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5" r:id="rId1"/>
  </p:sldMasterIdLst>
  <p:notesMasterIdLst>
    <p:notesMasterId r:id="rId40"/>
  </p:notesMasterIdLst>
  <p:sldIdLst>
    <p:sldId id="256" r:id="rId2"/>
    <p:sldId id="315" r:id="rId3"/>
    <p:sldId id="305" r:id="rId4"/>
    <p:sldId id="320" r:id="rId5"/>
    <p:sldId id="267" r:id="rId6"/>
    <p:sldId id="286" r:id="rId7"/>
    <p:sldId id="319" r:id="rId8"/>
    <p:sldId id="307" r:id="rId9"/>
    <p:sldId id="277" r:id="rId10"/>
    <p:sldId id="316" r:id="rId11"/>
    <p:sldId id="282" r:id="rId12"/>
    <p:sldId id="294" r:id="rId13"/>
    <p:sldId id="293" r:id="rId14"/>
    <p:sldId id="299" r:id="rId15"/>
    <p:sldId id="317" r:id="rId16"/>
    <p:sldId id="342" r:id="rId17"/>
    <p:sldId id="359" r:id="rId18"/>
    <p:sldId id="343" r:id="rId19"/>
    <p:sldId id="344" r:id="rId20"/>
    <p:sldId id="345" r:id="rId21"/>
    <p:sldId id="346" r:id="rId22"/>
    <p:sldId id="348" r:id="rId23"/>
    <p:sldId id="350" r:id="rId24"/>
    <p:sldId id="351" r:id="rId25"/>
    <p:sldId id="352" r:id="rId26"/>
    <p:sldId id="347" r:id="rId27"/>
    <p:sldId id="353" r:id="rId28"/>
    <p:sldId id="355" r:id="rId29"/>
    <p:sldId id="356" r:id="rId30"/>
    <p:sldId id="357" r:id="rId31"/>
    <p:sldId id="358" r:id="rId32"/>
    <p:sldId id="340" r:id="rId33"/>
    <p:sldId id="337" r:id="rId34"/>
    <p:sldId id="341" r:id="rId35"/>
    <p:sldId id="360" r:id="rId36"/>
    <p:sldId id="275" r:id="rId37"/>
    <p:sldId id="303" r:id="rId38"/>
    <p:sldId id="271"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ED2B7198-494A-48BE-9B49-55B07CEC80A2}">
          <p14:sldIdLst>
            <p14:sldId id="256"/>
            <p14:sldId id="315"/>
            <p14:sldId id="305"/>
            <p14:sldId id="320"/>
            <p14:sldId id="267"/>
            <p14:sldId id="286"/>
            <p14:sldId id="319"/>
            <p14:sldId id="307"/>
            <p14:sldId id="277"/>
            <p14:sldId id="316"/>
            <p14:sldId id="282"/>
            <p14:sldId id="294"/>
            <p14:sldId id="293"/>
            <p14:sldId id="299"/>
            <p14:sldId id="317"/>
            <p14:sldId id="342"/>
            <p14:sldId id="359"/>
            <p14:sldId id="343"/>
            <p14:sldId id="344"/>
            <p14:sldId id="345"/>
            <p14:sldId id="346"/>
            <p14:sldId id="348"/>
            <p14:sldId id="350"/>
            <p14:sldId id="351"/>
            <p14:sldId id="352"/>
            <p14:sldId id="347"/>
            <p14:sldId id="353"/>
            <p14:sldId id="355"/>
            <p14:sldId id="356"/>
            <p14:sldId id="357"/>
            <p14:sldId id="358"/>
          </p14:sldIdLst>
        </p14:section>
        <p14:section name="Sección sin título" id="{C74A0320-8FD2-4B0C-B002-DA3E235D4B2B}">
          <p14:sldIdLst>
            <p14:sldId id="340"/>
            <p14:sldId id="337"/>
            <p14:sldId id="341"/>
            <p14:sldId id="360"/>
            <p14:sldId id="275"/>
            <p14:sldId id="303"/>
            <p14:sldId id="27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y Paola Fuquene Salas" initials="JPFS" lastIdx="4" clrIdx="0">
    <p:extLst>
      <p:ext uri="{19B8F6BF-5375-455C-9EA6-DF929625EA0E}">
        <p15:presenceInfo xmlns:p15="http://schemas.microsoft.com/office/powerpoint/2012/main" userId="845365d64d3280f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a:srgbClr val="FFCC99"/>
    <a:srgbClr val="FFFFCC"/>
    <a:srgbClr val="99FFCC"/>
    <a:srgbClr val="CCFF99"/>
    <a:srgbClr val="CCFFFF"/>
    <a:srgbClr val="FFCCCC"/>
    <a:srgbClr val="FFCCFF"/>
    <a:srgbClr val="846985"/>
    <a:srgbClr val="AD41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1" d="100"/>
          <a:sy n="91" d="100"/>
        </p:scale>
        <p:origin x="12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70B0C7-3A42-451A-9D6C-0E42C5B50414}" type="doc">
      <dgm:prSet loTypeId="urn:microsoft.com/office/officeart/2005/8/layout/hierarchy3" loCatId="hierarchy" qsTypeId="urn:microsoft.com/office/officeart/2005/8/quickstyle/simple3" qsCatId="simple" csTypeId="urn:microsoft.com/office/officeart/2005/8/colors/colorful1" csCatId="colorful" phldr="1"/>
      <dgm:spPr/>
      <dgm:t>
        <a:bodyPr/>
        <a:lstStyle/>
        <a:p>
          <a:endParaRPr lang="es-CO"/>
        </a:p>
      </dgm:t>
    </dgm:pt>
    <dgm:pt modelId="{98A188AB-03C3-41FE-B47B-01995C4F6D1E}">
      <dgm:prSet phldrT="[Texto]" custT="1"/>
      <dgm:spPr/>
      <dgm:t>
        <a:bodyPr/>
        <a:lstStyle/>
        <a:p>
          <a:r>
            <a:rPr lang="es-CO" sz="3100" dirty="0"/>
            <a:t>Internacional </a:t>
          </a:r>
        </a:p>
      </dgm:t>
    </dgm:pt>
    <dgm:pt modelId="{BB2A1F93-CBC6-4D27-B08A-8DC0FF3E9ABB}" type="parTrans" cxnId="{E09607DD-BA95-4824-83C8-E14F848ACD0F}">
      <dgm:prSet/>
      <dgm:spPr/>
      <dgm:t>
        <a:bodyPr/>
        <a:lstStyle/>
        <a:p>
          <a:endParaRPr lang="es-CO"/>
        </a:p>
      </dgm:t>
    </dgm:pt>
    <dgm:pt modelId="{0EC2A6DA-8335-4EB3-875F-DFC391222D1D}" type="sibTrans" cxnId="{E09607DD-BA95-4824-83C8-E14F848ACD0F}">
      <dgm:prSet/>
      <dgm:spPr/>
      <dgm:t>
        <a:bodyPr/>
        <a:lstStyle/>
        <a:p>
          <a:endParaRPr lang="es-CO"/>
        </a:p>
      </dgm:t>
    </dgm:pt>
    <dgm:pt modelId="{6367E773-A242-4CE6-870B-BA0090151566}">
      <dgm:prSet phldrT="[Texto]" custT="1"/>
      <dgm:spPr/>
      <dgm:t>
        <a:bodyPr/>
        <a:lstStyle/>
        <a:p>
          <a:r>
            <a:rPr lang="es-CO" sz="3100" dirty="0"/>
            <a:t>Nacional</a:t>
          </a:r>
          <a:r>
            <a:rPr lang="es-CO" sz="4900" dirty="0"/>
            <a:t> </a:t>
          </a:r>
        </a:p>
      </dgm:t>
    </dgm:pt>
    <dgm:pt modelId="{207D2C0B-F470-4DD4-9814-DA45F7098F8A}" type="parTrans" cxnId="{2181F32D-8F92-4CD1-9817-0D4C0DE74F9B}">
      <dgm:prSet/>
      <dgm:spPr/>
      <dgm:t>
        <a:bodyPr/>
        <a:lstStyle/>
        <a:p>
          <a:endParaRPr lang="es-CO"/>
        </a:p>
      </dgm:t>
    </dgm:pt>
    <dgm:pt modelId="{F29A9708-4EC3-4B2C-9260-BDD17095BD0A}" type="sibTrans" cxnId="{2181F32D-8F92-4CD1-9817-0D4C0DE74F9B}">
      <dgm:prSet/>
      <dgm:spPr/>
      <dgm:t>
        <a:bodyPr/>
        <a:lstStyle/>
        <a:p>
          <a:endParaRPr lang="es-CO"/>
        </a:p>
      </dgm:t>
    </dgm:pt>
    <dgm:pt modelId="{AB242A35-BADC-4797-B1CF-032C4D3D7F36}">
      <dgm:prSet phldrT="[Texto]" custT="1"/>
      <dgm:spPr/>
      <dgm:t>
        <a:bodyPr/>
        <a:lstStyle/>
        <a:p>
          <a:r>
            <a:rPr lang="es-CO" sz="3100" dirty="0"/>
            <a:t>Local </a:t>
          </a:r>
        </a:p>
      </dgm:t>
    </dgm:pt>
    <dgm:pt modelId="{E8FDB864-331C-44E3-BD16-31696F760921}" type="parTrans" cxnId="{00E9D9E0-6987-4C3F-B094-8D9697C2FFB4}">
      <dgm:prSet/>
      <dgm:spPr/>
      <dgm:t>
        <a:bodyPr/>
        <a:lstStyle/>
        <a:p>
          <a:endParaRPr lang="es-CO"/>
        </a:p>
      </dgm:t>
    </dgm:pt>
    <dgm:pt modelId="{79932D3C-39EE-409B-8299-4649A14B1616}" type="sibTrans" cxnId="{00E9D9E0-6987-4C3F-B094-8D9697C2FFB4}">
      <dgm:prSet/>
      <dgm:spPr/>
      <dgm:t>
        <a:bodyPr/>
        <a:lstStyle/>
        <a:p>
          <a:endParaRPr lang="es-CO"/>
        </a:p>
      </dgm:t>
    </dgm:pt>
    <dgm:pt modelId="{02904B6D-3D3E-4E37-8F94-64E79F69ACA6}">
      <dgm:prSet custT="1"/>
      <dgm:spPr/>
      <dgm:t>
        <a:bodyPr/>
        <a:lstStyle/>
        <a:p>
          <a:r>
            <a:rPr lang="es-CO" sz="1400" dirty="0"/>
            <a:t>Colombia no solo exporta café, también exporta putas. Migración internacional y trabajo sexual (2011).</a:t>
          </a:r>
        </a:p>
        <a:p>
          <a:endParaRPr lang="es-CO" sz="1400" dirty="0"/>
        </a:p>
        <a:p>
          <a:r>
            <a:rPr lang="es-CO" sz="1400" dirty="0"/>
            <a:t>Los invisibles: aproximación al significado de las redes primarias de los hombres que ejercen prostitución en el parque Lourdes y Terraza Pasteur (2012)</a:t>
          </a:r>
        </a:p>
      </dgm:t>
    </dgm:pt>
    <dgm:pt modelId="{F2ADDBF6-56F1-48CC-A41C-B4B6493D5BB4}" type="parTrans" cxnId="{9587E716-F7C0-480C-A06A-1BAFB55D7D77}">
      <dgm:prSet/>
      <dgm:spPr/>
      <dgm:t>
        <a:bodyPr/>
        <a:lstStyle/>
        <a:p>
          <a:endParaRPr lang="es-CO"/>
        </a:p>
      </dgm:t>
    </dgm:pt>
    <dgm:pt modelId="{B7C12A3A-A39E-4FB8-BD68-F7F19F7E4600}" type="sibTrans" cxnId="{9587E716-F7C0-480C-A06A-1BAFB55D7D77}">
      <dgm:prSet/>
      <dgm:spPr/>
      <dgm:t>
        <a:bodyPr/>
        <a:lstStyle/>
        <a:p>
          <a:endParaRPr lang="es-CO"/>
        </a:p>
      </dgm:t>
    </dgm:pt>
    <dgm:pt modelId="{4F8922DD-BC78-4CD0-B9CB-1E9CE6790B33}">
      <dgm:prSet custT="1"/>
      <dgm:spPr/>
      <dgm:t>
        <a:bodyPr/>
        <a:lstStyle/>
        <a:p>
          <a:pPr>
            <a:buNone/>
          </a:pPr>
          <a:endParaRPr lang="es-CO" sz="1100" dirty="0">
            <a:latin typeface="Gill Sans MT" panose="020B0502020104020203"/>
            <a:ea typeface="+mn-ea"/>
            <a:cs typeface="+mn-cs"/>
          </a:endParaRPr>
        </a:p>
        <a:p>
          <a:pPr>
            <a:buFont typeface="Arial" panose="020B0604020202020204" pitchFamily="34" charset="0"/>
            <a:buChar char="•"/>
          </a:pPr>
          <a:r>
            <a:rPr lang="es-CO" sz="1400" dirty="0">
              <a:latin typeface="Gill Sans MT" panose="020B0502020104020203"/>
              <a:ea typeface="+mn-ea"/>
              <a:cs typeface="+mn-cs"/>
            </a:rPr>
            <a:t>Trabajadores Masculinos del Sexo: Aproximación a la prostitución masculina en Madrid (2006).</a:t>
          </a:r>
        </a:p>
        <a:p>
          <a:pPr>
            <a:buNone/>
          </a:pPr>
          <a:endParaRPr lang="es-CO" sz="1400" dirty="0">
            <a:latin typeface="Gill Sans MT" panose="020B0502020104020203"/>
            <a:ea typeface="+mn-ea"/>
            <a:cs typeface="+mn-cs"/>
          </a:endParaRPr>
        </a:p>
        <a:p>
          <a:pPr>
            <a:buNone/>
          </a:pPr>
          <a:r>
            <a:rPr lang="es-CO" sz="1400" dirty="0">
              <a:latin typeface="Gill Sans MT" panose="020B0502020104020203"/>
              <a:ea typeface="+mn-ea"/>
              <a:cs typeface="+mn-cs"/>
            </a:rPr>
            <a:t>Perfil psicosocial de los trabajadores masculinos del sexo (2011).</a:t>
          </a:r>
        </a:p>
        <a:p>
          <a:pPr>
            <a:buNone/>
          </a:pPr>
          <a:r>
            <a:rPr lang="es-CO" sz="1400" dirty="0">
              <a:latin typeface="Gill Sans MT" panose="020B0502020104020203"/>
              <a:ea typeface="+mn-ea"/>
              <a:cs typeface="+mn-cs"/>
            </a:rPr>
            <a:t>Migrante ante las demás. La categoría prostituta a prueba de las estadísticas en Bolivia (2012). </a:t>
          </a:r>
        </a:p>
        <a:p>
          <a:pPr>
            <a:buNone/>
          </a:pPr>
          <a:endParaRPr lang="es-ES" sz="900" dirty="0">
            <a:latin typeface="Gill Sans MT" panose="020B0502020104020203"/>
            <a:ea typeface="+mn-ea"/>
            <a:cs typeface="+mn-cs"/>
          </a:endParaRPr>
        </a:p>
      </dgm:t>
    </dgm:pt>
    <dgm:pt modelId="{E4A2D600-E397-4D4B-B9AD-E9B6F8983C6F}" type="parTrans" cxnId="{0A2CBC31-A478-42B8-954B-C54B96E54217}">
      <dgm:prSet/>
      <dgm:spPr/>
      <dgm:t>
        <a:bodyPr/>
        <a:lstStyle/>
        <a:p>
          <a:endParaRPr lang="es-CO"/>
        </a:p>
      </dgm:t>
    </dgm:pt>
    <dgm:pt modelId="{CC62F3F3-75E3-44C5-9307-C682D784508A}" type="sibTrans" cxnId="{0A2CBC31-A478-42B8-954B-C54B96E54217}">
      <dgm:prSet/>
      <dgm:spPr/>
      <dgm:t>
        <a:bodyPr/>
        <a:lstStyle/>
        <a:p>
          <a:endParaRPr lang="es-CO"/>
        </a:p>
      </dgm:t>
    </dgm:pt>
    <dgm:pt modelId="{B741DA30-D132-4EC8-ADA3-887070439175}">
      <dgm:prSet custT="1"/>
      <dgm:spPr/>
      <dgm:t>
        <a:bodyPr/>
        <a:lstStyle/>
        <a:p>
          <a:r>
            <a:rPr lang="es-CO" sz="1500" dirty="0">
              <a:latin typeface="Gill Sans MT" panose="020B0502020104020203"/>
              <a:ea typeface="+mn-ea"/>
              <a:cs typeface="+mn-cs"/>
            </a:rPr>
            <a:t>Prostitución masculina: una revisión narrativa (2015</a:t>
          </a:r>
          <a:r>
            <a:rPr lang="es-CO" sz="1300" dirty="0">
              <a:latin typeface="Gill Sans MT" panose="020B0502020104020203"/>
              <a:ea typeface="+mn-ea"/>
              <a:cs typeface="+mn-cs"/>
            </a:rPr>
            <a:t>).</a:t>
          </a:r>
        </a:p>
        <a:p>
          <a:r>
            <a:rPr lang="es-CO" sz="1300" dirty="0">
              <a:latin typeface="Gill Sans MT" panose="020B0502020104020203"/>
              <a:ea typeface="+mn-ea"/>
              <a:cs typeface="+mn-cs"/>
            </a:rPr>
            <a:t> </a:t>
          </a:r>
        </a:p>
      </dgm:t>
    </dgm:pt>
    <dgm:pt modelId="{96A911B6-757E-43A3-A968-38EA1F5EB0CC}" type="parTrans" cxnId="{9838344A-D997-4645-A1A3-48111DE96D1A}">
      <dgm:prSet/>
      <dgm:spPr/>
      <dgm:t>
        <a:bodyPr/>
        <a:lstStyle/>
        <a:p>
          <a:endParaRPr lang="es-CO"/>
        </a:p>
      </dgm:t>
    </dgm:pt>
    <dgm:pt modelId="{8723F572-F6FE-4613-A270-6942585A4FDA}" type="sibTrans" cxnId="{9838344A-D997-4645-A1A3-48111DE96D1A}">
      <dgm:prSet/>
      <dgm:spPr/>
      <dgm:t>
        <a:bodyPr/>
        <a:lstStyle/>
        <a:p>
          <a:endParaRPr lang="es-CO"/>
        </a:p>
      </dgm:t>
    </dgm:pt>
    <dgm:pt modelId="{22ED69CC-3CD4-4E2E-85A8-2A2ACC1C6D4C}" type="pres">
      <dgm:prSet presAssocID="{DA70B0C7-3A42-451A-9D6C-0E42C5B50414}" presName="diagram" presStyleCnt="0">
        <dgm:presLayoutVars>
          <dgm:chPref val="1"/>
          <dgm:dir/>
          <dgm:animOne val="branch"/>
          <dgm:animLvl val="lvl"/>
          <dgm:resizeHandles/>
        </dgm:presLayoutVars>
      </dgm:prSet>
      <dgm:spPr/>
      <dgm:t>
        <a:bodyPr/>
        <a:lstStyle/>
        <a:p>
          <a:endParaRPr lang="es-CO"/>
        </a:p>
      </dgm:t>
    </dgm:pt>
    <dgm:pt modelId="{E30AFEFA-648D-46DF-9377-90ECA3D004E8}" type="pres">
      <dgm:prSet presAssocID="{98A188AB-03C3-41FE-B47B-01995C4F6D1E}" presName="root" presStyleCnt="0"/>
      <dgm:spPr/>
    </dgm:pt>
    <dgm:pt modelId="{5821657F-A72D-44FB-B821-F2C296463AF5}" type="pres">
      <dgm:prSet presAssocID="{98A188AB-03C3-41FE-B47B-01995C4F6D1E}" presName="rootComposite" presStyleCnt="0"/>
      <dgm:spPr/>
    </dgm:pt>
    <dgm:pt modelId="{99117CA2-301E-4738-B115-2F97702EB28C}" type="pres">
      <dgm:prSet presAssocID="{98A188AB-03C3-41FE-B47B-01995C4F6D1E}" presName="rootText" presStyleLbl="node1" presStyleIdx="0" presStyleCnt="3"/>
      <dgm:spPr/>
      <dgm:t>
        <a:bodyPr/>
        <a:lstStyle/>
        <a:p>
          <a:endParaRPr lang="es-CO"/>
        </a:p>
      </dgm:t>
    </dgm:pt>
    <dgm:pt modelId="{EDF3BACE-0875-4847-9357-1817DFAA44E3}" type="pres">
      <dgm:prSet presAssocID="{98A188AB-03C3-41FE-B47B-01995C4F6D1E}" presName="rootConnector" presStyleLbl="node1" presStyleIdx="0" presStyleCnt="3"/>
      <dgm:spPr/>
      <dgm:t>
        <a:bodyPr/>
        <a:lstStyle/>
        <a:p>
          <a:endParaRPr lang="es-CO"/>
        </a:p>
      </dgm:t>
    </dgm:pt>
    <dgm:pt modelId="{6B6F76FB-BCD3-477E-8398-1043A95D1F71}" type="pres">
      <dgm:prSet presAssocID="{98A188AB-03C3-41FE-B47B-01995C4F6D1E}" presName="childShape" presStyleCnt="0"/>
      <dgm:spPr/>
    </dgm:pt>
    <dgm:pt modelId="{AA65CEA4-89DF-42CC-B35F-528AFBE3B859}" type="pres">
      <dgm:prSet presAssocID="{E4A2D600-E397-4D4B-B9AD-E9B6F8983C6F}" presName="Name13" presStyleLbl="parChTrans1D2" presStyleIdx="0" presStyleCnt="3"/>
      <dgm:spPr/>
      <dgm:t>
        <a:bodyPr/>
        <a:lstStyle/>
        <a:p>
          <a:endParaRPr lang="es-CO"/>
        </a:p>
      </dgm:t>
    </dgm:pt>
    <dgm:pt modelId="{8257D8A3-EC01-49CF-B0CD-4FE6C16FF9AD}" type="pres">
      <dgm:prSet presAssocID="{4F8922DD-BC78-4CD0-B9CB-1E9CE6790B33}" presName="childText" presStyleLbl="bgAcc1" presStyleIdx="0" presStyleCnt="3" custScaleX="107275" custScaleY="158784">
        <dgm:presLayoutVars>
          <dgm:bulletEnabled val="1"/>
        </dgm:presLayoutVars>
      </dgm:prSet>
      <dgm:spPr/>
      <dgm:t>
        <a:bodyPr/>
        <a:lstStyle/>
        <a:p>
          <a:endParaRPr lang="es-CO"/>
        </a:p>
      </dgm:t>
    </dgm:pt>
    <dgm:pt modelId="{82771FAE-08B9-4A6C-A69C-705E4D8ACBAF}" type="pres">
      <dgm:prSet presAssocID="{6367E773-A242-4CE6-870B-BA0090151566}" presName="root" presStyleCnt="0"/>
      <dgm:spPr/>
    </dgm:pt>
    <dgm:pt modelId="{809810E1-7957-4E2B-AE81-675B83F062B9}" type="pres">
      <dgm:prSet presAssocID="{6367E773-A242-4CE6-870B-BA0090151566}" presName="rootComposite" presStyleCnt="0"/>
      <dgm:spPr/>
    </dgm:pt>
    <dgm:pt modelId="{E9970B87-7B7B-46BA-B069-DF3FBB2ABFB3}" type="pres">
      <dgm:prSet presAssocID="{6367E773-A242-4CE6-870B-BA0090151566}" presName="rootText" presStyleLbl="node1" presStyleIdx="1" presStyleCnt="3"/>
      <dgm:spPr/>
      <dgm:t>
        <a:bodyPr/>
        <a:lstStyle/>
        <a:p>
          <a:endParaRPr lang="es-CO"/>
        </a:p>
      </dgm:t>
    </dgm:pt>
    <dgm:pt modelId="{AE8FA870-35D1-4CFD-9FFC-2AB81C94FD18}" type="pres">
      <dgm:prSet presAssocID="{6367E773-A242-4CE6-870B-BA0090151566}" presName="rootConnector" presStyleLbl="node1" presStyleIdx="1" presStyleCnt="3"/>
      <dgm:spPr/>
      <dgm:t>
        <a:bodyPr/>
        <a:lstStyle/>
        <a:p>
          <a:endParaRPr lang="es-CO"/>
        </a:p>
      </dgm:t>
    </dgm:pt>
    <dgm:pt modelId="{642962AC-E111-452A-8D9A-384AE841E9AF}" type="pres">
      <dgm:prSet presAssocID="{6367E773-A242-4CE6-870B-BA0090151566}" presName="childShape" presStyleCnt="0"/>
      <dgm:spPr/>
    </dgm:pt>
    <dgm:pt modelId="{D136AA4E-91D6-4457-845A-FD01406B1AD3}" type="pres">
      <dgm:prSet presAssocID="{96A911B6-757E-43A3-A968-38EA1F5EB0CC}" presName="Name13" presStyleLbl="parChTrans1D2" presStyleIdx="1" presStyleCnt="3"/>
      <dgm:spPr/>
      <dgm:t>
        <a:bodyPr/>
        <a:lstStyle/>
        <a:p>
          <a:endParaRPr lang="es-CO"/>
        </a:p>
      </dgm:t>
    </dgm:pt>
    <dgm:pt modelId="{E2043F27-DC5F-4C64-8836-28A5D0026B52}" type="pres">
      <dgm:prSet presAssocID="{B741DA30-D132-4EC8-ADA3-887070439175}" presName="childText" presStyleLbl="bgAcc1" presStyleIdx="1" presStyleCnt="3">
        <dgm:presLayoutVars>
          <dgm:bulletEnabled val="1"/>
        </dgm:presLayoutVars>
      </dgm:prSet>
      <dgm:spPr/>
      <dgm:t>
        <a:bodyPr/>
        <a:lstStyle/>
        <a:p>
          <a:endParaRPr lang="es-CO"/>
        </a:p>
      </dgm:t>
    </dgm:pt>
    <dgm:pt modelId="{3789F351-86EE-4266-9FC3-60160090517D}" type="pres">
      <dgm:prSet presAssocID="{AB242A35-BADC-4797-B1CF-032C4D3D7F36}" presName="root" presStyleCnt="0"/>
      <dgm:spPr/>
    </dgm:pt>
    <dgm:pt modelId="{DC894D44-4071-4154-B42E-241016F8CA16}" type="pres">
      <dgm:prSet presAssocID="{AB242A35-BADC-4797-B1CF-032C4D3D7F36}" presName="rootComposite" presStyleCnt="0"/>
      <dgm:spPr/>
    </dgm:pt>
    <dgm:pt modelId="{CE777F23-51FD-42EC-8435-CD99102DF8FE}" type="pres">
      <dgm:prSet presAssocID="{AB242A35-BADC-4797-B1CF-032C4D3D7F36}" presName="rootText" presStyleLbl="node1" presStyleIdx="2" presStyleCnt="3"/>
      <dgm:spPr/>
      <dgm:t>
        <a:bodyPr/>
        <a:lstStyle/>
        <a:p>
          <a:endParaRPr lang="es-CO"/>
        </a:p>
      </dgm:t>
    </dgm:pt>
    <dgm:pt modelId="{5EFAF6DF-F79B-4610-B136-621E86D55E5B}" type="pres">
      <dgm:prSet presAssocID="{AB242A35-BADC-4797-B1CF-032C4D3D7F36}" presName="rootConnector" presStyleLbl="node1" presStyleIdx="2" presStyleCnt="3"/>
      <dgm:spPr/>
      <dgm:t>
        <a:bodyPr/>
        <a:lstStyle/>
        <a:p>
          <a:endParaRPr lang="es-CO"/>
        </a:p>
      </dgm:t>
    </dgm:pt>
    <dgm:pt modelId="{7D54F0B0-ED6A-478A-9512-63375258135A}" type="pres">
      <dgm:prSet presAssocID="{AB242A35-BADC-4797-B1CF-032C4D3D7F36}" presName="childShape" presStyleCnt="0"/>
      <dgm:spPr/>
    </dgm:pt>
    <dgm:pt modelId="{911D8982-466E-4A13-BE4B-AB9AC3E8F704}" type="pres">
      <dgm:prSet presAssocID="{F2ADDBF6-56F1-48CC-A41C-B4B6493D5BB4}" presName="Name13" presStyleLbl="parChTrans1D2" presStyleIdx="2" presStyleCnt="3"/>
      <dgm:spPr/>
      <dgm:t>
        <a:bodyPr/>
        <a:lstStyle/>
        <a:p>
          <a:endParaRPr lang="es-CO"/>
        </a:p>
      </dgm:t>
    </dgm:pt>
    <dgm:pt modelId="{16C2268A-742E-403D-9F31-1843B8272202}" type="pres">
      <dgm:prSet presAssocID="{02904B6D-3D3E-4E37-8F94-64E79F69ACA6}" presName="childText" presStyleLbl="bgAcc1" presStyleIdx="2" presStyleCnt="3" custScaleX="115901" custScaleY="139910">
        <dgm:presLayoutVars>
          <dgm:bulletEnabled val="1"/>
        </dgm:presLayoutVars>
      </dgm:prSet>
      <dgm:spPr/>
      <dgm:t>
        <a:bodyPr/>
        <a:lstStyle/>
        <a:p>
          <a:endParaRPr lang="es-CO"/>
        </a:p>
      </dgm:t>
    </dgm:pt>
  </dgm:ptLst>
  <dgm:cxnLst>
    <dgm:cxn modelId="{9838344A-D997-4645-A1A3-48111DE96D1A}" srcId="{6367E773-A242-4CE6-870B-BA0090151566}" destId="{B741DA30-D132-4EC8-ADA3-887070439175}" srcOrd="0" destOrd="0" parTransId="{96A911B6-757E-43A3-A968-38EA1F5EB0CC}" sibTransId="{8723F572-F6FE-4613-A270-6942585A4FDA}"/>
    <dgm:cxn modelId="{EDC15D95-F819-40AB-96B5-A5805A36AD0A}" type="presOf" srcId="{98A188AB-03C3-41FE-B47B-01995C4F6D1E}" destId="{EDF3BACE-0875-4847-9357-1817DFAA44E3}" srcOrd="1" destOrd="0" presId="urn:microsoft.com/office/officeart/2005/8/layout/hierarchy3"/>
    <dgm:cxn modelId="{2181F32D-8F92-4CD1-9817-0D4C0DE74F9B}" srcId="{DA70B0C7-3A42-451A-9D6C-0E42C5B50414}" destId="{6367E773-A242-4CE6-870B-BA0090151566}" srcOrd="1" destOrd="0" parTransId="{207D2C0B-F470-4DD4-9814-DA45F7098F8A}" sibTransId="{F29A9708-4EC3-4B2C-9260-BDD17095BD0A}"/>
    <dgm:cxn modelId="{00E9D9E0-6987-4C3F-B094-8D9697C2FFB4}" srcId="{DA70B0C7-3A42-451A-9D6C-0E42C5B50414}" destId="{AB242A35-BADC-4797-B1CF-032C4D3D7F36}" srcOrd="2" destOrd="0" parTransId="{E8FDB864-331C-44E3-BD16-31696F760921}" sibTransId="{79932D3C-39EE-409B-8299-4649A14B1616}"/>
    <dgm:cxn modelId="{0EC43B02-646B-4E6C-9D79-F97FED181F7B}" type="presOf" srcId="{E4A2D600-E397-4D4B-B9AD-E9B6F8983C6F}" destId="{AA65CEA4-89DF-42CC-B35F-528AFBE3B859}" srcOrd="0" destOrd="0" presId="urn:microsoft.com/office/officeart/2005/8/layout/hierarchy3"/>
    <dgm:cxn modelId="{8F92FFDA-D476-4CF5-9257-C58EE52CA05E}" type="presOf" srcId="{96A911B6-757E-43A3-A968-38EA1F5EB0CC}" destId="{D136AA4E-91D6-4457-845A-FD01406B1AD3}" srcOrd="0" destOrd="0" presId="urn:microsoft.com/office/officeart/2005/8/layout/hierarchy3"/>
    <dgm:cxn modelId="{5D867E2B-1382-42EE-9B71-583EFC3C4B60}" type="presOf" srcId="{AB242A35-BADC-4797-B1CF-032C4D3D7F36}" destId="{5EFAF6DF-F79B-4610-B136-621E86D55E5B}" srcOrd="1" destOrd="0" presId="urn:microsoft.com/office/officeart/2005/8/layout/hierarchy3"/>
    <dgm:cxn modelId="{3A32634F-6A3A-4F10-B5CD-76AF2D293874}" type="presOf" srcId="{B741DA30-D132-4EC8-ADA3-887070439175}" destId="{E2043F27-DC5F-4C64-8836-28A5D0026B52}" srcOrd="0" destOrd="0" presId="urn:microsoft.com/office/officeart/2005/8/layout/hierarchy3"/>
    <dgm:cxn modelId="{BEF527A9-3C7E-4895-8CA9-61F9F962113F}" type="presOf" srcId="{DA70B0C7-3A42-451A-9D6C-0E42C5B50414}" destId="{22ED69CC-3CD4-4E2E-85A8-2A2ACC1C6D4C}" srcOrd="0" destOrd="0" presId="urn:microsoft.com/office/officeart/2005/8/layout/hierarchy3"/>
    <dgm:cxn modelId="{52F82694-6B82-4818-BED5-A0C40CAF042C}" type="presOf" srcId="{6367E773-A242-4CE6-870B-BA0090151566}" destId="{AE8FA870-35D1-4CFD-9FFC-2AB81C94FD18}" srcOrd="1" destOrd="0" presId="urn:microsoft.com/office/officeart/2005/8/layout/hierarchy3"/>
    <dgm:cxn modelId="{0A2CBC31-A478-42B8-954B-C54B96E54217}" srcId="{98A188AB-03C3-41FE-B47B-01995C4F6D1E}" destId="{4F8922DD-BC78-4CD0-B9CB-1E9CE6790B33}" srcOrd="0" destOrd="0" parTransId="{E4A2D600-E397-4D4B-B9AD-E9B6F8983C6F}" sibTransId="{CC62F3F3-75E3-44C5-9307-C682D784508A}"/>
    <dgm:cxn modelId="{9587E716-F7C0-480C-A06A-1BAFB55D7D77}" srcId="{AB242A35-BADC-4797-B1CF-032C4D3D7F36}" destId="{02904B6D-3D3E-4E37-8F94-64E79F69ACA6}" srcOrd="0" destOrd="0" parTransId="{F2ADDBF6-56F1-48CC-A41C-B4B6493D5BB4}" sibTransId="{B7C12A3A-A39E-4FB8-BD68-F7F19F7E4600}"/>
    <dgm:cxn modelId="{B0EB5E02-C917-44CD-9B32-FE2DE55F09C7}" type="presOf" srcId="{98A188AB-03C3-41FE-B47B-01995C4F6D1E}" destId="{99117CA2-301E-4738-B115-2F97702EB28C}" srcOrd="0" destOrd="0" presId="urn:microsoft.com/office/officeart/2005/8/layout/hierarchy3"/>
    <dgm:cxn modelId="{E09607DD-BA95-4824-83C8-E14F848ACD0F}" srcId="{DA70B0C7-3A42-451A-9D6C-0E42C5B50414}" destId="{98A188AB-03C3-41FE-B47B-01995C4F6D1E}" srcOrd="0" destOrd="0" parTransId="{BB2A1F93-CBC6-4D27-B08A-8DC0FF3E9ABB}" sibTransId="{0EC2A6DA-8335-4EB3-875F-DFC391222D1D}"/>
    <dgm:cxn modelId="{3B379236-6ECA-49AB-84BC-00ABEEA00B4C}" type="presOf" srcId="{4F8922DD-BC78-4CD0-B9CB-1E9CE6790B33}" destId="{8257D8A3-EC01-49CF-B0CD-4FE6C16FF9AD}" srcOrd="0" destOrd="0" presId="urn:microsoft.com/office/officeart/2005/8/layout/hierarchy3"/>
    <dgm:cxn modelId="{8CDCF223-2F05-4AB9-8949-A17215903675}" type="presOf" srcId="{6367E773-A242-4CE6-870B-BA0090151566}" destId="{E9970B87-7B7B-46BA-B069-DF3FBB2ABFB3}" srcOrd="0" destOrd="0" presId="urn:microsoft.com/office/officeart/2005/8/layout/hierarchy3"/>
    <dgm:cxn modelId="{F4230232-3753-4CE9-860D-6D136C9B9929}" type="presOf" srcId="{F2ADDBF6-56F1-48CC-A41C-B4B6493D5BB4}" destId="{911D8982-466E-4A13-BE4B-AB9AC3E8F704}" srcOrd="0" destOrd="0" presId="urn:microsoft.com/office/officeart/2005/8/layout/hierarchy3"/>
    <dgm:cxn modelId="{221C9E96-632E-4605-B83C-FFF99680BC1B}" type="presOf" srcId="{02904B6D-3D3E-4E37-8F94-64E79F69ACA6}" destId="{16C2268A-742E-403D-9F31-1843B8272202}" srcOrd="0" destOrd="0" presId="urn:microsoft.com/office/officeart/2005/8/layout/hierarchy3"/>
    <dgm:cxn modelId="{771F1F2B-A838-48E6-8CE2-B395443397B2}" type="presOf" srcId="{AB242A35-BADC-4797-B1CF-032C4D3D7F36}" destId="{CE777F23-51FD-42EC-8435-CD99102DF8FE}" srcOrd="0" destOrd="0" presId="urn:microsoft.com/office/officeart/2005/8/layout/hierarchy3"/>
    <dgm:cxn modelId="{71332D3D-7AB4-4958-9AAD-45312AD706FD}" type="presParOf" srcId="{22ED69CC-3CD4-4E2E-85A8-2A2ACC1C6D4C}" destId="{E30AFEFA-648D-46DF-9377-90ECA3D004E8}" srcOrd="0" destOrd="0" presId="urn:microsoft.com/office/officeart/2005/8/layout/hierarchy3"/>
    <dgm:cxn modelId="{755D6FB3-B679-4D5E-97A8-E452B9DF7C91}" type="presParOf" srcId="{E30AFEFA-648D-46DF-9377-90ECA3D004E8}" destId="{5821657F-A72D-44FB-B821-F2C296463AF5}" srcOrd="0" destOrd="0" presId="urn:microsoft.com/office/officeart/2005/8/layout/hierarchy3"/>
    <dgm:cxn modelId="{2725C261-FFF3-45C7-8E8B-7AE7202A4C5C}" type="presParOf" srcId="{5821657F-A72D-44FB-B821-F2C296463AF5}" destId="{99117CA2-301E-4738-B115-2F97702EB28C}" srcOrd="0" destOrd="0" presId="urn:microsoft.com/office/officeart/2005/8/layout/hierarchy3"/>
    <dgm:cxn modelId="{DC9CAB75-8646-407F-8C99-5FE7EBCB7BD5}" type="presParOf" srcId="{5821657F-A72D-44FB-B821-F2C296463AF5}" destId="{EDF3BACE-0875-4847-9357-1817DFAA44E3}" srcOrd="1" destOrd="0" presId="urn:microsoft.com/office/officeart/2005/8/layout/hierarchy3"/>
    <dgm:cxn modelId="{CF14CD1F-E385-4E05-BDDC-AF65256B939B}" type="presParOf" srcId="{E30AFEFA-648D-46DF-9377-90ECA3D004E8}" destId="{6B6F76FB-BCD3-477E-8398-1043A95D1F71}" srcOrd="1" destOrd="0" presId="urn:microsoft.com/office/officeart/2005/8/layout/hierarchy3"/>
    <dgm:cxn modelId="{9D308A3E-E7EA-488C-BF27-FB041D5327B2}" type="presParOf" srcId="{6B6F76FB-BCD3-477E-8398-1043A95D1F71}" destId="{AA65CEA4-89DF-42CC-B35F-528AFBE3B859}" srcOrd="0" destOrd="0" presId="urn:microsoft.com/office/officeart/2005/8/layout/hierarchy3"/>
    <dgm:cxn modelId="{A55C2DA6-29FC-44A2-85FC-DE2DCF503190}" type="presParOf" srcId="{6B6F76FB-BCD3-477E-8398-1043A95D1F71}" destId="{8257D8A3-EC01-49CF-B0CD-4FE6C16FF9AD}" srcOrd="1" destOrd="0" presId="urn:microsoft.com/office/officeart/2005/8/layout/hierarchy3"/>
    <dgm:cxn modelId="{63E2F66A-E289-42EF-BE40-BA986D4F0C8E}" type="presParOf" srcId="{22ED69CC-3CD4-4E2E-85A8-2A2ACC1C6D4C}" destId="{82771FAE-08B9-4A6C-A69C-705E4D8ACBAF}" srcOrd="1" destOrd="0" presId="urn:microsoft.com/office/officeart/2005/8/layout/hierarchy3"/>
    <dgm:cxn modelId="{3FE7AE70-AB48-4FAF-BCFD-647696D096AD}" type="presParOf" srcId="{82771FAE-08B9-4A6C-A69C-705E4D8ACBAF}" destId="{809810E1-7957-4E2B-AE81-675B83F062B9}" srcOrd="0" destOrd="0" presId="urn:microsoft.com/office/officeart/2005/8/layout/hierarchy3"/>
    <dgm:cxn modelId="{4AA8EB67-9413-4D25-91D5-902EF6E3563E}" type="presParOf" srcId="{809810E1-7957-4E2B-AE81-675B83F062B9}" destId="{E9970B87-7B7B-46BA-B069-DF3FBB2ABFB3}" srcOrd="0" destOrd="0" presId="urn:microsoft.com/office/officeart/2005/8/layout/hierarchy3"/>
    <dgm:cxn modelId="{A9921D42-93B1-4A18-9714-ADEDDC9802F7}" type="presParOf" srcId="{809810E1-7957-4E2B-AE81-675B83F062B9}" destId="{AE8FA870-35D1-4CFD-9FFC-2AB81C94FD18}" srcOrd="1" destOrd="0" presId="urn:microsoft.com/office/officeart/2005/8/layout/hierarchy3"/>
    <dgm:cxn modelId="{5E8F45E3-B737-4CE7-847F-C7B8DDF4D14D}" type="presParOf" srcId="{82771FAE-08B9-4A6C-A69C-705E4D8ACBAF}" destId="{642962AC-E111-452A-8D9A-384AE841E9AF}" srcOrd="1" destOrd="0" presId="urn:microsoft.com/office/officeart/2005/8/layout/hierarchy3"/>
    <dgm:cxn modelId="{EE299F6B-48D5-4EE3-B49A-D20BA9747AA0}" type="presParOf" srcId="{642962AC-E111-452A-8D9A-384AE841E9AF}" destId="{D136AA4E-91D6-4457-845A-FD01406B1AD3}" srcOrd="0" destOrd="0" presId="urn:microsoft.com/office/officeart/2005/8/layout/hierarchy3"/>
    <dgm:cxn modelId="{8C37A25A-E3C5-4A2D-8CAC-D1465A37BFA4}" type="presParOf" srcId="{642962AC-E111-452A-8D9A-384AE841E9AF}" destId="{E2043F27-DC5F-4C64-8836-28A5D0026B52}" srcOrd="1" destOrd="0" presId="urn:microsoft.com/office/officeart/2005/8/layout/hierarchy3"/>
    <dgm:cxn modelId="{D311DE3E-31DD-4831-BF91-86AFD5C8DDC4}" type="presParOf" srcId="{22ED69CC-3CD4-4E2E-85A8-2A2ACC1C6D4C}" destId="{3789F351-86EE-4266-9FC3-60160090517D}" srcOrd="2" destOrd="0" presId="urn:microsoft.com/office/officeart/2005/8/layout/hierarchy3"/>
    <dgm:cxn modelId="{195AED11-E386-4458-ABAB-640AA94B49E7}" type="presParOf" srcId="{3789F351-86EE-4266-9FC3-60160090517D}" destId="{DC894D44-4071-4154-B42E-241016F8CA16}" srcOrd="0" destOrd="0" presId="urn:microsoft.com/office/officeart/2005/8/layout/hierarchy3"/>
    <dgm:cxn modelId="{A7C46CC0-92F1-436A-946E-EDD82A3415F4}" type="presParOf" srcId="{DC894D44-4071-4154-B42E-241016F8CA16}" destId="{CE777F23-51FD-42EC-8435-CD99102DF8FE}" srcOrd="0" destOrd="0" presId="urn:microsoft.com/office/officeart/2005/8/layout/hierarchy3"/>
    <dgm:cxn modelId="{6C2B5D37-B354-4804-A8FC-ADEA5EEBE8CC}" type="presParOf" srcId="{DC894D44-4071-4154-B42E-241016F8CA16}" destId="{5EFAF6DF-F79B-4610-B136-621E86D55E5B}" srcOrd="1" destOrd="0" presId="urn:microsoft.com/office/officeart/2005/8/layout/hierarchy3"/>
    <dgm:cxn modelId="{4891AFB9-6E16-4F75-9618-5AEA4FF64E25}" type="presParOf" srcId="{3789F351-86EE-4266-9FC3-60160090517D}" destId="{7D54F0B0-ED6A-478A-9512-63375258135A}" srcOrd="1" destOrd="0" presId="urn:microsoft.com/office/officeart/2005/8/layout/hierarchy3"/>
    <dgm:cxn modelId="{EC05E010-4A4A-4D1E-BFDB-559D66391BE4}" type="presParOf" srcId="{7D54F0B0-ED6A-478A-9512-63375258135A}" destId="{911D8982-466E-4A13-BE4B-AB9AC3E8F704}" srcOrd="0" destOrd="0" presId="urn:microsoft.com/office/officeart/2005/8/layout/hierarchy3"/>
    <dgm:cxn modelId="{703A363B-72B3-44E4-B12C-D2B1615BCFF3}" type="presParOf" srcId="{7D54F0B0-ED6A-478A-9512-63375258135A}" destId="{16C2268A-742E-403D-9F31-1843B8272202}"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F9A9BC5-5D15-49AF-9865-9E8813184C91}" type="doc">
      <dgm:prSet loTypeId="urn:microsoft.com/office/officeart/2005/8/layout/hierarchy2" loCatId="hierarchy" qsTypeId="urn:microsoft.com/office/officeart/2005/8/quickstyle/simple2" qsCatId="simple" csTypeId="urn:microsoft.com/office/officeart/2005/8/colors/accent1_2" csCatId="accent1" phldr="1"/>
      <dgm:spPr/>
      <dgm:t>
        <a:bodyPr/>
        <a:lstStyle/>
        <a:p>
          <a:endParaRPr lang="es-ES"/>
        </a:p>
      </dgm:t>
    </dgm:pt>
    <dgm:pt modelId="{00EFD75F-E9BA-4858-BA21-0C6577453867}">
      <dgm:prSet phldrT="[Texto]" custT="1"/>
      <dgm:spPr/>
      <dgm:t>
        <a:bodyPr/>
        <a:lstStyle/>
        <a:p>
          <a:r>
            <a:rPr lang="es-ES" sz="700"/>
            <a:t>Experienia</a:t>
          </a:r>
        </a:p>
      </dgm:t>
    </dgm:pt>
    <dgm:pt modelId="{2F613788-46E6-47A6-822E-CF8D2A6D2A32}" type="parTrans" cxnId="{9D7241DF-F380-43BA-B9AB-1DE9369F2FC2}">
      <dgm:prSet/>
      <dgm:spPr/>
      <dgm:t>
        <a:bodyPr/>
        <a:lstStyle/>
        <a:p>
          <a:endParaRPr lang="es-ES" sz="700"/>
        </a:p>
      </dgm:t>
    </dgm:pt>
    <dgm:pt modelId="{DE40D8F9-56CB-41A3-8EC5-E24C1CED6E0B}" type="sibTrans" cxnId="{9D7241DF-F380-43BA-B9AB-1DE9369F2FC2}">
      <dgm:prSet/>
      <dgm:spPr/>
      <dgm:t>
        <a:bodyPr/>
        <a:lstStyle/>
        <a:p>
          <a:endParaRPr lang="es-ES" sz="700"/>
        </a:p>
      </dgm:t>
    </dgm:pt>
    <dgm:pt modelId="{C4CC4EEE-C3F9-46ED-AE58-D96CE478EB12}">
      <dgm:prSet phldrT="[Texto]" custT="1"/>
      <dgm:spPr/>
      <dgm:t>
        <a:bodyPr/>
        <a:lstStyle/>
        <a:p>
          <a:r>
            <a:rPr lang="es-ES" sz="700" b="1"/>
            <a:t>Migracion Internacional</a:t>
          </a:r>
        </a:p>
      </dgm:t>
    </dgm:pt>
    <dgm:pt modelId="{EC0C3FD7-E494-4B1E-A96E-987DE3DD00DA}" type="parTrans" cxnId="{8068BD46-E55A-45F8-B857-DAE9B9A92EC4}">
      <dgm:prSet custT="1"/>
      <dgm:spPr/>
      <dgm:t>
        <a:bodyPr/>
        <a:lstStyle/>
        <a:p>
          <a:endParaRPr lang="es-ES" sz="700"/>
        </a:p>
      </dgm:t>
    </dgm:pt>
    <dgm:pt modelId="{8E08F496-B01A-4E63-AB99-F1C3B2C9D921}" type="sibTrans" cxnId="{8068BD46-E55A-45F8-B857-DAE9B9A92EC4}">
      <dgm:prSet/>
      <dgm:spPr/>
      <dgm:t>
        <a:bodyPr/>
        <a:lstStyle/>
        <a:p>
          <a:endParaRPr lang="es-ES" sz="700"/>
        </a:p>
      </dgm:t>
    </dgm:pt>
    <dgm:pt modelId="{90D9B701-DEF8-4E53-958C-B9FFABAD54B5}">
      <dgm:prSet phldrT="[Texto]" custT="1"/>
      <dgm:spPr/>
      <dgm:t>
        <a:bodyPr/>
        <a:lstStyle/>
        <a:p>
          <a:r>
            <a:rPr lang="es-ES" sz="700"/>
            <a:t>Enmigracion</a:t>
          </a:r>
        </a:p>
      </dgm:t>
    </dgm:pt>
    <dgm:pt modelId="{747AAE37-07A9-4C74-BE7D-6BE35F6F9CC0}" type="parTrans" cxnId="{C3250D64-CB27-4582-9A35-05328A0D580D}">
      <dgm:prSet custT="1"/>
      <dgm:spPr/>
      <dgm:t>
        <a:bodyPr/>
        <a:lstStyle/>
        <a:p>
          <a:endParaRPr lang="es-ES" sz="700"/>
        </a:p>
      </dgm:t>
    </dgm:pt>
    <dgm:pt modelId="{11CA4628-4A01-4F9D-B799-1EADB295BC72}" type="sibTrans" cxnId="{C3250D64-CB27-4582-9A35-05328A0D580D}">
      <dgm:prSet/>
      <dgm:spPr/>
      <dgm:t>
        <a:bodyPr/>
        <a:lstStyle/>
        <a:p>
          <a:endParaRPr lang="es-ES" sz="700"/>
        </a:p>
      </dgm:t>
    </dgm:pt>
    <dgm:pt modelId="{4E39C527-2D05-4394-9175-9A3D0F9EEFEC}">
      <dgm:prSet phldrT="[Texto]" custT="1"/>
      <dgm:spPr/>
      <dgm:t>
        <a:bodyPr/>
        <a:lstStyle/>
        <a:p>
          <a:r>
            <a:rPr lang="es-ES" sz="700"/>
            <a:t>Desplazamiento</a:t>
          </a:r>
        </a:p>
      </dgm:t>
    </dgm:pt>
    <dgm:pt modelId="{7E6A008A-8FA9-4DF3-BFA8-2BE95A85611F}" type="parTrans" cxnId="{BDC1D1E0-2259-4903-A6DF-4ADF441A73AE}">
      <dgm:prSet custT="1"/>
      <dgm:spPr/>
      <dgm:t>
        <a:bodyPr/>
        <a:lstStyle/>
        <a:p>
          <a:endParaRPr lang="es-ES" sz="700"/>
        </a:p>
      </dgm:t>
    </dgm:pt>
    <dgm:pt modelId="{427D75A9-DEC9-491B-9C14-526DABF1A45B}" type="sibTrans" cxnId="{BDC1D1E0-2259-4903-A6DF-4ADF441A73AE}">
      <dgm:prSet/>
      <dgm:spPr/>
      <dgm:t>
        <a:bodyPr/>
        <a:lstStyle/>
        <a:p>
          <a:endParaRPr lang="es-ES" sz="700"/>
        </a:p>
      </dgm:t>
    </dgm:pt>
    <dgm:pt modelId="{B9B31103-70B5-44C6-9BE7-3468C210A5ED}">
      <dgm:prSet custT="1"/>
      <dgm:spPr/>
      <dgm:t>
        <a:bodyPr/>
        <a:lstStyle/>
        <a:p>
          <a:r>
            <a:rPr lang="es-ES" sz="700" b="1"/>
            <a:t>Trabajo Sexual Masculino </a:t>
          </a:r>
        </a:p>
      </dgm:t>
    </dgm:pt>
    <dgm:pt modelId="{67E2F51B-EF79-41D9-923F-0ACCA95C1D74}" type="parTrans" cxnId="{435CC949-E246-46B6-BB32-090D0258688C}">
      <dgm:prSet custT="1"/>
      <dgm:spPr/>
      <dgm:t>
        <a:bodyPr/>
        <a:lstStyle/>
        <a:p>
          <a:endParaRPr lang="es-ES" sz="700"/>
        </a:p>
      </dgm:t>
    </dgm:pt>
    <dgm:pt modelId="{86929C15-EDD8-48ED-87CA-E8C390133B1D}" type="sibTrans" cxnId="{435CC949-E246-46B6-BB32-090D0258688C}">
      <dgm:prSet/>
      <dgm:spPr/>
      <dgm:t>
        <a:bodyPr/>
        <a:lstStyle/>
        <a:p>
          <a:endParaRPr lang="es-ES" sz="700"/>
        </a:p>
      </dgm:t>
    </dgm:pt>
    <dgm:pt modelId="{15A74567-060B-46F5-A901-574246E7B9B0}">
      <dgm:prSet custT="1"/>
      <dgm:spPr/>
      <dgm:t>
        <a:bodyPr/>
        <a:lstStyle/>
        <a:p>
          <a:r>
            <a:rPr lang="es-ES" sz="700"/>
            <a:t>Inmigracion</a:t>
          </a:r>
        </a:p>
      </dgm:t>
    </dgm:pt>
    <dgm:pt modelId="{515D9F7F-3540-4A1D-9B23-EF9A1769F2E8}" type="parTrans" cxnId="{77578ECB-49CA-49E9-9513-89511EF33E46}">
      <dgm:prSet custT="1"/>
      <dgm:spPr/>
      <dgm:t>
        <a:bodyPr/>
        <a:lstStyle/>
        <a:p>
          <a:endParaRPr lang="es-ES" sz="700"/>
        </a:p>
      </dgm:t>
    </dgm:pt>
    <dgm:pt modelId="{CC977F2D-440D-41D4-8841-417DA0AF5641}" type="sibTrans" cxnId="{77578ECB-49CA-49E9-9513-89511EF33E46}">
      <dgm:prSet/>
      <dgm:spPr/>
      <dgm:t>
        <a:bodyPr/>
        <a:lstStyle/>
        <a:p>
          <a:endParaRPr lang="es-ES" sz="700"/>
        </a:p>
      </dgm:t>
    </dgm:pt>
    <dgm:pt modelId="{1DF3C1BE-EF6C-4B23-BDC8-E197184A47A6}">
      <dgm:prSet custT="1"/>
      <dgm:spPr/>
      <dgm:t>
        <a:bodyPr/>
        <a:lstStyle/>
        <a:p>
          <a:r>
            <a:rPr lang="es-ES" sz="700"/>
            <a:t>Toma de Decision</a:t>
          </a:r>
        </a:p>
      </dgm:t>
    </dgm:pt>
    <dgm:pt modelId="{9A76FD80-8610-43D7-BEE0-477AC90A1742}" type="parTrans" cxnId="{0EB84726-3B22-40DC-A3C3-17A1B4A0972A}">
      <dgm:prSet custT="1"/>
      <dgm:spPr/>
      <dgm:t>
        <a:bodyPr/>
        <a:lstStyle/>
        <a:p>
          <a:endParaRPr lang="es-ES" sz="700"/>
        </a:p>
      </dgm:t>
    </dgm:pt>
    <dgm:pt modelId="{37734153-DC6D-4DE0-B82E-9AA7E2A671DA}" type="sibTrans" cxnId="{0EB84726-3B22-40DC-A3C3-17A1B4A0972A}">
      <dgm:prSet/>
      <dgm:spPr/>
      <dgm:t>
        <a:bodyPr/>
        <a:lstStyle/>
        <a:p>
          <a:endParaRPr lang="es-ES" sz="700"/>
        </a:p>
      </dgm:t>
    </dgm:pt>
    <dgm:pt modelId="{CB7C2AF3-9353-4BB6-BF8B-8F760FFAB29D}">
      <dgm:prSet custT="1"/>
      <dgm:spPr/>
      <dgm:t>
        <a:bodyPr/>
        <a:lstStyle/>
        <a:p>
          <a:r>
            <a:rPr lang="es-ES" sz="700"/>
            <a:t>Actividad Economica</a:t>
          </a:r>
        </a:p>
      </dgm:t>
    </dgm:pt>
    <dgm:pt modelId="{3F03240E-2B66-450B-ADA1-77B2C19FF7C6}" type="parTrans" cxnId="{B026E3BB-584C-4470-8FC9-CA2FF210F38D}">
      <dgm:prSet custT="1"/>
      <dgm:spPr/>
      <dgm:t>
        <a:bodyPr/>
        <a:lstStyle/>
        <a:p>
          <a:endParaRPr lang="es-ES" sz="700"/>
        </a:p>
      </dgm:t>
    </dgm:pt>
    <dgm:pt modelId="{06EA0376-79E9-47B1-86C4-39799162BF83}" type="sibTrans" cxnId="{B026E3BB-584C-4470-8FC9-CA2FF210F38D}">
      <dgm:prSet/>
      <dgm:spPr/>
      <dgm:t>
        <a:bodyPr/>
        <a:lstStyle/>
        <a:p>
          <a:endParaRPr lang="es-ES" sz="700"/>
        </a:p>
      </dgm:t>
    </dgm:pt>
    <dgm:pt modelId="{0F68FFF8-C536-426F-BB3E-02DAD2165D66}">
      <dgm:prSet custT="1"/>
      <dgm:spPr/>
      <dgm:t>
        <a:bodyPr/>
        <a:lstStyle/>
        <a:p>
          <a:r>
            <a:rPr lang="es-ES" sz="700"/>
            <a:t>Estilo de Vida/proyeco</a:t>
          </a:r>
        </a:p>
        <a:p>
          <a:r>
            <a:rPr lang="es-ES" sz="700"/>
            <a:t>to de vida </a:t>
          </a:r>
        </a:p>
      </dgm:t>
    </dgm:pt>
    <dgm:pt modelId="{6DA8C113-6305-44F3-816E-A8929AEB6EC3}" type="parTrans" cxnId="{45CEF10E-3DE2-411E-A261-B8BC75C080BC}">
      <dgm:prSet custT="1"/>
      <dgm:spPr/>
      <dgm:t>
        <a:bodyPr/>
        <a:lstStyle/>
        <a:p>
          <a:endParaRPr lang="es-ES" sz="700"/>
        </a:p>
      </dgm:t>
    </dgm:pt>
    <dgm:pt modelId="{2B8ABE60-2E2E-40C3-9180-2557403954E0}" type="sibTrans" cxnId="{45CEF10E-3DE2-411E-A261-B8BC75C080BC}">
      <dgm:prSet/>
      <dgm:spPr/>
      <dgm:t>
        <a:bodyPr/>
        <a:lstStyle/>
        <a:p>
          <a:endParaRPr lang="es-ES" sz="700"/>
        </a:p>
      </dgm:t>
    </dgm:pt>
    <dgm:pt modelId="{7172BFDF-2285-4617-8FD3-CF568E482414}">
      <dgm:prSet custT="1"/>
      <dgm:spPr/>
      <dgm:t>
        <a:bodyPr/>
        <a:lstStyle/>
        <a:p>
          <a:r>
            <a:rPr lang="es-CO" sz="700">
              <a:latin typeface="+mj-lt"/>
              <a:ea typeface="Tahoma" panose="020B0604030504040204" pitchFamily="34" charset="0"/>
              <a:cs typeface="Tahoma" panose="020B0604030504040204" pitchFamily="34" charset="0"/>
            </a:rPr>
            <a:t>De venezuela a Bogota</a:t>
          </a:r>
        </a:p>
      </dgm:t>
    </dgm:pt>
    <dgm:pt modelId="{BCEEEB31-2F86-4020-9AC1-A02FA33BFD1D}" type="parTrans" cxnId="{1A981F39-E481-480C-B8EF-642CF302EE3E}">
      <dgm:prSet/>
      <dgm:spPr/>
      <dgm:t>
        <a:bodyPr/>
        <a:lstStyle/>
        <a:p>
          <a:endParaRPr lang="es-CO"/>
        </a:p>
      </dgm:t>
    </dgm:pt>
    <dgm:pt modelId="{FF006793-C8CE-45FA-8A7A-E0A9686C0A76}" type="sibTrans" cxnId="{1A981F39-E481-480C-B8EF-642CF302EE3E}">
      <dgm:prSet/>
      <dgm:spPr/>
      <dgm:t>
        <a:bodyPr/>
        <a:lstStyle/>
        <a:p>
          <a:endParaRPr lang="es-CO"/>
        </a:p>
      </dgm:t>
    </dgm:pt>
    <dgm:pt modelId="{59054FE4-411B-4E4B-8649-76CA7BF2ABBA}">
      <dgm:prSet/>
      <dgm:spPr/>
      <dgm:t>
        <a:bodyPr/>
        <a:lstStyle/>
        <a:p>
          <a:r>
            <a:rPr lang="es-ES"/>
            <a:t>En</a:t>
          </a:r>
          <a:r>
            <a:rPr lang="es-ES" baseline="0"/>
            <a:t> venezuela lo hubo y lo hay todo pero...</a:t>
          </a:r>
          <a:endParaRPr lang="es-ES"/>
        </a:p>
      </dgm:t>
    </dgm:pt>
    <dgm:pt modelId="{879FDBAB-CDFD-4DBE-8624-026741A6F364}" type="parTrans" cxnId="{DD17CF67-265F-4B63-9E1C-48894329621E}">
      <dgm:prSet/>
      <dgm:spPr/>
      <dgm:t>
        <a:bodyPr/>
        <a:lstStyle/>
        <a:p>
          <a:endParaRPr lang="es-CO"/>
        </a:p>
      </dgm:t>
    </dgm:pt>
    <dgm:pt modelId="{FB5D72A1-5D41-47E7-A5D9-F02884076004}" type="sibTrans" cxnId="{DD17CF67-265F-4B63-9E1C-48894329621E}">
      <dgm:prSet/>
      <dgm:spPr/>
      <dgm:t>
        <a:bodyPr/>
        <a:lstStyle/>
        <a:p>
          <a:endParaRPr lang="es-CO"/>
        </a:p>
      </dgm:t>
    </dgm:pt>
    <dgm:pt modelId="{8A01722D-3CFB-41E0-9C6D-9993395AC053}">
      <dgm:prSet/>
      <dgm:spPr/>
      <dgm:t>
        <a:bodyPr/>
        <a:lstStyle/>
        <a:p>
          <a:r>
            <a:rPr lang="es-CO"/>
            <a:t>Empiezas a buscar información y contactos para irte</a:t>
          </a:r>
        </a:p>
      </dgm:t>
    </dgm:pt>
    <dgm:pt modelId="{512F2B7B-FE34-46DA-8411-9EDD41D4515C}" type="parTrans" cxnId="{4BD29877-7593-485C-B41F-EBC7BBAC0283}">
      <dgm:prSet/>
      <dgm:spPr/>
      <dgm:t>
        <a:bodyPr/>
        <a:lstStyle/>
        <a:p>
          <a:endParaRPr lang="es-CO"/>
        </a:p>
      </dgm:t>
    </dgm:pt>
    <dgm:pt modelId="{CE249F30-9480-4D9C-9166-99A97BB90691}" type="sibTrans" cxnId="{4BD29877-7593-485C-B41F-EBC7BBAC0283}">
      <dgm:prSet/>
      <dgm:spPr/>
      <dgm:t>
        <a:bodyPr/>
        <a:lstStyle/>
        <a:p>
          <a:endParaRPr lang="es-CO"/>
        </a:p>
      </dgm:t>
    </dgm:pt>
    <dgm:pt modelId="{F6356708-3C91-4DF5-A502-C82BD5A9DB72}">
      <dgm:prSet/>
      <dgm:spPr/>
      <dgm:t>
        <a:bodyPr/>
        <a:lstStyle/>
        <a:p>
          <a:r>
            <a:rPr lang="es-CO" dirty="0"/>
            <a:t>Durante el trayecto piensas en todo,  en tu familia, en tus amigos en Venezuela </a:t>
          </a:r>
        </a:p>
      </dgm:t>
    </dgm:pt>
    <dgm:pt modelId="{D196F822-6937-451F-8F8F-42AAF2FAF897}" type="parTrans" cxnId="{013012CA-832D-49FF-90BA-8378BC727A9B}">
      <dgm:prSet/>
      <dgm:spPr/>
      <dgm:t>
        <a:bodyPr/>
        <a:lstStyle/>
        <a:p>
          <a:endParaRPr lang="es-CO"/>
        </a:p>
      </dgm:t>
    </dgm:pt>
    <dgm:pt modelId="{48426635-3517-432A-BEE4-863769B69E2D}" type="sibTrans" cxnId="{013012CA-832D-49FF-90BA-8378BC727A9B}">
      <dgm:prSet/>
      <dgm:spPr/>
      <dgm:t>
        <a:bodyPr/>
        <a:lstStyle/>
        <a:p>
          <a:endParaRPr lang="es-CO"/>
        </a:p>
      </dgm:t>
    </dgm:pt>
    <dgm:pt modelId="{B62248FC-B470-4FC5-8961-D139FC55FEED}">
      <dgm:prSet/>
      <dgm:spPr/>
      <dgm:t>
        <a:bodyPr/>
        <a:lstStyle/>
        <a:p>
          <a:r>
            <a:rPr lang="es-CO"/>
            <a:t>Lo primero que hice cuando llegue a Bogotá</a:t>
          </a:r>
        </a:p>
      </dgm:t>
    </dgm:pt>
    <dgm:pt modelId="{BB3E8D9B-6BDA-4132-8B71-DB4793892D38}" type="parTrans" cxnId="{58E9641F-8288-463A-ADA9-AB186A2D63B2}">
      <dgm:prSet/>
      <dgm:spPr/>
      <dgm:t>
        <a:bodyPr/>
        <a:lstStyle/>
        <a:p>
          <a:endParaRPr lang="es-CO"/>
        </a:p>
      </dgm:t>
    </dgm:pt>
    <dgm:pt modelId="{1A7149B7-A482-4472-B934-F555B27DFC0C}" type="sibTrans" cxnId="{58E9641F-8288-463A-ADA9-AB186A2D63B2}">
      <dgm:prSet/>
      <dgm:spPr/>
      <dgm:t>
        <a:bodyPr/>
        <a:lstStyle/>
        <a:p>
          <a:endParaRPr lang="es-CO"/>
        </a:p>
      </dgm:t>
    </dgm:pt>
    <dgm:pt modelId="{67BFDE8D-CEBB-4725-A636-09DF4EF2199C}">
      <dgm:prSet/>
      <dgm:spPr/>
      <dgm:t>
        <a:bodyPr/>
        <a:lstStyle/>
        <a:p>
          <a:r>
            <a:rPr lang="es-CO"/>
            <a:t>El trabajo sexual es el medio</a:t>
          </a:r>
          <a:r>
            <a:rPr lang="es-CO" baseline="0"/>
            <a:t> para alcanzar mis metas</a:t>
          </a:r>
          <a:endParaRPr lang="es-CO"/>
        </a:p>
      </dgm:t>
    </dgm:pt>
    <dgm:pt modelId="{50BD26E5-D0CD-440D-9A9E-B9711B2CFDC3}" type="parTrans" cxnId="{F5BD509A-DF53-4161-8DE7-F21C0F6F3E05}">
      <dgm:prSet/>
      <dgm:spPr/>
      <dgm:t>
        <a:bodyPr/>
        <a:lstStyle/>
        <a:p>
          <a:endParaRPr lang="es-CO"/>
        </a:p>
      </dgm:t>
    </dgm:pt>
    <dgm:pt modelId="{87AE387B-8CAA-407D-BDE7-6686EA914A03}" type="sibTrans" cxnId="{F5BD509A-DF53-4161-8DE7-F21C0F6F3E05}">
      <dgm:prSet/>
      <dgm:spPr/>
      <dgm:t>
        <a:bodyPr/>
        <a:lstStyle/>
        <a:p>
          <a:endParaRPr lang="es-CO"/>
        </a:p>
      </dgm:t>
    </dgm:pt>
    <dgm:pt modelId="{DC4AFC38-9CD4-4DF3-A133-3F2481210965}">
      <dgm:prSet/>
      <dgm:spPr/>
      <dgm:t>
        <a:bodyPr/>
        <a:lstStyle/>
        <a:p>
          <a:r>
            <a:rPr lang="es-CO"/>
            <a:t>Los gastos no daban espera </a:t>
          </a:r>
        </a:p>
      </dgm:t>
    </dgm:pt>
    <dgm:pt modelId="{C5E65D65-EDA5-4955-8C4D-EBFBF7E48814}" type="parTrans" cxnId="{469E4693-AA54-4F85-A074-49AAFEF5706E}">
      <dgm:prSet/>
      <dgm:spPr/>
      <dgm:t>
        <a:bodyPr/>
        <a:lstStyle/>
        <a:p>
          <a:endParaRPr lang="es-CO"/>
        </a:p>
      </dgm:t>
    </dgm:pt>
    <dgm:pt modelId="{DCA5B59E-522F-4628-8E57-21DA92C702A0}" type="sibTrans" cxnId="{469E4693-AA54-4F85-A074-49AAFEF5706E}">
      <dgm:prSet/>
      <dgm:spPr/>
      <dgm:t>
        <a:bodyPr/>
        <a:lstStyle/>
        <a:p>
          <a:endParaRPr lang="es-CO"/>
        </a:p>
      </dgm:t>
    </dgm:pt>
    <dgm:pt modelId="{697D2C62-AA7C-49E7-93D7-2BF6EF95996B}">
      <dgm:prSet/>
      <dgm:spPr/>
      <dgm:t>
        <a:bodyPr/>
        <a:lstStyle/>
        <a:p>
          <a:r>
            <a:rPr lang="es-CO"/>
            <a:t>Comence con voy a "Experimentar"</a:t>
          </a:r>
        </a:p>
      </dgm:t>
    </dgm:pt>
    <dgm:pt modelId="{29708866-A5B3-499C-B570-F70C0BEF2E33}" type="parTrans" cxnId="{AF26B122-FBF8-4C3A-A07F-DC4136A15A2E}">
      <dgm:prSet/>
      <dgm:spPr/>
      <dgm:t>
        <a:bodyPr/>
        <a:lstStyle/>
        <a:p>
          <a:endParaRPr lang="es-CO"/>
        </a:p>
      </dgm:t>
    </dgm:pt>
    <dgm:pt modelId="{243DFA69-85CB-4851-9E7B-234D3D761095}" type="sibTrans" cxnId="{AF26B122-FBF8-4C3A-A07F-DC4136A15A2E}">
      <dgm:prSet/>
      <dgm:spPr/>
      <dgm:t>
        <a:bodyPr/>
        <a:lstStyle/>
        <a:p>
          <a:endParaRPr lang="es-CO"/>
        </a:p>
      </dgm:t>
    </dgm:pt>
    <dgm:pt modelId="{BC7A5EFB-FDD4-4177-B89A-F7A4FED8F31F}">
      <dgm:prSet/>
      <dgm:spPr/>
      <dgm:t>
        <a:bodyPr/>
        <a:lstStyle/>
        <a:p>
          <a:r>
            <a:rPr lang="es-CO"/>
            <a:t>Las</a:t>
          </a:r>
          <a:r>
            <a:rPr lang="es-CO" baseline="0"/>
            <a:t> putas son las personas que pagan por sexo, las que cobran son empresarias corporales</a:t>
          </a:r>
          <a:endParaRPr lang="es-CO"/>
        </a:p>
      </dgm:t>
    </dgm:pt>
    <dgm:pt modelId="{06A3C551-5A4B-4BB9-8FA7-93F27499C4DE}" type="parTrans" cxnId="{B5DF0D60-583F-435D-8653-130FBEFD986D}">
      <dgm:prSet/>
      <dgm:spPr/>
      <dgm:t>
        <a:bodyPr/>
        <a:lstStyle/>
        <a:p>
          <a:endParaRPr lang="es-CO"/>
        </a:p>
      </dgm:t>
    </dgm:pt>
    <dgm:pt modelId="{796A0D8A-6432-4FAE-9059-B17D6543CDB0}" type="sibTrans" cxnId="{B5DF0D60-583F-435D-8653-130FBEFD986D}">
      <dgm:prSet/>
      <dgm:spPr/>
      <dgm:t>
        <a:bodyPr/>
        <a:lstStyle/>
        <a:p>
          <a:endParaRPr lang="es-CO"/>
        </a:p>
      </dgm:t>
    </dgm:pt>
    <dgm:pt modelId="{8D68196D-D518-4C17-A7C8-8A29668F060B}">
      <dgm:prSet/>
      <dgm:spPr/>
      <dgm:t>
        <a:bodyPr/>
        <a:lstStyle/>
        <a:p>
          <a:r>
            <a:rPr lang="es-CO"/>
            <a:t>Algunos</a:t>
          </a:r>
          <a:r>
            <a:rPr lang="es-CO" baseline="0"/>
            <a:t> lo saben lo que hago, otros  sospechan </a:t>
          </a:r>
          <a:endParaRPr lang="es-CO"/>
        </a:p>
      </dgm:t>
    </dgm:pt>
    <dgm:pt modelId="{4A73913C-531B-499C-BD90-9CDA52F92568}" type="parTrans" cxnId="{7BCBF1B0-5E15-44D3-BCB2-86521B017993}">
      <dgm:prSet/>
      <dgm:spPr/>
      <dgm:t>
        <a:bodyPr/>
        <a:lstStyle/>
        <a:p>
          <a:endParaRPr lang="es-CO"/>
        </a:p>
      </dgm:t>
    </dgm:pt>
    <dgm:pt modelId="{3F59FF8D-72DE-4685-9039-6729D8F533C4}" type="sibTrans" cxnId="{7BCBF1B0-5E15-44D3-BCB2-86521B017993}">
      <dgm:prSet/>
      <dgm:spPr/>
      <dgm:t>
        <a:bodyPr/>
        <a:lstStyle/>
        <a:p>
          <a:endParaRPr lang="es-CO"/>
        </a:p>
      </dgm:t>
    </dgm:pt>
    <dgm:pt modelId="{14BC3DBF-F16D-4898-ABA1-7E1715921A01}">
      <dgm:prSet/>
      <dgm:spPr/>
      <dgm:t>
        <a:bodyPr/>
        <a:lstStyle/>
        <a:p>
          <a:r>
            <a:rPr lang="es-CO"/>
            <a:t>Los planes y proyectos que se van construyendo a partir de la experiencia vivida</a:t>
          </a:r>
        </a:p>
      </dgm:t>
    </dgm:pt>
    <dgm:pt modelId="{EA760293-D1AA-42D1-9E2C-7B65F5476FC0}" type="parTrans" cxnId="{497A9F80-57DF-4429-92F2-BB3B7C970D9F}">
      <dgm:prSet/>
      <dgm:spPr/>
      <dgm:t>
        <a:bodyPr/>
        <a:lstStyle/>
        <a:p>
          <a:endParaRPr lang="es-CO"/>
        </a:p>
      </dgm:t>
    </dgm:pt>
    <dgm:pt modelId="{0D9D1775-EED3-4461-A21B-398C77891FEE}" type="sibTrans" cxnId="{497A9F80-57DF-4429-92F2-BB3B7C970D9F}">
      <dgm:prSet/>
      <dgm:spPr/>
      <dgm:t>
        <a:bodyPr/>
        <a:lstStyle/>
        <a:p>
          <a:endParaRPr lang="es-CO"/>
        </a:p>
      </dgm:t>
    </dgm:pt>
    <dgm:pt modelId="{87DBE6C5-2385-42BF-AA7B-AB6E1F334088}">
      <dgm:prSet/>
      <dgm:spPr/>
      <dgm:t>
        <a:bodyPr/>
        <a:lstStyle/>
        <a:p>
          <a:r>
            <a:rPr lang="es-CO"/>
            <a:t>Los vinculos familiares y personales permanecen en la distancia</a:t>
          </a:r>
        </a:p>
      </dgm:t>
    </dgm:pt>
    <dgm:pt modelId="{C9C3BF77-C7AC-418B-AAC5-84CEBC274723}" type="parTrans" cxnId="{B1D4CADD-14D4-4CCA-86E0-47994AB7C6E0}">
      <dgm:prSet/>
      <dgm:spPr/>
      <dgm:t>
        <a:bodyPr/>
        <a:lstStyle/>
        <a:p>
          <a:endParaRPr lang="es-CO"/>
        </a:p>
      </dgm:t>
    </dgm:pt>
    <dgm:pt modelId="{CFB6759A-5423-4683-982E-513DAF95BCCF}" type="sibTrans" cxnId="{B1D4CADD-14D4-4CCA-86E0-47994AB7C6E0}">
      <dgm:prSet/>
      <dgm:spPr/>
      <dgm:t>
        <a:bodyPr/>
        <a:lstStyle/>
        <a:p>
          <a:endParaRPr lang="es-CO"/>
        </a:p>
      </dgm:t>
    </dgm:pt>
    <dgm:pt modelId="{B27D60A6-AFCF-4277-8803-C9A53072DC71}" type="pres">
      <dgm:prSet presAssocID="{4F9A9BC5-5D15-49AF-9865-9E8813184C91}" presName="diagram" presStyleCnt="0">
        <dgm:presLayoutVars>
          <dgm:chPref val="1"/>
          <dgm:dir/>
          <dgm:animOne val="branch"/>
          <dgm:animLvl val="lvl"/>
          <dgm:resizeHandles val="exact"/>
        </dgm:presLayoutVars>
      </dgm:prSet>
      <dgm:spPr/>
      <dgm:t>
        <a:bodyPr/>
        <a:lstStyle/>
        <a:p>
          <a:endParaRPr lang="es-CO"/>
        </a:p>
      </dgm:t>
    </dgm:pt>
    <dgm:pt modelId="{ABA298B0-2886-4D54-B5E4-88367BCCD480}" type="pres">
      <dgm:prSet presAssocID="{00EFD75F-E9BA-4858-BA21-0C6577453867}" presName="root1" presStyleCnt="0"/>
      <dgm:spPr/>
    </dgm:pt>
    <dgm:pt modelId="{43E9A781-BFC3-411A-952F-55372415C75D}" type="pres">
      <dgm:prSet presAssocID="{00EFD75F-E9BA-4858-BA21-0C6577453867}" presName="LevelOneTextNode" presStyleLbl="node0" presStyleIdx="0" presStyleCnt="1" custScaleX="60843">
        <dgm:presLayoutVars>
          <dgm:chPref val="3"/>
        </dgm:presLayoutVars>
      </dgm:prSet>
      <dgm:spPr/>
      <dgm:t>
        <a:bodyPr/>
        <a:lstStyle/>
        <a:p>
          <a:endParaRPr lang="es-CO"/>
        </a:p>
      </dgm:t>
    </dgm:pt>
    <dgm:pt modelId="{E0B41A6C-B2E3-421D-8117-B36D5ADE7854}" type="pres">
      <dgm:prSet presAssocID="{00EFD75F-E9BA-4858-BA21-0C6577453867}" presName="level2hierChild" presStyleCnt="0"/>
      <dgm:spPr/>
    </dgm:pt>
    <dgm:pt modelId="{1442E124-7FCA-4D5B-AC6E-A9AA816128FD}" type="pres">
      <dgm:prSet presAssocID="{EC0C3FD7-E494-4B1E-A96E-987DE3DD00DA}" presName="conn2-1" presStyleLbl="parChTrans1D2" presStyleIdx="0" presStyleCnt="2"/>
      <dgm:spPr/>
      <dgm:t>
        <a:bodyPr/>
        <a:lstStyle/>
        <a:p>
          <a:endParaRPr lang="es-CO"/>
        </a:p>
      </dgm:t>
    </dgm:pt>
    <dgm:pt modelId="{5EE70601-E8F4-41EC-A429-4A9773F34BAD}" type="pres">
      <dgm:prSet presAssocID="{EC0C3FD7-E494-4B1E-A96E-987DE3DD00DA}" presName="connTx" presStyleLbl="parChTrans1D2" presStyleIdx="0" presStyleCnt="2"/>
      <dgm:spPr/>
      <dgm:t>
        <a:bodyPr/>
        <a:lstStyle/>
        <a:p>
          <a:endParaRPr lang="es-CO"/>
        </a:p>
      </dgm:t>
    </dgm:pt>
    <dgm:pt modelId="{D0325AAA-9612-48F1-A0C8-FBA94646E366}" type="pres">
      <dgm:prSet presAssocID="{C4CC4EEE-C3F9-46ED-AE58-D96CE478EB12}" presName="root2" presStyleCnt="0"/>
      <dgm:spPr/>
    </dgm:pt>
    <dgm:pt modelId="{56E990C8-630B-4CA0-A82E-69DAC1771143}" type="pres">
      <dgm:prSet presAssocID="{C4CC4EEE-C3F9-46ED-AE58-D96CE478EB12}" presName="LevelTwoTextNode" presStyleLbl="node2" presStyleIdx="0" presStyleCnt="2">
        <dgm:presLayoutVars>
          <dgm:chPref val="3"/>
        </dgm:presLayoutVars>
      </dgm:prSet>
      <dgm:spPr/>
      <dgm:t>
        <a:bodyPr/>
        <a:lstStyle/>
        <a:p>
          <a:endParaRPr lang="es-CO"/>
        </a:p>
      </dgm:t>
    </dgm:pt>
    <dgm:pt modelId="{3CC2BB14-3A95-45E5-BE88-268C16F67F1D}" type="pres">
      <dgm:prSet presAssocID="{C4CC4EEE-C3F9-46ED-AE58-D96CE478EB12}" presName="level3hierChild" presStyleCnt="0"/>
      <dgm:spPr/>
    </dgm:pt>
    <dgm:pt modelId="{6913B127-28D6-47A8-A883-8006F22597A8}" type="pres">
      <dgm:prSet presAssocID="{747AAE37-07A9-4C74-BE7D-6BE35F6F9CC0}" presName="conn2-1" presStyleLbl="parChTrans1D3" presStyleIdx="0" presStyleCnt="6"/>
      <dgm:spPr/>
      <dgm:t>
        <a:bodyPr/>
        <a:lstStyle/>
        <a:p>
          <a:endParaRPr lang="es-CO"/>
        </a:p>
      </dgm:t>
    </dgm:pt>
    <dgm:pt modelId="{9C947654-9170-4282-8F91-66BC114B00E3}" type="pres">
      <dgm:prSet presAssocID="{747AAE37-07A9-4C74-BE7D-6BE35F6F9CC0}" presName="connTx" presStyleLbl="parChTrans1D3" presStyleIdx="0" presStyleCnt="6"/>
      <dgm:spPr/>
      <dgm:t>
        <a:bodyPr/>
        <a:lstStyle/>
        <a:p>
          <a:endParaRPr lang="es-CO"/>
        </a:p>
      </dgm:t>
    </dgm:pt>
    <dgm:pt modelId="{9C51ADAA-4669-4BFA-83D9-7D7FEFC429D4}" type="pres">
      <dgm:prSet presAssocID="{90D9B701-DEF8-4E53-958C-B9FFABAD54B5}" presName="root2" presStyleCnt="0"/>
      <dgm:spPr/>
    </dgm:pt>
    <dgm:pt modelId="{AAFAFB69-D00A-4215-9CCE-4CE7E1FCF434}" type="pres">
      <dgm:prSet presAssocID="{90D9B701-DEF8-4E53-958C-B9FFABAD54B5}" presName="LevelTwoTextNode" presStyleLbl="node3" presStyleIdx="0" presStyleCnt="6">
        <dgm:presLayoutVars>
          <dgm:chPref val="3"/>
        </dgm:presLayoutVars>
      </dgm:prSet>
      <dgm:spPr/>
      <dgm:t>
        <a:bodyPr/>
        <a:lstStyle/>
        <a:p>
          <a:endParaRPr lang="es-CO"/>
        </a:p>
      </dgm:t>
    </dgm:pt>
    <dgm:pt modelId="{CF9063F1-6526-451A-90A8-748E1BD58873}" type="pres">
      <dgm:prSet presAssocID="{90D9B701-DEF8-4E53-958C-B9FFABAD54B5}" presName="level3hierChild" presStyleCnt="0"/>
      <dgm:spPr/>
    </dgm:pt>
    <dgm:pt modelId="{4C6E0DF5-840F-4A6F-B808-3E9FA19C8E96}" type="pres">
      <dgm:prSet presAssocID="{7E6A008A-8FA9-4DF3-BFA8-2BE95A85611F}" presName="conn2-1" presStyleLbl="parChTrans1D3" presStyleIdx="1" presStyleCnt="6"/>
      <dgm:spPr/>
      <dgm:t>
        <a:bodyPr/>
        <a:lstStyle/>
        <a:p>
          <a:endParaRPr lang="es-CO"/>
        </a:p>
      </dgm:t>
    </dgm:pt>
    <dgm:pt modelId="{F4E6E090-4E03-4C79-A68D-9BDF142814C7}" type="pres">
      <dgm:prSet presAssocID="{7E6A008A-8FA9-4DF3-BFA8-2BE95A85611F}" presName="connTx" presStyleLbl="parChTrans1D3" presStyleIdx="1" presStyleCnt="6"/>
      <dgm:spPr/>
      <dgm:t>
        <a:bodyPr/>
        <a:lstStyle/>
        <a:p>
          <a:endParaRPr lang="es-CO"/>
        </a:p>
      </dgm:t>
    </dgm:pt>
    <dgm:pt modelId="{814F2584-AD63-4DF5-8EE1-262306D6484B}" type="pres">
      <dgm:prSet presAssocID="{4E39C527-2D05-4394-9175-9A3D0F9EEFEC}" presName="root2" presStyleCnt="0"/>
      <dgm:spPr/>
    </dgm:pt>
    <dgm:pt modelId="{98689AEC-BB7E-4964-A6B5-4DB7579EF8DE}" type="pres">
      <dgm:prSet presAssocID="{4E39C527-2D05-4394-9175-9A3D0F9EEFEC}" presName="LevelTwoTextNode" presStyleLbl="node3" presStyleIdx="1" presStyleCnt="6">
        <dgm:presLayoutVars>
          <dgm:chPref val="3"/>
        </dgm:presLayoutVars>
      </dgm:prSet>
      <dgm:spPr/>
      <dgm:t>
        <a:bodyPr/>
        <a:lstStyle/>
        <a:p>
          <a:endParaRPr lang="es-CO"/>
        </a:p>
      </dgm:t>
    </dgm:pt>
    <dgm:pt modelId="{0360BBF6-8432-4904-AECC-2C2470B14C16}" type="pres">
      <dgm:prSet presAssocID="{4E39C527-2D05-4394-9175-9A3D0F9EEFEC}" presName="level3hierChild" presStyleCnt="0"/>
      <dgm:spPr/>
    </dgm:pt>
    <dgm:pt modelId="{9F06E42A-7EFD-48B0-8EE2-911727BD014A}" type="pres">
      <dgm:prSet presAssocID="{BCEEEB31-2F86-4020-9AC1-A02FA33BFD1D}" presName="conn2-1" presStyleLbl="parChTrans1D4" presStyleIdx="0" presStyleCnt="12"/>
      <dgm:spPr/>
      <dgm:t>
        <a:bodyPr/>
        <a:lstStyle/>
        <a:p>
          <a:endParaRPr lang="es-CO"/>
        </a:p>
      </dgm:t>
    </dgm:pt>
    <dgm:pt modelId="{C0B906CB-0E69-4D23-BEED-C3648B87EC2F}" type="pres">
      <dgm:prSet presAssocID="{BCEEEB31-2F86-4020-9AC1-A02FA33BFD1D}" presName="connTx" presStyleLbl="parChTrans1D4" presStyleIdx="0" presStyleCnt="12"/>
      <dgm:spPr/>
      <dgm:t>
        <a:bodyPr/>
        <a:lstStyle/>
        <a:p>
          <a:endParaRPr lang="es-CO"/>
        </a:p>
      </dgm:t>
    </dgm:pt>
    <dgm:pt modelId="{62AC5655-930C-4552-A80F-E2549A599942}" type="pres">
      <dgm:prSet presAssocID="{7172BFDF-2285-4617-8FD3-CF568E482414}" presName="root2" presStyleCnt="0"/>
      <dgm:spPr/>
    </dgm:pt>
    <dgm:pt modelId="{CA89FC49-8143-442B-9074-961521DFA238}" type="pres">
      <dgm:prSet presAssocID="{7172BFDF-2285-4617-8FD3-CF568E482414}" presName="LevelTwoTextNode" presStyleLbl="node4" presStyleIdx="0" presStyleCnt="12">
        <dgm:presLayoutVars>
          <dgm:chPref val="3"/>
        </dgm:presLayoutVars>
      </dgm:prSet>
      <dgm:spPr/>
      <dgm:t>
        <a:bodyPr/>
        <a:lstStyle/>
        <a:p>
          <a:endParaRPr lang="es-CO"/>
        </a:p>
      </dgm:t>
    </dgm:pt>
    <dgm:pt modelId="{D4CAA12C-3D2D-4832-BB7B-CB983D682987}" type="pres">
      <dgm:prSet presAssocID="{7172BFDF-2285-4617-8FD3-CF568E482414}" presName="level3hierChild" presStyleCnt="0"/>
      <dgm:spPr/>
    </dgm:pt>
    <dgm:pt modelId="{415C59FE-B092-4C71-B344-DE51FFEEAE38}" type="pres">
      <dgm:prSet presAssocID="{879FDBAB-CDFD-4DBE-8624-026741A6F364}" presName="conn2-1" presStyleLbl="parChTrans1D4" presStyleIdx="1" presStyleCnt="12"/>
      <dgm:spPr/>
      <dgm:t>
        <a:bodyPr/>
        <a:lstStyle/>
        <a:p>
          <a:endParaRPr lang="es-CO"/>
        </a:p>
      </dgm:t>
    </dgm:pt>
    <dgm:pt modelId="{4EDDE0F6-130F-48CD-A1DB-D64B2F8F2BF0}" type="pres">
      <dgm:prSet presAssocID="{879FDBAB-CDFD-4DBE-8624-026741A6F364}" presName="connTx" presStyleLbl="parChTrans1D4" presStyleIdx="1" presStyleCnt="12"/>
      <dgm:spPr/>
      <dgm:t>
        <a:bodyPr/>
        <a:lstStyle/>
        <a:p>
          <a:endParaRPr lang="es-CO"/>
        </a:p>
      </dgm:t>
    </dgm:pt>
    <dgm:pt modelId="{D09C163D-665C-4C69-991B-F9BD41D00A66}" type="pres">
      <dgm:prSet presAssocID="{59054FE4-411B-4E4B-8649-76CA7BF2ABBA}" presName="root2" presStyleCnt="0"/>
      <dgm:spPr/>
    </dgm:pt>
    <dgm:pt modelId="{A4A35575-1D7E-484D-8EEF-FAD9D34F6AA7}" type="pres">
      <dgm:prSet presAssocID="{59054FE4-411B-4E4B-8649-76CA7BF2ABBA}" presName="LevelTwoTextNode" presStyleLbl="node4" presStyleIdx="1" presStyleCnt="12">
        <dgm:presLayoutVars>
          <dgm:chPref val="3"/>
        </dgm:presLayoutVars>
      </dgm:prSet>
      <dgm:spPr/>
      <dgm:t>
        <a:bodyPr/>
        <a:lstStyle/>
        <a:p>
          <a:endParaRPr lang="es-CO"/>
        </a:p>
      </dgm:t>
    </dgm:pt>
    <dgm:pt modelId="{F76A1A77-DBD8-4768-8F0A-CFB42C28A700}" type="pres">
      <dgm:prSet presAssocID="{59054FE4-411B-4E4B-8649-76CA7BF2ABBA}" presName="level3hierChild" presStyleCnt="0"/>
      <dgm:spPr/>
    </dgm:pt>
    <dgm:pt modelId="{B18E739E-5ACA-4CDE-8B97-F582E11980E3}" type="pres">
      <dgm:prSet presAssocID="{512F2B7B-FE34-46DA-8411-9EDD41D4515C}" presName="conn2-1" presStyleLbl="parChTrans1D4" presStyleIdx="2" presStyleCnt="12"/>
      <dgm:spPr/>
      <dgm:t>
        <a:bodyPr/>
        <a:lstStyle/>
        <a:p>
          <a:endParaRPr lang="es-CO"/>
        </a:p>
      </dgm:t>
    </dgm:pt>
    <dgm:pt modelId="{DF5AF2B8-CD0C-45FF-8CD3-AE75D39D778B}" type="pres">
      <dgm:prSet presAssocID="{512F2B7B-FE34-46DA-8411-9EDD41D4515C}" presName="connTx" presStyleLbl="parChTrans1D4" presStyleIdx="2" presStyleCnt="12"/>
      <dgm:spPr/>
      <dgm:t>
        <a:bodyPr/>
        <a:lstStyle/>
        <a:p>
          <a:endParaRPr lang="es-CO"/>
        </a:p>
      </dgm:t>
    </dgm:pt>
    <dgm:pt modelId="{DC6104DC-1030-46C8-B214-7CDA9E885AE0}" type="pres">
      <dgm:prSet presAssocID="{8A01722D-3CFB-41E0-9C6D-9993395AC053}" presName="root2" presStyleCnt="0"/>
      <dgm:spPr/>
    </dgm:pt>
    <dgm:pt modelId="{28652735-E7B7-4C6F-A49D-3EBA32D9BF81}" type="pres">
      <dgm:prSet presAssocID="{8A01722D-3CFB-41E0-9C6D-9993395AC053}" presName="LevelTwoTextNode" presStyleLbl="node4" presStyleIdx="2" presStyleCnt="12">
        <dgm:presLayoutVars>
          <dgm:chPref val="3"/>
        </dgm:presLayoutVars>
      </dgm:prSet>
      <dgm:spPr/>
      <dgm:t>
        <a:bodyPr/>
        <a:lstStyle/>
        <a:p>
          <a:endParaRPr lang="es-CO"/>
        </a:p>
      </dgm:t>
    </dgm:pt>
    <dgm:pt modelId="{E264D98E-29F8-4DD3-AA68-A7C65360C618}" type="pres">
      <dgm:prSet presAssocID="{8A01722D-3CFB-41E0-9C6D-9993395AC053}" presName="level3hierChild" presStyleCnt="0"/>
      <dgm:spPr/>
    </dgm:pt>
    <dgm:pt modelId="{C8DAA9BF-53DA-42A9-935B-AF1930888591}" type="pres">
      <dgm:prSet presAssocID="{D196F822-6937-451F-8F8F-42AAF2FAF897}" presName="conn2-1" presStyleLbl="parChTrans1D4" presStyleIdx="3" presStyleCnt="12"/>
      <dgm:spPr/>
      <dgm:t>
        <a:bodyPr/>
        <a:lstStyle/>
        <a:p>
          <a:endParaRPr lang="es-CO"/>
        </a:p>
      </dgm:t>
    </dgm:pt>
    <dgm:pt modelId="{6D36A2BF-9952-422A-8963-DD0FA6C59778}" type="pres">
      <dgm:prSet presAssocID="{D196F822-6937-451F-8F8F-42AAF2FAF897}" presName="connTx" presStyleLbl="parChTrans1D4" presStyleIdx="3" presStyleCnt="12"/>
      <dgm:spPr/>
      <dgm:t>
        <a:bodyPr/>
        <a:lstStyle/>
        <a:p>
          <a:endParaRPr lang="es-CO"/>
        </a:p>
      </dgm:t>
    </dgm:pt>
    <dgm:pt modelId="{C65613A6-9A28-4DB4-A7A6-CBDCD5F04607}" type="pres">
      <dgm:prSet presAssocID="{F6356708-3C91-4DF5-A502-C82BD5A9DB72}" presName="root2" presStyleCnt="0"/>
      <dgm:spPr/>
    </dgm:pt>
    <dgm:pt modelId="{2CD66CA9-7D3D-4B00-B260-A42A51451C96}" type="pres">
      <dgm:prSet presAssocID="{F6356708-3C91-4DF5-A502-C82BD5A9DB72}" presName="LevelTwoTextNode" presStyleLbl="node4" presStyleIdx="3" presStyleCnt="12">
        <dgm:presLayoutVars>
          <dgm:chPref val="3"/>
        </dgm:presLayoutVars>
      </dgm:prSet>
      <dgm:spPr/>
      <dgm:t>
        <a:bodyPr/>
        <a:lstStyle/>
        <a:p>
          <a:endParaRPr lang="es-CO"/>
        </a:p>
      </dgm:t>
    </dgm:pt>
    <dgm:pt modelId="{E4764B2F-AB9D-40AF-B3F1-F72649817BCE}" type="pres">
      <dgm:prSet presAssocID="{F6356708-3C91-4DF5-A502-C82BD5A9DB72}" presName="level3hierChild" presStyleCnt="0"/>
      <dgm:spPr/>
    </dgm:pt>
    <dgm:pt modelId="{15CA28D9-2510-44D2-8802-0881E2228705}" type="pres">
      <dgm:prSet presAssocID="{BB3E8D9B-6BDA-4132-8B71-DB4793892D38}" presName="conn2-1" presStyleLbl="parChTrans1D4" presStyleIdx="4" presStyleCnt="12"/>
      <dgm:spPr/>
      <dgm:t>
        <a:bodyPr/>
        <a:lstStyle/>
        <a:p>
          <a:endParaRPr lang="es-CO"/>
        </a:p>
      </dgm:t>
    </dgm:pt>
    <dgm:pt modelId="{D12FEAC3-61B7-4C00-B652-7B341B7B13D4}" type="pres">
      <dgm:prSet presAssocID="{BB3E8D9B-6BDA-4132-8B71-DB4793892D38}" presName="connTx" presStyleLbl="parChTrans1D4" presStyleIdx="4" presStyleCnt="12"/>
      <dgm:spPr/>
      <dgm:t>
        <a:bodyPr/>
        <a:lstStyle/>
        <a:p>
          <a:endParaRPr lang="es-CO"/>
        </a:p>
      </dgm:t>
    </dgm:pt>
    <dgm:pt modelId="{7A5DCF10-E773-4056-AA04-E78AF046CD3B}" type="pres">
      <dgm:prSet presAssocID="{B62248FC-B470-4FC5-8961-D139FC55FEED}" presName="root2" presStyleCnt="0"/>
      <dgm:spPr/>
    </dgm:pt>
    <dgm:pt modelId="{8F386616-289F-4B45-BA31-365FA64614F5}" type="pres">
      <dgm:prSet presAssocID="{B62248FC-B470-4FC5-8961-D139FC55FEED}" presName="LevelTwoTextNode" presStyleLbl="node4" presStyleIdx="4" presStyleCnt="12">
        <dgm:presLayoutVars>
          <dgm:chPref val="3"/>
        </dgm:presLayoutVars>
      </dgm:prSet>
      <dgm:spPr/>
      <dgm:t>
        <a:bodyPr/>
        <a:lstStyle/>
        <a:p>
          <a:endParaRPr lang="es-CO"/>
        </a:p>
      </dgm:t>
    </dgm:pt>
    <dgm:pt modelId="{C9A08611-4C3F-4973-85FE-B30F8DAC458D}" type="pres">
      <dgm:prSet presAssocID="{B62248FC-B470-4FC5-8961-D139FC55FEED}" presName="level3hierChild" presStyleCnt="0"/>
      <dgm:spPr/>
    </dgm:pt>
    <dgm:pt modelId="{8AC709C4-C797-4A05-9C7E-592CE147AD6C}" type="pres">
      <dgm:prSet presAssocID="{C9C3BF77-C7AC-418B-AAC5-84CEBC274723}" presName="conn2-1" presStyleLbl="parChTrans1D4" presStyleIdx="5" presStyleCnt="12"/>
      <dgm:spPr/>
      <dgm:t>
        <a:bodyPr/>
        <a:lstStyle/>
        <a:p>
          <a:endParaRPr lang="es-CO"/>
        </a:p>
      </dgm:t>
    </dgm:pt>
    <dgm:pt modelId="{87F6468F-0C1E-4278-A822-C6821C0F2A43}" type="pres">
      <dgm:prSet presAssocID="{C9C3BF77-C7AC-418B-AAC5-84CEBC274723}" presName="connTx" presStyleLbl="parChTrans1D4" presStyleIdx="5" presStyleCnt="12"/>
      <dgm:spPr/>
      <dgm:t>
        <a:bodyPr/>
        <a:lstStyle/>
        <a:p>
          <a:endParaRPr lang="es-CO"/>
        </a:p>
      </dgm:t>
    </dgm:pt>
    <dgm:pt modelId="{C0A31844-9FC8-436C-9308-5EDF6BD54720}" type="pres">
      <dgm:prSet presAssocID="{87DBE6C5-2385-42BF-AA7B-AB6E1F334088}" presName="root2" presStyleCnt="0"/>
      <dgm:spPr/>
    </dgm:pt>
    <dgm:pt modelId="{CDE51E6A-47FF-4782-AC94-6374F0CE9F65}" type="pres">
      <dgm:prSet presAssocID="{87DBE6C5-2385-42BF-AA7B-AB6E1F334088}" presName="LevelTwoTextNode" presStyleLbl="node4" presStyleIdx="5" presStyleCnt="12">
        <dgm:presLayoutVars>
          <dgm:chPref val="3"/>
        </dgm:presLayoutVars>
      </dgm:prSet>
      <dgm:spPr/>
      <dgm:t>
        <a:bodyPr/>
        <a:lstStyle/>
        <a:p>
          <a:endParaRPr lang="es-CO"/>
        </a:p>
      </dgm:t>
    </dgm:pt>
    <dgm:pt modelId="{7FE84C09-4005-4807-8B1E-66610CDC268A}" type="pres">
      <dgm:prSet presAssocID="{87DBE6C5-2385-42BF-AA7B-AB6E1F334088}" presName="level3hierChild" presStyleCnt="0"/>
      <dgm:spPr/>
    </dgm:pt>
    <dgm:pt modelId="{F4496854-D420-42CF-87ED-1E0424E25CA4}" type="pres">
      <dgm:prSet presAssocID="{515D9F7F-3540-4A1D-9B23-EF9A1769F2E8}" presName="conn2-1" presStyleLbl="parChTrans1D3" presStyleIdx="2" presStyleCnt="6"/>
      <dgm:spPr/>
      <dgm:t>
        <a:bodyPr/>
        <a:lstStyle/>
        <a:p>
          <a:endParaRPr lang="es-CO"/>
        </a:p>
      </dgm:t>
    </dgm:pt>
    <dgm:pt modelId="{8D2E0C06-47CB-4064-B23D-8FE4531BA9B3}" type="pres">
      <dgm:prSet presAssocID="{515D9F7F-3540-4A1D-9B23-EF9A1769F2E8}" presName="connTx" presStyleLbl="parChTrans1D3" presStyleIdx="2" presStyleCnt="6"/>
      <dgm:spPr/>
      <dgm:t>
        <a:bodyPr/>
        <a:lstStyle/>
        <a:p>
          <a:endParaRPr lang="es-CO"/>
        </a:p>
      </dgm:t>
    </dgm:pt>
    <dgm:pt modelId="{6AD85A9D-C48A-408E-B83D-AA390488A483}" type="pres">
      <dgm:prSet presAssocID="{15A74567-060B-46F5-A901-574246E7B9B0}" presName="root2" presStyleCnt="0"/>
      <dgm:spPr/>
    </dgm:pt>
    <dgm:pt modelId="{0A4699D9-33E1-49DD-B975-5805F65A96C0}" type="pres">
      <dgm:prSet presAssocID="{15A74567-060B-46F5-A901-574246E7B9B0}" presName="LevelTwoTextNode" presStyleLbl="node3" presStyleIdx="2" presStyleCnt="6">
        <dgm:presLayoutVars>
          <dgm:chPref val="3"/>
        </dgm:presLayoutVars>
      </dgm:prSet>
      <dgm:spPr/>
      <dgm:t>
        <a:bodyPr/>
        <a:lstStyle/>
        <a:p>
          <a:endParaRPr lang="es-CO"/>
        </a:p>
      </dgm:t>
    </dgm:pt>
    <dgm:pt modelId="{54B19856-43F8-4FA5-9B80-BACC04814253}" type="pres">
      <dgm:prSet presAssocID="{15A74567-060B-46F5-A901-574246E7B9B0}" presName="level3hierChild" presStyleCnt="0"/>
      <dgm:spPr/>
    </dgm:pt>
    <dgm:pt modelId="{644DE112-D73E-4D1D-A553-4F5FCE15283A}" type="pres">
      <dgm:prSet presAssocID="{67E2F51B-EF79-41D9-923F-0ACCA95C1D74}" presName="conn2-1" presStyleLbl="parChTrans1D2" presStyleIdx="1" presStyleCnt="2"/>
      <dgm:spPr/>
      <dgm:t>
        <a:bodyPr/>
        <a:lstStyle/>
        <a:p>
          <a:endParaRPr lang="es-CO"/>
        </a:p>
      </dgm:t>
    </dgm:pt>
    <dgm:pt modelId="{B159636E-A5EE-4C90-A64C-9D0B9CD2D10F}" type="pres">
      <dgm:prSet presAssocID="{67E2F51B-EF79-41D9-923F-0ACCA95C1D74}" presName="connTx" presStyleLbl="parChTrans1D2" presStyleIdx="1" presStyleCnt="2"/>
      <dgm:spPr/>
      <dgm:t>
        <a:bodyPr/>
        <a:lstStyle/>
        <a:p>
          <a:endParaRPr lang="es-CO"/>
        </a:p>
      </dgm:t>
    </dgm:pt>
    <dgm:pt modelId="{341F06FD-33B4-4935-B6DB-0AF4152DED12}" type="pres">
      <dgm:prSet presAssocID="{B9B31103-70B5-44C6-9BE7-3468C210A5ED}" presName="root2" presStyleCnt="0"/>
      <dgm:spPr/>
    </dgm:pt>
    <dgm:pt modelId="{FB15816D-A0AF-495D-8406-3CAA0AB7C3EF}" type="pres">
      <dgm:prSet presAssocID="{B9B31103-70B5-44C6-9BE7-3468C210A5ED}" presName="LevelTwoTextNode" presStyleLbl="node2" presStyleIdx="1" presStyleCnt="2" custLinFactNeighborX="-6028" custLinFactNeighborY="-25711">
        <dgm:presLayoutVars>
          <dgm:chPref val="3"/>
        </dgm:presLayoutVars>
      </dgm:prSet>
      <dgm:spPr/>
      <dgm:t>
        <a:bodyPr/>
        <a:lstStyle/>
        <a:p>
          <a:endParaRPr lang="es-CO"/>
        </a:p>
      </dgm:t>
    </dgm:pt>
    <dgm:pt modelId="{8A94B879-29FA-49DD-BA27-D5D9707E027F}" type="pres">
      <dgm:prSet presAssocID="{B9B31103-70B5-44C6-9BE7-3468C210A5ED}" presName="level3hierChild" presStyleCnt="0"/>
      <dgm:spPr/>
    </dgm:pt>
    <dgm:pt modelId="{72642B19-6F14-464D-A877-931718BD1BA4}" type="pres">
      <dgm:prSet presAssocID="{9A76FD80-8610-43D7-BEE0-477AC90A1742}" presName="conn2-1" presStyleLbl="parChTrans1D3" presStyleIdx="3" presStyleCnt="6"/>
      <dgm:spPr/>
      <dgm:t>
        <a:bodyPr/>
        <a:lstStyle/>
        <a:p>
          <a:endParaRPr lang="es-CO"/>
        </a:p>
      </dgm:t>
    </dgm:pt>
    <dgm:pt modelId="{FFC98903-0B6F-4A2D-BBA2-BA9631034F3F}" type="pres">
      <dgm:prSet presAssocID="{9A76FD80-8610-43D7-BEE0-477AC90A1742}" presName="connTx" presStyleLbl="parChTrans1D3" presStyleIdx="3" presStyleCnt="6"/>
      <dgm:spPr/>
      <dgm:t>
        <a:bodyPr/>
        <a:lstStyle/>
        <a:p>
          <a:endParaRPr lang="es-CO"/>
        </a:p>
      </dgm:t>
    </dgm:pt>
    <dgm:pt modelId="{64150F65-AC25-4CFE-AA32-F5C35BBC4E11}" type="pres">
      <dgm:prSet presAssocID="{1DF3C1BE-EF6C-4B23-BDC8-E197184A47A6}" presName="root2" presStyleCnt="0"/>
      <dgm:spPr/>
    </dgm:pt>
    <dgm:pt modelId="{1C35EA8A-E951-4319-869A-916FFE6E0309}" type="pres">
      <dgm:prSet presAssocID="{1DF3C1BE-EF6C-4B23-BDC8-E197184A47A6}" presName="LevelTwoTextNode" presStyleLbl="node3" presStyleIdx="3" presStyleCnt="6">
        <dgm:presLayoutVars>
          <dgm:chPref val="3"/>
        </dgm:presLayoutVars>
      </dgm:prSet>
      <dgm:spPr/>
      <dgm:t>
        <a:bodyPr/>
        <a:lstStyle/>
        <a:p>
          <a:endParaRPr lang="es-CO"/>
        </a:p>
      </dgm:t>
    </dgm:pt>
    <dgm:pt modelId="{425F7A67-3450-4BD4-80F3-5146F443BB1A}" type="pres">
      <dgm:prSet presAssocID="{1DF3C1BE-EF6C-4B23-BDC8-E197184A47A6}" presName="level3hierChild" presStyleCnt="0"/>
      <dgm:spPr/>
    </dgm:pt>
    <dgm:pt modelId="{DD88057A-763B-4FE8-8C0F-A44E29BA5185}" type="pres">
      <dgm:prSet presAssocID="{3F03240E-2B66-450B-ADA1-77B2C19FF7C6}" presName="conn2-1" presStyleLbl="parChTrans1D3" presStyleIdx="4" presStyleCnt="6"/>
      <dgm:spPr/>
      <dgm:t>
        <a:bodyPr/>
        <a:lstStyle/>
        <a:p>
          <a:endParaRPr lang="es-CO"/>
        </a:p>
      </dgm:t>
    </dgm:pt>
    <dgm:pt modelId="{22885B87-2887-47ED-950D-288A164F83D0}" type="pres">
      <dgm:prSet presAssocID="{3F03240E-2B66-450B-ADA1-77B2C19FF7C6}" presName="connTx" presStyleLbl="parChTrans1D3" presStyleIdx="4" presStyleCnt="6"/>
      <dgm:spPr/>
      <dgm:t>
        <a:bodyPr/>
        <a:lstStyle/>
        <a:p>
          <a:endParaRPr lang="es-CO"/>
        </a:p>
      </dgm:t>
    </dgm:pt>
    <dgm:pt modelId="{22CD0D31-2EFD-4D19-9ABF-69117529F482}" type="pres">
      <dgm:prSet presAssocID="{CB7C2AF3-9353-4BB6-BF8B-8F760FFAB29D}" presName="root2" presStyleCnt="0"/>
      <dgm:spPr/>
    </dgm:pt>
    <dgm:pt modelId="{1FC82520-9C03-4D2C-8702-FAC61CE5BA23}" type="pres">
      <dgm:prSet presAssocID="{CB7C2AF3-9353-4BB6-BF8B-8F760FFAB29D}" presName="LevelTwoTextNode" presStyleLbl="node3" presStyleIdx="4" presStyleCnt="6">
        <dgm:presLayoutVars>
          <dgm:chPref val="3"/>
        </dgm:presLayoutVars>
      </dgm:prSet>
      <dgm:spPr/>
      <dgm:t>
        <a:bodyPr/>
        <a:lstStyle/>
        <a:p>
          <a:endParaRPr lang="es-CO"/>
        </a:p>
      </dgm:t>
    </dgm:pt>
    <dgm:pt modelId="{084D9535-8721-4B5A-AF7D-839000EAA302}" type="pres">
      <dgm:prSet presAssocID="{CB7C2AF3-9353-4BB6-BF8B-8F760FFAB29D}" presName="level3hierChild" presStyleCnt="0"/>
      <dgm:spPr/>
    </dgm:pt>
    <dgm:pt modelId="{3297FDA6-5EEE-4A4E-95A6-73622E61A9DD}" type="pres">
      <dgm:prSet presAssocID="{50BD26E5-D0CD-440D-9A9E-B9711B2CFDC3}" presName="conn2-1" presStyleLbl="parChTrans1D4" presStyleIdx="6" presStyleCnt="12"/>
      <dgm:spPr/>
      <dgm:t>
        <a:bodyPr/>
        <a:lstStyle/>
        <a:p>
          <a:endParaRPr lang="es-CO"/>
        </a:p>
      </dgm:t>
    </dgm:pt>
    <dgm:pt modelId="{71FF160C-42CE-4013-A5A0-4563566D398B}" type="pres">
      <dgm:prSet presAssocID="{50BD26E5-D0CD-440D-9A9E-B9711B2CFDC3}" presName="connTx" presStyleLbl="parChTrans1D4" presStyleIdx="6" presStyleCnt="12"/>
      <dgm:spPr/>
      <dgm:t>
        <a:bodyPr/>
        <a:lstStyle/>
        <a:p>
          <a:endParaRPr lang="es-CO"/>
        </a:p>
      </dgm:t>
    </dgm:pt>
    <dgm:pt modelId="{5FD8B2CE-4909-429D-85DA-AE9E95B8D46C}" type="pres">
      <dgm:prSet presAssocID="{67BFDE8D-CEBB-4725-A636-09DF4EF2199C}" presName="root2" presStyleCnt="0"/>
      <dgm:spPr/>
    </dgm:pt>
    <dgm:pt modelId="{67988DB3-AB82-4DBF-B70E-3917BA86BF39}" type="pres">
      <dgm:prSet presAssocID="{67BFDE8D-CEBB-4725-A636-09DF4EF2199C}" presName="LevelTwoTextNode" presStyleLbl="node4" presStyleIdx="6" presStyleCnt="12">
        <dgm:presLayoutVars>
          <dgm:chPref val="3"/>
        </dgm:presLayoutVars>
      </dgm:prSet>
      <dgm:spPr/>
      <dgm:t>
        <a:bodyPr/>
        <a:lstStyle/>
        <a:p>
          <a:endParaRPr lang="es-CO"/>
        </a:p>
      </dgm:t>
    </dgm:pt>
    <dgm:pt modelId="{40574E72-EFDA-478A-9ED4-80DD52DCF6B8}" type="pres">
      <dgm:prSet presAssocID="{67BFDE8D-CEBB-4725-A636-09DF4EF2199C}" presName="level3hierChild" presStyleCnt="0"/>
      <dgm:spPr/>
    </dgm:pt>
    <dgm:pt modelId="{3F6D0779-3B5A-4621-A2ED-3103F7BA0419}" type="pres">
      <dgm:prSet presAssocID="{C5E65D65-EDA5-4955-8C4D-EBFBF7E48814}" presName="conn2-1" presStyleLbl="parChTrans1D4" presStyleIdx="7" presStyleCnt="12"/>
      <dgm:spPr/>
      <dgm:t>
        <a:bodyPr/>
        <a:lstStyle/>
        <a:p>
          <a:endParaRPr lang="es-CO"/>
        </a:p>
      </dgm:t>
    </dgm:pt>
    <dgm:pt modelId="{E89A1376-FEEA-4118-8D5B-B65BDE450AE6}" type="pres">
      <dgm:prSet presAssocID="{C5E65D65-EDA5-4955-8C4D-EBFBF7E48814}" presName="connTx" presStyleLbl="parChTrans1D4" presStyleIdx="7" presStyleCnt="12"/>
      <dgm:spPr/>
      <dgm:t>
        <a:bodyPr/>
        <a:lstStyle/>
        <a:p>
          <a:endParaRPr lang="es-CO"/>
        </a:p>
      </dgm:t>
    </dgm:pt>
    <dgm:pt modelId="{91AFCF69-C510-499B-A296-58B6EEF7FEB1}" type="pres">
      <dgm:prSet presAssocID="{DC4AFC38-9CD4-4DF3-A133-3F2481210965}" presName="root2" presStyleCnt="0"/>
      <dgm:spPr/>
    </dgm:pt>
    <dgm:pt modelId="{07553B5C-3A4A-42F2-9F9B-100780798035}" type="pres">
      <dgm:prSet presAssocID="{DC4AFC38-9CD4-4DF3-A133-3F2481210965}" presName="LevelTwoTextNode" presStyleLbl="node4" presStyleIdx="7" presStyleCnt="12">
        <dgm:presLayoutVars>
          <dgm:chPref val="3"/>
        </dgm:presLayoutVars>
      </dgm:prSet>
      <dgm:spPr/>
      <dgm:t>
        <a:bodyPr/>
        <a:lstStyle/>
        <a:p>
          <a:endParaRPr lang="es-CO"/>
        </a:p>
      </dgm:t>
    </dgm:pt>
    <dgm:pt modelId="{C53CD819-FF8C-4F11-B708-4CB39F28002D}" type="pres">
      <dgm:prSet presAssocID="{DC4AFC38-9CD4-4DF3-A133-3F2481210965}" presName="level3hierChild" presStyleCnt="0"/>
      <dgm:spPr/>
    </dgm:pt>
    <dgm:pt modelId="{20F8D145-A336-460E-A809-FBE1F9D48989}" type="pres">
      <dgm:prSet presAssocID="{29708866-A5B3-499C-B570-F70C0BEF2E33}" presName="conn2-1" presStyleLbl="parChTrans1D4" presStyleIdx="8" presStyleCnt="12"/>
      <dgm:spPr/>
      <dgm:t>
        <a:bodyPr/>
        <a:lstStyle/>
        <a:p>
          <a:endParaRPr lang="es-CO"/>
        </a:p>
      </dgm:t>
    </dgm:pt>
    <dgm:pt modelId="{7C728B0B-6E33-457F-9BD2-21F5730E6E1F}" type="pres">
      <dgm:prSet presAssocID="{29708866-A5B3-499C-B570-F70C0BEF2E33}" presName="connTx" presStyleLbl="parChTrans1D4" presStyleIdx="8" presStyleCnt="12"/>
      <dgm:spPr/>
      <dgm:t>
        <a:bodyPr/>
        <a:lstStyle/>
        <a:p>
          <a:endParaRPr lang="es-CO"/>
        </a:p>
      </dgm:t>
    </dgm:pt>
    <dgm:pt modelId="{3A783FDF-C08F-4F2B-A0D7-AAA18C65F0C4}" type="pres">
      <dgm:prSet presAssocID="{697D2C62-AA7C-49E7-93D7-2BF6EF95996B}" presName="root2" presStyleCnt="0"/>
      <dgm:spPr/>
    </dgm:pt>
    <dgm:pt modelId="{3DB587B4-0756-4596-A348-DDC4B007D991}" type="pres">
      <dgm:prSet presAssocID="{697D2C62-AA7C-49E7-93D7-2BF6EF95996B}" presName="LevelTwoTextNode" presStyleLbl="node4" presStyleIdx="8" presStyleCnt="12">
        <dgm:presLayoutVars>
          <dgm:chPref val="3"/>
        </dgm:presLayoutVars>
      </dgm:prSet>
      <dgm:spPr/>
      <dgm:t>
        <a:bodyPr/>
        <a:lstStyle/>
        <a:p>
          <a:endParaRPr lang="es-CO"/>
        </a:p>
      </dgm:t>
    </dgm:pt>
    <dgm:pt modelId="{4F03D3EA-2D96-4514-8A43-EE72C63E86EB}" type="pres">
      <dgm:prSet presAssocID="{697D2C62-AA7C-49E7-93D7-2BF6EF95996B}" presName="level3hierChild" presStyleCnt="0"/>
      <dgm:spPr/>
    </dgm:pt>
    <dgm:pt modelId="{61D71C7E-E942-438D-AAD4-1680C35CB395}" type="pres">
      <dgm:prSet presAssocID="{06A3C551-5A4B-4BB9-8FA7-93F27499C4DE}" presName="conn2-1" presStyleLbl="parChTrans1D4" presStyleIdx="9" presStyleCnt="12"/>
      <dgm:spPr/>
      <dgm:t>
        <a:bodyPr/>
        <a:lstStyle/>
        <a:p>
          <a:endParaRPr lang="es-CO"/>
        </a:p>
      </dgm:t>
    </dgm:pt>
    <dgm:pt modelId="{F6956132-B453-495C-B4A9-503EAD3BA505}" type="pres">
      <dgm:prSet presAssocID="{06A3C551-5A4B-4BB9-8FA7-93F27499C4DE}" presName="connTx" presStyleLbl="parChTrans1D4" presStyleIdx="9" presStyleCnt="12"/>
      <dgm:spPr/>
      <dgm:t>
        <a:bodyPr/>
        <a:lstStyle/>
        <a:p>
          <a:endParaRPr lang="es-CO"/>
        </a:p>
      </dgm:t>
    </dgm:pt>
    <dgm:pt modelId="{12A72001-76F5-4FD8-BAC2-3E3472848B42}" type="pres">
      <dgm:prSet presAssocID="{BC7A5EFB-FDD4-4177-B89A-F7A4FED8F31F}" presName="root2" presStyleCnt="0"/>
      <dgm:spPr/>
    </dgm:pt>
    <dgm:pt modelId="{9318A644-CE8E-4D27-B027-469EB90FB31F}" type="pres">
      <dgm:prSet presAssocID="{BC7A5EFB-FDD4-4177-B89A-F7A4FED8F31F}" presName="LevelTwoTextNode" presStyleLbl="node4" presStyleIdx="9" presStyleCnt="12">
        <dgm:presLayoutVars>
          <dgm:chPref val="3"/>
        </dgm:presLayoutVars>
      </dgm:prSet>
      <dgm:spPr/>
      <dgm:t>
        <a:bodyPr/>
        <a:lstStyle/>
        <a:p>
          <a:endParaRPr lang="es-CO"/>
        </a:p>
      </dgm:t>
    </dgm:pt>
    <dgm:pt modelId="{FC6E40AE-6F2F-45A7-B8DE-EC4AD893507A}" type="pres">
      <dgm:prSet presAssocID="{BC7A5EFB-FDD4-4177-B89A-F7A4FED8F31F}" presName="level3hierChild" presStyleCnt="0"/>
      <dgm:spPr/>
    </dgm:pt>
    <dgm:pt modelId="{25359F89-6444-45CF-980E-AD1EBDD5F84E}" type="pres">
      <dgm:prSet presAssocID="{4A73913C-531B-499C-BD90-9CDA52F92568}" presName="conn2-1" presStyleLbl="parChTrans1D4" presStyleIdx="10" presStyleCnt="12"/>
      <dgm:spPr/>
      <dgm:t>
        <a:bodyPr/>
        <a:lstStyle/>
        <a:p>
          <a:endParaRPr lang="es-CO"/>
        </a:p>
      </dgm:t>
    </dgm:pt>
    <dgm:pt modelId="{AB846017-A0C3-4B84-9DCD-A310BCEF14C3}" type="pres">
      <dgm:prSet presAssocID="{4A73913C-531B-499C-BD90-9CDA52F92568}" presName="connTx" presStyleLbl="parChTrans1D4" presStyleIdx="10" presStyleCnt="12"/>
      <dgm:spPr/>
      <dgm:t>
        <a:bodyPr/>
        <a:lstStyle/>
        <a:p>
          <a:endParaRPr lang="es-CO"/>
        </a:p>
      </dgm:t>
    </dgm:pt>
    <dgm:pt modelId="{CDAD3AEB-4BA7-4AED-8D0B-F13DEAD63C8E}" type="pres">
      <dgm:prSet presAssocID="{8D68196D-D518-4C17-A7C8-8A29668F060B}" presName="root2" presStyleCnt="0"/>
      <dgm:spPr/>
    </dgm:pt>
    <dgm:pt modelId="{975D8A3C-7DBF-4BFD-99A3-D69F736FC0D6}" type="pres">
      <dgm:prSet presAssocID="{8D68196D-D518-4C17-A7C8-8A29668F060B}" presName="LevelTwoTextNode" presStyleLbl="node4" presStyleIdx="10" presStyleCnt="12">
        <dgm:presLayoutVars>
          <dgm:chPref val="3"/>
        </dgm:presLayoutVars>
      </dgm:prSet>
      <dgm:spPr/>
      <dgm:t>
        <a:bodyPr/>
        <a:lstStyle/>
        <a:p>
          <a:endParaRPr lang="es-CO"/>
        </a:p>
      </dgm:t>
    </dgm:pt>
    <dgm:pt modelId="{F85975F9-C15C-491C-9596-9C479EE74111}" type="pres">
      <dgm:prSet presAssocID="{8D68196D-D518-4C17-A7C8-8A29668F060B}" presName="level3hierChild" presStyleCnt="0"/>
      <dgm:spPr/>
    </dgm:pt>
    <dgm:pt modelId="{8CCFB015-53CC-4455-AB90-8A203EB79BB0}" type="pres">
      <dgm:prSet presAssocID="{EA760293-D1AA-42D1-9E2C-7B65F5476FC0}" presName="conn2-1" presStyleLbl="parChTrans1D4" presStyleIdx="11" presStyleCnt="12"/>
      <dgm:spPr/>
      <dgm:t>
        <a:bodyPr/>
        <a:lstStyle/>
        <a:p>
          <a:endParaRPr lang="es-CO"/>
        </a:p>
      </dgm:t>
    </dgm:pt>
    <dgm:pt modelId="{ABABBCD0-5183-4B7B-A30C-1FA5988FB939}" type="pres">
      <dgm:prSet presAssocID="{EA760293-D1AA-42D1-9E2C-7B65F5476FC0}" presName="connTx" presStyleLbl="parChTrans1D4" presStyleIdx="11" presStyleCnt="12"/>
      <dgm:spPr/>
      <dgm:t>
        <a:bodyPr/>
        <a:lstStyle/>
        <a:p>
          <a:endParaRPr lang="es-CO"/>
        </a:p>
      </dgm:t>
    </dgm:pt>
    <dgm:pt modelId="{CF15E2EC-EE31-4398-BA69-A12C6D8CBFA6}" type="pres">
      <dgm:prSet presAssocID="{14BC3DBF-F16D-4898-ABA1-7E1715921A01}" presName="root2" presStyleCnt="0"/>
      <dgm:spPr/>
    </dgm:pt>
    <dgm:pt modelId="{719B672B-58B5-46D2-8869-0436DAC79BE3}" type="pres">
      <dgm:prSet presAssocID="{14BC3DBF-F16D-4898-ABA1-7E1715921A01}" presName="LevelTwoTextNode" presStyleLbl="node4" presStyleIdx="11" presStyleCnt="12">
        <dgm:presLayoutVars>
          <dgm:chPref val="3"/>
        </dgm:presLayoutVars>
      </dgm:prSet>
      <dgm:spPr/>
      <dgm:t>
        <a:bodyPr/>
        <a:lstStyle/>
        <a:p>
          <a:endParaRPr lang="es-CO"/>
        </a:p>
      </dgm:t>
    </dgm:pt>
    <dgm:pt modelId="{52A808B2-005B-4B39-A0FC-054B3BDF5132}" type="pres">
      <dgm:prSet presAssocID="{14BC3DBF-F16D-4898-ABA1-7E1715921A01}" presName="level3hierChild" presStyleCnt="0"/>
      <dgm:spPr/>
    </dgm:pt>
    <dgm:pt modelId="{7DCB0A08-40E7-4CAE-9D85-7EF1013A8E2F}" type="pres">
      <dgm:prSet presAssocID="{6DA8C113-6305-44F3-816E-A8929AEB6EC3}" presName="conn2-1" presStyleLbl="parChTrans1D3" presStyleIdx="5" presStyleCnt="6"/>
      <dgm:spPr/>
      <dgm:t>
        <a:bodyPr/>
        <a:lstStyle/>
        <a:p>
          <a:endParaRPr lang="es-CO"/>
        </a:p>
      </dgm:t>
    </dgm:pt>
    <dgm:pt modelId="{2133DBD3-DBCC-48E3-AC89-41563F13442B}" type="pres">
      <dgm:prSet presAssocID="{6DA8C113-6305-44F3-816E-A8929AEB6EC3}" presName="connTx" presStyleLbl="parChTrans1D3" presStyleIdx="5" presStyleCnt="6"/>
      <dgm:spPr/>
      <dgm:t>
        <a:bodyPr/>
        <a:lstStyle/>
        <a:p>
          <a:endParaRPr lang="es-CO"/>
        </a:p>
      </dgm:t>
    </dgm:pt>
    <dgm:pt modelId="{1AC9EB57-70E4-4B19-8DEC-1763DCCBCDE7}" type="pres">
      <dgm:prSet presAssocID="{0F68FFF8-C536-426F-BB3E-02DAD2165D66}" presName="root2" presStyleCnt="0"/>
      <dgm:spPr/>
    </dgm:pt>
    <dgm:pt modelId="{1DCA59E3-07BD-4C0F-B41C-48C7A9C94ADE}" type="pres">
      <dgm:prSet presAssocID="{0F68FFF8-C536-426F-BB3E-02DAD2165D66}" presName="LevelTwoTextNode" presStyleLbl="node3" presStyleIdx="5" presStyleCnt="6">
        <dgm:presLayoutVars>
          <dgm:chPref val="3"/>
        </dgm:presLayoutVars>
      </dgm:prSet>
      <dgm:spPr/>
      <dgm:t>
        <a:bodyPr/>
        <a:lstStyle/>
        <a:p>
          <a:endParaRPr lang="es-CO"/>
        </a:p>
      </dgm:t>
    </dgm:pt>
    <dgm:pt modelId="{EE897713-C579-463F-8A44-81B7801CA05D}" type="pres">
      <dgm:prSet presAssocID="{0F68FFF8-C536-426F-BB3E-02DAD2165D66}" presName="level3hierChild" presStyleCnt="0"/>
      <dgm:spPr/>
    </dgm:pt>
  </dgm:ptLst>
  <dgm:cxnLst>
    <dgm:cxn modelId="{497A9F80-57DF-4429-92F2-BB3B7C970D9F}" srcId="{67BFDE8D-CEBB-4725-A636-09DF4EF2199C}" destId="{14BC3DBF-F16D-4898-ABA1-7E1715921A01}" srcOrd="4" destOrd="0" parTransId="{EA760293-D1AA-42D1-9E2C-7B65F5476FC0}" sibTransId="{0D9D1775-EED3-4461-A21B-398C77891FEE}"/>
    <dgm:cxn modelId="{E2B65293-B8E2-4128-A2F3-9D19B397AB15}" type="presOf" srcId="{C4CC4EEE-C3F9-46ED-AE58-D96CE478EB12}" destId="{56E990C8-630B-4CA0-A82E-69DAC1771143}" srcOrd="0" destOrd="0" presId="urn:microsoft.com/office/officeart/2005/8/layout/hierarchy2"/>
    <dgm:cxn modelId="{E1ECF342-5E0D-4672-B6C4-05411CE89CA8}" type="presOf" srcId="{BCEEEB31-2F86-4020-9AC1-A02FA33BFD1D}" destId="{C0B906CB-0E69-4D23-BEED-C3648B87EC2F}" srcOrd="1" destOrd="0" presId="urn:microsoft.com/office/officeart/2005/8/layout/hierarchy2"/>
    <dgm:cxn modelId="{A0A3BA21-A09A-4CFA-9C62-47443FCE28A4}" type="presOf" srcId="{90D9B701-DEF8-4E53-958C-B9FFABAD54B5}" destId="{AAFAFB69-D00A-4215-9CCE-4CE7E1FCF434}" srcOrd="0" destOrd="0" presId="urn:microsoft.com/office/officeart/2005/8/layout/hierarchy2"/>
    <dgm:cxn modelId="{14CF951A-1D95-43AC-A936-9516485A9C12}" type="presOf" srcId="{EC0C3FD7-E494-4B1E-A96E-987DE3DD00DA}" destId="{5EE70601-E8F4-41EC-A429-4A9773F34BAD}" srcOrd="1" destOrd="0" presId="urn:microsoft.com/office/officeart/2005/8/layout/hierarchy2"/>
    <dgm:cxn modelId="{1A981F39-E481-480C-B8EF-642CF302EE3E}" srcId="{4E39C527-2D05-4394-9175-9A3D0F9EEFEC}" destId="{7172BFDF-2285-4617-8FD3-CF568E482414}" srcOrd="0" destOrd="0" parTransId="{BCEEEB31-2F86-4020-9AC1-A02FA33BFD1D}" sibTransId="{FF006793-C8CE-45FA-8A7A-E0A9686C0A76}"/>
    <dgm:cxn modelId="{DCA29EEB-C2C2-4218-9F1E-C20C0C13EF4D}" type="presOf" srcId="{6DA8C113-6305-44F3-816E-A8929AEB6EC3}" destId="{2133DBD3-DBCC-48E3-AC89-41563F13442B}" srcOrd="1" destOrd="0" presId="urn:microsoft.com/office/officeart/2005/8/layout/hierarchy2"/>
    <dgm:cxn modelId="{F1ADDF74-3772-4712-AE56-BFF2D2CE9E2F}" type="presOf" srcId="{9A76FD80-8610-43D7-BEE0-477AC90A1742}" destId="{FFC98903-0B6F-4A2D-BBA2-BA9631034F3F}" srcOrd="1" destOrd="0" presId="urn:microsoft.com/office/officeart/2005/8/layout/hierarchy2"/>
    <dgm:cxn modelId="{DD8C2618-611F-4FEC-81B1-6E423A4FC89A}" type="presOf" srcId="{59054FE4-411B-4E4B-8649-76CA7BF2ABBA}" destId="{A4A35575-1D7E-484D-8EEF-FAD9D34F6AA7}" srcOrd="0" destOrd="0" presId="urn:microsoft.com/office/officeart/2005/8/layout/hierarchy2"/>
    <dgm:cxn modelId="{DD17CF67-265F-4B63-9E1C-48894329621E}" srcId="{7172BFDF-2285-4617-8FD3-CF568E482414}" destId="{59054FE4-411B-4E4B-8649-76CA7BF2ABBA}" srcOrd="0" destOrd="0" parTransId="{879FDBAB-CDFD-4DBE-8624-026741A6F364}" sibTransId="{FB5D72A1-5D41-47E7-A5D9-F02884076004}"/>
    <dgm:cxn modelId="{013012CA-832D-49FF-90BA-8378BC727A9B}" srcId="{7172BFDF-2285-4617-8FD3-CF568E482414}" destId="{F6356708-3C91-4DF5-A502-C82BD5A9DB72}" srcOrd="2" destOrd="0" parTransId="{D196F822-6937-451F-8F8F-42AAF2FAF897}" sibTransId="{48426635-3517-432A-BEE4-863769B69E2D}"/>
    <dgm:cxn modelId="{F1183C47-FF36-4200-927A-146CBA0C10A0}" type="presOf" srcId="{515D9F7F-3540-4A1D-9B23-EF9A1769F2E8}" destId="{8D2E0C06-47CB-4064-B23D-8FE4531BA9B3}" srcOrd="1" destOrd="0" presId="urn:microsoft.com/office/officeart/2005/8/layout/hierarchy2"/>
    <dgm:cxn modelId="{8436EEF5-6A40-4B05-92BF-FFE29D8D260F}" type="presOf" srcId="{D196F822-6937-451F-8F8F-42AAF2FAF897}" destId="{C8DAA9BF-53DA-42A9-935B-AF1930888591}" srcOrd="0" destOrd="0" presId="urn:microsoft.com/office/officeart/2005/8/layout/hierarchy2"/>
    <dgm:cxn modelId="{B1D4CADD-14D4-4CCA-86E0-47994AB7C6E0}" srcId="{7172BFDF-2285-4617-8FD3-CF568E482414}" destId="{87DBE6C5-2385-42BF-AA7B-AB6E1F334088}" srcOrd="4" destOrd="0" parTransId="{C9C3BF77-C7AC-418B-AAC5-84CEBC274723}" sibTransId="{CFB6759A-5423-4683-982E-513DAF95BCCF}"/>
    <dgm:cxn modelId="{3BA6D341-6D8E-4474-A914-550EBE64BE74}" type="presOf" srcId="{BCEEEB31-2F86-4020-9AC1-A02FA33BFD1D}" destId="{9F06E42A-7EFD-48B0-8EE2-911727BD014A}" srcOrd="0" destOrd="0" presId="urn:microsoft.com/office/officeart/2005/8/layout/hierarchy2"/>
    <dgm:cxn modelId="{4676BE1D-0295-46F6-9281-73341B921F7E}" type="presOf" srcId="{7E6A008A-8FA9-4DF3-BFA8-2BE95A85611F}" destId="{F4E6E090-4E03-4C79-A68D-9BDF142814C7}" srcOrd="1" destOrd="0" presId="urn:microsoft.com/office/officeart/2005/8/layout/hierarchy2"/>
    <dgm:cxn modelId="{27EFC411-CCB4-4C27-86C6-B03E09B18470}" type="presOf" srcId="{14BC3DBF-F16D-4898-ABA1-7E1715921A01}" destId="{719B672B-58B5-46D2-8869-0436DAC79BE3}" srcOrd="0" destOrd="0" presId="urn:microsoft.com/office/officeart/2005/8/layout/hierarchy2"/>
    <dgm:cxn modelId="{D8E377F4-201B-47F6-8C9D-E9BD2B9EBBEF}" type="presOf" srcId="{C5E65D65-EDA5-4955-8C4D-EBFBF7E48814}" destId="{E89A1376-FEEA-4118-8D5B-B65BDE450AE6}" srcOrd="1" destOrd="0" presId="urn:microsoft.com/office/officeart/2005/8/layout/hierarchy2"/>
    <dgm:cxn modelId="{D8D5BB5C-BB0D-4DA0-900E-27A947F1D20F}" type="presOf" srcId="{F6356708-3C91-4DF5-A502-C82BD5A9DB72}" destId="{2CD66CA9-7D3D-4B00-B260-A42A51451C96}" srcOrd="0" destOrd="0" presId="urn:microsoft.com/office/officeart/2005/8/layout/hierarchy2"/>
    <dgm:cxn modelId="{58E9641F-8288-463A-ADA9-AB186A2D63B2}" srcId="{7172BFDF-2285-4617-8FD3-CF568E482414}" destId="{B62248FC-B470-4FC5-8961-D139FC55FEED}" srcOrd="3" destOrd="0" parTransId="{BB3E8D9B-6BDA-4132-8B71-DB4793892D38}" sibTransId="{1A7149B7-A482-4472-B934-F555B27DFC0C}"/>
    <dgm:cxn modelId="{F4A69A7B-FA50-4AE3-9487-5F81DAC743B4}" type="presOf" srcId="{BB3E8D9B-6BDA-4132-8B71-DB4793892D38}" destId="{D12FEAC3-61B7-4C00-B652-7B341B7B13D4}" srcOrd="1" destOrd="0" presId="urn:microsoft.com/office/officeart/2005/8/layout/hierarchy2"/>
    <dgm:cxn modelId="{008A779D-89CD-42E2-BEA7-E30C374BE06E}" type="presOf" srcId="{CB7C2AF3-9353-4BB6-BF8B-8F760FFAB29D}" destId="{1FC82520-9C03-4D2C-8702-FAC61CE5BA23}" srcOrd="0" destOrd="0" presId="urn:microsoft.com/office/officeart/2005/8/layout/hierarchy2"/>
    <dgm:cxn modelId="{45CEF10E-3DE2-411E-A261-B8BC75C080BC}" srcId="{B9B31103-70B5-44C6-9BE7-3468C210A5ED}" destId="{0F68FFF8-C536-426F-BB3E-02DAD2165D66}" srcOrd="2" destOrd="0" parTransId="{6DA8C113-6305-44F3-816E-A8929AEB6EC3}" sibTransId="{2B8ABE60-2E2E-40C3-9180-2557403954E0}"/>
    <dgm:cxn modelId="{9CC73318-E03A-4B7F-9A9F-DB70A9778740}" type="presOf" srcId="{B9B31103-70B5-44C6-9BE7-3468C210A5ED}" destId="{FB15816D-A0AF-495D-8406-3CAA0AB7C3EF}" srcOrd="0" destOrd="0" presId="urn:microsoft.com/office/officeart/2005/8/layout/hierarchy2"/>
    <dgm:cxn modelId="{BDC1D1E0-2259-4903-A6DF-4ADF441A73AE}" srcId="{C4CC4EEE-C3F9-46ED-AE58-D96CE478EB12}" destId="{4E39C527-2D05-4394-9175-9A3D0F9EEFEC}" srcOrd="1" destOrd="0" parTransId="{7E6A008A-8FA9-4DF3-BFA8-2BE95A85611F}" sibTransId="{427D75A9-DEC9-491B-9C14-526DABF1A45B}"/>
    <dgm:cxn modelId="{5F809133-ACF3-4C80-B30B-1CCD3D8286D3}" type="presOf" srcId="{29708866-A5B3-499C-B570-F70C0BEF2E33}" destId="{7C728B0B-6E33-457F-9BD2-21F5730E6E1F}" srcOrd="1" destOrd="0" presId="urn:microsoft.com/office/officeart/2005/8/layout/hierarchy2"/>
    <dgm:cxn modelId="{4B1EB497-B0F7-4689-B572-E5E4DEEADFE3}" type="presOf" srcId="{B62248FC-B470-4FC5-8961-D139FC55FEED}" destId="{8F386616-289F-4B45-BA31-365FA64614F5}" srcOrd="0" destOrd="0" presId="urn:microsoft.com/office/officeart/2005/8/layout/hierarchy2"/>
    <dgm:cxn modelId="{518F2EAC-8A3F-4B5A-BF38-4C65BB12A9EE}" type="presOf" srcId="{7172BFDF-2285-4617-8FD3-CF568E482414}" destId="{CA89FC49-8143-442B-9074-961521DFA238}" srcOrd="0" destOrd="0" presId="urn:microsoft.com/office/officeart/2005/8/layout/hierarchy2"/>
    <dgm:cxn modelId="{AB144FB9-20A3-4672-8892-0033DC6A7BD5}" type="presOf" srcId="{747AAE37-07A9-4C74-BE7D-6BE35F6F9CC0}" destId="{9C947654-9170-4282-8F91-66BC114B00E3}" srcOrd="1" destOrd="0" presId="urn:microsoft.com/office/officeart/2005/8/layout/hierarchy2"/>
    <dgm:cxn modelId="{9D7241DF-F380-43BA-B9AB-1DE9369F2FC2}" srcId="{4F9A9BC5-5D15-49AF-9865-9E8813184C91}" destId="{00EFD75F-E9BA-4858-BA21-0C6577453867}" srcOrd="0" destOrd="0" parTransId="{2F613788-46E6-47A6-822E-CF8D2A6D2A32}" sibTransId="{DE40D8F9-56CB-41A3-8EC5-E24C1CED6E0B}"/>
    <dgm:cxn modelId="{469E4693-AA54-4F85-A074-49AAFEF5706E}" srcId="{67BFDE8D-CEBB-4725-A636-09DF4EF2199C}" destId="{DC4AFC38-9CD4-4DF3-A133-3F2481210965}" srcOrd="0" destOrd="0" parTransId="{C5E65D65-EDA5-4955-8C4D-EBFBF7E48814}" sibTransId="{DCA5B59E-522F-4628-8E57-21DA92C702A0}"/>
    <dgm:cxn modelId="{93EBD842-41F9-421F-920E-6C1EC94385A8}" type="presOf" srcId="{C9C3BF77-C7AC-418B-AAC5-84CEBC274723}" destId="{87F6468F-0C1E-4278-A822-C6821C0F2A43}" srcOrd="1" destOrd="0" presId="urn:microsoft.com/office/officeart/2005/8/layout/hierarchy2"/>
    <dgm:cxn modelId="{2EF1EEFF-5DCB-42DC-8390-69B6C9729AFC}" type="presOf" srcId="{87DBE6C5-2385-42BF-AA7B-AB6E1F334088}" destId="{CDE51E6A-47FF-4782-AC94-6374F0CE9F65}" srcOrd="0" destOrd="0" presId="urn:microsoft.com/office/officeart/2005/8/layout/hierarchy2"/>
    <dgm:cxn modelId="{1F47FFFB-D078-405D-908A-8E9802A96275}" type="presOf" srcId="{EA760293-D1AA-42D1-9E2C-7B65F5476FC0}" destId="{ABABBCD0-5183-4B7B-A30C-1FA5988FB939}" srcOrd="1" destOrd="0" presId="urn:microsoft.com/office/officeart/2005/8/layout/hierarchy2"/>
    <dgm:cxn modelId="{3AE41A31-ADD7-4644-9363-AB28B967D64A}" type="presOf" srcId="{747AAE37-07A9-4C74-BE7D-6BE35F6F9CC0}" destId="{6913B127-28D6-47A8-A883-8006F22597A8}" srcOrd="0" destOrd="0" presId="urn:microsoft.com/office/officeart/2005/8/layout/hierarchy2"/>
    <dgm:cxn modelId="{0EB84726-3B22-40DC-A3C3-17A1B4A0972A}" srcId="{B9B31103-70B5-44C6-9BE7-3468C210A5ED}" destId="{1DF3C1BE-EF6C-4B23-BDC8-E197184A47A6}" srcOrd="0" destOrd="0" parTransId="{9A76FD80-8610-43D7-BEE0-477AC90A1742}" sibTransId="{37734153-DC6D-4DE0-B82E-9AA7E2A671DA}"/>
    <dgm:cxn modelId="{B3ADFDB3-1DE4-4BEC-AF9B-62635C8CD6D8}" type="presOf" srcId="{EA760293-D1AA-42D1-9E2C-7B65F5476FC0}" destId="{8CCFB015-53CC-4455-AB90-8A203EB79BB0}" srcOrd="0" destOrd="0" presId="urn:microsoft.com/office/officeart/2005/8/layout/hierarchy2"/>
    <dgm:cxn modelId="{47596183-4528-492E-AD67-237EA0CFC0EE}" type="presOf" srcId="{4A73913C-531B-499C-BD90-9CDA52F92568}" destId="{25359F89-6444-45CF-980E-AD1EBDD5F84E}" srcOrd="0" destOrd="0" presId="urn:microsoft.com/office/officeart/2005/8/layout/hierarchy2"/>
    <dgm:cxn modelId="{D2C7579D-83AF-4631-93F8-B798622C544A}" type="presOf" srcId="{EC0C3FD7-E494-4B1E-A96E-987DE3DD00DA}" destId="{1442E124-7FCA-4D5B-AC6E-A9AA816128FD}" srcOrd="0" destOrd="0" presId="urn:microsoft.com/office/officeart/2005/8/layout/hierarchy2"/>
    <dgm:cxn modelId="{6D4968CA-8B18-44C0-A7AB-715FBCBA1BD8}" type="presOf" srcId="{4F9A9BC5-5D15-49AF-9865-9E8813184C91}" destId="{B27D60A6-AFCF-4277-8803-C9A53072DC71}" srcOrd="0" destOrd="0" presId="urn:microsoft.com/office/officeart/2005/8/layout/hierarchy2"/>
    <dgm:cxn modelId="{C87B363A-F7B9-4752-8E03-5C9AD1979F18}" type="presOf" srcId="{67BFDE8D-CEBB-4725-A636-09DF4EF2199C}" destId="{67988DB3-AB82-4DBF-B70E-3917BA86BF39}" srcOrd="0" destOrd="0" presId="urn:microsoft.com/office/officeart/2005/8/layout/hierarchy2"/>
    <dgm:cxn modelId="{B57179F7-5B21-4A32-A084-DA544E3AB0D8}" type="presOf" srcId="{06A3C551-5A4B-4BB9-8FA7-93F27499C4DE}" destId="{F6956132-B453-495C-B4A9-503EAD3BA505}" srcOrd="1" destOrd="0" presId="urn:microsoft.com/office/officeart/2005/8/layout/hierarchy2"/>
    <dgm:cxn modelId="{AEA9FA8D-E2EF-402E-9B04-23633BC626C5}" type="presOf" srcId="{67E2F51B-EF79-41D9-923F-0ACCA95C1D74}" destId="{644DE112-D73E-4D1D-A553-4F5FCE15283A}" srcOrd="0" destOrd="0" presId="urn:microsoft.com/office/officeart/2005/8/layout/hierarchy2"/>
    <dgm:cxn modelId="{E4641B4F-D7F2-403C-A84D-4D71F0807855}" type="presOf" srcId="{515D9F7F-3540-4A1D-9B23-EF9A1769F2E8}" destId="{F4496854-D420-42CF-87ED-1E0424E25CA4}" srcOrd="0" destOrd="0" presId="urn:microsoft.com/office/officeart/2005/8/layout/hierarchy2"/>
    <dgm:cxn modelId="{FBD95178-B683-4B61-8C7F-189BD678502A}" type="presOf" srcId="{BB3E8D9B-6BDA-4132-8B71-DB4793892D38}" destId="{15CA28D9-2510-44D2-8802-0881E2228705}" srcOrd="0" destOrd="0" presId="urn:microsoft.com/office/officeart/2005/8/layout/hierarchy2"/>
    <dgm:cxn modelId="{B1BBD3F2-6F59-4CEE-B611-B6E3D412F9AD}" type="presOf" srcId="{4E39C527-2D05-4394-9175-9A3D0F9EEFEC}" destId="{98689AEC-BB7E-4964-A6B5-4DB7579EF8DE}" srcOrd="0" destOrd="0" presId="urn:microsoft.com/office/officeart/2005/8/layout/hierarchy2"/>
    <dgm:cxn modelId="{EA006409-A29F-48FF-833B-268A6D4B97C9}" type="presOf" srcId="{D196F822-6937-451F-8F8F-42AAF2FAF897}" destId="{6D36A2BF-9952-422A-8963-DD0FA6C59778}" srcOrd="1" destOrd="0" presId="urn:microsoft.com/office/officeart/2005/8/layout/hierarchy2"/>
    <dgm:cxn modelId="{ADBDB2BB-24B6-480F-B8DD-132041E4E98D}" type="presOf" srcId="{15A74567-060B-46F5-A901-574246E7B9B0}" destId="{0A4699D9-33E1-49DD-B975-5805F65A96C0}" srcOrd="0" destOrd="0" presId="urn:microsoft.com/office/officeart/2005/8/layout/hierarchy2"/>
    <dgm:cxn modelId="{99AA21FC-B18B-4A09-80EA-3AE60A98DA5B}" type="presOf" srcId="{DC4AFC38-9CD4-4DF3-A133-3F2481210965}" destId="{07553B5C-3A4A-42F2-9F9B-100780798035}" srcOrd="0" destOrd="0" presId="urn:microsoft.com/office/officeart/2005/8/layout/hierarchy2"/>
    <dgm:cxn modelId="{298EAA98-10F8-49AD-8799-EB8966FA72DC}" type="presOf" srcId="{512F2B7B-FE34-46DA-8411-9EDD41D4515C}" destId="{DF5AF2B8-CD0C-45FF-8CD3-AE75D39D778B}" srcOrd="1" destOrd="0" presId="urn:microsoft.com/office/officeart/2005/8/layout/hierarchy2"/>
    <dgm:cxn modelId="{7BCBF1B0-5E15-44D3-BCB2-86521B017993}" srcId="{67BFDE8D-CEBB-4725-A636-09DF4EF2199C}" destId="{8D68196D-D518-4C17-A7C8-8A29668F060B}" srcOrd="3" destOrd="0" parTransId="{4A73913C-531B-499C-BD90-9CDA52F92568}" sibTransId="{3F59FF8D-72DE-4685-9039-6729D8F533C4}"/>
    <dgm:cxn modelId="{A62A2750-79A5-4C49-8BF7-3E9A7BD621BA}" type="presOf" srcId="{697D2C62-AA7C-49E7-93D7-2BF6EF95996B}" destId="{3DB587B4-0756-4596-A348-DDC4B007D991}" srcOrd="0" destOrd="0" presId="urn:microsoft.com/office/officeart/2005/8/layout/hierarchy2"/>
    <dgm:cxn modelId="{435CC949-E246-46B6-BB32-090D0258688C}" srcId="{00EFD75F-E9BA-4858-BA21-0C6577453867}" destId="{B9B31103-70B5-44C6-9BE7-3468C210A5ED}" srcOrd="1" destOrd="0" parTransId="{67E2F51B-EF79-41D9-923F-0ACCA95C1D74}" sibTransId="{86929C15-EDD8-48ED-87CA-E8C390133B1D}"/>
    <dgm:cxn modelId="{D3E91D3C-5D07-4DEB-A5FE-3DFD1EF95140}" type="presOf" srcId="{3F03240E-2B66-450B-ADA1-77B2C19FF7C6}" destId="{22885B87-2887-47ED-950D-288A164F83D0}" srcOrd="1" destOrd="0" presId="urn:microsoft.com/office/officeart/2005/8/layout/hierarchy2"/>
    <dgm:cxn modelId="{A6AE0BD1-B3DA-440C-A243-456C1F1EAD20}" type="presOf" srcId="{00EFD75F-E9BA-4858-BA21-0C6577453867}" destId="{43E9A781-BFC3-411A-952F-55372415C75D}" srcOrd="0" destOrd="0" presId="urn:microsoft.com/office/officeart/2005/8/layout/hierarchy2"/>
    <dgm:cxn modelId="{AF26B122-FBF8-4C3A-A07F-DC4136A15A2E}" srcId="{67BFDE8D-CEBB-4725-A636-09DF4EF2199C}" destId="{697D2C62-AA7C-49E7-93D7-2BF6EF95996B}" srcOrd="1" destOrd="0" parTransId="{29708866-A5B3-499C-B570-F70C0BEF2E33}" sibTransId="{243DFA69-85CB-4851-9E7B-234D3D761095}"/>
    <dgm:cxn modelId="{235CBA6B-8AB2-4B07-9CEE-CDEC0C0F954C}" type="presOf" srcId="{512F2B7B-FE34-46DA-8411-9EDD41D4515C}" destId="{B18E739E-5ACA-4CDE-8B97-F582E11980E3}" srcOrd="0" destOrd="0" presId="urn:microsoft.com/office/officeart/2005/8/layout/hierarchy2"/>
    <dgm:cxn modelId="{D8C23EFC-31C2-4DEF-8787-3AFEC1D190F6}" type="presOf" srcId="{67E2F51B-EF79-41D9-923F-0ACCA95C1D74}" destId="{B159636E-A5EE-4C90-A64C-9D0B9CD2D10F}" srcOrd="1" destOrd="0" presId="urn:microsoft.com/office/officeart/2005/8/layout/hierarchy2"/>
    <dgm:cxn modelId="{8068BD46-E55A-45F8-B857-DAE9B9A92EC4}" srcId="{00EFD75F-E9BA-4858-BA21-0C6577453867}" destId="{C4CC4EEE-C3F9-46ED-AE58-D96CE478EB12}" srcOrd="0" destOrd="0" parTransId="{EC0C3FD7-E494-4B1E-A96E-987DE3DD00DA}" sibTransId="{8E08F496-B01A-4E63-AB99-F1C3B2C9D921}"/>
    <dgm:cxn modelId="{837C063D-E195-4D2A-982A-F9014B7BB8BC}" type="presOf" srcId="{879FDBAB-CDFD-4DBE-8624-026741A6F364}" destId="{4EDDE0F6-130F-48CD-A1DB-D64B2F8F2BF0}" srcOrd="1" destOrd="0" presId="urn:microsoft.com/office/officeart/2005/8/layout/hierarchy2"/>
    <dgm:cxn modelId="{BE0713A0-31F8-4F67-ABE6-422ACCD282F2}" type="presOf" srcId="{1DF3C1BE-EF6C-4B23-BDC8-E197184A47A6}" destId="{1C35EA8A-E951-4319-869A-916FFE6E0309}" srcOrd="0" destOrd="0" presId="urn:microsoft.com/office/officeart/2005/8/layout/hierarchy2"/>
    <dgm:cxn modelId="{66D1C1DC-6E2C-4AF2-B677-057EEE17171B}" type="presOf" srcId="{9A76FD80-8610-43D7-BEE0-477AC90A1742}" destId="{72642B19-6F14-464D-A877-931718BD1BA4}" srcOrd="0" destOrd="0" presId="urn:microsoft.com/office/officeart/2005/8/layout/hierarchy2"/>
    <dgm:cxn modelId="{6E5E2723-3D96-40C1-AD7C-FE4B6A43CF6A}" type="presOf" srcId="{8A01722D-3CFB-41E0-9C6D-9993395AC053}" destId="{28652735-E7B7-4C6F-A49D-3EBA32D9BF81}" srcOrd="0" destOrd="0" presId="urn:microsoft.com/office/officeart/2005/8/layout/hierarchy2"/>
    <dgm:cxn modelId="{385A614F-DDAE-478D-AC90-F4A8D53E2A83}" type="presOf" srcId="{4A73913C-531B-499C-BD90-9CDA52F92568}" destId="{AB846017-A0C3-4B84-9DCD-A310BCEF14C3}" srcOrd="1" destOrd="0" presId="urn:microsoft.com/office/officeart/2005/8/layout/hierarchy2"/>
    <dgm:cxn modelId="{08F34217-0F83-43C8-A484-7D02054CEC46}" type="presOf" srcId="{C5E65D65-EDA5-4955-8C4D-EBFBF7E48814}" destId="{3F6D0779-3B5A-4621-A2ED-3103F7BA0419}" srcOrd="0" destOrd="0" presId="urn:microsoft.com/office/officeart/2005/8/layout/hierarchy2"/>
    <dgm:cxn modelId="{C3250D64-CB27-4582-9A35-05328A0D580D}" srcId="{C4CC4EEE-C3F9-46ED-AE58-D96CE478EB12}" destId="{90D9B701-DEF8-4E53-958C-B9FFABAD54B5}" srcOrd="0" destOrd="0" parTransId="{747AAE37-07A9-4C74-BE7D-6BE35F6F9CC0}" sibTransId="{11CA4628-4A01-4F9D-B799-1EADB295BC72}"/>
    <dgm:cxn modelId="{139B5A97-C779-41F3-ADE4-92984B115807}" type="presOf" srcId="{7E6A008A-8FA9-4DF3-BFA8-2BE95A85611F}" destId="{4C6E0DF5-840F-4A6F-B808-3E9FA19C8E96}" srcOrd="0" destOrd="0" presId="urn:microsoft.com/office/officeart/2005/8/layout/hierarchy2"/>
    <dgm:cxn modelId="{B026E3BB-584C-4470-8FC9-CA2FF210F38D}" srcId="{B9B31103-70B5-44C6-9BE7-3468C210A5ED}" destId="{CB7C2AF3-9353-4BB6-BF8B-8F760FFAB29D}" srcOrd="1" destOrd="0" parTransId="{3F03240E-2B66-450B-ADA1-77B2C19FF7C6}" sibTransId="{06EA0376-79E9-47B1-86C4-39799162BF83}"/>
    <dgm:cxn modelId="{BB49F582-31D8-459C-AC2A-E8AA223824BC}" type="presOf" srcId="{06A3C551-5A4B-4BB9-8FA7-93F27499C4DE}" destId="{61D71C7E-E942-438D-AAD4-1680C35CB395}" srcOrd="0" destOrd="0" presId="urn:microsoft.com/office/officeart/2005/8/layout/hierarchy2"/>
    <dgm:cxn modelId="{6E6B446D-B911-42B5-8C3C-5712ED5235EB}" type="presOf" srcId="{3F03240E-2B66-450B-ADA1-77B2C19FF7C6}" destId="{DD88057A-763B-4FE8-8C0F-A44E29BA5185}" srcOrd="0" destOrd="0" presId="urn:microsoft.com/office/officeart/2005/8/layout/hierarchy2"/>
    <dgm:cxn modelId="{F5BD509A-DF53-4161-8DE7-F21C0F6F3E05}" srcId="{CB7C2AF3-9353-4BB6-BF8B-8F760FFAB29D}" destId="{67BFDE8D-CEBB-4725-A636-09DF4EF2199C}" srcOrd="0" destOrd="0" parTransId="{50BD26E5-D0CD-440D-9A9E-B9711B2CFDC3}" sibTransId="{87AE387B-8CAA-407D-BDE7-6686EA914A03}"/>
    <dgm:cxn modelId="{89FF9D66-F0A7-4BEE-AB1D-3C93561AAF83}" type="presOf" srcId="{BC7A5EFB-FDD4-4177-B89A-F7A4FED8F31F}" destId="{9318A644-CE8E-4D27-B027-469EB90FB31F}" srcOrd="0" destOrd="0" presId="urn:microsoft.com/office/officeart/2005/8/layout/hierarchy2"/>
    <dgm:cxn modelId="{CE57A44E-AB0A-4939-89D5-C0246C407BAF}" type="presOf" srcId="{879FDBAB-CDFD-4DBE-8624-026741A6F364}" destId="{415C59FE-B092-4C71-B344-DE51FFEEAE38}" srcOrd="0" destOrd="0" presId="urn:microsoft.com/office/officeart/2005/8/layout/hierarchy2"/>
    <dgm:cxn modelId="{CFA82C61-C4F0-4CDF-B1AD-7EE02993761D}" type="presOf" srcId="{50BD26E5-D0CD-440D-9A9E-B9711B2CFDC3}" destId="{3297FDA6-5EEE-4A4E-95A6-73622E61A9DD}" srcOrd="0" destOrd="0" presId="urn:microsoft.com/office/officeart/2005/8/layout/hierarchy2"/>
    <dgm:cxn modelId="{37EB6A38-D9FC-44F2-8B51-39E7BEA1A29C}" type="presOf" srcId="{29708866-A5B3-499C-B570-F70C0BEF2E33}" destId="{20F8D145-A336-460E-A809-FBE1F9D48989}" srcOrd="0" destOrd="0" presId="urn:microsoft.com/office/officeart/2005/8/layout/hierarchy2"/>
    <dgm:cxn modelId="{0A9CE2FF-251B-43DF-BEF6-B747B7833F02}" type="presOf" srcId="{50BD26E5-D0CD-440D-9A9E-B9711B2CFDC3}" destId="{71FF160C-42CE-4013-A5A0-4563566D398B}" srcOrd="1" destOrd="0" presId="urn:microsoft.com/office/officeart/2005/8/layout/hierarchy2"/>
    <dgm:cxn modelId="{77578ECB-49CA-49E9-9513-89511EF33E46}" srcId="{C4CC4EEE-C3F9-46ED-AE58-D96CE478EB12}" destId="{15A74567-060B-46F5-A901-574246E7B9B0}" srcOrd="2" destOrd="0" parTransId="{515D9F7F-3540-4A1D-9B23-EF9A1769F2E8}" sibTransId="{CC977F2D-440D-41D4-8841-417DA0AF5641}"/>
    <dgm:cxn modelId="{B5DF0D60-583F-435D-8653-130FBEFD986D}" srcId="{67BFDE8D-CEBB-4725-A636-09DF4EF2199C}" destId="{BC7A5EFB-FDD4-4177-B89A-F7A4FED8F31F}" srcOrd="2" destOrd="0" parTransId="{06A3C551-5A4B-4BB9-8FA7-93F27499C4DE}" sibTransId="{796A0D8A-6432-4FAE-9059-B17D6543CDB0}"/>
    <dgm:cxn modelId="{CC0E295F-65D4-42A7-B171-0FADCEEE8CCE}" type="presOf" srcId="{8D68196D-D518-4C17-A7C8-8A29668F060B}" destId="{975D8A3C-7DBF-4BFD-99A3-D69F736FC0D6}" srcOrd="0" destOrd="0" presId="urn:microsoft.com/office/officeart/2005/8/layout/hierarchy2"/>
    <dgm:cxn modelId="{FBDA416E-5CD7-4192-8DC8-72D3DB5E0FA8}" type="presOf" srcId="{0F68FFF8-C536-426F-BB3E-02DAD2165D66}" destId="{1DCA59E3-07BD-4C0F-B41C-48C7A9C94ADE}" srcOrd="0" destOrd="0" presId="urn:microsoft.com/office/officeart/2005/8/layout/hierarchy2"/>
    <dgm:cxn modelId="{4BD29877-7593-485C-B41F-EBC7BBAC0283}" srcId="{7172BFDF-2285-4617-8FD3-CF568E482414}" destId="{8A01722D-3CFB-41E0-9C6D-9993395AC053}" srcOrd="1" destOrd="0" parTransId="{512F2B7B-FE34-46DA-8411-9EDD41D4515C}" sibTransId="{CE249F30-9480-4D9C-9166-99A97BB90691}"/>
    <dgm:cxn modelId="{572CAEF6-53F1-4A1C-B1E4-6846729F727C}" type="presOf" srcId="{6DA8C113-6305-44F3-816E-A8929AEB6EC3}" destId="{7DCB0A08-40E7-4CAE-9D85-7EF1013A8E2F}" srcOrd="0" destOrd="0" presId="urn:microsoft.com/office/officeart/2005/8/layout/hierarchy2"/>
    <dgm:cxn modelId="{34BB43D5-62D6-4201-AF31-A09CA68AAD61}" type="presOf" srcId="{C9C3BF77-C7AC-418B-AAC5-84CEBC274723}" destId="{8AC709C4-C797-4A05-9C7E-592CE147AD6C}" srcOrd="0" destOrd="0" presId="urn:microsoft.com/office/officeart/2005/8/layout/hierarchy2"/>
    <dgm:cxn modelId="{034C9553-BA8D-4B15-B0C0-DF2737C0CB05}" type="presParOf" srcId="{B27D60A6-AFCF-4277-8803-C9A53072DC71}" destId="{ABA298B0-2886-4D54-B5E4-88367BCCD480}" srcOrd="0" destOrd="0" presId="urn:microsoft.com/office/officeart/2005/8/layout/hierarchy2"/>
    <dgm:cxn modelId="{DC36B573-43E4-4C28-8860-770C5C9BCA9B}" type="presParOf" srcId="{ABA298B0-2886-4D54-B5E4-88367BCCD480}" destId="{43E9A781-BFC3-411A-952F-55372415C75D}" srcOrd="0" destOrd="0" presId="urn:microsoft.com/office/officeart/2005/8/layout/hierarchy2"/>
    <dgm:cxn modelId="{3942D67D-F4EC-4D76-A918-EF0E245DA445}" type="presParOf" srcId="{ABA298B0-2886-4D54-B5E4-88367BCCD480}" destId="{E0B41A6C-B2E3-421D-8117-B36D5ADE7854}" srcOrd="1" destOrd="0" presId="urn:microsoft.com/office/officeart/2005/8/layout/hierarchy2"/>
    <dgm:cxn modelId="{8BCBA6FC-9D5D-43C0-8CA8-DC0D9DC9F01F}" type="presParOf" srcId="{E0B41A6C-B2E3-421D-8117-B36D5ADE7854}" destId="{1442E124-7FCA-4D5B-AC6E-A9AA816128FD}" srcOrd="0" destOrd="0" presId="urn:microsoft.com/office/officeart/2005/8/layout/hierarchy2"/>
    <dgm:cxn modelId="{A2412802-8F93-43C8-8E2D-2F84F98AB6E2}" type="presParOf" srcId="{1442E124-7FCA-4D5B-AC6E-A9AA816128FD}" destId="{5EE70601-E8F4-41EC-A429-4A9773F34BAD}" srcOrd="0" destOrd="0" presId="urn:microsoft.com/office/officeart/2005/8/layout/hierarchy2"/>
    <dgm:cxn modelId="{4FE9C260-E25E-47C3-91AD-1BAC3429E499}" type="presParOf" srcId="{E0B41A6C-B2E3-421D-8117-B36D5ADE7854}" destId="{D0325AAA-9612-48F1-A0C8-FBA94646E366}" srcOrd="1" destOrd="0" presId="urn:microsoft.com/office/officeart/2005/8/layout/hierarchy2"/>
    <dgm:cxn modelId="{B925871B-B3A5-4C6F-8536-12B6540A071F}" type="presParOf" srcId="{D0325AAA-9612-48F1-A0C8-FBA94646E366}" destId="{56E990C8-630B-4CA0-A82E-69DAC1771143}" srcOrd="0" destOrd="0" presId="urn:microsoft.com/office/officeart/2005/8/layout/hierarchy2"/>
    <dgm:cxn modelId="{528CF4DF-A1D0-401F-955C-9DDE21BB26F7}" type="presParOf" srcId="{D0325AAA-9612-48F1-A0C8-FBA94646E366}" destId="{3CC2BB14-3A95-45E5-BE88-268C16F67F1D}" srcOrd="1" destOrd="0" presId="urn:microsoft.com/office/officeart/2005/8/layout/hierarchy2"/>
    <dgm:cxn modelId="{E2F2A907-DF0C-4E2F-812F-6FFFB2EDF382}" type="presParOf" srcId="{3CC2BB14-3A95-45E5-BE88-268C16F67F1D}" destId="{6913B127-28D6-47A8-A883-8006F22597A8}" srcOrd="0" destOrd="0" presId="urn:microsoft.com/office/officeart/2005/8/layout/hierarchy2"/>
    <dgm:cxn modelId="{AD2074ED-C914-470E-9C2F-6B5A9D97E6E9}" type="presParOf" srcId="{6913B127-28D6-47A8-A883-8006F22597A8}" destId="{9C947654-9170-4282-8F91-66BC114B00E3}" srcOrd="0" destOrd="0" presId="urn:microsoft.com/office/officeart/2005/8/layout/hierarchy2"/>
    <dgm:cxn modelId="{AA6D0F02-9B5D-4B0A-B538-E001C1A7B6D7}" type="presParOf" srcId="{3CC2BB14-3A95-45E5-BE88-268C16F67F1D}" destId="{9C51ADAA-4669-4BFA-83D9-7D7FEFC429D4}" srcOrd="1" destOrd="0" presId="urn:microsoft.com/office/officeart/2005/8/layout/hierarchy2"/>
    <dgm:cxn modelId="{25412680-52F5-49C4-83F8-3C936BE3A3E8}" type="presParOf" srcId="{9C51ADAA-4669-4BFA-83D9-7D7FEFC429D4}" destId="{AAFAFB69-D00A-4215-9CCE-4CE7E1FCF434}" srcOrd="0" destOrd="0" presId="urn:microsoft.com/office/officeart/2005/8/layout/hierarchy2"/>
    <dgm:cxn modelId="{18844379-71C1-4E39-9FDA-45278B04317E}" type="presParOf" srcId="{9C51ADAA-4669-4BFA-83D9-7D7FEFC429D4}" destId="{CF9063F1-6526-451A-90A8-748E1BD58873}" srcOrd="1" destOrd="0" presId="urn:microsoft.com/office/officeart/2005/8/layout/hierarchy2"/>
    <dgm:cxn modelId="{F9B9CE63-53DC-46AD-983A-6392EE71BB2F}" type="presParOf" srcId="{3CC2BB14-3A95-45E5-BE88-268C16F67F1D}" destId="{4C6E0DF5-840F-4A6F-B808-3E9FA19C8E96}" srcOrd="2" destOrd="0" presId="urn:microsoft.com/office/officeart/2005/8/layout/hierarchy2"/>
    <dgm:cxn modelId="{3945A671-A447-41FA-B40C-ED7E9E75E188}" type="presParOf" srcId="{4C6E0DF5-840F-4A6F-B808-3E9FA19C8E96}" destId="{F4E6E090-4E03-4C79-A68D-9BDF142814C7}" srcOrd="0" destOrd="0" presId="urn:microsoft.com/office/officeart/2005/8/layout/hierarchy2"/>
    <dgm:cxn modelId="{0898D291-023B-4D6C-BF65-AC7BC8C27B79}" type="presParOf" srcId="{3CC2BB14-3A95-45E5-BE88-268C16F67F1D}" destId="{814F2584-AD63-4DF5-8EE1-262306D6484B}" srcOrd="3" destOrd="0" presId="urn:microsoft.com/office/officeart/2005/8/layout/hierarchy2"/>
    <dgm:cxn modelId="{D852A171-F9E8-44B4-8EF5-469878895153}" type="presParOf" srcId="{814F2584-AD63-4DF5-8EE1-262306D6484B}" destId="{98689AEC-BB7E-4964-A6B5-4DB7579EF8DE}" srcOrd="0" destOrd="0" presId="urn:microsoft.com/office/officeart/2005/8/layout/hierarchy2"/>
    <dgm:cxn modelId="{89DEC1FC-977B-4A50-883D-D965540574FA}" type="presParOf" srcId="{814F2584-AD63-4DF5-8EE1-262306D6484B}" destId="{0360BBF6-8432-4904-AECC-2C2470B14C16}" srcOrd="1" destOrd="0" presId="urn:microsoft.com/office/officeart/2005/8/layout/hierarchy2"/>
    <dgm:cxn modelId="{C599B72E-70C3-4F9D-92A6-47C8A629B86C}" type="presParOf" srcId="{0360BBF6-8432-4904-AECC-2C2470B14C16}" destId="{9F06E42A-7EFD-48B0-8EE2-911727BD014A}" srcOrd="0" destOrd="0" presId="urn:microsoft.com/office/officeart/2005/8/layout/hierarchy2"/>
    <dgm:cxn modelId="{01DADD0B-540A-4A2B-B371-2DE2764365D9}" type="presParOf" srcId="{9F06E42A-7EFD-48B0-8EE2-911727BD014A}" destId="{C0B906CB-0E69-4D23-BEED-C3648B87EC2F}" srcOrd="0" destOrd="0" presId="urn:microsoft.com/office/officeart/2005/8/layout/hierarchy2"/>
    <dgm:cxn modelId="{AF2E576D-2048-4E0B-9DBB-3A896AA6DF21}" type="presParOf" srcId="{0360BBF6-8432-4904-AECC-2C2470B14C16}" destId="{62AC5655-930C-4552-A80F-E2549A599942}" srcOrd="1" destOrd="0" presId="urn:microsoft.com/office/officeart/2005/8/layout/hierarchy2"/>
    <dgm:cxn modelId="{085223AF-16B0-443E-86AA-2B55369F9942}" type="presParOf" srcId="{62AC5655-930C-4552-A80F-E2549A599942}" destId="{CA89FC49-8143-442B-9074-961521DFA238}" srcOrd="0" destOrd="0" presId="urn:microsoft.com/office/officeart/2005/8/layout/hierarchy2"/>
    <dgm:cxn modelId="{93117720-9800-423B-B9D1-AB75D9E47BEA}" type="presParOf" srcId="{62AC5655-930C-4552-A80F-E2549A599942}" destId="{D4CAA12C-3D2D-4832-BB7B-CB983D682987}" srcOrd="1" destOrd="0" presId="urn:microsoft.com/office/officeart/2005/8/layout/hierarchy2"/>
    <dgm:cxn modelId="{86470106-0E7F-43D5-B099-03945A33D946}" type="presParOf" srcId="{D4CAA12C-3D2D-4832-BB7B-CB983D682987}" destId="{415C59FE-B092-4C71-B344-DE51FFEEAE38}" srcOrd="0" destOrd="0" presId="urn:microsoft.com/office/officeart/2005/8/layout/hierarchy2"/>
    <dgm:cxn modelId="{427AD698-729E-404E-BC38-45A27992D8BC}" type="presParOf" srcId="{415C59FE-B092-4C71-B344-DE51FFEEAE38}" destId="{4EDDE0F6-130F-48CD-A1DB-D64B2F8F2BF0}" srcOrd="0" destOrd="0" presId="urn:microsoft.com/office/officeart/2005/8/layout/hierarchy2"/>
    <dgm:cxn modelId="{7326D8B0-FECA-4EB2-BA1E-AD73BD52C11B}" type="presParOf" srcId="{D4CAA12C-3D2D-4832-BB7B-CB983D682987}" destId="{D09C163D-665C-4C69-991B-F9BD41D00A66}" srcOrd="1" destOrd="0" presId="urn:microsoft.com/office/officeart/2005/8/layout/hierarchy2"/>
    <dgm:cxn modelId="{19A1C297-7DC2-4205-8BC4-46FDC4B57DE8}" type="presParOf" srcId="{D09C163D-665C-4C69-991B-F9BD41D00A66}" destId="{A4A35575-1D7E-484D-8EEF-FAD9D34F6AA7}" srcOrd="0" destOrd="0" presId="urn:microsoft.com/office/officeart/2005/8/layout/hierarchy2"/>
    <dgm:cxn modelId="{200EEFDA-DD7E-49A6-83BB-BE45A443B707}" type="presParOf" srcId="{D09C163D-665C-4C69-991B-F9BD41D00A66}" destId="{F76A1A77-DBD8-4768-8F0A-CFB42C28A700}" srcOrd="1" destOrd="0" presId="urn:microsoft.com/office/officeart/2005/8/layout/hierarchy2"/>
    <dgm:cxn modelId="{ED861B11-E380-4BBC-80F4-C49A3311FD30}" type="presParOf" srcId="{D4CAA12C-3D2D-4832-BB7B-CB983D682987}" destId="{B18E739E-5ACA-4CDE-8B97-F582E11980E3}" srcOrd="2" destOrd="0" presId="urn:microsoft.com/office/officeart/2005/8/layout/hierarchy2"/>
    <dgm:cxn modelId="{E4283CCD-8BF2-4322-8E4B-1980D21F98C5}" type="presParOf" srcId="{B18E739E-5ACA-4CDE-8B97-F582E11980E3}" destId="{DF5AF2B8-CD0C-45FF-8CD3-AE75D39D778B}" srcOrd="0" destOrd="0" presId="urn:microsoft.com/office/officeart/2005/8/layout/hierarchy2"/>
    <dgm:cxn modelId="{BEDA1E93-F3B2-4BBC-9DEA-D0A93C87A993}" type="presParOf" srcId="{D4CAA12C-3D2D-4832-BB7B-CB983D682987}" destId="{DC6104DC-1030-46C8-B214-7CDA9E885AE0}" srcOrd="3" destOrd="0" presId="urn:microsoft.com/office/officeart/2005/8/layout/hierarchy2"/>
    <dgm:cxn modelId="{DD3E0D70-B01B-40FE-BABF-269D3FFB6CE4}" type="presParOf" srcId="{DC6104DC-1030-46C8-B214-7CDA9E885AE0}" destId="{28652735-E7B7-4C6F-A49D-3EBA32D9BF81}" srcOrd="0" destOrd="0" presId="urn:microsoft.com/office/officeart/2005/8/layout/hierarchy2"/>
    <dgm:cxn modelId="{8C61884E-F59F-4687-AD71-7240E8485A81}" type="presParOf" srcId="{DC6104DC-1030-46C8-B214-7CDA9E885AE0}" destId="{E264D98E-29F8-4DD3-AA68-A7C65360C618}" srcOrd="1" destOrd="0" presId="urn:microsoft.com/office/officeart/2005/8/layout/hierarchy2"/>
    <dgm:cxn modelId="{4584B562-F02F-48A2-BF0D-D3F8CE6A1F38}" type="presParOf" srcId="{D4CAA12C-3D2D-4832-BB7B-CB983D682987}" destId="{C8DAA9BF-53DA-42A9-935B-AF1930888591}" srcOrd="4" destOrd="0" presId="urn:microsoft.com/office/officeart/2005/8/layout/hierarchy2"/>
    <dgm:cxn modelId="{35AB1670-2C4B-4213-9B03-D082CDE205B6}" type="presParOf" srcId="{C8DAA9BF-53DA-42A9-935B-AF1930888591}" destId="{6D36A2BF-9952-422A-8963-DD0FA6C59778}" srcOrd="0" destOrd="0" presId="urn:microsoft.com/office/officeart/2005/8/layout/hierarchy2"/>
    <dgm:cxn modelId="{0E1C7D8D-3315-47EC-AAB0-58C87D6E9C53}" type="presParOf" srcId="{D4CAA12C-3D2D-4832-BB7B-CB983D682987}" destId="{C65613A6-9A28-4DB4-A7A6-CBDCD5F04607}" srcOrd="5" destOrd="0" presId="urn:microsoft.com/office/officeart/2005/8/layout/hierarchy2"/>
    <dgm:cxn modelId="{CC0C6633-4AF2-4077-9B31-78921763955A}" type="presParOf" srcId="{C65613A6-9A28-4DB4-A7A6-CBDCD5F04607}" destId="{2CD66CA9-7D3D-4B00-B260-A42A51451C96}" srcOrd="0" destOrd="0" presId="urn:microsoft.com/office/officeart/2005/8/layout/hierarchy2"/>
    <dgm:cxn modelId="{F4973206-DAF2-4E29-8880-7448308D5957}" type="presParOf" srcId="{C65613A6-9A28-4DB4-A7A6-CBDCD5F04607}" destId="{E4764B2F-AB9D-40AF-B3F1-F72649817BCE}" srcOrd="1" destOrd="0" presId="urn:microsoft.com/office/officeart/2005/8/layout/hierarchy2"/>
    <dgm:cxn modelId="{96ED16EA-D51A-4814-9CBA-959C84B6CC02}" type="presParOf" srcId="{D4CAA12C-3D2D-4832-BB7B-CB983D682987}" destId="{15CA28D9-2510-44D2-8802-0881E2228705}" srcOrd="6" destOrd="0" presId="urn:microsoft.com/office/officeart/2005/8/layout/hierarchy2"/>
    <dgm:cxn modelId="{CAC70B12-B0C4-4351-BC8B-3F897B6036BF}" type="presParOf" srcId="{15CA28D9-2510-44D2-8802-0881E2228705}" destId="{D12FEAC3-61B7-4C00-B652-7B341B7B13D4}" srcOrd="0" destOrd="0" presId="urn:microsoft.com/office/officeart/2005/8/layout/hierarchy2"/>
    <dgm:cxn modelId="{333F4E59-8EFA-4D87-BBDA-133EF5318C46}" type="presParOf" srcId="{D4CAA12C-3D2D-4832-BB7B-CB983D682987}" destId="{7A5DCF10-E773-4056-AA04-E78AF046CD3B}" srcOrd="7" destOrd="0" presId="urn:microsoft.com/office/officeart/2005/8/layout/hierarchy2"/>
    <dgm:cxn modelId="{AB4056B9-0BEE-4900-A9CA-34262C19531E}" type="presParOf" srcId="{7A5DCF10-E773-4056-AA04-E78AF046CD3B}" destId="{8F386616-289F-4B45-BA31-365FA64614F5}" srcOrd="0" destOrd="0" presId="urn:microsoft.com/office/officeart/2005/8/layout/hierarchy2"/>
    <dgm:cxn modelId="{526DDC41-BFC0-4A16-BE61-5B6323AAEA5F}" type="presParOf" srcId="{7A5DCF10-E773-4056-AA04-E78AF046CD3B}" destId="{C9A08611-4C3F-4973-85FE-B30F8DAC458D}" srcOrd="1" destOrd="0" presId="urn:microsoft.com/office/officeart/2005/8/layout/hierarchy2"/>
    <dgm:cxn modelId="{2494A17C-AA6B-486F-A42B-E25B3C979530}" type="presParOf" srcId="{D4CAA12C-3D2D-4832-BB7B-CB983D682987}" destId="{8AC709C4-C797-4A05-9C7E-592CE147AD6C}" srcOrd="8" destOrd="0" presId="urn:microsoft.com/office/officeart/2005/8/layout/hierarchy2"/>
    <dgm:cxn modelId="{BDDE25FC-0CA8-4E90-A4F5-DC15A6728351}" type="presParOf" srcId="{8AC709C4-C797-4A05-9C7E-592CE147AD6C}" destId="{87F6468F-0C1E-4278-A822-C6821C0F2A43}" srcOrd="0" destOrd="0" presId="urn:microsoft.com/office/officeart/2005/8/layout/hierarchy2"/>
    <dgm:cxn modelId="{A0252351-BB19-40D5-B06F-73E456D1F914}" type="presParOf" srcId="{D4CAA12C-3D2D-4832-BB7B-CB983D682987}" destId="{C0A31844-9FC8-436C-9308-5EDF6BD54720}" srcOrd="9" destOrd="0" presId="urn:microsoft.com/office/officeart/2005/8/layout/hierarchy2"/>
    <dgm:cxn modelId="{4024652E-DCC2-4A6E-A7E2-9259859C5A98}" type="presParOf" srcId="{C0A31844-9FC8-436C-9308-5EDF6BD54720}" destId="{CDE51E6A-47FF-4782-AC94-6374F0CE9F65}" srcOrd="0" destOrd="0" presId="urn:microsoft.com/office/officeart/2005/8/layout/hierarchy2"/>
    <dgm:cxn modelId="{F35ECEDA-6BAD-4FD6-9BB6-1149FE53024C}" type="presParOf" srcId="{C0A31844-9FC8-436C-9308-5EDF6BD54720}" destId="{7FE84C09-4005-4807-8B1E-66610CDC268A}" srcOrd="1" destOrd="0" presId="urn:microsoft.com/office/officeart/2005/8/layout/hierarchy2"/>
    <dgm:cxn modelId="{BED9EB0B-A900-4A80-8BC7-73F6F0D71164}" type="presParOf" srcId="{3CC2BB14-3A95-45E5-BE88-268C16F67F1D}" destId="{F4496854-D420-42CF-87ED-1E0424E25CA4}" srcOrd="4" destOrd="0" presId="urn:microsoft.com/office/officeart/2005/8/layout/hierarchy2"/>
    <dgm:cxn modelId="{E1138507-82E1-4A59-9D12-9BE38DEF8194}" type="presParOf" srcId="{F4496854-D420-42CF-87ED-1E0424E25CA4}" destId="{8D2E0C06-47CB-4064-B23D-8FE4531BA9B3}" srcOrd="0" destOrd="0" presId="urn:microsoft.com/office/officeart/2005/8/layout/hierarchy2"/>
    <dgm:cxn modelId="{44B5BAFD-D994-45E1-84EA-FB5BB2B043B9}" type="presParOf" srcId="{3CC2BB14-3A95-45E5-BE88-268C16F67F1D}" destId="{6AD85A9D-C48A-408E-B83D-AA390488A483}" srcOrd="5" destOrd="0" presId="urn:microsoft.com/office/officeart/2005/8/layout/hierarchy2"/>
    <dgm:cxn modelId="{790A542A-BB8C-470B-97A9-0A750BBD54F9}" type="presParOf" srcId="{6AD85A9D-C48A-408E-B83D-AA390488A483}" destId="{0A4699D9-33E1-49DD-B975-5805F65A96C0}" srcOrd="0" destOrd="0" presId="urn:microsoft.com/office/officeart/2005/8/layout/hierarchy2"/>
    <dgm:cxn modelId="{5EEA5DBC-7331-4BD7-8B14-6AE9C8AF12DA}" type="presParOf" srcId="{6AD85A9D-C48A-408E-B83D-AA390488A483}" destId="{54B19856-43F8-4FA5-9B80-BACC04814253}" srcOrd="1" destOrd="0" presId="urn:microsoft.com/office/officeart/2005/8/layout/hierarchy2"/>
    <dgm:cxn modelId="{930DDD5D-ECA8-44A3-A082-74ADE82A0D72}" type="presParOf" srcId="{E0B41A6C-B2E3-421D-8117-B36D5ADE7854}" destId="{644DE112-D73E-4D1D-A553-4F5FCE15283A}" srcOrd="2" destOrd="0" presId="urn:microsoft.com/office/officeart/2005/8/layout/hierarchy2"/>
    <dgm:cxn modelId="{121ECF27-F909-47F3-9883-007640C48680}" type="presParOf" srcId="{644DE112-D73E-4D1D-A553-4F5FCE15283A}" destId="{B159636E-A5EE-4C90-A64C-9D0B9CD2D10F}" srcOrd="0" destOrd="0" presId="urn:microsoft.com/office/officeart/2005/8/layout/hierarchy2"/>
    <dgm:cxn modelId="{70AF685A-E1C4-4F06-9587-26AE519B916D}" type="presParOf" srcId="{E0B41A6C-B2E3-421D-8117-B36D5ADE7854}" destId="{341F06FD-33B4-4935-B6DB-0AF4152DED12}" srcOrd="3" destOrd="0" presId="urn:microsoft.com/office/officeart/2005/8/layout/hierarchy2"/>
    <dgm:cxn modelId="{7A0B6890-0185-488D-9E94-C9BA45A2CBB2}" type="presParOf" srcId="{341F06FD-33B4-4935-B6DB-0AF4152DED12}" destId="{FB15816D-A0AF-495D-8406-3CAA0AB7C3EF}" srcOrd="0" destOrd="0" presId="urn:microsoft.com/office/officeart/2005/8/layout/hierarchy2"/>
    <dgm:cxn modelId="{2BE687A2-BABA-4153-A0AF-649A5503507E}" type="presParOf" srcId="{341F06FD-33B4-4935-B6DB-0AF4152DED12}" destId="{8A94B879-29FA-49DD-BA27-D5D9707E027F}" srcOrd="1" destOrd="0" presId="urn:microsoft.com/office/officeart/2005/8/layout/hierarchy2"/>
    <dgm:cxn modelId="{A39A9025-8B65-40BD-A898-1041D33AC82E}" type="presParOf" srcId="{8A94B879-29FA-49DD-BA27-D5D9707E027F}" destId="{72642B19-6F14-464D-A877-931718BD1BA4}" srcOrd="0" destOrd="0" presId="urn:microsoft.com/office/officeart/2005/8/layout/hierarchy2"/>
    <dgm:cxn modelId="{C1DA20C0-AFB0-4476-8763-2884B5ECE3C0}" type="presParOf" srcId="{72642B19-6F14-464D-A877-931718BD1BA4}" destId="{FFC98903-0B6F-4A2D-BBA2-BA9631034F3F}" srcOrd="0" destOrd="0" presId="urn:microsoft.com/office/officeart/2005/8/layout/hierarchy2"/>
    <dgm:cxn modelId="{4E282C84-736E-4C95-8C46-258A703D17CC}" type="presParOf" srcId="{8A94B879-29FA-49DD-BA27-D5D9707E027F}" destId="{64150F65-AC25-4CFE-AA32-F5C35BBC4E11}" srcOrd="1" destOrd="0" presId="urn:microsoft.com/office/officeart/2005/8/layout/hierarchy2"/>
    <dgm:cxn modelId="{66AF05EF-1B03-4A4D-9CC8-DE9DC2703343}" type="presParOf" srcId="{64150F65-AC25-4CFE-AA32-F5C35BBC4E11}" destId="{1C35EA8A-E951-4319-869A-916FFE6E0309}" srcOrd="0" destOrd="0" presId="urn:microsoft.com/office/officeart/2005/8/layout/hierarchy2"/>
    <dgm:cxn modelId="{7BFF2BA7-1179-472D-8926-A7335FB3778F}" type="presParOf" srcId="{64150F65-AC25-4CFE-AA32-F5C35BBC4E11}" destId="{425F7A67-3450-4BD4-80F3-5146F443BB1A}" srcOrd="1" destOrd="0" presId="urn:microsoft.com/office/officeart/2005/8/layout/hierarchy2"/>
    <dgm:cxn modelId="{DC6E18FA-4BD9-4B6A-8D2B-0138472CDDE8}" type="presParOf" srcId="{8A94B879-29FA-49DD-BA27-D5D9707E027F}" destId="{DD88057A-763B-4FE8-8C0F-A44E29BA5185}" srcOrd="2" destOrd="0" presId="urn:microsoft.com/office/officeart/2005/8/layout/hierarchy2"/>
    <dgm:cxn modelId="{C4242183-6D15-4431-8D59-891B99D5746B}" type="presParOf" srcId="{DD88057A-763B-4FE8-8C0F-A44E29BA5185}" destId="{22885B87-2887-47ED-950D-288A164F83D0}" srcOrd="0" destOrd="0" presId="urn:microsoft.com/office/officeart/2005/8/layout/hierarchy2"/>
    <dgm:cxn modelId="{24298D99-D240-4F32-83E5-D7BB4345713A}" type="presParOf" srcId="{8A94B879-29FA-49DD-BA27-D5D9707E027F}" destId="{22CD0D31-2EFD-4D19-9ABF-69117529F482}" srcOrd="3" destOrd="0" presId="urn:microsoft.com/office/officeart/2005/8/layout/hierarchy2"/>
    <dgm:cxn modelId="{05D28942-92F1-4590-8FC3-91C4C76BB27E}" type="presParOf" srcId="{22CD0D31-2EFD-4D19-9ABF-69117529F482}" destId="{1FC82520-9C03-4D2C-8702-FAC61CE5BA23}" srcOrd="0" destOrd="0" presId="urn:microsoft.com/office/officeart/2005/8/layout/hierarchy2"/>
    <dgm:cxn modelId="{FBECA1B1-9CC3-4277-B661-C9FCF72E39D2}" type="presParOf" srcId="{22CD0D31-2EFD-4D19-9ABF-69117529F482}" destId="{084D9535-8721-4B5A-AF7D-839000EAA302}" srcOrd="1" destOrd="0" presId="urn:microsoft.com/office/officeart/2005/8/layout/hierarchy2"/>
    <dgm:cxn modelId="{33717B1C-BFC5-466B-A85E-B233753BE848}" type="presParOf" srcId="{084D9535-8721-4B5A-AF7D-839000EAA302}" destId="{3297FDA6-5EEE-4A4E-95A6-73622E61A9DD}" srcOrd="0" destOrd="0" presId="urn:microsoft.com/office/officeart/2005/8/layout/hierarchy2"/>
    <dgm:cxn modelId="{9B37DA86-3EF4-4B00-BD42-E9989DB9D9DE}" type="presParOf" srcId="{3297FDA6-5EEE-4A4E-95A6-73622E61A9DD}" destId="{71FF160C-42CE-4013-A5A0-4563566D398B}" srcOrd="0" destOrd="0" presId="urn:microsoft.com/office/officeart/2005/8/layout/hierarchy2"/>
    <dgm:cxn modelId="{F9C9BE65-FECA-4408-91FA-559BC3161F3C}" type="presParOf" srcId="{084D9535-8721-4B5A-AF7D-839000EAA302}" destId="{5FD8B2CE-4909-429D-85DA-AE9E95B8D46C}" srcOrd="1" destOrd="0" presId="urn:microsoft.com/office/officeart/2005/8/layout/hierarchy2"/>
    <dgm:cxn modelId="{9B7E63E9-2146-498B-861A-152EE019DCA1}" type="presParOf" srcId="{5FD8B2CE-4909-429D-85DA-AE9E95B8D46C}" destId="{67988DB3-AB82-4DBF-B70E-3917BA86BF39}" srcOrd="0" destOrd="0" presId="urn:microsoft.com/office/officeart/2005/8/layout/hierarchy2"/>
    <dgm:cxn modelId="{0D9BCE0F-AA8E-49C8-BB3F-6231B1F7B46E}" type="presParOf" srcId="{5FD8B2CE-4909-429D-85DA-AE9E95B8D46C}" destId="{40574E72-EFDA-478A-9ED4-80DD52DCF6B8}" srcOrd="1" destOrd="0" presId="urn:microsoft.com/office/officeart/2005/8/layout/hierarchy2"/>
    <dgm:cxn modelId="{85B2CD91-AC90-45CD-94FA-152F30861C1C}" type="presParOf" srcId="{40574E72-EFDA-478A-9ED4-80DD52DCF6B8}" destId="{3F6D0779-3B5A-4621-A2ED-3103F7BA0419}" srcOrd="0" destOrd="0" presId="urn:microsoft.com/office/officeart/2005/8/layout/hierarchy2"/>
    <dgm:cxn modelId="{52D5D3EC-1106-4792-ABAE-8947B38A3BFA}" type="presParOf" srcId="{3F6D0779-3B5A-4621-A2ED-3103F7BA0419}" destId="{E89A1376-FEEA-4118-8D5B-B65BDE450AE6}" srcOrd="0" destOrd="0" presId="urn:microsoft.com/office/officeart/2005/8/layout/hierarchy2"/>
    <dgm:cxn modelId="{5D118EA4-CCC3-491E-8B7F-C7FA4AD84EDB}" type="presParOf" srcId="{40574E72-EFDA-478A-9ED4-80DD52DCF6B8}" destId="{91AFCF69-C510-499B-A296-58B6EEF7FEB1}" srcOrd="1" destOrd="0" presId="urn:microsoft.com/office/officeart/2005/8/layout/hierarchy2"/>
    <dgm:cxn modelId="{727C36F5-ED68-4BF8-86CF-ED7B724651B5}" type="presParOf" srcId="{91AFCF69-C510-499B-A296-58B6EEF7FEB1}" destId="{07553B5C-3A4A-42F2-9F9B-100780798035}" srcOrd="0" destOrd="0" presId="urn:microsoft.com/office/officeart/2005/8/layout/hierarchy2"/>
    <dgm:cxn modelId="{31839992-ACA2-4832-8676-B16C41B98F65}" type="presParOf" srcId="{91AFCF69-C510-499B-A296-58B6EEF7FEB1}" destId="{C53CD819-FF8C-4F11-B708-4CB39F28002D}" srcOrd="1" destOrd="0" presId="urn:microsoft.com/office/officeart/2005/8/layout/hierarchy2"/>
    <dgm:cxn modelId="{A64A6EA5-0C35-476B-A28E-CC89B334DC86}" type="presParOf" srcId="{40574E72-EFDA-478A-9ED4-80DD52DCF6B8}" destId="{20F8D145-A336-460E-A809-FBE1F9D48989}" srcOrd="2" destOrd="0" presId="urn:microsoft.com/office/officeart/2005/8/layout/hierarchy2"/>
    <dgm:cxn modelId="{3217544A-6BCD-4391-B86C-6380C4404249}" type="presParOf" srcId="{20F8D145-A336-460E-A809-FBE1F9D48989}" destId="{7C728B0B-6E33-457F-9BD2-21F5730E6E1F}" srcOrd="0" destOrd="0" presId="urn:microsoft.com/office/officeart/2005/8/layout/hierarchy2"/>
    <dgm:cxn modelId="{85CF2F75-21E5-40B6-A697-CA93DAFE880E}" type="presParOf" srcId="{40574E72-EFDA-478A-9ED4-80DD52DCF6B8}" destId="{3A783FDF-C08F-4F2B-A0D7-AAA18C65F0C4}" srcOrd="3" destOrd="0" presId="urn:microsoft.com/office/officeart/2005/8/layout/hierarchy2"/>
    <dgm:cxn modelId="{DD82C735-0A3A-4658-8B48-ADD8205888FA}" type="presParOf" srcId="{3A783FDF-C08F-4F2B-A0D7-AAA18C65F0C4}" destId="{3DB587B4-0756-4596-A348-DDC4B007D991}" srcOrd="0" destOrd="0" presId="urn:microsoft.com/office/officeart/2005/8/layout/hierarchy2"/>
    <dgm:cxn modelId="{1DEA5CBF-0A17-4BA3-976C-D9A9A10857D1}" type="presParOf" srcId="{3A783FDF-C08F-4F2B-A0D7-AAA18C65F0C4}" destId="{4F03D3EA-2D96-4514-8A43-EE72C63E86EB}" srcOrd="1" destOrd="0" presId="urn:microsoft.com/office/officeart/2005/8/layout/hierarchy2"/>
    <dgm:cxn modelId="{4D2CA703-BCA7-4A06-93D2-F7C8203DAF2B}" type="presParOf" srcId="{40574E72-EFDA-478A-9ED4-80DD52DCF6B8}" destId="{61D71C7E-E942-438D-AAD4-1680C35CB395}" srcOrd="4" destOrd="0" presId="urn:microsoft.com/office/officeart/2005/8/layout/hierarchy2"/>
    <dgm:cxn modelId="{F06475EA-6995-4956-B8A4-3D01281DD85B}" type="presParOf" srcId="{61D71C7E-E942-438D-AAD4-1680C35CB395}" destId="{F6956132-B453-495C-B4A9-503EAD3BA505}" srcOrd="0" destOrd="0" presId="urn:microsoft.com/office/officeart/2005/8/layout/hierarchy2"/>
    <dgm:cxn modelId="{B3E279D3-9D6A-4FD0-9C5D-A1C70137FFB3}" type="presParOf" srcId="{40574E72-EFDA-478A-9ED4-80DD52DCF6B8}" destId="{12A72001-76F5-4FD8-BAC2-3E3472848B42}" srcOrd="5" destOrd="0" presId="urn:microsoft.com/office/officeart/2005/8/layout/hierarchy2"/>
    <dgm:cxn modelId="{C4F4DB93-F033-44E4-BDF3-B74B6C4BB631}" type="presParOf" srcId="{12A72001-76F5-4FD8-BAC2-3E3472848B42}" destId="{9318A644-CE8E-4D27-B027-469EB90FB31F}" srcOrd="0" destOrd="0" presId="urn:microsoft.com/office/officeart/2005/8/layout/hierarchy2"/>
    <dgm:cxn modelId="{CDF9B0CF-2B10-4304-A849-28B95FE81F93}" type="presParOf" srcId="{12A72001-76F5-4FD8-BAC2-3E3472848B42}" destId="{FC6E40AE-6F2F-45A7-B8DE-EC4AD893507A}" srcOrd="1" destOrd="0" presId="urn:microsoft.com/office/officeart/2005/8/layout/hierarchy2"/>
    <dgm:cxn modelId="{24D10509-0D4C-4228-8D8E-41B972948F50}" type="presParOf" srcId="{40574E72-EFDA-478A-9ED4-80DD52DCF6B8}" destId="{25359F89-6444-45CF-980E-AD1EBDD5F84E}" srcOrd="6" destOrd="0" presId="urn:microsoft.com/office/officeart/2005/8/layout/hierarchy2"/>
    <dgm:cxn modelId="{C287FCA0-DFEA-42F5-A14F-1481D38E711C}" type="presParOf" srcId="{25359F89-6444-45CF-980E-AD1EBDD5F84E}" destId="{AB846017-A0C3-4B84-9DCD-A310BCEF14C3}" srcOrd="0" destOrd="0" presId="urn:microsoft.com/office/officeart/2005/8/layout/hierarchy2"/>
    <dgm:cxn modelId="{E9C8748B-54EA-4B19-88CA-459306B9DD0C}" type="presParOf" srcId="{40574E72-EFDA-478A-9ED4-80DD52DCF6B8}" destId="{CDAD3AEB-4BA7-4AED-8D0B-F13DEAD63C8E}" srcOrd="7" destOrd="0" presId="urn:microsoft.com/office/officeart/2005/8/layout/hierarchy2"/>
    <dgm:cxn modelId="{CAF21C56-E792-4025-AD47-327DE3A54D63}" type="presParOf" srcId="{CDAD3AEB-4BA7-4AED-8D0B-F13DEAD63C8E}" destId="{975D8A3C-7DBF-4BFD-99A3-D69F736FC0D6}" srcOrd="0" destOrd="0" presId="urn:microsoft.com/office/officeart/2005/8/layout/hierarchy2"/>
    <dgm:cxn modelId="{F4D9D3E0-DFE4-4D2C-BF6F-4245D3658F72}" type="presParOf" srcId="{CDAD3AEB-4BA7-4AED-8D0B-F13DEAD63C8E}" destId="{F85975F9-C15C-491C-9596-9C479EE74111}" srcOrd="1" destOrd="0" presId="urn:microsoft.com/office/officeart/2005/8/layout/hierarchy2"/>
    <dgm:cxn modelId="{8DBBD410-A912-4B5F-8DBD-60BDC1DAD5BB}" type="presParOf" srcId="{40574E72-EFDA-478A-9ED4-80DD52DCF6B8}" destId="{8CCFB015-53CC-4455-AB90-8A203EB79BB0}" srcOrd="8" destOrd="0" presId="urn:microsoft.com/office/officeart/2005/8/layout/hierarchy2"/>
    <dgm:cxn modelId="{2007E6F4-B9ED-4DCC-BED3-DB72E2928468}" type="presParOf" srcId="{8CCFB015-53CC-4455-AB90-8A203EB79BB0}" destId="{ABABBCD0-5183-4B7B-A30C-1FA5988FB939}" srcOrd="0" destOrd="0" presId="urn:microsoft.com/office/officeart/2005/8/layout/hierarchy2"/>
    <dgm:cxn modelId="{3168E15B-6EDB-4F28-8A40-45609AC9127C}" type="presParOf" srcId="{40574E72-EFDA-478A-9ED4-80DD52DCF6B8}" destId="{CF15E2EC-EE31-4398-BA69-A12C6D8CBFA6}" srcOrd="9" destOrd="0" presId="urn:microsoft.com/office/officeart/2005/8/layout/hierarchy2"/>
    <dgm:cxn modelId="{EA2825B9-A3B9-4181-99B9-977A47733905}" type="presParOf" srcId="{CF15E2EC-EE31-4398-BA69-A12C6D8CBFA6}" destId="{719B672B-58B5-46D2-8869-0436DAC79BE3}" srcOrd="0" destOrd="0" presId="urn:microsoft.com/office/officeart/2005/8/layout/hierarchy2"/>
    <dgm:cxn modelId="{1A0BF75C-6EE9-4421-BA35-30F698DFBA36}" type="presParOf" srcId="{CF15E2EC-EE31-4398-BA69-A12C6D8CBFA6}" destId="{52A808B2-005B-4B39-A0FC-054B3BDF5132}" srcOrd="1" destOrd="0" presId="urn:microsoft.com/office/officeart/2005/8/layout/hierarchy2"/>
    <dgm:cxn modelId="{8E384A1F-279D-4A66-8ECE-10ACFAF9E24F}" type="presParOf" srcId="{8A94B879-29FA-49DD-BA27-D5D9707E027F}" destId="{7DCB0A08-40E7-4CAE-9D85-7EF1013A8E2F}" srcOrd="4" destOrd="0" presId="urn:microsoft.com/office/officeart/2005/8/layout/hierarchy2"/>
    <dgm:cxn modelId="{F27CA2DD-3895-4F2B-98AA-3DA81533E94B}" type="presParOf" srcId="{7DCB0A08-40E7-4CAE-9D85-7EF1013A8E2F}" destId="{2133DBD3-DBCC-48E3-AC89-41563F13442B}" srcOrd="0" destOrd="0" presId="urn:microsoft.com/office/officeart/2005/8/layout/hierarchy2"/>
    <dgm:cxn modelId="{7C2FF550-846D-4AAC-9AA6-C20F019B56CF}" type="presParOf" srcId="{8A94B879-29FA-49DD-BA27-D5D9707E027F}" destId="{1AC9EB57-70E4-4B19-8DEC-1763DCCBCDE7}" srcOrd="5" destOrd="0" presId="urn:microsoft.com/office/officeart/2005/8/layout/hierarchy2"/>
    <dgm:cxn modelId="{BF50FF65-D041-4027-8FBC-D0D7F6708EEF}" type="presParOf" srcId="{1AC9EB57-70E4-4B19-8DEC-1763DCCBCDE7}" destId="{1DCA59E3-07BD-4C0F-B41C-48C7A9C94ADE}" srcOrd="0" destOrd="0" presId="urn:microsoft.com/office/officeart/2005/8/layout/hierarchy2"/>
    <dgm:cxn modelId="{C1BEF004-FAC2-4F14-BD3C-54150264D754}" type="presParOf" srcId="{1AC9EB57-70E4-4B19-8DEC-1763DCCBCDE7}" destId="{EE897713-C579-463F-8A44-81B7801CA05D}"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DDB8414-6A7A-43ED-AE0A-E10EEC0A5C98}"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es-ES"/>
        </a:p>
      </dgm:t>
    </dgm:pt>
    <dgm:pt modelId="{A0188A3B-647B-4213-84EF-4C6B0A25174A}">
      <dgm:prSet phldrT="[Texto]" custT="1"/>
      <dgm:spPr/>
      <dgm:t>
        <a:bodyPr/>
        <a:lstStyle/>
        <a:p>
          <a:r>
            <a:rPr lang="es-ES" sz="3500" dirty="0"/>
            <a:t>Contexto venezolano como expulsor</a:t>
          </a:r>
        </a:p>
      </dgm:t>
    </dgm:pt>
    <dgm:pt modelId="{F2900380-9C01-41C4-8D8F-BA020BF88918}" type="parTrans" cxnId="{B3E4DDFC-1EA0-4F61-B674-541217904F05}">
      <dgm:prSet/>
      <dgm:spPr/>
      <dgm:t>
        <a:bodyPr/>
        <a:lstStyle/>
        <a:p>
          <a:endParaRPr lang="es-ES"/>
        </a:p>
      </dgm:t>
    </dgm:pt>
    <dgm:pt modelId="{56673BA6-715B-4702-B7B7-727F404124F4}" type="sibTrans" cxnId="{B3E4DDFC-1EA0-4F61-B674-541217904F05}">
      <dgm:prSet/>
      <dgm:spPr/>
      <dgm:t>
        <a:bodyPr/>
        <a:lstStyle/>
        <a:p>
          <a:endParaRPr lang="es-ES"/>
        </a:p>
      </dgm:t>
    </dgm:pt>
    <dgm:pt modelId="{C34B2551-CDAA-42BF-A879-568BA5276ED1}">
      <dgm:prSet phldrT="[Texto]" custT="1"/>
      <dgm:spPr/>
      <dgm:t>
        <a:bodyPr/>
        <a:lstStyle/>
        <a:p>
          <a:r>
            <a:rPr lang="es-ES" sz="3600" dirty="0"/>
            <a:t>Vinculación voluntaria (Dinero/deseo) </a:t>
          </a:r>
        </a:p>
      </dgm:t>
    </dgm:pt>
    <dgm:pt modelId="{3E5CBD32-9754-47A3-8573-5D5CDE641893}" type="parTrans" cxnId="{113ECE62-CDEE-43DF-9BA0-17C26332C6AC}">
      <dgm:prSet/>
      <dgm:spPr/>
      <dgm:t>
        <a:bodyPr/>
        <a:lstStyle/>
        <a:p>
          <a:endParaRPr lang="es-ES"/>
        </a:p>
      </dgm:t>
    </dgm:pt>
    <dgm:pt modelId="{D49ACA56-8CAA-4CF1-A44E-A9462C4F4AB8}" type="sibTrans" cxnId="{113ECE62-CDEE-43DF-9BA0-17C26332C6AC}">
      <dgm:prSet/>
      <dgm:spPr/>
      <dgm:t>
        <a:bodyPr/>
        <a:lstStyle/>
        <a:p>
          <a:endParaRPr lang="es-ES"/>
        </a:p>
      </dgm:t>
    </dgm:pt>
    <dgm:pt modelId="{FD475E1C-002F-4BCA-8585-B9F3515302C6}">
      <dgm:prSet phldrT="[Texto]" custT="1"/>
      <dgm:spPr/>
      <dgm:t>
        <a:bodyPr/>
        <a:lstStyle/>
        <a:p>
          <a:r>
            <a:rPr lang="es-ES" sz="3600" dirty="0"/>
            <a:t>Alternativa laboral </a:t>
          </a:r>
        </a:p>
      </dgm:t>
    </dgm:pt>
    <dgm:pt modelId="{4CAE18B2-BC0D-48E2-9A3E-80346A894BD0}" type="parTrans" cxnId="{15A92B30-D3E5-499C-A00B-0B0AC3D2E1AB}">
      <dgm:prSet/>
      <dgm:spPr/>
      <dgm:t>
        <a:bodyPr/>
        <a:lstStyle/>
        <a:p>
          <a:endParaRPr lang="es-ES"/>
        </a:p>
      </dgm:t>
    </dgm:pt>
    <dgm:pt modelId="{DDE92FAB-98B6-40BB-A0AF-724BA34D693A}" type="sibTrans" cxnId="{15A92B30-D3E5-499C-A00B-0B0AC3D2E1AB}">
      <dgm:prSet/>
      <dgm:spPr/>
      <dgm:t>
        <a:bodyPr/>
        <a:lstStyle/>
        <a:p>
          <a:endParaRPr lang="es-ES"/>
        </a:p>
      </dgm:t>
    </dgm:pt>
    <dgm:pt modelId="{B00CCC7D-FF76-45D2-AD21-8BED4BF28755}">
      <dgm:prSet phldrT="[Texto]"/>
      <dgm:spPr/>
      <dgm:t>
        <a:bodyPr/>
        <a:lstStyle/>
        <a:p>
          <a:r>
            <a:rPr lang="es-ES" dirty="0"/>
            <a:t>Discriminación, estigma y anonimato</a:t>
          </a:r>
        </a:p>
      </dgm:t>
    </dgm:pt>
    <dgm:pt modelId="{D654CCD1-B4D7-445C-8128-C996C72AC1D4}" type="parTrans" cxnId="{18009A4A-404D-4E53-85AD-45D84637B10F}">
      <dgm:prSet/>
      <dgm:spPr/>
      <dgm:t>
        <a:bodyPr/>
        <a:lstStyle/>
        <a:p>
          <a:endParaRPr lang="es-ES"/>
        </a:p>
      </dgm:t>
    </dgm:pt>
    <dgm:pt modelId="{87344C3E-3CFB-4916-BEDD-C5CF541AC77F}" type="sibTrans" cxnId="{18009A4A-404D-4E53-85AD-45D84637B10F}">
      <dgm:prSet/>
      <dgm:spPr/>
      <dgm:t>
        <a:bodyPr/>
        <a:lstStyle/>
        <a:p>
          <a:endParaRPr lang="es-ES"/>
        </a:p>
      </dgm:t>
    </dgm:pt>
    <dgm:pt modelId="{4099FAE8-C103-4559-A7A7-A2866BA05660}">
      <dgm:prSet phldrT="[Texto]"/>
      <dgm:spPr/>
      <dgm:t>
        <a:bodyPr/>
        <a:lstStyle/>
        <a:p>
          <a:r>
            <a:rPr lang="es-ES" dirty="0"/>
            <a:t>Planes y Proyectos </a:t>
          </a:r>
        </a:p>
      </dgm:t>
    </dgm:pt>
    <dgm:pt modelId="{04CF2BC7-79E6-4AC8-9E61-8D78DB4CE5C1}" type="parTrans" cxnId="{696453BB-7FF7-4B90-ABE1-4DF477ACFFD2}">
      <dgm:prSet/>
      <dgm:spPr/>
      <dgm:t>
        <a:bodyPr/>
        <a:lstStyle/>
        <a:p>
          <a:endParaRPr lang="es-ES"/>
        </a:p>
      </dgm:t>
    </dgm:pt>
    <dgm:pt modelId="{95F87AE6-523C-4230-89D1-671AC63419A4}" type="sibTrans" cxnId="{696453BB-7FF7-4B90-ABE1-4DF477ACFFD2}">
      <dgm:prSet/>
      <dgm:spPr/>
      <dgm:t>
        <a:bodyPr/>
        <a:lstStyle/>
        <a:p>
          <a:endParaRPr lang="es-ES"/>
        </a:p>
      </dgm:t>
    </dgm:pt>
    <dgm:pt modelId="{E5F39AD4-B435-416A-BE48-7925AAB46EB2}" type="pres">
      <dgm:prSet presAssocID="{4DDB8414-6A7A-43ED-AE0A-E10EEC0A5C98}" presName="diagram" presStyleCnt="0">
        <dgm:presLayoutVars>
          <dgm:dir/>
          <dgm:resizeHandles val="exact"/>
        </dgm:presLayoutVars>
      </dgm:prSet>
      <dgm:spPr/>
      <dgm:t>
        <a:bodyPr/>
        <a:lstStyle/>
        <a:p>
          <a:endParaRPr lang="es-CO"/>
        </a:p>
      </dgm:t>
    </dgm:pt>
    <dgm:pt modelId="{85AD22F5-4B81-4720-A8A6-35E9CE0B1467}" type="pres">
      <dgm:prSet presAssocID="{A0188A3B-647B-4213-84EF-4C6B0A25174A}" presName="node" presStyleLbl="node1" presStyleIdx="0" presStyleCnt="5">
        <dgm:presLayoutVars>
          <dgm:bulletEnabled val="1"/>
        </dgm:presLayoutVars>
      </dgm:prSet>
      <dgm:spPr/>
      <dgm:t>
        <a:bodyPr/>
        <a:lstStyle/>
        <a:p>
          <a:endParaRPr lang="es-CO"/>
        </a:p>
      </dgm:t>
    </dgm:pt>
    <dgm:pt modelId="{0954CB8C-06EB-4467-B404-92A0AEECADF5}" type="pres">
      <dgm:prSet presAssocID="{56673BA6-715B-4702-B7B7-727F404124F4}" presName="sibTrans" presStyleCnt="0"/>
      <dgm:spPr/>
    </dgm:pt>
    <dgm:pt modelId="{CD6106B2-F27D-4558-ACD4-82D0CB09239E}" type="pres">
      <dgm:prSet presAssocID="{C34B2551-CDAA-42BF-A879-568BA5276ED1}" presName="node" presStyleLbl="node1" presStyleIdx="1" presStyleCnt="5">
        <dgm:presLayoutVars>
          <dgm:bulletEnabled val="1"/>
        </dgm:presLayoutVars>
      </dgm:prSet>
      <dgm:spPr/>
      <dgm:t>
        <a:bodyPr/>
        <a:lstStyle/>
        <a:p>
          <a:endParaRPr lang="es-CO"/>
        </a:p>
      </dgm:t>
    </dgm:pt>
    <dgm:pt modelId="{D94E59F6-AC80-4A56-A8B7-EE1D45F50D8C}" type="pres">
      <dgm:prSet presAssocID="{D49ACA56-8CAA-4CF1-A44E-A9462C4F4AB8}" presName="sibTrans" presStyleCnt="0"/>
      <dgm:spPr/>
    </dgm:pt>
    <dgm:pt modelId="{7DA5431F-3CAC-46A7-80CA-C1337AC2DEA9}" type="pres">
      <dgm:prSet presAssocID="{FD475E1C-002F-4BCA-8585-B9F3515302C6}" presName="node" presStyleLbl="node1" presStyleIdx="2" presStyleCnt="5">
        <dgm:presLayoutVars>
          <dgm:bulletEnabled val="1"/>
        </dgm:presLayoutVars>
      </dgm:prSet>
      <dgm:spPr/>
      <dgm:t>
        <a:bodyPr/>
        <a:lstStyle/>
        <a:p>
          <a:endParaRPr lang="es-CO"/>
        </a:p>
      </dgm:t>
    </dgm:pt>
    <dgm:pt modelId="{3AE86E8D-D21B-4F95-9D49-43F5C49FD419}" type="pres">
      <dgm:prSet presAssocID="{DDE92FAB-98B6-40BB-A0AF-724BA34D693A}" presName="sibTrans" presStyleCnt="0"/>
      <dgm:spPr/>
    </dgm:pt>
    <dgm:pt modelId="{0401ECAA-340A-4F8E-B760-035FB311441E}" type="pres">
      <dgm:prSet presAssocID="{B00CCC7D-FF76-45D2-AD21-8BED4BF28755}" presName="node" presStyleLbl="node1" presStyleIdx="3" presStyleCnt="5">
        <dgm:presLayoutVars>
          <dgm:bulletEnabled val="1"/>
        </dgm:presLayoutVars>
      </dgm:prSet>
      <dgm:spPr/>
      <dgm:t>
        <a:bodyPr/>
        <a:lstStyle/>
        <a:p>
          <a:endParaRPr lang="es-CO"/>
        </a:p>
      </dgm:t>
    </dgm:pt>
    <dgm:pt modelId="{69C03BF4-FF11-4559-B1AC-BC77E90995E7}" type="pres">
      <dgm:prSet presAssocID="{87344C3E-3CFB-4916-BEDD-C5CF541AC77F}" presName="sibTrans" presStyleCnt="0"/>
      <dgm:spPr/>
    </dgm:pt>
    <dgm:pt modelId="{7ABB5B78-D77F-4393-9459-9E3644625B32}" type="pres">
      <dgm:prSet presAssocID="{4099FAE8-C103-4559-A7A7-A2866BA05660}" presName="node" presStyleLbl="node1" presStyleIdx="4" presStyleCnt="5">
        <dgm:presLayoutVars>
          <dgm:bulletEnabled val="1"/>
        </dgm:presLayoutVars>
      </dgm:prSet>
      <dgm:spPr/>
      <dgm:t>
        <a:bodyPr/>
        <a:lstStyle/>
        <a:p>
          <a:endParaRPr lang="es-CO"/>
        </a:p>
      </dgm:t>
    </dgm:pt>
  </dgm:ptLst>
  <dgm:cxnLst>
    <dgm:cxn modelId="{18009A4A-404D-4E53-85AD-45D84637B10F}" srcId="{4DDB8414-6A7A-43ED-AE0A-E10EEC0A5C98}" destId="{B00CCC7D-FF76-45D2-AD21-8BED4BF28755}" srcOrd="3" destOrd="0" parTransId="{D654CCD1-B4D7-445C-8128-C996C72AC1D4}" sibTransId="{87344C3E-3CFB-4916-BEDD-C5CF541AC77F}"/>
    <dgm:cxn modelId="{057D34D3-E99B-4D90-916F-5849023A6BA4}" type="presOf" srcId="{FD475E1C-002F-4BCA-8585-B9F3515302C6}" destId="{7DA5431F-3CAC-46A7-80CA-C1337AC2DEA9}" srcOrd="0" destOrd="0" presId="urn:microsoft.com/office/officeart/2005/8/layout/default"/>
    <dgm:cxn modelId="{696453BB-7FF7-4B90-ABE1-4DF477ACFFD2}" srcId="{4DDB8414-6A7A-43ED-AE0A-E10EEC0A5C98}" destId="{4099FAE8-C103-4559-A7A7-A2866BA05660}" srcOrd="4" destOrd="0" parTransId="{04CF2BC7-79E6-4AC8-9E61-8D78DB4CE5C1}" sibTransId="{95F87AE6-523C-4230-89D1-671AC63419A4}"/>
    <dgm:cxn modelId="{147C026E-2BB7-4DE2-AE69-6E8AEFA74742}" type="presOf" srcId="{C34B2551-CDAA-42BF-A879-568BA5276ED1}" destId="{CD6106B2-F27D-4558-ACD4-82D0CB09239E}" srcOrd="0" destOrd="0" presId="urn:microsoft.com/office/officeart/2005/8/layout/default"/>
    <dgm:cxn modelId="{113ECE62-CDEE-43DF-9BA0-17C26332C6AC}" srcId="{4DDB8414-6A7A-43ED-AE0A-E10EEC0A5C98}" destId="{C34B2551-CDAA-42BF-A879-568BA5276ED1}" srcOrd="1" destOrd="0" parTransId="{3E5CBD32-9754-47A3-8573-5D5CDE641893}" sibTransId="{D49ACA56-8CAA-4CF1-A44E-A9462C4F4AB8}"/>
    <dgm:cxn modelId="{1322A9C6-F05C-48F1-86C3-64F241A439DD}" type="presOf" srcId="{B00CCC7D-FF76-45D2-AD21-8BED4BF28755}" destId="{0401ECAA-340A-4F8E-B760-035FB311441E}" srcOrd="0" destOrd="0" presId="urn:microsoft.com/office/officeart/2005/8/layout/default"/>
    <dgm:cxn modelId="{B3E4DDFC-1EA0-4F61-B674-541217904F05}" srcId="{4DDB8414-6A7A-43ED-AE0A-E10EEC0A5C98}" destId="{A0188A3B-647B-4213-84EF-4C6B0A25174A}" srcOrd="0" destOrd="0" parTransId="{F2900380-9C01-41C4-8D8F-BA020BF88918}" sibTransId="{56673BA6-715B-4702-B7B7-727F404124F4}"/>
    <dgm:cxn modelId="{4093EE26-408A-41DC-9FB8-33B97A9029D9}" type="presOf" srcId="{4099FAE8-C103-4559-A7A7-A2866BA05660}" destId="{7ABB5B78-D77F-4393-9459-9E3644625B32}" srcOrd="0" destOrd="0" presId="urn:microsoft.com/office/officeart/2005/8/layout/default"/>
    <dgm:cxn modelId="{DDEA13A9-DA95-4441-A059-C750E0DFDE40}" type="presOf" srcId="{4DDB8414-6A7A-43ED-AE0A-E10EEC0A5C98}" destId="{E5F39AD4-B435-416A-BE48-7925AAB46EB2}" srcOrd="0" destOrd="0" presId="urn:microsoft.com/office/officeart/2005/8/layout/default"/>
    <dgm:cxn modelId="{6C849167-74AE-4278-8A1D-309CBB153784}" type="presOf" srcId="{A0188A3B-647B-4213-84EF-4C6B0A25174A}" destId="{85AD22F5-4B81-4720-A8A6-35E9CE0B1467}" srcOrd="0" destOrd="0" presId="urn:microsoft.com/office/officeart/2005/8/layout/default"/>
    <dgm:cxn modelId="{15A92B30-D3E5-499C-A00B-0B0AC3D2E1AB}" srcId="{4DDB8414-6A7A-43ED-AE0A-E10EEC0A5C98}" destId="{FD475E1C-002F-4BCA-8585-B9F3515302C6}" srcOrd="2" destOrd="0" parTransId="{4CAE18B2-BC0D-48E2-9A3E-80346A894BD0}" sibTransId="{DDE92FAB-98B6-40BB-A0AF-724BA34D693A}"/>
    <dgm:cxn modelId="{D4FD39E9-23E4-48C2-AAF4-4D62BF352606}" type="presParOf" srcId="{E5F39AD4-B435-416A-BE48-7925AAB46EB2}" destId="{85AD22F5-4B81-4720-A8A6-35E9CE0B1467}" srcOrd="0" destOrd="0" presId="urn:microsoft.com/office/officeart/2005/8/layout/default"/>
    <dgm:cxn modelId="{F047592F-3AB5-4231-93CE-C007376D82C7}" type="presParOf" srcId="{E5F39AD4-B435-416A-BE48-7925AAB46EB2}" destId="{0954CB8C-06EB-4467-B404-92A0AEECADF5}" srcOrd="1" destOrd="0" presId="urn:microsoft.com/office/officeart/2005/8/layout/default"/>
    <dgm:cxn modelId="{AB9376C4-831F-42B1-97C1-8F5D5AC7F165}" type="presParOf" srcId="{E5F39AD4-B435-416A-BE48-7925AAB46EB2}" destId="{CD6106B2-F27D-4558-ACD4-82D0CB09239E}" srcOrd="2" destOrd="0" presId="urn:microsoft.com/office/officeart/2005/8/layout/default"/>
    <dgm:cxn modelId="{805BF98F-2153-4CC4-AD50-FB198939B640}" type="presParOf" srcId="{E5F39AD4-B435-416A-BE48-7925AAB46EB2}" destId="{D94E59F6-AC80-4A56-A8B7-EE1D45F50D8C}" srcOrd="3" destOrd="0" presId="urn:microsoft.com/office/officeart/2005/8/layout/default"/>
    <dgm:cxn modelId="{BD011737-4D79-4900-9664-15059CED0969}" type="presParOf" srcId="{E5F39AD4-B435-416A-BE48-7925AAB46EB2}" destId="{7DA5431F-3CAC-46A7-80CA-C1337AC2DEA9}" srcOrd="4" destOrd="0" presId="urn:microsoft.com/office/officeart/2005/8/layout/default"/>
    <dgm:cxn modelId="{1A5822E2-704F-4EB7-9894-4A4151D7F706}" type="presParOf" srcId="{E5F39AD4-B435-416A-BE48-7925AAB46EB2}" destId="{3AE86E8D-D21B-4F95-9D49-43F5C49FD419}" srcOrd="5" destOrd="0" presId="urn:microsoft.com/office/officeart/2005/8/layout/default"/>
    <dgm:cxn modelId="{56C61053-6773-4F31-A6C2-42F631A51F80}" type="presParOf" srcId="{E5F39AD4-B435-416A-BE48-7925AAB46EB2}" destId="{0401ECAA-340A-4F8E-B760-035FB311441E}" srcOrd="6" destOrd="0" presId="urn:microsoft.com/office/officeart/2005/8/layout/default"/>
    <dgm:cxn modelId="{3EA89D96-8BB8-4AAC-B2E0-49BEB8D294BD}" type="presParOf" srcId="{E5F39AD4-B435-416A-BE48-7925AAB46EB2}" destId="{69C03BF4-FF11-4559-B1AC-BC77E90995E7}" srcOrd="7" destOrd="0" presId="urn:microsoft.com/office/officeart/2005/8/layout/default"/>
    <dgm:cxn modelId="{0506EA2C-8E51-4607-9642-26F7A8E73EF2}" type="presParOf" srcId="{E5F39AD4-B435-416A-BE48-7925AAB46EB2}" destId="{7ABB5B78-D77F-4393-9459-9E3644625B32}"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013B78F-1155-44AD-9D5C-2F059BCFA3EE}" type="doc">
      <dgm:prSet loTypeId="urn:microsoft.com/office/officeart/2005/8/layout/hierarchy2" loCatId="hierarchy" qsTypeId="urn:microsoft.com/office/officeart/2005/8/quickstyle/simple1" qsCatId="simple" csTypeId="urn:microsoft.com/office/officeart/2005/8/colors/accent1_1" csCatId="accent1" phldr="1"/>
      <dgm:spPr/>
      <dgm:t>
        <a:bodyPr/>
        <a:lstStyle/>
        <a:p>
          <a:endParaRPr lang="es-CO"/>
        </a:p>
      </dgm:t>
    </dgm:pt>
    <dgm:pt modelId="{A7A41093-F2C2-43B5-9114-FA0D29123B70}">
      <dgm:prSet phldrT="[Texto]" custT="1"/>
      <dgm:spPr>
        <a:solidFill>
          <a:schemeClr val="accent5">
            <a:lumMod val="60000"/>
            <a:lumOff val="40000"/>
          </a:schemeClr>
        </a:solidFill>
        <a:ln>
          <a:solidFill>
            <a:schemeClr val="accent5">
              <a:lumMod val="60000"/>
              <a:lumOff val="40000"/>
            </a:schemeClr>
          </a:solidFill>
        </a:ln>
      </dgm:spPr>
      <dgm:t>
        <a:bodyPr/>
        <a:lstStyle/>
        <a:p>
          <a:r>
            <a:rPr lang="es-CO" sz="1500" dirty="0"/>
            <a:t>Universidad</a:t>
          </a:r>
        </a:p>
      </dgm:t>
    </dgm:pt>
    <dgm:pt modelId="{353B0A80-6865-49C1-A5CD-5C56FBE44436}" type="parTrans" cxnId="{49EC017B-3B92-4643-8CDB-01A5A934FA6D}">
      <dgm:prSet/>
      <dgm:spPr/>
      <dgm:t>
        <a:bodyPr/>
        <a:lstStyle/>
        <a:p>
          <a:endParaRPr lang="es-CO"/>
        </a:p>
      </dgm:t>
    </dgm:pt>
    <dgm:pt modelId="{1E4BE022-56B7-4B42-BCA5-43288E68AB36}" type="sibTrans" cxnId="{49EC017B-3B92-4643-8CDB-01A5A934FA6D}">
      <dgm:prSet/>
      <dgm:spPr/>
      <dgm:t>
        <a:bodyPr/>
        <a:lstStyle/>
        <a:p>
          <a:endParaRPr lang="es-CO"/>
        </a:p>
      </dgm:t>
    </dgm:pt>
    <dgm:pt modelId="{1D129ED2-D7BB-4658-A257-E02DDA932BD9}">
      <dgm:prSet phldrT="[Texto]"/>
      <dgm:spPr/>
      <dgm:t>
        <a:bodyPr/>
        <a:lstStyle/>
        <a:p>
          <a:r>
            <a:rPr lang="es-CO" dirty="0"/>
            <a:t>Abrir un espacio académico para el abordaje y estudio de temáticas asociadas a trabajo sexual y </a:t>
          </a:r>
          <a:r>
            <a:rPr lang="es-CO" dirty="0" err="1"/>
            <a:t>migraciòn</a:t>
          </a:r>
          <a:endParaRPr lang="es-CO" dirty="0"/>
        </a:p>
      </dgm:t>
    </dgm:pt>
    <dgm:pt modelId="{9578F111-04D5-42EC-B1F9-4599035C3727}" type="parTrans" cxnId="{3430C98B-B670-4B87-A612-5CC4D9F4AF50}">
      <dgm:prSet/>
      <dgm:spPr/>
      <dgm:t>
        <a:bodyPr/>
        <a:lstStyle/>
        <a:p>
          <a:endParaRPr lang="es-CO"/>
        </a:p>
      </dgm:t>
    </dgm:pt>
    <dgm:pt modelId="{FA2CD4BE-B4E6-4B49-B1B7-6C9BF598534C}" type="sibTrans" cxnId="{3430C98B-B670-4B87-A612-5CC4D9F4AF50}">
      <dgm:prSet/>
      <dgm:spPr/>
      <dgm:t>
        <a:bodyPr/>
        <a:lstStyle/>
        <a:p>
          <a:endParaRPr lang="es-CO"/>
        </a:p>
      </dgm:t>
    </dgm:pt>
    <dgm:pt modelId="{CBA59E26-C923-4019-BFAD-6C3B04CBF4CC}">
      <dgm:prSet phldrT="[Texto]"/>
      <dgm:spPr/>
      <dgm:t>
        <a:bodyPr/>
        <a:lstStyle/>
        <a:p>
          <a:r>
            <a:rPr lang="es-CO" dirty="0"/>
            <a:t>Incentivar la investigación sobre estos temas</a:t>
          </a:r>
        </a:p>
      </dgm:t>
    </dgm:pt>
    <dgm:pt modelId="{C9CC7E2D-CF04-46C5-8BE8-F56A37995C0C}" type="parTrans" cxnId="{58151B70-5541-469A-AF0D-97FC7CEA4F6C}">
      <dgm:prSet/>
      <dgm:spPr/>
      <dgm:t>
        <a:bodyPr/>
        <a:lstStyle/>
        <a:p>
          <a:endParaRPr lang="es-CO"/>
        </a:p>
      </dgm:t>
    </dgm:pt>
    <dgm:pt modelId="{6DD1E78F-D2F4-4504-8FD5-124D30A9D915}" type="sibTrans" cxnId="{58151B70-5541-469A-AF0D-97FC7CEA4F6C}">
      <dgm:prSet/>
      <dgm:spPr/>
      <dgm:t>
        <a:bodyPr/>
        <a:lstStyle/>
        <a:p>
          <a:endParaRPr lang="es-CO"/>
        </a:p>
      </dgm:t>
    </dgm:pt>
    <dgm:pt modelId="{3CEF67BE-5BE3-4E2C-A094-F6FA92D6C04E}" type="pres">
      <dgm:prSet presAssocID="{D013B78F-1155-44AD-9D5C-2F059BCFA3EE}" presName="diagram" presStyleCnt="0">
        <dgm:presLayoutVars>
          <dgm:chPref val="1"/>
          <dgm:dir/>
          <dgm:animOne val="branch"/>
          <dgm:animLvl val="lvl"/>
          <dgm:resizeHandles val="exact"/>
        </dgm:presLayoutVars>
      </dgm:prSet>
      <dgm:spPr/>
      <dgm:t>
        <a:bodyPr/>
        <a:lstStyle/>
        <a:p>
          <a:endParaRPr lang="es-CO"/>
        </a:p>
      </dgm:t>
    </dgm:pt>
    <dgm:pt modelId="{24D8D0DF-5D12-406E-A133-E180B260FBB5}" type="pres">
      <dgm:prSet presAssocID="{A7A41093-F2C2-43B5-9114-FA0D29123B70}" presName="root1" presStyleCnt="0"/>
      <dgm:spPr/>
    </dgm:pt>
    <dgm:pt modelId="{64CAC492-8E89-477F-8E16-EA627DF80C3C}" type="pres">
      <dgm:prSet presAssocID="{A7A41093-F2C2-43B5-9114-FA0D29123B70}" presName="LevelOneTextNode" presStyleLbl="node0" presStyleIdx="0" presStyleCnt="1" custScaleX="82201">
        <dgm:presLayoutVars>
          <dgm:chPref val="3"/>
        </dgm:presLayoutVars>
      </dgm:prSet>
      <dgm:spPr/>
      <dgm:t>
        <a:bodyPr/>
        <a:lstStyle/>
        <a:p>
          <a:endParaRPr lang="es-CO"/>
        </a:p>
      </dgm:t>
    </dgm:pt>
    <dgm:pt modelId="{BFABEE3A-E641-4C94-A5FB-F28A8CFCD41D}" type="pres">
      <dgm:prSet presAssocID="{A7A41093-F2C2-43B5-9114-FA0D29123B70}" presName="level2hierChild" presStyleCnt="0"/>
      <dgm:spPr/>
    </dgm:pt>
    <dgm:pt modelId="{61F7646F-97A0-4B02-9F82-D6371A90A4F1}" type="pres">
      <dgm:prSet presAssocID="{9578F111-04D5-42EC-B1F9-4599035C3727}" presName="conn2-1" presStyleLbl="parChTrans1D2" presStyleIdx="0" presStyleCnt="2"/>
      <dgm:spPr/>
      <dgm:t>
        <a:bodyPr/>
        <a:lstStyle/>
        <a:p>
          <a:endParaRPr lang="es-CO"/>
        </a:p>
      </dgm:t>
    </dgm:pt>
    <dgm:pt modelId="{CC87E2B2-2B72-45AE-A99C-B7CD49CC1581}" type="pres">
      <dgm:prSet presAssocID="{9578F111-04D5-42EC-B1F9-4599035C3727}" presName="connTx" presStyleLbl="parChTrans1D2" presStyleIdx="0" presStyleCnt="2"/>
      <dgm:spPr/>
      <dgm:t>
        <a:bodyPr/>
        <a:lstStyle/>
        <a:p>
          <a:endParaRPr lang="es-CO"/>
        </a:p>
      </dgm:t>
    </dgm:pt>
    <dgm:pt modelId="{66D0180C-002C-46F8-8598-4D56D2959DA0}" type="pres">
      <dgm:prSet presAssocID="{1D129ED2-D7BB-4658-A257-E02DDA932BD9}" presName="root2" presStyleCnt="0"/>
      <dgm:spPr/>
    </dgm:pt>
    <dgm:pt modelId="{1CD4A529-92D7-4AB3-AC06-E4DC9C7927E5}" type="pres">
      <dgm:prSet presAssocID="{1D129ED2-D7BB-4658-A257-E02DDA932BD9}" presName="LevelTwoTextNode" presStyleLbl="node2" presStyleIdx="0" presStyleCnt="2">
        <dgm:presLayoutVars>
          <dgm:chPref val="3"/>
        </dgm:presLayoutVars>
      </dgm:prSet>
      <dgm:spPr/>
      <dgm:t>
        <a:bodyPr/>
        <a:lstStyle/>
        <a:p>
          <a:endParaRPr lang="es-CO"/>
        </a:p>
      </dgm:t>
    </dgm:pt>
    <dgm:pt modelId="{BFFE9178-A280-45F9-AE0B-C1D19C4313A5}" type="pres">
      <dgm:prSet presAssocID="{1D129ED2-D7BB-4658-A257-E02DDA932BD9}" presName="level3hierChild" presStyleCnt="0"/>
      <dgm:spPr/>
    </dgm:pt>
    <dgm:pt modelId="{6D3987A6-7E3F-4FA8-B501-5C024DCA9C51}" type="pres">
      <dgm:prSet presAssocID="{C9CC7E2D-CF04-46C5-8BE8-F56A37995C0C}" presName="conn2-1" presStyleLbl="parChTrans1D2" presStyleIdx="1" presStyleCnt="2"/>
      <dgm:spPr/>
      <dgm:t>
        <a:bodyPr/>
        <a:lstStyle/>
        <a:p>
          <a:endParaRPr lang="es-CO"/>
        </a:p>
      </dgm:t>
    </dgm:pt>
    <dgm:pt modelId="{1A59511A-8080-4D7E-AB06-9DECB3027B4F}" type="pres">
      <dgm:prSet presAssocID="{C9CC7E2D-CF04-46C5-8BE8-F56A37995C0C}" presName="connTx" presStyleLbl="parChTrans1D2" presStyleIdx="1" presStyleCnt="2"/>
      <dgm:spPr/>
      <dgm:t>
        <a:bodyPr/>
        <a:lstStyle/>
        <a:p>
          <a:endParaRPr lang="es-CO"/>
        </a:p>
      </dgm:t>
    </dgm:pt>
    <dgm:pt modelId="{472EEE65-9F30-4C46-809F-1575B80B35B1}" type="pres">
      <dgm:prSet presAssocID="{CBA59E26-C923-4019-BFAD-6C3B04CBF4CC}" presName="root2" presStyleCnt="0"/>
      <dgm:spPr/>
    </dgm:pt>
    <dgm:pt modelId="{474136E7-D168-4A50-B5CA-E23FE0428A6A}" type="pres">
      <dgm:prSet presAssocID="{CBA59E26-C923-4019-BFAD-6C3B04CBF4CC}" presName="LevelTwoTextNode" presStyleLbl="node2" presStyleIdx="1" presStyleCnt="2">
        <dgm:presLayoutVars>
          <dgm:chPref val="3"/>
        </dgm:presLayoutVars>
      </dgm:prSet>
      <dgm:spPr/>
      <dgm:t>
        <a:bodyPr/>
        <a:lstStyle/>
        <a:p>
          <a:endParaRPr lang="es-CO"/>
        </a:p>
      </dgm:t>
    </dgm:pt>
    <dgm:pt modelId="{7726BD34-672E-4C96-A15D-1A497C2CDD9C}" type="pres">
      <dgm:prSet presAssocID="{CBA59E26-C923-4019-BFAD-6C3B04CBF4CC}" presName="level3hierChild" presStyleCnt="0"/>
      <dgm:spPr/>
    </dgm:pt>
  </dgm:ptLst>
  <dgm:cxnLst>
    <dgm:cxn modelId="{49EC017B-3B92-4643-8CDB-01A5A934FA6D}" srcId="{D013B78F-1155-44AD-9D5C-2F059BCFA3EE}" destId="{A7A41093-F2C2-43B5-9114-FA0D29123B70}" srcOrd="0" destOrd="0" parTransId="{353B0A80-6865-49C1-A5CD-5C56FBE44436}" sibTransId="{1E4BE022-56B7-4B42-BCA5-43288E68AB36}"/>
    <dgm:cxn modelId="{8164EA7A-DE0B-4484-B558-397670175773}" type="presOf" srcId="{C9CC7E2D-CF04-46C5-8BE8-F56A37995C0C}" destId="{6D3987A6-7E3F-4FA8-B501-5C024DCA9C51}" srcOrd="0" destOrd="0" presId="urn:microsoft.com/office/officeart/2005/8/layout/hierarchy2"/>
    <dgm:cxn modelId="{919B6950-B72D-4ED5-B863-8500A2F8AB8A}" type="presOf" srcId="{A7A41093-F2C2-43B5-9114-FA0D29123B70}" destId="{64CAC492-8E89-477F-8E16-EA627DF80C3C}" srcOrd="0" destOrd="0" presId="urn:microsoft.com/office/officeart/2005/8/layout/hierarchy2"/>
    <dgm:cxn modelId="{A2ACCF62-75B3-4676-9443-76D82A85D1B3}" type="presOf" srcId="{C9CC7E2D-CF04-46C5-8BE8-F56A37995C0C}" destId="{1A59511A-8080-4D7E-AB06-9DECB3027B4F}" srcOrd="1" destOrd="0" presId="urn:microsoft.com/office/officeart/2005/8/layout/hierarchy2"/>
    <dgm:cxn modelId="{3430C98B-B670-4B87-A612-5CC4D9F4AF50}" srcId="{A7A41093-F2C2-43B5-9114-FA0D29123B70}" destId="{1D129ED2-D7BB-4658-A257-E02DDA932BD9}" srcOrd="0" destOrd="0" parTransId="{9578F111-04D5-42EC-B1F9-4599035C3727}" sibTransId="{FA2CD4BE-B4E6-4B49-B1B7-6C9BF598534C}"/>
    <dgm:cxn modelId="{EDEA0FF6-62C8-4ADE-9EDC-C73E640835DC}" type="presOf" srcId="{9578F111-04D5-42EC-B1F9-4599035C3727}" destId="{61F7646F-97A0-4B02-9F82-D6371A90A4F1}" srcOrd="0" destOrd="0" presId="urn:microsoft.com/office/officeart/2005/8/layout/hierarchy2"/>
    <dgm:cxn modelId="{A191771F-D7B5-4DCE-BECA-347AE6AAB683}" type="presOf" srcId="{9578F111-04D5-42EC-B1F9-4599035C3727}" destId="{CC87E2B2-2B72-45AE-A99C-B7CD49CC1581}" srcOrd="1" destOrd="0" presId="urn:microsoft.com/office/officeart/2005/8/layout/hierarchy2"/>
    <dgm:cxn modelId="{5EB755B6-5EDB-417C-8A36-0D4407955686}" type="presOf" srcId="{1D129ED2-D7BB-4658-A257-E02DDA932BD9}" destId="{1CD4A529-92D7-4AB3-AC06-E4DC9C7927E5}" srcOrd="0" destOrd="0" presId="urn:microsoft.com/office/officeart/2005/8/layout/hierarchy2"/>
    <dgm:cxn modelId="{F2B80279-C94B-4DC9-8087-16E37F043177}" type="presOf" srcId="{D013B78F-1155-44AD-9D5C-2F059BCFA3EE}" destId="{3CEF67BE-5BE3-4E2C-A094-F6FA92D6C04E}" srcOrd="0" destOrd="0" presId="urn:microsoft.com/office/officeart/2005/8/layout/hierarchy2"/>
    <dgm:cxn modelId="{58151B70-5541-469A-AF0D-97FC7CEA4F6C}" srcId="{A7A41093-F2C2-43B5-9114-FA0D29123B70}" destId="{CBA59E26-C923-4019-BFAD-6C3B04CBF4CC}" srcOrd="1" destOrd="0" parTransId="{C9CC7E2D-CF04-46C5-8BE8-F56A37995C0C}" sibTransId="{6DD1E78F-D2F4-4504-8FD5-124D30A9D915}"/>
    <dgm:cxn modelId="{E52B602B-8E61-4D26-8D42-C35CC8C5EF7A}" type="presOf" srcId="{CBA59E26-C923-4019-BFAD-6C3B04CBF4CC}" destId="{474136E7-D168-4A50-B5CA-E23FE0428A6A}" srcOrd="0" destOrd="0" presId="urn:microsoft.com/office/officeart/2005/8/layout/hierarchy2"/>
    <dgm:cxn modelId="{58508917-6015-4DE2-B755-476EABD07EB1}" type="presParOf" srcId="{3CEF67BE-5BE3-4E2C-A094-F6FA92D6C04E}" destId="{24D8D0DF-5D12-406E-A133-E180B260FBB5}" srcOrd="0" destOrd="0" presId="urn:microsoft.com/office/officeart/2005/8/layout/hierarchy2"/>
    <dgm:cxn modelId="{9EFD63D9-33E2-44AC-8DED-67D16CDD9620}" type="presParOf" srcId="{24D8D0DF-5D12-406E-A133-E180B260FBB5}" destId="{64CAC492-8E89-477F-8E16-EA627DF80C3C}" srcOrd="0" destOrd="0" presId="urn:microsoft.com/office/officeart/2005/8/layout/hierarchy2"/>
    <dgm:cxn modelId="{95E2614A-4E13-4195-BAD6-CABAE4AF3EA4}" type="presParOf" srcId="{24D8D0DF-5D12-406E-A133-E180B260FBB5}" destId="{BFABEE3A-E641-4C94-A5FB-F28A8CFCD41D}" srcOrd="1" destOrd="0" presId="urn:microsoft.com/office/officeart/2005/8/layout/hierarchy2"/>
    <dgm:cxn modelId="{E5A34942-A038-4763-B2F4-2E61EF051828}" type="presParOf" srcId="{BFABEE3A-E641-4C94-A5FB-F28A8CFCD41D}" destId="{61F7646F-97A0-4B02-9F82-D6371A90A4F1}" srcOrd="0" destOrd="0" presId="urn:microsoft.com/office/officeart/2005/8/layout/hierarchy2"/>
    <dgm:cxn modelId="{16359A3F-62AF-423D-9578-01E93D0CA343}" type="presParOf" srcId="{61F7646F-97A0-4B02-9F82-D6371A90A4F1}" destId="{CC87E2B2-2B72-45AE-A99C-B7CD49CC1581}" srcOrd="0" destOrd="0" presId="urn:microsoft.com/office/officeart/2005/8/layout/hierarchy2"/>
    <dgm:cxn modelId="{6152FFC0-1C69-4ED9-BE83-1467ABC335F2}" type="presParOf" srcId="{BFABEE3A-E641-4C94-A5FB-F28A8CFCD41D}" destId="{66D0180C-002C-46F8-8598-4D56D2959DA0}" srcOrd="1" destOrd="0" presId="urn:microsoft.com/office/officeart/2005/8/layout/hierarchy2"/>
    <dgm:cxn modelId="{094AF864-1FAF-4675-A577-C977DF74CF0B}" type="presParOf" srcId="{66D0180C-002C-46F8-8598-4D56D2959DA0}" destId="{1CD4A529-92D7-4AB3-AC06-E4DC9C7927E5}" srcOrd="0" destOrd="0" presId="urn:microsoft.com/office/officeart/2005/8/layout/hierarchy2"/>
    <dgm:cxn modelId="{05C423EC-205B-4BA4-9537-CD9C4C767E8E}" type="presParOf" srcId="{66D0180C-002C-46F8-8598-4D56D2959DA0}" destId="{BFFE9178-A280-45F9-AE0B-C1D19C4313A5}" srcOrd="1" destOrd="0" presId="urn:microsoft.com/office/officeart/2005/8/layout/hierarchy2"/>
    <dgm:cxn modelId="{8052DFE2-39B6-418E-BA66-70E49D71C003}" type="presParOf" srcId="{BFABEE3A-E641-4C94-A5FB-F28A8CFCD41D}" destId="{6D3987A6-7E3F-4FA8-B501-5C024DCA9C51}" srcOrd="2" destOrd="0" presId="urn:microsoft.com/office/officeart/2005/8/layout/hierarchy2"/>
    <dgm:cxn modelId="{26A0FAEF-09D8-40AC-B00A-E90ADD314318}" type="presParOf" srcId="{6D3987A6-7E3F-4FA8-B501-5C024DCA9C51}" destId="{1A59511A-8080-4D7E-AB06-9DECB3027B4F}" srcOrd="0" destOrd="0" presId="urn:microsoft.com/office/officeart/2005/8/layout/hierarchy2"/>
    <dgm:cxn modelId="{A0515AF3-7FDD-4859-83FE-960DED9A7B68}" type="presParOf" srcId="{BFABEE3A-E641-4C94-A5FB-F28A8CFCD41D}" destId="{472EEE65-9F30-4C46-809F-1575B80B35B1}" srcOrd="3" destOrd="0" presId="urn:microsoft.com/office/officeart/2005/8/layout/hierarchy2"/>
    <dgm:cxn modelId="{2AEFC313-6547-4A3C-A6E5-1F2BC3F8FCFA}" type="presParOf" srcId="{472EEE65-9F30-4C46-809F-1575B80B35B1}" destId="{474136E7-D168-4A50-B5CA-E23FE0428A6A}" srcOrd="0" destOrd="0" presId="urn:microsoft.com/office/officeart/2005/8/layout/hierarchy2"/>
    <dgm:cxn modelId="{4922DC0A-E5E5-48D3-B1E4-0E782203D4FF}" type="presParOf" srcId="{472EEE65-9F30-4C46-809F-1575B80B35B1}" destId="{7726BD34-672E-4C96-A15D-1A497C2CDD9C}"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013B78F-1155-44AD-9D5C-2F059BCFA3EE}" type="doc">
      <dgm:prSet loTypeId="urn:microsoft.com/office/officeart/2005/8/layout/hierarchy2" loCatId="hierarchy" qsTypeId="urn:microsoft.com/office/officeart/2005/8/quickstyle/simple1" qsCatId="simple" csTypeId="urn:microsoft.com/office/officeart/2005/8/colors/accent1_1" csCatId="accent1" phldr="1"/>
      <dgm:spPr/>
      <dgm:t>
        <a:bodyPr/>
        <a:lstStyle/>
        <a:p>
          <a:endParaRPr lang="es-CO"/>
        </a:p>
      </dgm:t>
    </dgm:pt>
    <dgm:pt modelId="{A7A41093-F2C2-43B5-9114-FA0D29123B70}">
      <dgm:prSet phldrT="[Texto]" custT="1"/>
      <dgm:spPr>
        <a:solidFill>
          <a:schemeClr val="accent3">
            <a:lumMod val="75000"/>
          </a:schemeClr>
        </a:solidFill>
        <a:ln>
          <a:solidFill>
            <a:schemeClr val="accent3">
              <a:lumMod val="75000"/>
            </a:schemeClr>
          </a:solidFill>
        </a:ln>
      </dgm:spPr>
      <dgm:t>
        <a:bodyPr/>
        <a:lstStyle/>
        <a:p>
          <a:r>
            <a:rPr lang="es-CO" sz="1600" dirty="0"/>
            <a:t>Trabajo Social</a:t>
          </a:r>
        </a:p>
      </dgm:t>
    </dgm:pt>
    <dgm:pt modelId="{353B0A80-6865-49C1-A5CD-5C56FBE44436}" type="parTrans" cxnId="{49EC017B-3B92-4643-8CDB-01A5A934FA6D}">
      <dgm:prSet/>
      <dgm:spPr/>
      <dgm:t>
        <a:bodyPr/>
        <a:lstStyle/>
        <a:p>
          <a:endParaRPr lang="es-CO"/>
        </a:p>
      </dgm:t>
    </dgm:pt>
    <dgm:pt modelId="{1E4BE022-56B7-4B42-BCA5-43288E68AB36}" type="sibTrans" cxnId="{49EC017B-3B92-4643-8CDB-01A5A934FA6D}">
      <dgm:prSet/>
      <dgm:spPr/>
      <dgm:t>
        <a:bodyPr/>
        <a:lstStyle/>
        <a:p>
          <a:endParaRPr lang="es-CO"/>
        </a:p>
      </dgm:t>
    </dgm:pt>
    <dgm:pt modelId="{1D129ED2-D7BB-4658-A257-E02DDA932BD9}">
      <dgm:prSet phldrT="[Texto]" custT="1"/>
      <dgm:spPr/>
      <dgm:t>
        <a:bodyPr/>
        <a:lstStyle/>
        <a:p>
          <a:r>
            <a:rPr lang="es-CO" sz="1600" dirty="0"/>
            <a:t>Desarrollo de mas investigaciones </a:t>
          </a:r>
        </a:p>
      </dgm:t>
    </dgm:pt>
    <dgm:pt modelId="{9578F111-04D5-42EC-B1F9-4599035C3727}" type="parTrans" cxnId="{3430C98B-B670-4B87-A612-5CC4D9F4AF50}">
      <dgm:prSet/>
      <dgm:spPr/>
      <dgm:t>
        <a:bodyPr/>
        <a:lstStyle/>
        <a:p>
          <a:endParaRPr lang="es-CO"/>
        </a:p>
      </dgm:t>
    </dgm:pt>
    <dgm:pt modelId="{FA2CD4BE-B4E6-4B49-B1B7-6C9BF598534C}" type="sibTrans" cxnId="{3430C98B-B670-4B87-A612-5CC4D9F4AF50}">
      <dgm:prSet/>
      <dgm:spPr/>
      <dgm:t>
        <a:bodyPr/>
        <a:lstStyle/>
        <a:p>
          <a:endParaRPr lang="es-CO"/>
        </a:p>
      </dgm:t>
    </dgm:pt>
    <dgm:pt modelId="{CBA59E26-C923-4019-BFAD-6C3B04CBF4CC}">
      <dgm:prSet phldrT="[Texto]" custT="1"/>
      <dgm:spPr/>
      <dgm:t>
        <a:bodyPr/>
        <a:lstStyle/>
        <a:p>
          <a:r>
            <a:rPr lang="es-CO" sz="1600" dirty="0"/>
            <a:t>Contribuir a la construcción de espacios para procesos de intervención </a:t>
          </a:r>
        </a:p>
      </dgm:t>
    </dgm:pt>
    <dgm:pt modelId="{C9CC7E2D-CF04-46C5-8BE8-F56A37995C0C}" type="parTrans" cxnId="{58151B70-5541-469A-AF0D-97FC7CEA4F6C}">
      <dgm:prSet/>
      <dgm:spPr/>
      <dgm:t>
        <a:bodyPr/>
        <a:lstStyle/>
        <a:p>
          <a:endParaRPr lang="es-CO"/>
        </a:p>
      </dgm:t>
    </dgm:pt>
    <dgm:pt modelId="{6DD1E78F-D2F4-4504-8FD5-124D30A9D915}" type="sibTrans" cxnId="{58151B70-5541-469A-AF0D-97FC7CEA4F6C}">
      <dgm:prSet/>
      <dgm:spPr/>
      <dgm:t>
        <a:bodyPr/>
        <a:lstStyle/>
        <a:p>
          <a:endParaRPr lang="es-CO"/>
        </a:p>
      </dgm:t>
    </dgm:pt>
    <dgm:pt modelId="{3CEF67BE-5BE3-4E2C-A094-F6FA92D6C04E}" type="pres">
      <dgm:prSet presAssocID="{D013B78F-1155-44AD-9D5C-2F059BCFA3EE}" presName="diagram" presStyleCnt="0">
        <dgm:presLayoutVars>
          <dgm:chPref val="1"/>
          <dgm:dir/>
          <dgm:animOne val="branch"/>
          <dgm:animLvl val="lvl"/>
          <dgm:resizeHandles val="exact"/>
        </dgm:presLayoutVars>
      </dgm:prSet>
      <dgm:spPr/>
      <dgm:t>
        <a:bodyPr/>
        <a:lstStyle/>
        <a:p>
          <a:endParaRPr lang="es-CO"/>
        </a:p>
      </dgm:t>
    </dgm:pt>
    <dgm:pt modelId="{24D8D0DF-5D12-406E-A133-E180B260FBB5}" type="pres">
      <dgm:prSet presAssocID="{A7A41093-F2C2-43B5-9114-FA0D29123B70}" presName="root1" presStyleCnt="0"/>
      <dgm:spPr/>
    </dgm:pt>
    <dgm:pt modelId="{64CAC492-8E89-477F-8E16-EA627DF80C3C}" type="pres">
      <dgm:prSet presAssocID="{A7A41093-F2C2-43B5-9114-FA0D29123B70}" presName="LevelOneTextNode" presStyleLbl="node0" presStyleIdx="0" presStyleCnt="1" custScaleX="79580">
        <dgm:presLayoutVars>
          <dgm:chPref val="3"/>
        </dgm:presLayoutVars>
      </dgm:prSet>
      <dgm:spPr/>
      <dgm:t>
        <a:bodyPr/>
        <a:lstStyle/>
        <a:p>
          <a:endParaRPr lang="es-CO"/>
        </a:p>
      </dgm:t>
    </dgm:pt>
    <dgm:pt modelId="{BFABEE3A-E641-4C94-A5FB-F28A8CFCD41D}" type="pres">
      <dgm:prSet presAssocID="{A7A41093-F2C2-43B5-9114-FA0D29123B70}" presName="level2hierChild" presStyleCnt="0"/>
      <dgm:spPr/>
    </dgm:pt>
    <dgm:pt modelId="{61F7646F-97A0-4B02-9F82-D6371A90A4F1}" type="pres">
      <dgm:prSet presAssocID="{9578F111-04D5-42EC-B1F9-4599035C3727}" presName="conn2-1" presStyleLbl="parChTrans1D2" presStyleIdx="0" presStyleCnt="2"/>
      <dgm:spPr/>
      <dgm:t>
        <a:bodyPr/>
        <a:lstStyle/>
        <a:p>
          <a:endParaRPr lang="es-CO"/>
        </a:p>
      </dgm:t>
    </dgm:pt>
    <dgm:pt modelId="{CC87E2B2-2B72-45AE-A99C-B7CD49CC1581}" type="pres">
      <dgm:prSet presAssocID="{9578F111-04D5-42EC-B1F9-4599035C3727}" presName="connTx" presStyleLbl="parChTrans1D2" presStyleIdx="0" presStyleCnt="2"/>
      <dgm:spPr/>
      <dgm:t>
        <a:bodyPr/>
        <a:lstStyle/>
        <a:p>
          <a:endParaRPr lang="es-CO"/>
        </a:p>
      </dgm:t>
    </dgm:pt>
    <dgm:pt modelId="{66D0180C-002C-46F8-8598-4D56D2959DA0}" type="pres">
      <dgm:prSet presAssocID="{1D129ED2-D7BB-4658-A257-E02DDA932BD9}" presName="root2" presStyleCnt="0"/>
      <dgm:spPr/>
    </dgm:pt>
    <dgm:pt modelId="{1CD4A529-92D7-4AB3-AC06-E4DC9C7927E5}" type="pres">
      <dgm:prSet presAssocID="{1D129ED2-D7BB-4658-A257-E02DDA932BD9}" presName="LevelTwoTextNode" presStyleLbl="node2" presStyleIdx="0" presStyleCnt="2">
        <dgm:presLayoutVars>
          <dgm:chPref val="3"/>
        </dgm:presLayoutVars>
      </dgm:prSet>
      <dgm:spPr/>
      <dgm:t>
        <a:bodyPr/>
        <a:lstStyle/>
        <a:p>
          <a:endParaRPr lang="es-CO"/>
        </a:p>
      </dgm:t>
    </dgm:pt>
    <dgm:pt modelId="{BFFE9178-A280-45F9-AE0B-C1D19C4313A5}" type="pres">
      <dgm:prSet presAssocID="{1D129ED2-D7BB-4658-A257-E02DDA932BD9}" presName="level3hierChild" presStyleCnt="0"/>
      <dgm:spPr/>
    </dgm:pt>
    <dgm:pt modelId="{6D3987A6-7E3F-4FA8-B501-5C024DCA9C51}" type="pres">
      <dgm:prSet presAssocID="{C9CC7E2D-CF04-46C5-8BE8-F56A37995C0C}" presName="conn2-1" presStyleLbl="parChTrans1D2" presStyleIdx="1" presStyleCnt="2"/>
      <dgm:spPr/>
      <dgm:t>
        <a:bodyPr/>
        <a:lstStyle/>
        <a:p>
          <a:endParaRPr lang="es-CO"/>
        </a:p>
      </dgm:t>
    </dgm:pt>
    <dgm:pt modelId="{1A59511A-8080-4D7E-AB06-9DECB3027B4F}" type="pres">
      <dgm:prSet presAssocID="{C9CC7E2D-CF04-46C5-8BE8-F56A37995C0C}" presName="connTx" presStyleLbl="parChTrans1D2" presStyleIdx="1" presStyleCnt="2"/>
      <dgm:spPr/>
      <dgm:t>
        <a:bodyPr/>
        <a:lstStyle/>
        <a:p>
          <a:endParaRPr lang="es-CO"/>
        </a:p>
      </dgm:t>
    </dgm:pt>
    <dgm:pt modelId="{472EEE65-9F30-4C46-809F-1575B80B35B1}" type="pres">
      <dgm:prSet presAssocID="{CBA59E26-C923-4019-BFAD-6C3B04CBF4CC}" presName="root2" presStyleCnt="0"/>
      <dgm:spPr/>
    </dgm:pt>
    <dgm:pt modelId="{474136E7-D168-4A50-B5CA-E23FE0428A6A}" type="pres">
      <dgm:prSet presAssocID="{CBA59E26-C923-4019-BFAD-6C3B04CBF4CC}" presName="LevelTwoTextNode" presStyleLbl="node2" presStyleIdx="1" presStyleCnt="2">
        <dgm:presLayoutVars>
          <dgm:chPref val="3"/>
        </dgm:presLayoutVars>
      </dgm:prSet>
      <dgm:spPr/>
      <dgm:t>
        <a:bodyPr/>
        <a:lstStyle/>
        <a:p>
          <a:endParaRPr lang="es-CO"/>
        </a:p>
      </dgm:t>
    </dgm:pt>
    <dgm:pt modelId="{7726BD34-672E-4C96-A15D-1A497C2CDD9C}" type="pres">
      <dgm:prSet presAssocID="{CBA59E26-C923-4019-BFAD-6C3B04CBF4CC}" presName="level3hierChild" presStyleCnt="0"/>
      <dgm:spPr/>
    </dgm:pt>
  </dgm:ptLst>
  <dgm:cxnLst>
    <dgm:cxn modelId="{0AF1AD16-018D-4CFC-BF72-7B20F4F75C73}" type="presOf" srcId="{9578F111-04D5-42EC-B1F9-4599035C3727}" destId="{CC87E2B2-2B72-45AE-A99C-B7CD49CC1581}" srcOrd="1" destOrd="0" presId="urn:microsoft.com/office/officeart/2005/8/layout/hierarchy2"/>
    <dgm:cxn modelId="{CF6DEC11-40C7-4381-97BF-E6CA16DA6B26}" type="presOf" srcId="{D013B78F-1155-44AD-9D5C-2F059BCFA3EE}" destId="{3CEF67BE-5BE3-4E2C-A094-F6FA92D6C04E}" srcOrd="0" destOrd="0" presId="urn:microsoft.com/office/officeart/2005/8/layout/hierarchy2"/>
    <dgm:cxn modelId="{49EC017B-3B92-4643-8CDB-01A5A934FA6D}" srcId="{D013B78F-1155-44AD-9D5C-2F059BCFA3EE}" destId="{A7A41093-F2C2-43B5-9114-FA0D29123B70}" srcOrd="0" destOrd="0" parTransId="{353B0A80-6865-49C1-A5CD-5C56FBE44436}" sibTransId="{1E4BE022-56B7-4B42-BCA5-43288E68AB36}"/>
    <dgm:cxn modelId="{F0682353-B79B-453D-AC75-5D4BAEA87E61}" type="presOf" srcId="{C9CC7E2D-CF04-46C5-8BE8-F56A37995C0C}" destId="{6D3987A6-7E3F-4FA8-B501-5C024DCA9C51}" srcOrd="0" destOrd="0" presId="urn:microsoft.com/office/officeart/2005/8/layout/hierarchy2"/>
    <dgm:cxn modelId="{E765415E-2A61-443A-AFCF-B6B293696E11}" type="presOf" srcId="{C9CC7E2D-CF04-46C5-8BE8-F56A37995C0C}" destId="{1A59511A-8080-4D7E-AB06-9DECB3027B4F}" srcOrd="1" destOrd="0" presId="urn:microsoft.com/office/officeart/2005/8/layout/hierarchy2"/>
    <dgm:cxn modelId="{9DD71D08-ABC0-4A11-A10C-843C4EC4F216}" type="presOf" srcId="{9578F111-04D5-42EC-B1F9-4599035C3727}" destId="{61F7646F-97A0-4B02-9F82-D6371A90A4F1}" srcOrd="0" destOrd="0" presId="urn:microsoft.com/office/officeart/2005/8/layout/hierarchy2"/>
    <dgm:cxn modelId="{3430C98B-B670-4B87-A612-5CC4D9F4AF50}" srcId="{A7A41093-F2C2-43B5-9114-FA0D29123B70}" destId="{1D129ED2-D7BB-4658-A257-E02DDA932BD9}" srcOrd="0" destOrd="0" parTransId="{9578F111-04D5-42EC-B1F9-4599035C3727}" sibTransId="{FA2CD4BE-B4E6-4B49-B1B7-6C9BF598534C}"/>
    <dgm:cxn modelId="{53F91705-8D67-4C15-BFBF-1796B139147A}" type="presOf" srcId="{CBA59E26-C923-4019-BFAD-6C3B04CBF4CC}" destId="{474136E7-D168-4A50-B5CA-E23FE0428A6A}" srcOrd="0" destOrd="0" presId="urn:microsoft.com/office/officeart/2005/8/layout/hierarchy2"/>
    <dgm:cxn modelId="{59149491-3B62-4FBB-94AB-9529511731C9}" type="presOf" srcId="{A7A41093-F2C2-43B5-9114-FA0D29123B70}" destId="{64CAC492-8E89-477F-8E16-EA627DF80C3C}" srcOrd="0" destOrd="0" presId="urn:microsoft.com/office/officeart/2005/8/layout/hierarchy2"/>
    <dgm:cxn modelId="{58151B70-5541-469A-AF0D-97FC7CEA4F6C}" srcId="{A7A41093-F2C2-43B5-9114-FA0D29123B70}" destId="{CBA59E26-C923-4019-BFAD-6C3B04CBF4CC}" srcOrd="1" destOrd="0" parTransId="{C9CC7E2D-CF04-46C5-8BE8-F56A37995C0C}" sibTransId="{6DD1E78F-D2F4-4504-8FD5-124D30A9D915}"/>
    <dgm:cxn modelId="{6BFCC79E-0EF7-44B3-9503-612D4EDD1251}" type="presOf" srcId="{1D129ED2-D7BB-4658-A257-E02DDA932BD9}" destId="{1CD4A529-92D7-4AB3-AC06-E4DC9C7927E5}" srcOrd="0" destOrd="0" presId="urn:microsoft.com/office/officeart/2005/8/layout/hierarchy2"/>
    <dgm:cxn modelId="{F53FA308-D6A3-4DEE-9A57-3CED232120CC}" type="presParOf" srcId="{3CEF67BE-5BE3-4E2C-A094-F6FA92D6C04E}" destId="{24D8D0DF-5D12-406E-A133-E180B260FBB5}" srcOrd="0" destOrd="0" presId="urn:microsoft.com/office/officeart/2005/8/layout/hierarchy2"/>
    <dgm:cxn modelId="{14FD8D81-5622-4A5D-BE31-290AE7B57A4B}" type="presParOf" srcId="{24D8D0DF-5D12-406E-A133-E180B260FBB5}" destId="{64CAC492-8E89-477F-8E16-EA627DF80C3C}" srcOrd="0" destOrd="0" presId="urn:microsoft.com/office/officeart/2005/8/layout/hierarchy2"/>
    <dgm:cxn modelId="{60C86617-D70F-4134-BC42-C3E36E16C9E0}" type="presParOf" srcId="{24D8D0DF-5D12-406E-A133-E180B260FBB5}" destId="{BFABEE3A-E641-4C94-A5FB-F28A8CFCD41D}" srcOrd="1" destOrd="0" presId="urn:microsoft.com/office/officeart/2005/8/layout/hierarchy2"/>
    <dgm:cxn modelId="{939FC8ED-3729-4F4A-9EC0-A955908BFE7B}" type="presParOf" srcId="{BFABEE3A-E641-4C94-A5FB-F28A8CFCD41D}" destId="{61F7646F-97A0-4B02-9F82-D6371A90A4F1}" srcOrd="0" destOrd="0" presId="urn:microsoft.com/office/officeart/2005/8/layout/hierarchy2"/>
    <dgm:cxn modelId="{B5E5A2A4-8C9F-406E-93AF-00E5094BB45E}" type="presParOf" srcId="{61F7646F-97A0-4B02-9F82-D6371A90A4F1}" destId="{CC87E2B2-2B72-45AE-A99C-B7CD49CC1581}" srcOrd="0" destOrd="0" presId="urn:microsoft.com/office/officeart/2005/8/layout/hierarchy2"/>
    <dgm:cxn modelId="{88E26103-DD03-41A9-A538-61F285694ADD}" type="presParOf" srcId="{BFABEE3A-E641-4C94-A5FB-F28A8CFCD41D}" destId="{66D0180C-002C-46F8-8598-4D56D2959DA0}" srcOrd="1" destOrd="0" presId="urn:microsoft.com/office/officeart/2005/8/layout/hierarchy2"/>
    <dgm:cxn modelId="{F3046244-138D-4C1B-9F0D-8F4E00FD2656}" type="presParOf" srcId="{66D0180C-002C-46F8-8598-4D56D2959DA0}" destId="{1CD4A529-92D7-4AB3-AC06-E4DC9C7927E5}" srcOrd="0" destOrd="0" presId="urn:microsoft.com/office/officeart/2005/8/layout/hierarchy2"/>
    <dgm:cxn modelId="{1EF329DD-B94A-4920-B1C7-3F2F83067A6E}" type="presParOf" srcId="{66D0180C-002C-46F8-8598-4D56D2959DA0}" destId="{BFFE9178-A280-45F9-AE0B-C1D19C4313A5}" srcOrd="1" destOrd="0" presId="urn:microsoft.com/office/officeart/2005/8/layout/hierarchy2"/>
    <dgm:cxn modelId="{DF5CC9C3-8D2B-45BE-BCCE-F1ECC18D2FA5}" type="presParOf" srcId="{BFABEE3A-E641-4C94-A5FB-F28A8CFCD41D}" destId="{6D3987A6-7E3F-4FA8-B501-5C024DCA9C51}" srcOrd="2" destOrd="0" presId="urn:microsoft.com/office/officeart/2005/8/layout/hierarchy2"/>
    <dgm:cxn modelId="{338227ED-F869-4A76-ACCC-86AD7663D5C0}" type="presParOf" srcId="{6D3987A6-7E3F-4FA8-B501-5C024DCA9C51}" destId="{1A59511A-8080-4D7E-AB06-9DECB3027B4F}" srcOrd="0" destOrd="0" presId="urn:microsoft.com/office/officeart/2005/8/layout/hierarchy2"/>
    <dgm:cxn modelId="{DF65F804-A6C1-4065-A37D-D20DE4E69A4E}" type="presParOf" srcId="{BFABEE3A-E641-4C94-A5FB-F28A8CFCD41D}" destId="{472EEE65-9F30-4C46-809F-1575B80B35B1}" srcOrd="3" destOrd="0" presId="urn:microsoft.com/office/officeart/2005/8/layout/hierarchy2"/>
    <dgm:cxn modelId="{3B008709-F189-47A1-A4E8-73B291AC654C}" type="presParOf" srcId="{472EEE65-9F30-4C46-809F-1575B80B35B1}" destId="{474136E7-D168-4A50-B5CA-E23FE0428A6A}" srcOrd="0" destOrd="0" presId="urn:microsoft.com/office/officeart/2005/8/layout/hierarchy2"/>
    <dgm:cxn modelId="{30A6D026-EDD3-44D3-8EBA-E98006EABC34}" type="presParOf" srcId="{472EEE65-9F30-4C46-809F-1575B80B35B1}" destId="{7726BD34-672E-4C96-A15D-1A497C2CDD9C}" srcOrd="1" destOrd="0" presId="urn:microsoft.com/office/officeart/2005/8/layout/hierarchy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9A521FE-4142-425E-987A-6444763A9894}" type="doc">
      <dgm:prSet loTypeId="urn:microsoft.com/office/officeart/2005/8/layout/hierarchy2" loCatId="hierarchy" qsTypeId="urn:microsoft.com/office/officeart/2005/8/quickstyle/simple1" qsCatId="simple" csTypeId="urn:microsoft.com/office/officeart/2005/8/colors/accent1_1" csCatId="accent1" phldr="1"/>
      <dgm:spPr/>
      <dgm:t>
        <a:bodyPr/>
        <a:lstStyle/>
        <a:p>
          <a:endParaRPr lang="es-CO"/>
        </a:p>
      </dgm:t>
    </dgm:pt>
    <dgm:pt modelId="{9BD88054-D791-4453-8119-30ACE67EF5BB}">
      <dgm:prSet phldrT="[Texto]" custT="1"/>
      <dgm:spPr>
        <a:solidFill>
          <a:srgbClr val="FF9966"/>
        </a:solidFill>
        <a:ln>
          <a:solidFill>
            <a:srgbClr val="FFCC99"/>
          </a:solidFill>
        </a:ln>
      </dgm:spPr>
      <dgm:t>
        <a:bodyPr/>
        <a:lstStyle/>
        <a:p>
          <a:r>
            <a:rPr lang="es-CO" sz="2200" dirty="0"/>
            <a:t>Institución</a:t>
          </a:r>
          <a:r>
            <a:rPr lang="es-CO" sz="3700" dirty="0"/>
            <a:t> </a:t>
          </a:r>
        </a:p>
      </dgm:t>
    </dgm:pt>
    <dgm:pt modelId="{9AF807D6-8B5A-41D9-8648-4982886ECA76}" type="parTrans" cxnId="{F0DEBF2D-154C-421F-B9A6-9E153955DDEF}">
      <dgm:prSet/>
      <dgm:spPr/>
      <dgm:t>
        <a:bodyPr/>
        <a:lstStyle/>
        <a:p>
          <a:endParaRPr lang="es-CO"/>
        </a:p>
      </dgm:t>
    </dgm:pt>
    <dgm:pt modelId="{487091A7-C7CC-48CB-ADFE-EE979A2E950E}" type="sibTrans" cxnId="{F0DEBF2D-154C-421F-B9A6-9E153955DDEF}">
      <dgm:prSet/>
      <dgm:spPr/>
      <dgm:t>
        <a:bodyPr/>
        <a:lstStyle/>
        <a:p>
          <a:endParaRPr lang="es-CO"/>
        </a:p>
      </dgm:t>
    </dgm:pt>
    <dgm:pt modelId="{EE2D2E28-0D24-43E9-A8E8-1868769D4A44}">
      <dgm:prSet phldrT="[Texto]" custT="1"/>
      <dgm:spPr/>
      <dgm:t>
        <a:bodyPr/>
        <a:lstStyle/>
        <a:p>
          <a:r>
            <a:rPr lang="es-CO" sz="1800" dirty="0"/>
            <a:t>Desarrollar e incentivar más procesos de investigación que propicien explorar el fenómeno del trabajo sexual en escenarios migratorios</a:t>
          </a:r>
        </a:p>
      </dgm:t>
    </dgm:pt>
    <dgm:pt modelId="{E2C1CED1-301F-486D-8205-E7C7F685352A}" type="parTrans" cxnId="{B8EDCC17-00F7-4267-9A55-8DBEC0CC8A5D}">
      <dgm:prSet/>
      <dgm:spPr/>
      <dgm:t>
        <a:bodyPr/>
        <a:lstStyle/>
        <a:p>
          <a:endParaRPr lang="es-CO"/>
        </a:p>
      </dgm:t>
    </dgm:pt>
    <dgm:pt modelId="{53057DBA-E3C4-4DEE-82F0-4CDEF25F6649}" type="sibTrans" cxnId="{B8EDCC17-00F7-4267-9A55-8DBEC0CC8A5D}">
      <dgm:prSet/>
      <dgm:spPr/>
      <dgm:t>
        <a:bodyPr/>
        <a:lstStyle/>
        <a:p>
          <a:endParaRPr lang="es-CO"/>
        </a:p>
      </dgm:t>
    </dgm:pt>
    <dgm:pt modelId="{02D66057-0FCF-468E-A06A-D944FECCD0F7}" type="pres">
      <dgm:prSet presAssocID="{F9A521FE-4142-425E-987A-6444763A9894}" presName="diagram" presStyleCnt="0">
        <dgm:presLayoutVars>
          <dgm:chPref val="1"/>
          <dgm:dir/>
          <dgm:animOne val="branch"/>
          <dgm:animLvl val="lvl"/>
          <dgm:resizeHandles val="exact"/>
        </dgm:presLayoutVars>
      </dgm:prSet>
      <dgm:spPr/>
      <dgm:t>
        <a:bodyPr/>
        <a:lstStyle/>
        <a:p>
          <a:endParaRPr lang="es-CO"/>
        </a:p>
      </dgm:t>
    </dgm:pt>
    <dgm:pt modelId="{9C9EC949-FDF2-4897-A3E1-2A1CF15A70E2}" type="pres">
      <dgm:prSet presAssocID="{9BD88054-D791-4453-8119-30ACE67EF5BB}" presName="root1" presStyleCnt="0"/>
      <dgm:spPr/>
    </dgm:pt>
    <dgm:pt modelId="{C045D559-5864-4935-8340-97D83528F4D0}" type="pres">
      <dgm:prSet presAssocID="{9BD88054-D791-4453-8119-30ACE67EF5BB}" presName="LevelOneTextNode" presStyleLbl="node0" presStyleIdx="0" presStyleCnt="1" custScaleX="77136">
        <dgm:presLayoutVars>
          <dgm:chPref val="3"/>
        </dgm:presLayoutVars>
      </dgm:prSet>
      <dgm:spPr/>
      <dgm:t>
        <a:bodyPr/>
        <a:lstStyle/>
        <a:p>
          <a:endParaRPr lang="es-CO"/>
        </a:p>
      </dgm:t>
    </dgm:pt>
    <dgm:pt modelId="{E24D78BF-6C0A-4F0D-9AAD-C90054F08224}" type="pres">
      <dgm:prSet presAssocID="{9BD88054-D791-4453-8119-30ACE67EF5BB}" presName="level2hierChild" presStyleCnt="0"/>
      <dgm:spPr/>
    </dgm:pt>
    <dgm:pt modelId="{2207AB33-2893-4A97-80FF-A7B10094C470}" type="pres">
      <dgm:prSet presAssocID="{E2C1CED1-301F-486D-8205-E7C7F685352A}" presName="conn2-1" presStyleLbl="parChTrans1D2" presStyleIdx="0" presStyleCnt="1"/>
      <dgm:spPr/>
      <dgm:t>
        <a:bodyPr/>
        <a:lstStyle/>
        <a:p>
          <a:endParaRPr lang="es-CO"/>
        </a:p>
      </dgm:t>
    </dgm:pt>
    <dgm:pt modelId="{7D063977-03BC-49CD-9818-C750C0E2D384}" type="pres">
      <dgm:prSet presAssocID="{E2C1CED1-301F-486D-8205-E7C7F685352A}" presName="connTx" presStyleLbl="parChTrans1D2" presStyleIdx="0" presStyleCnt="1"/>
      <dgm:spPr/>
      <dgm:t>
        <a:bodyPr/>
        <a:lstStyle/>
        <a:p>
          <a:endParaRPr lang="es-CO"/>
        </a:p>
      </dgm:t>
    </dgm:pt>
    <dgm:pt modelId="{D1488436-0218-4AC7-85AF-AEBF99061490}" type="pres">
      <dgm:prSet presAssocID="{EE2D2E28-0D24-43E9-A8E8-1868769D4A44}" presName="root2" presStyleCnt="0"/>
      <dgm:spPr/>
    </dgm:pt>
    <dgm:pt modelId="{CAC24DE5-EE74-4A9B-8FDB-0B26F54804EC}" type="pres">
      <dgm:prSet presAssocID="{EE2D2E28-0D24-43E9-A8E8-1868769D4A44}" presName="LevelTwoTextNode" presStyleLbl="node2" presStyleIdx="0" presStyleCnt="1" custScaleX="109814">
        <dgm:presLayoutVars>
          <dgm:chPref val="3"/>
        </dgm:presLayoutVars>
      </dgm:prSet>
      <dgm:spPr/>
      <dgm:t>
        <a:bodyPr/>
        <a:lstStyle/>
        <a:p>
          <a:endParaRPr lang="es-CO"/>
        </a:p>
      </dgm:t>
    </dgm:pt>
    <dgm:pt modelId="{DBF797A3-9391-449C-BBA7-20478DD65F15}" type="pres">
      <dgm:prSet presAssocID="{EE2D2E28-0D24-43E9-A8E8-1868769D4A44}" presName="level3hierChild" presStyleCnt="0"/>
      <dgm:spPr/>
    </dgm:pt>
  </dgm:ptLst>
  <dgm:cxnLst>
    <dgm:cxn modelId="{760FD855-8439-4BA3-8F6D-4C0DC4B23828}" type="presOf" srcId="{EE2D2E28-0D24-43E9-A8E8-1868769D4A44}" destId="{CAC24DE5-EE74-4A9B-8FDB-0B26F54804EC}" srcOrd="0" destOrd="0" presId="urn:microsoft.com/office/officeart/2005/8/layout/hierarchy2"/>
    <dgm:cxn modelId="{DCC98BEB-9EA6-4DB7-83AB-9635E6A28EC6}" type="presOf" srcId="{F9A521FE-4142-425E-987A-6444763A9894}" destId="{02D66057-0FCF-468E-A06A-D944FECCD0F7}" srcOrd="0" destOrd="0" presId="urn:microsoft.com/office/officeart/2005/8/layout/hierarchy2"/>
    <dgm:cxn modelId="{91BFC02F-7147-46FF-AB6B-3C6F85864DF4}" type="presOf" srcId="{9BD88054-D791-4453-8119-30ACE67EF5BB}" destId="{C045D559-5864-4935-8340-97D83528F4D0}" srcOrd="0" destOrd="0" presId="urn:microsoft.com/office/officeart/2005/8/layout/hierarchy2"/>
    <dgm:cxn modelId="{17C337C8-2AC6-452A-8F2D-BBECDE2CCEB3}" type="presOf" srcId="{E2C1CED1-301F-486D-8205-E7C7F685352A}" destId="{2207AB33-2893-4A97-80FF-A7B10094C470}" srcOrd="0" destOrd="0" presId="urn:microsoft.com/office/officeart/2005/8/layout/hierarchy2"/>
    <dgm:cxn modelId="{F0DEBF2D-154C-421F-B9A6-9E153955DDEF}" srcId="{F9A521FE-4142-425E-987A-6444763A9894}" destId="{9BD88054-D791-4453-8119-30ACE67EF5BB}" srcOrd="0" destOrd="0" parTransId="{9AF807D6-8B5A-41D9-8648-4982886ECA76}" sibTransId="{487091A7-C7CC-48CB-ADFE-EE979A2E950E}"/>
    <dgm:cxn modelId="{B8EDCC17-00F7-4267-9A55-8DBEC0CC8A5D}" srcId="{9BD88054-D791-4453-8119-30ACE67EF5BB}" destId="{EE2D2E28-0D24-43E9-A8E8-1868769D4A44}" srcOrd="0" destOrd="0" parTransId="{E2C1CED1-301F-486D-8205-E7C7F685352A}" sibTransId="{53057DBA-E3C4-4DEE-82F0-4CDEF25F6649}"/>
    <dgm:cxn modelId="{F00437B9-E7D9-4314-81FD-F166EB9DA210}" type="presOf" srcId="{E2C1CED1-301F-486D-8205-E7C7F685352A}" destId="{7D063977-03BC-49CD-9818-C750C0E2D384}" srcOrd="1" destOrd="0" presId="urn:microsoft.com/office/officeart/2005/8/layout/hierarchy2"/>
    <dgm:cxn modelId="{AC81D385-9164-4E3E-9307-46687AE64840}" type="presParOf" srcId="{02D66057-0FCF-468E-A06A-D944FECCD0F7}" destId="{9C9EC949-FDF2-4897-A3E1-2A1CF15A70E2}" srcOrd="0" destOrd="0" presId="urn:microsoft.com/office/officeart/2005/8/layout/hierarchy2"/>
    <dgm:cxn modelId="{275F918D-2E53-45ED-82F6-2C34C2B66786}" type="presParOf" srcId="{9C9EC949-FDF2-4897-A3E1-2A1CF15A70E2}" destId="{C045D559-5864-4935-8340-97D83528F4D0}" srcOrd="0" destOrd="0" presId="urn:microsoft.com/office/officeart/2005/8/layout/hierarchy2"/>
    <dgm:cxn modelId="{F831562F-53DC-4005-B145-3D4AE0B5C278}" type="presParOf" srcId="{9C9EC949-FDF2-4897-A3E1-2A1CF15A70E2}" destId="{E24D78BF-6C0A-4F0D-9AAD-C90054F08224}" srcOrd="1" destOrd="0" presId="urn:microsoft.com/office/officeart/2005/8/layout/hierarchy2"/>
    <dgm:cxn modelId="{0AE47067-722F-4659-8C8A-FA8E6C39E687}" type="presParOf" srcId="{E24D78BF-6C0A-4F0D-9AAD-C90054F08224}" destId="{2207AB33-2893-4A97-80FF-A7B10094C470}" srcOrd="0" destOrd="0" presId="urn:microsoft.com/office/officeart/2005/8/layout/hierarchy2"/>
    <dgm:cxn modelId="{E5B3BA41-67D0-4B63-8D16-5F8E89828927}" type="presParOf" srcId="{2207AB33-2893-4A97-80FF-A7B10094C470}" destId="{7D063977-03BC-49CD-9818-C750C0E2D384}" srcOrd="0" destOrd="0" presId="urn:microsoft.com/office/officeart/2005/8/layout/hierarchy2"/>
    <dgm:cxn modelId="{6F6D9110-8E6E-488C-9C02-D602E56D8462}" type="presParOf" srcId="{E24D78BF-6C0A-4F0D-9AAD-C90054F08224}" destId="{D1488436-0218-4AC7-85AF-AEBF99061490}" srcOrd="1" destOrd="0" presId="urn:microsoft.com/office/officeart/2005/8/layout/hierarchy2"/>
    <dgm:cxn modelId="{FF7F8D75-AB77-4C6E-B510-B7A837C4C7E7}" type="presParOf" srcId="{D1488436-0218-4AC7-85AF-AEBF99061490}" destId="{CAC24DE5-EE74-4A9B-8FDB-0B26F54804EC}" srcOrd="0" destOrd="0" presId="urn:microsoft.com/office/officeart/2005/8/layout/hierarchy2"/>
    <dgm:cxn modelId="{3B74B3F1-31C8-4E44-9743-FF5F16DBC2AB}" type="presParOf" srcId="{D1488436-0218-4AC7-85AF-AEBF99061490}" destId="{DBF797A3-9391-449C-BBA7-20478DD65F1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9A521FE-4142-425E-987A-6444763A9894}" type="doc">
      <dgm:prSet loTypeId="urn:microsoft.com/office/officeart/2005/8/layout/hierarchy2" loCatId="hierarchy" qsTypeId="urn:microsoft.com/office/officeart/2005/8/quickstyle/simple1" qsCatId="simple" csTypeId="urn:microsoft.com/office/officeart/2005/8/colors/accent1_1" csCatId="accent1" phldr="1"/>
      <dgm:spPr/>
      <dgm:t>
        <a:bodyPr/>
        <a:lstStyle/>
        <a:p>
          <a:endParaRPr lang="es-CO"/>
        </a:p>
      </dgm:t>
    </dgm:pt>
    <dgm:pt modelId="{9BD88054-D791-4453-8119-30ACE67EF5BB}">
      <dgm:prSet phldrT="[Texto]" custT="1"/>
      <dgm:spPr>
        <a:solidFill>
          <a:srgbClr val="FFCC99"/>
        </a:solidFill>
        <a:ln>
          <a:solidFill>
            <a:srgbClr val="FFCC99"/>
          </a:solidFill>
        </a:ln>
      </dgm:spPr>
      <dgm:t>
        <a:bodyPr/>
        <a:lstStyle/>
        <a:p>
          <a:r>
            <a:rPr lang="es-CO" sz="2200" dirty="0"/>
            <a:t>Población</a:t>
          </a:r>
          <a:r>
            <a:rPr lang="es-CO" sz="4300" dirty="0"/>
            <a:t>  </a:t>
          </a:r>
        </a:p>
      </dgm:t>
    </dgm:pt>
    <dgm:pt modelId="{9AF807D6-8B5A-41D9-8648-4982886ECA76}" type="parTrans" cxnId="{F0DEBF2D-154C-421F-B9A6-9E153955DDEF}">
      <dgm:prSet/>
      <dgm:spPr/>
      <dgm:t>
        <a:bodyPr/>
        <a:lstStyle/>
        <a:p>
          <a:endParaRPr lang="es-CO"/>
        </a:p>
      </dgm:t>
    </dgm:pt>
    <dgm:pt modelId="{487091A7-C7CC-48CB-ADFE-EE979A2E950E}" type="sibTrans" cxnId="{F0DEBF2D-154C-421F-B9A6-9E153955DDEF}">
      <dgm:prSet/>
      <dgm:spPr/>
      <dgm:t>
        <a:bodyPr/>
        <a:lstStyle/>
        <a:p>
          <a:endParaRPr lang="es-CO"/>
        </a:p>
      </dgm:t>
    </dgm:pt>
    <dgm:pt modelId="{D54F088C-7DE2-4893-9377-284B10FAF306}">
      <dgm:prSet custT="1"/>
      <dgm:spPr/>
      <dgm:t>
        <a:bodyPr/>
        <a:lstStyle/>
        <a:p>
          <a:r>
            <a:rPr lang="es-CO" sz="1800" dirty="0"/>
            <a:t>Desarrollar procesos organizativos y mesas de trabajo desde la población </a:t>
          </a:r>
        </a:p>
      </dgm:t>
    </dgm:pt>
    <dgm:pt modelId="{2BA583AF-8D01-4B9D-8E5A-2841205603E6}" type="parTrans" cxnId="{5AE973BE-A4F1-49E8-99AA-145CBEB86937}">
      <dgm:prSet/>
      <dgm:spPr/>
      <dgm:t>
        <a:bodyPr/>
        <a:lstStyle/>
        <a:p>
          <a:endParaRPr lang="es-CO"/>
        </a:p>
      </dgm:t>
    </dgm:pt>
    <dgm:pt modelId="{AFC004FB-632D-4254-B6B6-F5E9F6F87BCA}" type="sibTrans" cxnId="{5AE973BE-A4F1-49E8-99AA-145CBEB86937}">
      <dgm:prSet/>
      <dgm:spPr/>
      <dgm:t>
        <a:bodyPr/>
        <a:lstStyle/>
        <a:p>
          <a:endParaRPr lang="es-CO"/>
        </a:p>
      </dgm:t>
    </dgm:pt>
    <dgm:pt modelId="{02D66057-0FCF-468E-A06A-D944FECCD0F7}" type="pres">
      <dgm:prSet presAssocID="{F9A521FE-4142-425E-987A-6444763A9894}" presName="diagram" presStyleCnt="0">
        <dgm:presLayoutVars>
          <dgm:chPref val="1"/>
          <dgm:dir/>
          <dgm:animOne val="branch"/>
          <dgm:animLvl val="lvl"/>
          <dgm:resizeHandles val="exact"/>
        </dgm:presLayoutVars>
      </dgm:prSet>
      <dgm:spPr/>
      <dgm:t>
        <a:bodyPr/>
        <a:lstStyle/>
        <a:p>
          <a:endParaRPr lang="es-CO"/>
        </a:p>
      </dgm:t>
    </dgm:pt>
    <dgm:pt modelId="{9C9EC949-FDF2-4897-A3E1-2A1CF15A70E2}" type="pres">
      <dgm:prSet presAssocID="{9BD88054-D791-4453-8119-30ACE67EF5BB}" presName="root1" presStyleCnt="0"/>
      <dgm:spPr/>
    </dgm:pt>
    <dgm:pt modelId="{C045D559-5864-4935-8340-97D83528F4D0}" type="pres">
      <dgm:prSet presAssocID="{9BD88054-D791-4453-8119-30ACE67EF5BB}" presName="LevelOneTextNode" presStyleLbl="node0" presStyleIdx="0" presStyleCnt="1" custScaleX="44904" custScaleY="41167" custLinFactNeighborX="18111" custLinFactNeighborY="211">
        <dgm:presLayoutVars>
          <dgm:chPref val="3"/>
        </dgm:presLayoutVars>
      </dgm:prSet>
      <dgm:spPr/>
      <dgm:t>
        <a:bodyPr/>
        <a:lstStyle/>
        <a:p>
          <a:endParaRPr lang="es-CO"/>
        </a:p>
      </dgm:t>
    </dgm:pt>
    <dgm:pt modelId="{E24D78BF-6C0A-4F0D-9AAD-C90054F08224}" type="pres">
      <dgm:prSet presAssocID="{9BD88054-D791-4453-8119-30ACE67EF5BB}" presName="level2hierChild" presStyleCnt="0"/>
      <dgm:spPr/>
    </dgm:pt>
    <dgm:pt modelId="{75DEE9D3-71DB-4974-8F7D-8AD7010DC994}" type="pres">
      <dgm:prSet presAssocID="{2BA583AF-8D01-4B9D-8E5A-2841205603E6}" presName="conn2-1" presStyleLbl="parChTrans1D2" presStyleIdx="0" presStyleCnt="1"/>
      <dgm:spPr/>
      <dgm:t>
        <a:bodyPr/>
        <a:lstStyle/>
        <a:p>
          <a:endParaRPr lang="es-CO"/>
        </a:p>
      </dgm:t>
    </dgm:pt>
    <dgm:pt modelId="{84A32106-7570-40EC-8E76-1D573964A5CC}" type="pres">
      <dgm:prSet presAssocID="{2BA583AF-8D01-4B9D-8E5A-2841205603E6}" presName="connTx" presStyleLbl="parChTrans1D2" presStyleIdx="0" presStyleCnt="1"/>
      <dgm:spPr/>
      <dgm:t>
        <a:bodyPr/>
        <a:lstStyle/>
        <a:p>
          <a:endParaRPr lang="es-CO"/>
        </a:p>
      </dgm:t>
    </dgm:pt>
    <dgm:pt modelId="{2758CC7B-F61D-462B-9C8E-0E75E625AF87}" type="pres">
      <dgm:prSet presAssocID="{D54F088C-7DE2-4893-9377-284B10FAF306}" presName="root2" presStyleCnt="0"/>
      <dgm:spPr/>
    </dgm:pt>
    <dgm:pt modelId="{DA0F665F-B985-43AF-A450-8305403171C7}" type="pres">
      <dgm:prSet presAssocID="{D54F088C-7DE2-4893-9377-284B10FAF306}" presName="LevelTwoTextNode" presStyleLbl="node2" presStyleIdx="0" presStyleCnt="1" custScaleX="42306" custScaleY="74204" custLinFactNeighborX="-3172">
        <dgm:presLayoutVars>
          <dgm:chPref val="3"/>
        </dgm:presLayoutVars>
      </dgm:prSet>
      <dgm:spPr/>
      <dgm:t>
        <a:bodyPr/>
        <a:lstStyle/>
        <a:p>
          <a:endParaRPr lang="es-CO"/>
        </a:p>
      </dgm:t>
    </dgm:pt>
    <dgm:pt modelId="{FB221D53-1834-4358-A6CE-317AD1483BDE}" type="pres">
      <dgm:prSet presAssocID="{D54F088C-7DE2-4893-9377-284B10FAF306}" presName="level3hierChild" presStyleCnt="0"/>
      <dgm:spPr/>
    </dgm:pt>
  </dgm:ptLst>
  <dgm:cxnLst>
    <dgm:cxn modelId="{028066AD-613B-4855-B777-E351DBA37556}" type="presOf" srcId="{9BD88054-D791-4453-8119-30ACE67EF5BB}" destId="{C045D559-5864-4935-8340-97D83528F4D0}" srcOrd="0" destOrd="0" presId="urn:microsoft.com/office/officeart/2005/8/layout/hierarchy2"/>
    <dgm:cxn modelId="{7FDB93B1-35F4-41BD-98FC-3DC7673E3EBD}" type="presOf" srcId="{F9A521FE-4142-425E-987A-6444763A9894}" destId="{02D66057-0FCF-468E-A06A-D944FECCD0F7}" srcOrd="0" destOrd="0" presId="urn:microsoft.com/office/officeart/2005/8/layout/hierarchy2"/>
    <dgm:cxn modelId="{5A84C6D9-D6ED-444C-95CF-DE1D1FD04508}" type="presOf" srcId="{2BA583AF-8D01-4B9D-8E5A-2841205603E6}" destId="{75DEE9D3-71DB-4974-8F7D-8AD7010DC994}" srcOrd="0" destOrd="0" presId="urn:microsoft.com/office/officeart/2005/8/layout/hierarchy2"/>
    <dgm:cxn modelId="{F0DEBF2D-154C-421F-B9A6-9E153955DDEF}" srcId="{F9A521FE-4142-425E-987A-6444763A9894}" destId="{9BD88054-D791-4453-8119-30ACE67EF5BB}" srcOrd="0" destOrd="0" parTransId="{9AF807D6-8B5A-41D9-8648-4982886ECA76}" sibTransId="{487091A7-C7CC-48CB-ADFE-EE979A2E950E}"/>
    <dgm:cxn modelId="{5AE973BE-A4F1-49E8-99AA-145CBEB86937}" srcId="{9BD88054-D791-4453-8119-30ACE67EF5BB}" destId="{D54F088C-7DE2-4893-9377-284B10FAF306}" srcOrd="0" destOrd="0" parTransId="{2BA583AF-8D01-4B9D-8E5A-2841205603E6}" sibTransId="{AFC004FB-632D-4254-B6B6-F5E9F6F87BCA}"/>
    <dgm:cxn modelId="{F0D00AE0-D623-4E93-BEF3-DFB80EBD450F}" type="presOf" srcId="{D54F088C-7DE2-4893-9377-284B10FAF306}" destId="{DA0F665F-B985-43AF-A450-8305403171C7}" srcOrd="0" destOrd="0" presId="urn:microsoft.com/office/officeart/2005/8/layout/hierarchy2"/>
    <dgm:cxn modelId="{76E312AD-49DD-4ECE-BFA7-6CCBCA8D169E}" type="presOf" srcId="{2BA583AF-8D01-4B9D-8E5A-2841205603E6}" destId="{84A32106-7570-40EC-8E76-1D573964A5CC}" srcOrd="1" destOrd="0" presId="urn:microsoft.com/office/officeart/2005/8/layout/hierarchy2"/>
    <dgm:cxn modelId="{1D269D07-FEC8-4ACA-81F2-0B10B5EAEF06}" type="presParOf" srcId="{02D66057-0FCF-468E-A06A-D944FECCD0F7}" destId="{9C9EC949-FDF2-4897-A3E1-2A1CF15A70E2}" srcOrd="0" destOrd="0" presId="urn:microsoft.com/office/officeart/2005/8/layout/hierarchy2"/>
    <dgm:cxn modelId="{D03FACA4-3669-458D-A754-D917071A0ADD}" type="presParOf" srcId="{9C9EC949-FDF2-4897-A3E1-2A1CF15A70E2}" destId="{C045D559-5864-4935-8340-97D83528F4D0}" srcOrd="0" destOrd="0" presId="urn:microsoft.com/office/officeart/2005/8/layout/hierarchy2"/>
    <dgm:cxn modelId="{AE6F69E6-B95B-4DF6-91F9-A16A1ADB9804}" type="presParOf" srcId="{9C9EC949-FDF2-4897-A3E1-2A1CF15A70E2}" destId="{E24D78BF-6C0A-4F0D-9AAD-C90054F08224}" srcOrd="1" destOrd="0" presId="urn:microsoft.com/office/officeart/2005/8/layout/hierarchy2"/>
    <dgm:cxn modelId="{248B3753-DC7D-41E8-986D-08BE34C5A3F3}" type="presParOf" srcId="{E24D78BF-6C0A-4F0D-9AAD-C90054F08224}" destId="{75DEE9D3-71DB-4974-8F7D-8AD7010DC994}" srcOrd="0" destOrd="0" presId="urn:microsoft.com/office/officeart/2005/8/layout/hierarchy2"/>
    <dgm:cxn modelId="{12575AEF-0653-4FED-ADC8-332AEE4F6BD2}" type="presParOf" srcId="{75DEE9D3-71DB-4974-8F7D-8AD7010DC994}" destId="{84A32106-7570-40EC-8E76-1D573964A5CC}" srcOrd="0" destOrd="0" presId="urn:microsoft.com/office/officeart/2005/8/layout/hierarchy2"/>
    <dgm:cxn modelId="{D976AC13-92A4-445F-98C0-A13C92CD62B3}" type="presParOf" srcId="{E24D78BF-6C0A-4F0D-9AAD-C90054F08224}" destId="{2758CC7B-F61D-462B-9C8E-0E75E625AF87}" srcOrd="1" destOrd="0" presId="urn:microsoft.com/office/officeart/2005/8/layout/hierarchy2"/>
    <dgm:cxn modelId="{0992E259-275E-4AB8-BA10-9B6DD4B0BABA}" type="presParOf" srcId="{2758CC7B-F61D-462B-9C8E-0E75E625AF87}" destId="{DA0F665F-B985-43AF-A450-8305403171C7}" srcOrd="0" destOrd="0" presId="urn:microsoft.com/office/officeart/2005/8/layout/hierarchy2"/>
    <dgm:cxn modelId="{E352E7EE-D314-47FD-BED8-D26D8A1CB05B}" type="presParOf" srcId="{2758CC7B-F61D-462B-9C8E-0E75E625AF87}" destId="{FB221D53-1834-4358-A6CE-317AD1483BDE}" srcOrd="1" destOrd="0" presId="urn:microsoft.com/office/officeart/2005/8/layout/hierarchy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C6C0A4-29E3-4FF7-891A-665977CA1F05}" type="doc">
      <dgm:prSet loTypeId="urn:microsoft.com/office/officeart/2005/8/layout/lProcess1" loCatId="process" qsTypeId="urn:microsoft.com/office/officeart/2005/8/quickstyle/simple1" qsCatId="simple" csTypeId="urn:microsoft.com/office/officeart/2005/8/colors/accent3_1" csCatId="accent3" phldr="1"/>
      <dgm:spPr/>
      <dgm:t>
        <a:bodyPr/>
        <a:lstStyle/>
        <a:p>
          <a:endParaRPr lang="es-CO"/>
        </a:p>
      </dgm:t>
    </dgm:pt>
    <dgm:pt modelId="{20008ADB-86B4-49AC-9740-C0C7F218CD86}">
      <dgm:prSet phldrT="[Texto]"/>
      <dgm:spPr>
        <a:solidFill>
          <a:schemeClr val="accent3">
            <a:lumMod val="60000"/>
            <a:lumOff val="40000"/>
          </a:schemeClr>
        </a:solidFill>
      </dgm:spPr>
      <dgm:t>
        <a:bodyPr/>
        <a:lstStyle/>
        <a:p>
          <a:r>
            <a:rPr lang="es-CO" b="1" dirty="0"/>
            <a:t>Discursos Históricos</a:t>
          </a:r>
        </a:p>
      </dgm:t>
    </dgm:pt>
    <dgm:pt modelId="{59DD6BF9-59F7-404E-91A8-F82FA53DAD83}" type="parTrans" cxnId="{357B464A-165B-44F7-B666-7C44E0AD7D23}">
      <dgm:prSet/>
      <dgm:spPr/>
      <dgm:t>
        <a:bodyPr/>
        <a:lstStyle/>
        <a:p>
          <a:endParaRPr lang="es-CO"/>
        </a:p>
      </dgm:t>
    </dgm:pt>
    <dgm:pt modelId="{39388E47-B00C-46B9-BEDD-15429347DFFB}" type="sibTrans" cxnId="{357B464A-165B-44F7-B666-7C44E0AD7D23}">
      <dgm:prSet/>
      <dgm:spPr/>
      <dgm:t>
        <a:bodyPr/>
        <a:lstStyle/>
        <a:p>
          <a:endParaRPr lang="es-CO"/>
        </a:p>
      </dgm:t>
    </dgm:pt>
    <dgm:pt modelId="{337BC721-8099-453F-866D-EB3434217CEC}">
      <dgm:prSet phldrT="[Texto]" custT="1"/>
      <dgm:spPr/>
      <dgm:t>
        <a:bodyPr/>
        <a:lstStyle/>
        <a:p>
          <a:r>
            <a:rPr lang="es-CO" sz="1200"/>
            <a:t>Estudios desde la vertiente femenina</a:t>
          </a:r>
        </a:p>
        <a:p>
          <a:r>
            <a:rPr lang="es-CO" sz="1200"/>
            <a:t>Servicio prestadora/ Cliente Hombre </a:t>
          </a:r>
          <a:r>
            <a:rPr lang="es-CO" sz="1200" b="1" i="1"/>
            <a:t>(Salmeron, 2011)</a:t>
          </a:r>
          <a:endParaRPr lang="es-CO" sz="1200" b="1" i="1" dirty="0"/>
        </a:p>
      </dgm:t>
    </dgm:pt>
    <dgm:pt modelId="{3FE71699-989E-4818-9B25-8A7CBAA88738}" type="parTrans" cxnId="{B5D8D5E2-ED7C-4BD9-8CE3-2BAFC03B7916}">
      <dgm:prSet/>
      <dgm:spPr/>
      <dgm:t>
        <a:bodyPr/>
        <a:lstStyle/>
        <a:p>
          <a:endParaRPr lang="es-CO"/>
        </a:p>
      </dgm:t>
    </dgm:pt>
    <dgm:pt modelId="{74A888AB-3CF5-49F4-8C44-B935982FF7AA}" type="sibTrans" cxnId="{B5D8D5E2-ED7C-4BD9-8CE3-2BAFC03B7916}">
      <dgm:prSet/>
      <dgm:spPr/>
      <dgm:t>
        <a:bodyPr/>
        <a:lstStyle/>
        <a:p>
          <a:endParaRPr lang="es-CO"/>
        </a:p>
      </dgm:t>
    </dgm:pt>
    <dgm:pt modelId="{9E9E6EED-B826-47A5-88DD-8CDBB9078D58}">
      <dgm:prSet phldrT="[Texto]" custT="1"/>
      <dgm:spPr/>
      <dgm:t>
        <a:bodyPr/>
        <a:lstStyle/>
        <a:p>
          <a:r>
            <a:rPr lang="es-CO" sz="1200" dirty="0"/>
            <a:t>Relación de migración y trabajo sexual con fenómenos como la trata y la explotación sexual                           </a:t>
          </a:r>
        </a:p>
        <a:p>
          <a:r>
            <a:rPr lang="es-CO" sz="1200" dirty="0"/>
            <a:t> </a:t>
          </a:r>
          <a:r>
            <a:rPr lang="es-CO" sz="1200" b="1" i="1" dirty="0"/>
            <a:t>(Rojas, 2011)</a:t>
          </a:r>
        </a:p>
      </dgm:t>
    </dgm:pt>
    <dgm:pt modelId="{2A783650-2CE6-439B-BF5C-5F476B234106}" type="parTrans" cxnId="{15E3E8DC-7C4C-4A3F-AB9C-4ABF0EF38DE5}">
      <dgm:prSet/>
      <dgm:spPr/>
      <dgm:t>
        <a:bodyPr/>
        <a:lstStyle/>
        <a:p>
          <a:endParaRPr lang="es-CO"/>
        </a:p>
      </dgm:t>
    </dgm:pt>
    <dgm:pt modelId="{5AFB4A62-E1BF-4F2F-9735-8F9C43BA723D}" type="sibTrans" cxnId="{15E3E8DC-7C4C-4A3F-AB9C-4ABF0EF38DE5}">
      <dgm:prSet/>
      <dgm:spPr/>
      <dgm:t>
        <a:bodyPr/>
        <a:lstStyle/>
        <a:p>
          <a:endParaRPr lang="es-CO"/>
        </a:p>
      </dgm:t>
    </dgm:pt>
    <dgm:pt modelId="{5D84E956-8FE7-4C8F-9326-963ACA1BCA17}">
      <dgm:prSet custT="1"/>
      <dgm:spPr>
        <a:solidFill>
          <a:schemeClr val="accent6">
            <a:lumMod val="60000"/>
            <a:lumOff val="40000"/>
          </a:schemeClr>
        </a:solidFill>
      </dgm:spPr>
      <dgm:t>
        <a:bodyPr/>
        <a:lstStyle/>
        <a:p>
          <a:r>
            <a:rPr lang="es-CO" sz="1800" b="1" dirty="0"/>
            <a:t>Coyuntura</a:t>
          </a:r>
        </a:p>
      </dgm:t>
    </dgm:pt>
    <dgm:pt modelId="{77E829CD-B86C-4C45-961D-C1B90B3B4BFE}" type="parTrans" cxnId="{B91B3508-BE69-4642-8F1B-4766199D11BF}">
      <dgm:prSet/>
      <dgm:spPr/>
      <dgm:t>
        <a:bodyPr/>
        <a:lstStyle/>
        <a:p>
          <a:endParaRPr lang="es-CO"/>
        </a:p>
      </dgm:t>
    </dgm:pt>
    <dgm:pt modelId="{874B4A91-3A4D-4FE0-8804-7DBB050DBB96}" type="sibTrans" cxnId="{B91B3508-BE69-4642-8F1B-4766199D11BF}">
      <dgm:prSet/>
      <dgm:spPr/>
      <dgm:t>
        <a:bodyPr/>
        <a:lstStyle/>
        <a:p>
          <a:endParaRPr lang="es-CO"/>
        </a:p>
      </dgm:t>
    </dgm:pt>
    <dgm:pt modelId="{8D5F011E-DBAB-4593-903F-51C934A692D2}">
      <dgm:prSet/>
      <dgm:spPr>
        <a:solidFill>
          <a:schemeClr val="accent5">
            <a:lumMod val="60000"/>
            <a:lumOff val="40000"/>
          </a:schemeClr>
        </a:solidFill>
      </dgm:spPr>
      <dgm:t>
        <a:bodyPr/>
        <a:lstStyle/>
        <a:p>
          <a:r>
            <a:rPr lang="es-CO" b="1" dirty="0"/>
            <a:t>Discursos emergentes</a:t>
          </a:r>
        </a:p>
      </dgm:t>
    </dgm:pt>
    <dgm:pt modelId="{70199F6A-5ACA-4681-A262-F1AB0F70ED51}" type="parTrans" cxnId="{383C84A2-742F-436B-92DA-CC9C039A254A}">
      <dgm:prSet/>
      <dgm:spPr/>
      <dgm:t>
        <a:bodyPr/>
        <a:lstStyle/>
        <a:p>
          <a:endParaRPr lang="es-CO"/>
        </a:p>
      </dgm:t>
    </dgm:pt>
    <dgm:pt modelId="{14A8EEE3-436A-430A-BC61-59BEB5271A2E}" type="sibTrans" cxnId="{383C84A2-742F-436B-92DA-CC9C039A254A}">
      <dgm:prSet/>
      <dgm:spPr/>
      <dgm:t>
        <a:bodyPr/>
        <a:lstStyle/>
        <a:p>
          <a:endParaRPr lang="es-CO"/>
        </a:p>
      </dgm:t>
    </dgm:pt>
    <dgm:pt modelId="{1828F3F3-18F3-44B0-A978-7B91E2C6BFF6}">
      <dgm:prSet custT="1"/>
      <dgm:spPr/>
      <dgm:t>
        <a:bodyPr/>
        <a:lstStyle/>
        <a:p>
          <a:r>
            <a:rPr lang="es-CO" sz="1200" dirty="0"/>
            <a:t>Viajando para trabajar y trabajando para </a:t>
          </a:r>
          <a:r>
            <a:rPr lang="es-CO" sz="1200" b="0" i="1" dirty="0"/>
            <a:t>viajar</a:t>
          </a:r>
        </a:p>
        <a:p>
          <a:r>
            <a:rPr lang="es-CO" sz="1200" b="1" i="1" dirty="0"/>
            <a:t> (Agustín, 2005</a:t>
          </a:r>
          <a:r>
            <a:rPr lang="es-CO" sz="1200" dirty="0"/>
            <a:t>)</a:t>
          </a:r>
          <a:endParaRPr lang="es-CO" sz="1200" b="1" i="1" dirty="0"/>
        </a:p>
      </dgm:t>
    </dgm:pt>
    <dgm:pt modelId="{C4C5E7A8-CA68-4176-A63B-ED60E1B98DE0}" type="parTrans" cxnId="{18E8EC51-C9F8-4AD6-9F62-BEB7A34CE42A}">
      <dgm:prSet/>
      <dgm:spPr/>
      <dgm:t>
        <a:bodyPr/>
        <a:lstStyle/>
        <a:p>
          <a:endParaRPr lang="es-CO"/>
        </a:p>
      </dgm:t>
    </dgm:pt>
    <dgm:pt modelId="{33F76576-2A19-4D16-A764-353F839F3CF4}" type="sibTrans" cxnId="{18E8EC51-C9F8-4AD6-9F62-BEB7A34CE42A}">
      <dgm:prSet/>
      <dgm:spPr/>
      <dgm:t>
        <a:bodyPr/>
        <a:lstStyle/>
        <a:p>
          <a:endParaRPr lang="es-CO"/>
        </a:p>
      </dgm:t>
    </dgm:pt>
    <dgm:pt modelId="{6075764C-596C-4132-9DD5-7A975BF50B56}">
      <dgm:prSet custT="1"/>
      <dgm:spPr/>
      <dgm:t>
        <a:bodyPr/>
        <a:lstStyle/>
        <a:p>
          <a:r>
            <a:rPr lang="es-CO" sz="1200" dirty="0"/>
            <a:t>Hombres en la industria del sexo pago</a:t>
          </a:r>
        </a:p>
        <a:p>
          <a:r>
            <a:rPr lang="es-CO" sz="1200" dirty="0"/>
            <a:t> </a:t>
          </a:r>
          <a:r>
            <a:rPr lang="es-CO" sz="1200" b="1" i="1" dirty="0"/>
            <a:t>(Salmeron, 2011)</a:t>
          </a:r>
          <a:endParaRPr lang="es-CO" sz="1200" dirty="0"/>
        </a:p>
      </dgm:t>
    </dgm:pt>
    <dgm:pt modelId="{92D84523-7595-4ABD-8D72-4AB0D92385A8}" type="parTrans" cxnId="{471AF952-69A9-4352-AC3B-5BC3897235D3}">
      <dgm:prSet/>
      <dgm:spPr/>
      <dgm:t>
        <a:bodyPr/>
        <a:lstStyle/>
        <a:p>
          <a:endParaRPr lang="es-CO"/>
        </a:p>
      </dgm:t>
    </dgm:pt>
    <dgm:pt modelId="{681805FE-895B-4ADF-B2EE-2FE15B069B3A}" type="sibTrans" cxnId="{471AF952-69A9-4352-AC3B-5BC3897235D3}">
      <dgm:prSet/>
      <dgm:spPr/>
      <dgm:t>
        <a:bodyPr/>
        <a:lstStyle/>
        <a:p>
          <a:endParaRPr lang="es-CO"/>
        </a:p>
      </dgm:t>
    </dgm:pt>
    <dgm:pt modelId="{A593C92E-0202-4112-9573-F299196658CD}">
      <dgm:prSet custT="1"/>
      <dgm:spPr/>
      <dgm:t>
        <a:bodyPr/>
        <a:lstStyle/>
        <a:p>
          <a:r>
            <a:rPr lang="es-CO" sz="1200" dirty="0"/>
            <a:t>Incremento de trabajadores sexuales masculinos en Bogotá                                                        </a:t>
          </a:r>
          <a:r>
            <a:rPr lang="es-CO" sz="1200" b="1" i="1" dirty="0"/>
            <a:t>(Red Somos, 2017)</a:t>
          </a:r>
        </a:p>
      </dgm:t>
    </dgm:pt>
    <dgm:pt modelId="{FF8EDC04-75C9-4C68-BEB8-2604F9C44CD0}" type="parTrans" cxnId="{17055407-06C9-4C88-8B89-D51646F9F672}">
      <dgm:prSet/>
      <dgm:spPr/>
      <dgm:t>
        <a:bodyPr/>
        <a:lstStyle/>
        <a:p>
          <a:endParaRPr lang="es-CO"/>
        </a:p>
      </dgm:t>
    </dgm:pt>
    <dgm:pt modelId="{F5B8B26D-D8A1-4856-A6D2-91AB737CEE39}" type="sibTrans" cxnId="{17055407-06C9-4C88-8B89-D51646F9F672}">
      <dgm:prSet/>
      <dgm:spPr/>
      <dgm:t>
        <a:bodyPr/>
        <a:lstStyle/>
        <a:p>
          <a:endParaRPr lang="es-CO"/>
        </a:p>
      </dgm:t>
    </dgm:pt>
    <dgm:pt modelId="{C923D4EE-4439-4E38-AEFC-EC7558E32B44}">
      <dgm:prSet custT="1"/>
      <dgm:spPr/>
      <dgm:t>
        <a:bodyPr/>
        <a:lstStyle/>
        <a:p>
          <a:r>
            <a:rPr lang="es-CO" sz="1200" dirty="0"/>
            <a:t>550 mil venezolanos a nivel Colombia                                              </a:t>
          </a:r>
          <a:r>
            <a:rPr lang="es-CO" sz="1200" b="1" i="1" dirty="0"/>
            <a:t>(Migración Colombia ,2017)  </a:t>
          </a:r>
        </a:p>
      </dgm:t>
    </dgm:pt>
    <dgm:pt modelId="{0497A071-E2A8-4D7B-9FAB-B67467F26423}" type="parTrans" cxnId="{EF388D6D-AD6C-4D89-A93B-80E240737323}">
      <dgm:prSet/>
      <dgm:spPr/>
      <dgm:t>
        <a:bodyPr/>
        <a:lstStyle/>
        <a:p>
          <a:endParaRPr lang="es-CO"/>
        </a:p>
      </dgm:t>
    </dgm:pt>
    <dgm:pt modelId="{C500E4AA-08A9-460B-B245-60A8E1933EB0}" type="sibTrans" cxnId="{EF388D6D-AD6C-4D89-A93B-80E240737323}">
      <dgm:prSet/>
      <dgm:spPr/>
      <dgm:t>
        <a:bodyPr/>
        <a:lstStyle/>
        <a:p>
          <a:endParaRPr lang="es-CO"/>
        </a:p>
      </dgm:t>
    </dgm:pt>
    <dgm:pt modelId="{7694818D-403E-44E9-B6E2-947DF888D91B}">
      <dgm:prSet custT="1"/>
      <dgm:spPr/>
      <dgm:t>
        <a:bodyPr/>
        <a:lstStyle/>
        <a:p>
          <a:r>
            <a:rPr lang="es-CO" sz="1200" dirty="0"/>
            <a:t>Escasos estudios desde la experiencia en el trabajo sexual masculino </a:t>
          </a:r>
        </a:p>
        <a:p>
          <a:r>
            <a:rPr lang="es-CO" sz="1200" b="1" i="0" dirty="0"/>
            <a:t>(Jensen, 2013</a:t>
          </a:r>
          <a:r>
            <a:rPr lang="es-CO" sz="1200" dirty="0"/>
            <a:t>)</a:t>
          </a:r>
        </a:p>
      </dgm:t>
    </dgm:pt>
    <dgm:pt modelId="{63D4BA8F-61F8-4DED-AD99-E97DA47418B3}" type="parTrans" cxnId="{619F20A2-ED79-4C2A-A871-95CF2CC1BC51}">
      <dgm:prSet/>
      <dgm:spPr/>
      <dgm:t>
        <a:bodyPr/>
        <a:lstStyle/>
        <a:p>
          <a:endParaRPr lang="es-CO"/>
        </a:p>
      </dgm:t>
    </dgm:pt>
    <dgm:pt modelId="{485D7AED-FAB9-4400-9E5B-168C6F939D0D}" type="sibTrans" cxnId="{619F20A2-ED79-4C2A-A871-95CF2CC1BC51}">
      <dgm:prSet/>
      <dgm:spPr/>
      <dgm:t>
        <a:bodyPr/>
        <a:lstStyle/>
        <a:p>
          <a:endParaRPr lang="es-CO"/>
        </a:p>
      </dgm:t>
    </dgm:pt>
    <dgm:pt modelId="{0A8D0DDD-CA98-4F60-9C84-300DD8BAD89A}">
      <dgm:prSet custT="1"/>
      <dgm:spPr/>
      <dgm:t>
        <a:bodyPr/>
        <a:lstStyle/>
        <a:p>
          <a:r>
            <a:rPr lang="es-CO" sz="1200" dirty="0"/>
            <a:t>La migración es una variable en el trabajo sexual masculino </a:t>
          </a:r>
        </a:p>
        <a:p>
          <a:r>
            <a:rPr lang="es-CO" sz="1200" b="1" i="1" dirty="0"/>
            <a:t>(</a:t>
          </a:r>
          <a:r>
            <a:rPr lang="es-CO" sz="1200" b="1" i="1" dirty="0" err="1"/>
            <a:t>Zaro</a:t>
          </a:r>
          <a:r>
            <a:rPr lang="es-CO" sz="1200" b="1" i="1" dirty="0"/>
            <a:t>, </a:t>
          </a:r>
          <a:r>
            <a:rPr lang="es-CO" sz="1200" b="1" i="1" dirty="0" err="1"/>
            <a:t>Pelaez</a:t>
          </a:r>
          <a:r>
            <a:rPr lang="es-CO" sz="1200" b="1" i="1" dirty="0"/>
            <a:t> &amp; Chacón,  2006)</a:t>
          </a:r>
        </a:p>
      </dgm:t>
    </dgm:pt>
    <dgm:pt modelId="{E024CB11-4B46-4714-8960-30DFA5CF7026}" type="parTrans" cxnId="{89F52E6C-BDA1-48DA-A6F1-5FF8E4906689}">
      <dgm:prSet/>
      <dgm:spPr/>
      <dgm:t>
        <a:bodyPr/>
        <a:lstStyle/>
        <a:p>
          <a:endParaRPr lang="es-CO"/>
        </a:p>
      </dgm:t>
    </dgm:pt>
    <dgm:pt modelId="{5D7F0767-2D1B-48C1-9C94-089D99D37AF1}" type="sibTrans" cxnId="{89F52E6C-BDA1-48DA-A6F1-5FF8E4906689}">
      <dgm:prSet/>
      <dgm:spPr/>
      <dgm:t>
        <a:bodyPr/>
        <a:lstStyle/>
        <a:p>
          <a:endParaRPr lang="es-CO"/>
        </a:p>
      </dgm:t>
    </dgm:pt>
    <dgm:pt modelId="{3966B883-4393-47AD-BFEC-532E333C3724}">
      <dgm:prSet custT="1"/>
      <dgm:spPr/>
      <dgm:t>
        <a:bodyPr/>
        <a:lstStyle/>
        <a:p>
          <a:r>
            <a:rPr lang="es-CO" sz="1200" dirty="0"/>
            <a:t>47 mil venezolanos en Bogotá </a:t>
          </a:r>
        </a:p>
        <a:p>
          <a:r>
            <a:rPr lang="es-CO" sz="1200" b="1" i="1" dirty="0"/>
            <a:t>(Migración Colombia ,2017) </a:t>
          </a:r>
          <a:r>
            <a:rPr lang="es-CO" sz="1200" dirty="0"/>
            <a:t> </a:t>
          </a:r>
        </a:p>
      </dgm:t>
    </dgm:pt>
    <dgm:pt modelId="{444ED0B4-238C-4807-985E-DEFC04FD324A}" type="parTrans" cxnId="{BA62F15B-E053-4750-90DB-D48A1B58C501}">
      <dgm:prSet/>
      <dgm:spPr/>
      <dgm:t>
        <a:bodyPr/>
        <a:lstStyle/>
        <a:p>
          <a:endParaRPr lang="es-ES"/>
        </a:p>
      </dgm:t>
    </dgm:pt>
    <dgm:pt modelId="{32C62A90-E87F-4E1C-AC56-65AE306F2587}" type="sibTrans" cxnId="{BA62F15B-E053-4750-90DB-D48A1B58C501}">
      <dgm:prSet/>
      <dgm:spPr/>
      <dgm:t>
        <a:bodyPr/>
        <a:lstStyle/>
        <a:p>
          <a:endParaRPr lang="es-ES"/>
        </a:p>
      </dgm:t>
    </dgm:pt>
    <dgm:pt modelId="{FC538636-F9A0-448F-9BAD-0A5EA75E87B9}" type="pres">
      <dgm:prSet presAssocID="{21C6C0A4-29E3-4FF7-891A-665977CA1F05}" presName="Name0" presStyleCnt="0">
        <dgm:presLayoutVars>
          <dgm:dir/>
          <dgm:animLvl val="lvl"/>
          <dgm:resizeHandles val="exact"/>
        </dgm:presLayoutVars>
      </dgm:prSet>
      <dgm:spPr/>
      <dgm:t>
        <a:bodyPr/>
        <a:lstStyle/>
        <a:p>
          <a:endParaRPr lang="es-CO"/>
        </a:p>
      </dgm:t>
    </dgm:pt>
    <dgm:pt modelId="{45F1FA86-FF1D-48C8-969C-242565AE0E18}" type="pres">
      <dgm:prSet presAssocID="{20008ADB-86B4-49AC-9740-C0C7F218CD86}" presName="vertFlow" presStyleCnt="0"/>
      <dgm:spPr/>
    </dgm:pt>
    <dgm:pt modelId="{0851D225-0F86-4149-999F-58B08068CDE6}" type="pres">
      <dgm:prSet presAssocID="{20008ADB-86B4-49AC-9740-C0C7F218CD86}" presName="header" presStyleLbl="node1" presStyleIdx="0" presStyleCnt="3"/>
      <dgm:spPr/>
      <dgm:t>
        <a:bodyPr/>
        <a:lstStyle/>
        <a:p>
          <a:endParaRPr lang="es-CO"/>
        </a:p>
      </dgm:t>
    </dgm:pt>
    <dgm:pt modelId="{2C810E04-B519-4D6E-ADFB-50869FADAD18}" type="pres">
      <dgm:prSet presAssocID="{3FE71699-989E-4818-9B25-8A7CBAA88738}" presName="parTrans" presStyleLbl="sibTrans2D1" presStyleIdx="0" presStyleCnt="9"/>
      <dgm:spPr/>
      <dgm:t>
        <a:bodyPr/>
        <a:lstStyle/>
        <a:p>
          <a:endParaRPr lang="es-CO"/>
        </a:p>
      </dgm:t>
    </dgm:pt>
    <dgm:pt modelId="{E6CB30C8-59E0-46E7-9A1F-2963F91625E8}" type="pres">
      <dgm:prSet presAssocID="{337BC721-8099-453F-866D-EB3434217CEC}" presName="child" presStyleLbl="alignAccFollowNode1" presStyleIdx="0" presStyleCnt="9" custScaleX="108631" custScaleY="112842">
        <dgm:presLayoutVars>
          <dgm:chMax val="0"/>
          <dgm:bulletEnabled val="1"/>
        </dgm:presLayoutVars>
      </dgm:prSet>
      <dgm:spPr/>
      <dgm:t>
        <a:bodyPr/>
        <a:lstStyle/>
        <a:p>
          <a:endParaRPr lang="es-CO"/>
        </a:p>
      </dgm:t>
    </dgm:pt>
    <dgm:pt modelId="{24F2BA74-8E4C-4828-A2D3-42954398DDAE}" type="pres">
      <dgm:prSet presAssocID="{74A888AB-3CF5-49F4-8C44-B935982FF7AA}" presName="sibTrans" presStyleLbl="sibTrans2D1" presStyleIdx="1" presStyleCnt="9"/>
      <dgm:spPr/>
      <dgm:t>
        <a:bodyPr/>
        <a:lstStyle/>
        <a:p>
          <a:endParaRPr lang="es-CO"/>
        </a:p>
      </dgm:t>
    </dgm:pt>
    <dgm:pt modelId="{A8027AA7-70C0-4B4F-A81A-E9B6C4FE2FD2}" type="pres">
      <dgm:prSet presAssocID="{9E9E6EED-B826-47A5-88DD-8CDBB9078D58}" presName="child" presStyleLbl="alignAccFollowNode1" presStyleIdx="1" presStyleCnt="9" custScaleX="104804" custScaleY="143235">
        <dgm:presLayoutVars>
          <dgm:chMax val="0"/>
          <dgm:bulletEnabled val="1"/>
        </dgm:presLayoutVars>
      </dgm:prSet>
      <dgm:spPr/>
      <dgm:t>
        <a:bodyPr/>
        <a:lstStyle/>
        <a:p>
          <a:endParaRPr lang="es-CO"/>
        </a:p>
      </dgm:t>
    </dgm:pt>
    <dgm:pt modelId="{927683C4-1074-426B-B171-7D1F1445A1B2}" type="pres">
      <dgm:prSet presAssocID="{20008ADB-86B4-49AC-9740-C0C7F218CD86}" presName="hSp" presStyleCnt="0"/>
      <dgm:spPr/>
    </dgm:pt>
    <dgm:pt modelId="{21108720-27B6-40BA-BC22-6E9320A39A30}" type="pres">
      <dgm:prSet presAssocID="{8D5F011E-DBAB-4593-903F-51C934A692D2}" presName="vertFlow" presStyleCnt="0"/>
      <dgm:spPr/>
    </dgm:pt>
    <dgm:pt modelId="{B9C9351B-3B0F-4FD0-A375-89D95111F287}" type="pres">
      <dgm:prSet presAssocID="{8D5F011E-DBAB-4593-903F-51C934A692D2}" presName="header" presStyleLbl="node1" presStyleIdx="1" presStyleCnt="3"/>
      <dgm:spPr/>
      <dgm:t>
        <a:bodyPr/>
        <a:lstStyle/>
        <a:p>
          <a:endParaRPr lang="es-CO"/>
        </a:p>
      </dgm:t>
    </dgm:pt>
    <dgm:pt modelId="{154CD22E-7FE8-42D8-BADD-7677F3047E56}" type="pres">
      <dgm:prSet presAssocID="{92D84523-7595-4ABD-8D72-4AB0D92385A8}" presName="parTrans" presStyleLbl="sibTrans2D1" presStyleIdx="2" presStyleCnt="9"/>
      <dgm:spPr/>
      <dgm:t>
        <a:bodyPr/>
        <a:lstStyle/>
        <a:p>
          <a:endParaRPr lang="es-CO"/>
        </a:p>
      </dgm:t>
    </dgm:pt>
    <dgm:pt modelId="{4BD9B0D0-653D-49E4-9E67-90424D847DB9}" type="pres">
      <dgm:prSet presAssocID="{6075764C-596C-4132-9DD5-7A975BF50B56}" presName="child" presStyleLbl="alignAccFollowNode1" presStyleIdx="2" presStyleCnt="9" custScaleY="98595">
        <dgm:presLayoutVars>
          <dgm:chMax val="0"/>
          <dgm:bulletEnabled val="1"/>
        </dgm:presLayoutVars>
      </dgm:prSet>
      <dgm:spPr/>
      <dgm:t>
        <a:bodyPr/>
        <a:lstStyle/>
        <a:p>
          <a:endParaRPr lang="es-CO"/>
        </a:p>
      </dgm:t>
    </dgm:pt>
    <dgm:pt modelId="{ABC1A37E-E4BC-4D6F-B312-09CE85FD35C8}" type="pres">
      <dgm:prSet presAssocID="{681805FE-895B-4ADF-B2EE-2FE15B069B3A}" presName="sibTrans" presStyleLbl="sibTrans2D1" presStyleIdx="3" presStyleCnt="9"/>
      <dgm:spPr/>
      <dgm:t>
        <a:bodyPr/>
        <a:lstStyle/>
        <a:p>
          <a:endParaRPr lang="es-CO"/>
        </a:p>
      </dgm:t>
    </dgm:pt>
    <dgm:pt modelId="{2DF0F747-6A09-4AE9-891E-EFB3BD0E253E}" type="pres">
      <dgm:prSet presAssocID="{1828F3F3-18F3-44B0-A978-7B91E2C6BFF6}" presName="child" presStyleLbl="alignAccFollowNode1" presStyleIdx="3" presStyleCnt="9" custScaleY="102308" custLinFactNeighborX="-815" custLinFactNeighborY="-39943">
        <dgm:presLayoutVars>
          <dgm:chMax val="0"/>
          <dgm:bulletEnabled val="1"/>
        </dgm:presLayoutVars>
      </dgm:prSet>
      <dgm:spPr/>
      <dgm:t>
        <a:bodyPr/>
        <a:lstStyle/>
        <a:p>
          <a:endParaRPr lang="es-CO"/>
        </a:p>
      </dgm:t>
    </dgm:pt>
    <dgm:pt modelId="{F8B2C00A-4A31-4137-B4AF-E817720DD6C8}" type="pres">
      <dgm:prSet presAssocID="{33F76576-2A19-4D16-A764-353F839F3CF4}" presName="sibTrans" presStyleLbl="sibTrans2D1" presStyleIdx="4" presStyleCnt="9"/>
      <dgm:spPr/>
      <dgm:t>
        <a:bodyPr/>
        <a:lstStyle/>
        <a:p>
          <a:endParaRPr lang="es-CO"/>
        </a:p>
      </dgm:t>
    </dgm:pt>
    <dgm:pt modelId="{6524D136-734A-49F8-9220-9153F76A6742}" type="pres">
      <dgm:prSet presAssocID="{7694818D-403E-44E9-B6E2-947DF888D91B}" presName="child" presStyleLbl="alignAccFollowNode1" presStyleIdx="4" presStyleCnt="9" custLinFactNeighborY="-48249">
        <dgm:presLayoutVars>
          <dgm:chMax val="0"/>
          <dgm:bulletEnabled val="1"/>
        </dgm:presLayoutVars>
      </dgm:prSet>
      <dgm:spPr/>
      <dgm:t>
        <a:bodyPr/>
        <a:lstStyle/>
        <a:p>
          <a:endParaRPr lang="es-CO"/>
        </a:p>
      </dgm:t>
    </dgm:pt>
    <dgm:pt modelId="{CA1B6509-32EF-4628-898D-C90C22649F00}" type="pres">
      <dgm:prSet presAssocID="{485D7AED-FAB9-4400-9E5B-168C6F939D0D}" presName="sibTrans" presStyleLbl="sibTrans2D1" presStyleIdx="5" presStyleCnt="9"/>
      <dgm:spPr/>
      <dgm:t>
        <a:bodyPr/>
        <a:lstStyle/>
        <a:p>
          <a:endParaRPr lang="es-CO"/>
        </a:p>
      </dgm:t>
    </dgm:pt>
    <dgm:pt modelId="{3BAC7559-A142-4706-9968-414323A68923}" type="pres">
      <dgm:prSet presAssocID="{0A8D0DDD-CA98-4F60-9C84-300DD8BAD89A}" presName="child" presStyleLbl="alignAccFollowNode1" presStyleIdx="5" presStyleCnt="9" custLinFactNeighborY="-85776">
        <dgm:presLayoutVars>
          <dgm:chMax val="0"/>
          <dgm:bulletEnabled val="1"/>
        </dgm:presLayoutVars>
      </dgm:prSet>
      <dgm:spPr/>
      <dgm:t>
        <a:bodyPr/>
        <a:lstStyle/>
        <a:p>
          <a:endParaRPr lang="es-CO"/>
        </a:p>
      </dgm:t>
    </dgm:pt>
    <dgm:pt modelId="{E3CAF6F4-4599-4749-8541-FFEB1E20B477}" type="pres">
      <dgm:prSet presAssocID="{8D5F011E-DBAB-4593-903F-51C934A692D2}" presName="hSp" presStyleCnt="0"/>
      <dgm:spPr/>
    </dgm:pt>
    <dgm:pt modelId="{7E31C030-E8A0-45B3-8A2B-DF0A79B8AAAA}" type="pres">
      <dgm:prSet presAssocID="{5D84E956-8FE7-4C8F-9326-963ACA1BCA17}" presName="vertFlow" presStyleCnt="0"/>
      <dgm:spPr/>
    </dgm:pt>
    <dgm:pt modelId="{32156F67-5A59-48A0-8F89-F3F1C1D25298}" type="pres">
      <dgm:prSet presAssocID="{5D84E956-8FE7-4C8F-9326-963ACA1BCA17}" presName="header" presStyleLbl="node1" presStyleIdx="2" presStyleCnt="3"/>
      <dgm:spPr/>
      <dgm:t>
        <a:bodyPr/>
        <a:lstStyle/>
        <a:p>
          <a:endParaRPr lang="es-CO"/>
        </a:p>
      </dgm:t>
    </dgm:pt>
    <dgm:pt modelId="{67BBE761-254A-4271-B3EB-ED5DD7C153C0}" type="pres">
      <dgm:prSet presAssocID="{0497A071-E2A8-4D7B-9FAB-B67467F26423}" presName="parTrans" presStyleLbl="sibTrans2D1" presStyleIdx="6" presStyleCnt="9"/>
      <dgm:spPr/>
      <dgm:t>
        <a:bodyPr/>
        <a:lstStyle/>
        <a:p>
          <a:endParaRPr lang="es-CO"/>
        </a:p>
      </dgm:t>
    </dgm:pt>
    <dgm:pt modelId="{D86A7DBC-EC62-4F82-9FDD-6A940D9E25A0}" type="pres">
      <dgm:prSet presAssocID="{C923D4EE-4439-4E38-AEFC-EC7558E32B44}" presName="child" presStyleLbl="alignAccFollowNode1" presStyleIdx="6" presStyleCnt="9">
        <dgm:presLayoutVars>
          <dgm:chMax val="0"/>
          <dgm:bulletEnabled val="1"/>
        </dgm:presLayoutVars>
      </dgm:prSet>
      <dgm:spPr/>
      <dgm:t>
        <a:bodyPr/>
        <a:lstStyle/>
        <a:p>
          <a:endParaRPr lang="es-CO"/>
        </a:p>
      </dgm:t>
    </dgm:pt>
    <dgm:pt modelId="{90D96876-2831-4002-A359-43BDE776B143}" type="pres">
      <dgm:prSet presAssocID="{C500E4AA-08A9-460B-B245-60A8E1933EB0}" presName="sibTrans" presStyleLbl="sibTrans2D1" presStyleIdx="7" presStyleCnt="9"/>
      <dgm:spPr/>
      <dgm:t>
        <a:bodyPr/>
        <a:lstStyle/>
        <a:p>
          <a:endParaRPr lang="es-CO"/>
        </a:p>
      </dgm:t>
    </dgm:pt>
    <dgm:pt modelId="{BAC051F9-AB5A-48BD-AFFF-C19C85215187}" type="pres">
      <dgm:prSet presAssocID="{3966B883-4393-47AD-BFEC-532E333C3724}" presName="child" presStyleLbl="alignAccFollowNode1" presStyleIdx="7" presStyleCnt="9" custScaleY="68027">
        <dgm:presLayoutVars>
          <dgm:chMax val="0"/>
          <dgm:bulletEnabled val="1"/>
        </dgm:presLayoutVars>
      </dgm:prSet>
      <dgm:spPr/>
      <dgm:t>
        <a:bodyPr/>
        <a:lstStyle/>
        <a:p>
          <a:endParaRPr lang="es-CO"/>
        </a:p>
      </dgm:t>
    </dgm:pt>
    <dgm:pt modelId="{030756EF-EF61-4BBA-958B-241BC70C65B9}" type="pres">
      <dgm:prSet presAssocID="{32C62A90-E87F-4E1C-AC56-65AE306F2587}" presName="sibTrans" presStyleLbl="sibTrans2D1" presStyleIdx="8" presStyleCnt="9"/>
      <dgm:spPr/>
      <dgm:t>
        <a:bodyPr/>
        <a:lstStyle/>
        <a:p>
          <a:endParaRPr lang="es-CO"/>
        </a:p>
      </dgm:t>
    </dgm:pt>
    <dgm:pt modelId="{670F9011-4BEC-4DCD-9537-0725F5C843B9}" type="pres">
      <dgm:prSet presAssocID="{A593C92E-0202-4112-9573-F299196658CD}" presName="child" presStyleLbl="alignAccFollowNode1" presStyleIdx="8" presStyleCnt="9" custScaleY="118494" custLinFactNeighborX="-364" custLinFactNeighborY="-10294">
        <dgm:presLayoutVars>
          <dgm:chMax val="0"/>
          <dgm:bulletEnabled val="1"/>
        </dgm:presLayoutVars>
      </dgm:prSet>
      <dgm:spPr/>
      <dgm:t>
        <a:bodyPr/>
        <a:lstStyle/>
        <a:p>
          <a:endParaRPr lang="es-CO"/>
        </a:p>
      </dgm:t>
    </dgm:pt>
  </dgm:ptLst>
  <dgm:cxnLst>
    <dgm:cxn modelId="{383C84A2-742F-436B-92DA-CC9C039A254A}" srcId="{21C6C0A4-29E3-4FF7-891A-665977CA1F05}" destId="{8D5F011E-DBAB-4593-903F-51C934A692D2}" srcOrd="1" destOrd="0" parTransId="{70199F6A-5ACA-4681-A262-F1AB0F70ED51}" sibTransId="{14A8EEE3-436A-430A-BC61-59BEB5271A2E}"/>
    <dgm:cxn modelId="{B2AA9BC4-40C8-4F8B-82C1-5F75F3E23193}" type="presOf" srcId="{7694818D-403E-44E9-B6E2-947DF888D91B}" destId="{6524D136-734A-49F8-9220-9153F76A6742}" srcOrd="0" destOrd="0" presId="urn:microsoft.com/office/officeart/2005/8/layout/lProcess1"/>
    <dgm:cxn modelId="{B5D8D5E2-ED7C-4BD9-8CE3-2BAFC03B7916}" srcId="{20008ADB-86B4-49AC-9740-C0C7F218CD86}" destId="{337BC721-8099-453F-866D-EB3434217CEC}" srcOrd="0" destOrd="0" parTransId="{3FE71699-989E-4818-9B25-8A7CBAA88738}" sibTransId="{74A888AB-3CF5-49F4-8C44-B935982FF7AA}"/>
    <dgm:cxn modelId="{17055407-06C9-4C88-8B89-D51646F9F672}" srcId="{5D84E956-8FE7-4C8F-9326-963ACA1BCA17}" destId="{A593C92E-0202-4112-9573-F299196658CD}" srcOrd="2" destOrd="0" parTransId="{FF8EDC04-75C9-4C68-BEB8-2604F9C44CD0}" sibTransId="{F5B8B26D-D8A1-4856-A6D2-91AB737CEE39}"/>
    <dgm:cxn modelId="{5F8C9B45-2E48-49D5-BCB8-F9C6A22314CE}" type="presOf" srcId="{C500E4AA-08A9-460B-B245-60A8E1933EB0}" destId="{90D96876-2831-4002-A359-43BDE776B143}" srcOrd="0" destOrd="0" presId="urn:microsoft.com/office/officeart/2005/8/layout/lProcess1"/>
    <dgm:cxn modelId="{BFF14E49-7AB2-4DF4-A133-C55BCFF1A614}" type="presOf" srcId="{0A8D0DDD-CA98-4F60-9C84-300DD8BAD89A}" destId="{3BAC7559-A142-4706-9968-414323A68923}" srcOrd="0" destOrd="0" presId="urn:microsoft.com/office/officeart/2005/8/layout/lProcess1"/>
    <dgm:cxn modelId="{619F20A2-ED79-4C2A-A871-95CF2CC1BC51}" srcId="{8D5F011E-DBAB-4593-903F-51C934A692D2}" destId="{7694818D-403E-44E9-B6E2-947DF888D91B}" srcOrd="2" destOrd="0" parTransId="{63D4BA8F-61F8-4DED-AD99-E97DA47418B3}" sibTransId="{485D7AED-FAB9-4400-9E5B-168C6F939D0D}"/>
    <dgm:cxn modelId="{E546C4D5-F8EF-43CD-94D0-CDCEB1E119A8}" type="presOf" srcId="{20008ADB-86B4-49AC-9740-C0C7F218CD86}" destId="{0851D225-0F86-4149-999F-58B08068CDE6}" srcOrd="0" destOrd="0" presId="urn:microsoft.com/office/officeart/2005/8/layout/lProcess1"/>
    <dgm:cxn modelId="{471AF952-69A9-4352-AC3B-5BC3897235D3}" srcId="{8D5F011E-DBAB-4593-903F-51C934A692D2}" destId="{6075764C-596C-4132-9DD5-7A975BF50B56}" srcOrd="0" destOrd="0" parTransId="{92D84523-7595-4ABD-8D72-4AB0D92385A8}" sibTransId="{681805FE-895B-4ADF-B2EE-2FE15B069B3A}"/>
    <dgm:cxn modelId="{15E3E8DC-7C4C-4A3F-AB9C-4ABF0EF38DE5}" srcId="{20008ADB-86B4-49AC-9740-C0C7F218CD86}" destId="{9E9E6EED-B826-47A5-88DD-8CDBB9078D58}" srcOrd="1" destOrd="0" parTransId="{2A783650-2CE6-439B-BF5C-5F476B234106}" sibTransId="{5AFB4A62-E1BF-4F2F-9735-8F9C43BA723D}"/>
    <dgm:cxn modelId="{DB43F2D0-AA86-47D4-924E-375BE10CD03C}" type="presOf" srcId="{33F76576-2A19-4D16-A764-353F839F3CF4}" destId="{F8B2C00A-4A31-4137-B4AF-E817720DD6C8}" srcOrd="0" destOrd="0" presId="urn:microsoft.com/office/officeart/2005/8/layout/lProcess1"/>
    <dgm:cxn modelId="{81784423-9210-42D1-817D-8BFB572388EA}" type="presOf" srcId="{337BC721-8099-453F-866D-EB3434217CEC}" destId="{E6CB30C8-59E0-46E7-9A1F-2963F91625E8}" srcOrd="0" destOrd="0" presId="urn:microsoft.com/office/officeart/2005/8/layout/lProcess1"/>
    <dgm:cxn modelId="{863CF900-D5E9-48D6-80D7-29DD256592AF}" type="presOf" srcId="{21C6C0A4-29E3-4FF7-891A-665977CA1F05}" destId="{FC538636-F9A0-448F-9BAD-0A5EA75E87B9}" srcOrd="0" destOrd="0" presId="urn:microsoft.com/office/officeart/2005/8/layout/lProcess1"/>
    <dgm:cxn modelId="{09822727-D10F-4375-A275-CBEB93B2E56F}" type="presOf" srcId="{1828F3F3-18F3-44B0-A978-7B91E2C6BFF6}" destId="{2DF0F747-6A09-4AE9-891E-EFB3BD0E253E}" srcOrd="0" destOrd="0" presId="urn:microsoft.com/office/officeart/2005/8/layout/lProcess1"/>
    <dgm:cxn modelId="{25047BA7-BF7A-4C76-BC64-8156A4382B09}" type="presOf" srcId="{92D84523-7595-4ABD-8D72-4AB0D92385A8}" destId="{154CD22E-7FE8-42D8-BADD-7677F3047E56}" srcOrd="0" destOrd="0" presId="urn:microsoft.com/office/officeart/2005/8/layout/lProcess1"/>
    <dgm:cxn modelId="{F166C8E9-959A-4E65-9B01-31E46925E27B}" type="presOf" srcId="{0497A071-E2A8-4D7B-9FAB-B67467F26423}" destId="{67BBE761-254A-4271-B3EB-ED5DD7C153C0}" srcOrd="0" destOrd="0" presId="urn:microsoft.com/office/officeart/2005/8/layout/lProcess1"/>
    <dgm:cxn modelId="{B91B3508-BE69-4642-8F1B-4766199D11BF}" srcId="{21C6C0A4-29E3-4FF7-891A-665977CA1F05}" destId="{5D84E956-8FE7-4C8F-9326-963ACA1BCA17}" srcOrd="2" destOrd="0" parTransId="{77E829CD-B86C-4C45-961D-C1B90B3B4BFE}" sibTransId="{874B4A91-3A4D-4FE0-8804-7DBB050DBB96}"/>
    <dgm:cxn modelId="{357B464A-165B-44F7-B666-7C44E0AD7D23}" srcId="{21C6C0A4-29E3-4FF7-891A-665977CA1F05}" destId="{20008ADB-86B4-49AC-9740-C0C7F218CD86}" srcOrd="0" destOrd="0" parTransId="{59DD6BF9-59F7-404E-91A8-F82FA53DAD83}" sibTransId="{39388E47-B00C-46B9-BEDD-15429347DFFB}"/>
    <dgm:cxn modelId="{C1CA573C-1C58-4700-958E-E05CB2C89ECC}" type="presOf" srcId="{8D5F011E-DBAB-4593-903F-51C934A692D2}" destId="{B9C9351B-3B0F-4FD0-A375-89D95111F287}" srcOrd="0" destOrd="0" presId="urn:microsoft.com/office/officeart/2005/8/layout/lProcess1"/>
    <dgm:cxn modelId="{A18A8D2F-EDAE-4729-B87C-AAEADB543E3C}" type="presOf" srcId="{681805FE-895B-4ADF-B2EE-2FE15B069B3A}" destId="{ABC1A37E-E4BC-4D6F-B312-09CE85FD35C8}" srcOrd="0" destOrd="0" presId="urn:microsoft.com/office/officeart/2005/8/layout/lProcess1"/>
    <dgm:cxn modelId="{452824BF-A8FF-4CD7-AFBF-E4C8025B28EE}" type="presOf" srcId="{5D84E956-8FE7-4C8F-9326-963ACA1BCA17}" destId="{32156F67-5A59-48A0-8F89-F3F1C1D25298}" srcOrd="0" destOrd="0" presId="urn:microsoft.com/office/officeart/2005/8/layout/lProcess1"/>
    <dgm:cxn modelId="{18E8EC51-C9F8-4AD6-9F62-BEB7A34CE42A}" srcId="{8D5F011E-DBAB-4593-903F-51C934A692D2}" destId="{1828F3F3-18F3-44B0-A978-7B91E2C6BFF6}" srcOrd="1" destOrd="0" parTransId="{C4C5E7A8-CA68-4176-A63B-ED60E1B98DE0}" sibTransId="{33F76576-2A19-4D16-A764-353F839F3CF4}"/>
    <dgm:cxn modelId="{89F52E6C-BDA1-48DA-A6F1-5FF8E4906689}" srcId="{8D5F011E-DBAB-4593-903F-51C934A692D2}" destId="{0A8D0DDD-CA98-4F60-9C84-300DD8BAD89A}" srcOrd="3" destOrd="0" parTransId="{E024CB11-4B46-4714-8960-30DFA5CF7026}" sibTransId="{5D7F0767-2D1B-48C1-9C94-089D99D37AF1}"/>
    <dgm:cxn modelId="{AD254185-FA16-464E-BAE1-BC483E6AA5AF}" type="presOf" srcId="{C923D4EE-4439-4E38-AEFC-EC7558E32B44}" destId="{D86A7DBC-EC62-4F82-9FDD-6A940D9E25A0}" srcOrd="0" destOrd="0" presId="urn:microsoft.com/office/officeart/2005/8/layout/lProcess1"/>
    <dgm:cxn modelId="{BA1C87B4-3D89-4999-889E-808385476B46}" type="presOf" srcId="{6075764C-596C-4132-9DD5-7A975BF50B56}" destId="{4BD9B0D0-653D-49E4-9E67-90424D847DB9}" srcOrd="0" destOrd="0" presId="urn:microsoft.com/office/officeart/2005/8/layout/lProcess1"/>
    <dgm:cxn modelId="{F3CF99F7-7F6C-43E0-B23E-A1449C554B2B}" type="presOf" srcId="{74A888AB-3CF5-49F4-8C44-B935982FF7AA}" destId="{24F2BA74-8E4C-4828-A2D3-42954398DDAE}" srcOrd="0" destOrd="0" presId="urn:microsoft.com/office/officeart/2005/8/layout/lProcess1"/>
    <dgm:cxn modelId="{679FD426-5F31-4BE4-9217-48080EA9B6D8}" type="presOf" srcId="{A593C92E-0202-4112-9573-F299196658CD}" destId="{670F9011-4BEC-4DCD-9537-0725F5C843B9}" srcOrd="0" destOrd="0" presId="urn:microsoft.com/office/officeart/2005/8/layout/lProcess1"/>
    <dgm:cxn modelId="{AA57F975-9E62-44AF-873B-826B75E7DF49}" type="presOf" srcId="{3FE71699-989E-4818-9B25-8A7CBAA88738}" destId="{2C810E04-B519-4D6E-ADFB-50869FADAD18}" srcOrd="0" destOrd="0" presId="urn:microsoft.com/office/officeart/2005/8/layout/lProcess1"/>
    <dgm:cxn modelId="{26098F51-9F06-4E1D-8E62-13E945FDB239}" type="presOf" srcId="{9E9E6EED-B826-47A5-88DD-8CDBB9078D58}" destId="{A8027AA7-70C0-4B4F-A81A-E9B6C4FE2FD2}" srcOrd="0" destOrd="0" presId="urn:microsoft.com/office/officeart/2005/8/layout/lProcess1"/>
    <dgm:cxn modelId="{EF388D6D-AD6C-4D89-A93B-80E240737323}" srcId="{5D84E956-8FE7-4C8F-9326-963ACA1BCA17}" destId="{C923D4EE-4439-4E38-AEFC-EC7558E32B44}" srcOrd="0" destOrd="0" parTransId="{0497A071-E2A8-4D7B-9FAB-B67467F26423}" sibTransId="{C500E4AA-08A9-460B-B245-60A8E1933EB0}"/>
    <dgm:cxn modelId="{606BD5DC-29E0-4B19-8B19-E2C620BB2D55}" type="presOf" srcId="{32C62A90-E87F-4E1C-AC56-65AE306F2587}" destId="{030756EF-EF61-4BBA-958B-241BC70C65B9}" srcOrd="0" destOrd="0" presId="urn:microsoft.com/office/officeart/2005/8/layout/lProcess1"/>
    <dgm:cxn modelId="{76826175-507D-4F2A-859B-5CECF7B24E28}" type="presOf" srcId="{3966B883-4393-47AD-BFEC-532E333C3724}" destId="{BAC051F9-AB5A-48BD-AFFF-C19C85215187}" srcOrd="0" destOrd="0" presId="urn:microsoft.com/office/officeart/2005/8/layout/lProcess1"/>
    <dgm:cxn modelId="{75994812-B3D0-4B65-AF50-2196DBA15124}" type="presOf" srcId="{485D7AED-FAB9-4400-9E5B-168C6F939D0D}" destId="{CA1B6509-32EF-4628-898D-C90C22649F00}" srcOrd="0" destOrd="0" presId="urn:microsoft.com/office/officeart/2005/8/layout/lProcess1"/>
    <dgm:cxn modelId="{BA62F15B-E053-4750-90DB-D48A1B58C501}" srcId="{5D84E956-8FE7-4C8F-9326-963ACA1BCA17}" destId="{3966B883-4393-47AD-BFEC-532E333C3724}" srcOrd="1" destOrd="0" parTransId="{444ED0B4-238C-4807-985E-DEFC04FD324A}" sibTransId="{32C62A90-E87F-4E1C-AC56-65AE306F2587}"/>
    <dgm:cxn modelId="{82DF32AA-62BF-437A-A2C6-84D437C41B87}" type="presParOf" srcId="{FC538636-F9A0-448F-9BAD-0A5EA75E87B9}" destId="{45F1FA86-FF1D-48C8-969C-242565AE0E18}" srcOrd="0" destOrd="0" presId="urn:microsoft.com/office/officeart/2005/8/layout/lProcess1"/>
    <dgm:cxn modelId="{D79C0F02-BAF1-4704-9420-DF5C505B6420}" type="presParOf" srcId="{45F1FA86-FF1D-48C8-969C-242565AE0E18}" destId="{0851D225-0F86-4149-999F-58B08068CDE6}" srcOrd="0" destOrd="0" presId="urn:microsoft.com/office/officeart/2005/8/layout/lProcess1"/>
    <dgm:cxn modelId="{7BD67FE1-72D6-4BDB-B633-8305189AC848}" type="presParOf" srcId="{45F1FA86-FF1D-48C8-969C-242565AE0E18}" destId="{2C810E04-B519-4D6E-ADFB-50869FADAD18}" srcOrd="1" destOrd="0" presId="urn:microsoft.com/office/officeart/2005/8/layout/lProcess1"/>
    <dgm:cxn modelId="{84D51FCF-BBFF-4A02-BB45-D5801F7E554D}" type="presParOf" srcId="{45F1FA86-FF1D-48C8-969C-242565AE0E18}" destId="{E6CB30C8-59E0-46E7-9A1F-2963F91625E8}" srcOrd="2" destOrd="0" presId="urn:microsoft.com/office/officeart/2005/8/layout/lProcess1"/>
    <dgm:cxn modelId="{4B38FEBF-C420-42D6-BAB8-FF78790FF982}" type="presParOf" srcId="{45F1FA86-FF1D-48C8-969C-242565AE0E18}" destId="{24F2BA74-8E4C-4828-A2D3-42954398DDAE}" srcOrd="3" destOrd="0" presId="urn:microsoft.com/office/officeart/2005/8/layout/lProcess1"/>
    <dgm:cxn modelId="{92CF1CE2-C098-4A81-8503-EF8D0DB997BF}" type="presParOf" srcId="{45F1FA86-FF1D-48C8-969C-242565AE0E18}" destId="{A8027AA7-70C0-4B4F-A81A-E9B6C4FE2FD2}" srcOrd="4" destOrd="0" presId="urn:microsoft.com/office/officeart/2005/8/layout/lProcess1"/>
    <dgm:cxn modelId="{33BD538A-3410-4C24-A901-0307CCDB46FB}" type="presParOf" srcId="{FC538636-F9A0-448F-9BAD-0A5EA75E87B9}" destId="{927683C4-1074-426B-B171-7D1F1445A1B2}" srcOrd="1" destOrd="0" presId="urn:microsoft.com/office/officeart/2005/8/layout/lProcess1"/>
    <dgm:cxn modelId="{ED63317E-6A93-46FE-BF7B-4D6937A9F8F9}" type="presParOf" srcId="{FC538636-F9A0-448F-9BAD-0A5EA75E87B9}" destId="{21108720-27B6-40BA-BC22-6E9320A39A30}" srcOrd="2" destOrd="0" presId="urn:microsoft.com/office/officeart/2005/8/layout/lProcess1"/>
    <dgm:cxn modelId="{1C10341B-85E2-49ED-B11C-ACF7D7BC18EE}" type="presParOf" srcId="{21108720-27B6-40BA-BC22-6E9320A39A30}" destId="{B9C9351B-3B0F-4FD0-A375-89D95111F287}" srcOrd="0" destOrd="0" presId="urn:microsoft.com/office/officeart/2005/8/layout/lProcess1"/>
    <dgm:cxn modelId="{C5B8460D-8CF0-483E-895F-91F124D10092}" type="presParOf" srcId="{21108720-27B6-40BA-BC22-6E9320A39A30}" destId="{154CD22E-7FE8-42D8-BADD-7677F3047E56}" srcOrd="1" destOrd="0" presId="urn:microsoft.com/office/officeart/2005/8/layout/lProcess1"/>
    <dgm:cxn modelId="{85C017BF-79CA-47E5-8B65-C4805EF6975C}" type="presParOf" srcId="{21108720-27B6-40BA-BC22-6E9320A39A30}" destId="{4BD9B0D0-653D-49E4-9E67-90424D847DB9}" srcOrd="2" destOrd="0" presId="urn:microsoft.com/office/officeart/2005/8/layout/lProcess1"/>
    <dgm:cxn modelId="{9486AC37-A5A8-472D-992E-25AAB00C5B77}" type="presParOf" srcId="{21108720-27B6-40BA-BC22-6E9320A39A30}" destId="{ABC1A37E-E4BC-4D6F-B312-09CE85FD35C8}" srcOrd="3" destOrd="0" presId="urn:microsoft.com/office/officeart/2005/8/layout/lProcess1"/>
    <dgm:cxn modelId="{78272F58-4C29-4469-92CC-B01CE05EE880}" type="presParOf" srcId="{21108720-27B6-40BA-BC22-6E9320A39A30}" destId="{2DF0F747-6A09-4AE9-891E-EFB3BD0E253E}" srcOrd="4" destOrd="0" presId="urn:microsoft.com/office/officeart/2005/8/layout/lProcess1"/>
    <dgm:cxn modelId="{9F489B29-A405-4E04-8D1C-275377C04991}" type="presParOf" srcId="{21108720-27B6-40BA-BC22-6E9320A39A30}" destId="{F8B2C00A-4A31-4137-B4AF-E817720DD6C8}" srcOrd="5" destOrd="0" presId="urn:microsoft.com/office/officeart/2005/8/layout/lProcess1"/>
    <dgm:cxn modelId="{C1E52FE3-65DE-4FA9-8CC5-D30B2A2706CF}" type="presParOf" srcId="{21108720-27B6-40BA-BC22-6E9320A39A30}" destId="{6524D136-734A-49F8-9220-9153F76A6742}" srcOrd="6" destOrd="0" presId="urn:microsoft.com/office/officeart/2005/8/layout/lProcess1"/>
    <dgm:cxn modelId="{6807597C-F91C-4346-B120-1D5B8669AE4A}" type="presParOf" srcId="{21108720-27B6-40BA-BC22-6E9320A39A30}" destId="{CA1B6509-32EF-4628-898D-C90C22649F00}" srcOrd="7" destOrd="0" presId="urn:microsoft.com/office/officeart/2005/8/layout/lProcess1"/>
    <dgm:cxn modelId="{16A576E1-3CB0-40F6-A9F1-2EFADFC7E18A}" type="presParOf" srcId="{21108720-27B6-40BA-BC22-6E9320A39A30}" destId="{3BAC7559-A142-4706-9968-414323A68923}" srcOrd="8" destOrd="0" presId="urn:microsoft.com/office/officeart/2005/8/layout/lProcess1"/>
    <dgm:cxn modelId="{F853BB74-54E5-4D68-BA07-765E63305020}" type="presParOf" srcId="{FC538636-F9A0-448F-9BAD-0A5EA75E87B9}" destId="{E3CAF6F4-4599-4749-8541-FFEB1E20B477}" srcOrd="3" destOrd="0" presId="urn:microsoft.com/office/officeart/2005/8/layout/lProcess1"/>
    <dgm:cxn modelId="{8172579D-2A98-4E35-8022-32AC05979374}" type="presParOf" srcId="{FC538636-F9A0-448F-9BAD-0A5EA75E87B9}" destId="{7E31C030-E8A0-45B3-8A2B-DF0A79B8AAAA}" srcOrd="4" destOrd="0" presId="urn:microsoft.com/office/officeart/2005/8/layout/lProcess1"/>
    <dgm:cxn modelId="{EE018424-5B64-4ED8-84A8-8BF2B254BB01}" type="presParOf" srcId="{7E31C030-E8A0-45B3-8A2B-DF0A79B8AAAA}" destId="{32156F67-5A59-48A0-8F89-F3F1C1D25298}" srcOrd="0" destOrd="0" presId="urn:microsoft.com/office/officeart/2005/8/layout/lProcess1"/>
    <dgm:cxn modelId="{D980702B-7EC5-48C4-BCC8-FCAA16AA1F1B}" type="presParOf" srcId="{7E31C030-E8A0-45B3-8A2B-DF0A79B8AAAA}" destId="{67BBE761-254A-4271-B3EB-ED5DD7C153C0}" srcOrd="1" destOrd="0" presId="urn:microsoft.com/office/officeart/2005/8/layout/lProcess1"/>
    <dgm:cxn modelId="{4A4E376A-1BF1-452B-B31F-5EC63CAD08AD}" type="presParOf" srcId="{7E31C030-E8A0-45B3-8A2B-DF0A79B8AAAA}" destId="{D86A7DBC-EC62-4F82-9FDD-6A940D9E25A0}" srcOrd="2" destOrd="0" presId="urn:microsoft.com/office/officeart/2005/8/layout/lProcess1"/>
    <dgm:cxn modelId="{E226F076-DC14-4770-9B93-6BB1A50C87E1}" type="presParOf" srcId="{7E31C030-E8A0-45B3-8A2B-DF0A79B8AAAA}" destId="{90D96876-2831-4002-A359-43BDE776B143}" srcOrd="3" destOrd="0" presId="urn:microsoft.com/office/officeart/2005/8/layout/lProcess1"/>
    <dgm:cxn modelId="{EBD010F7-4856-4AC5-80A8-F5B0715AF4FE}" type="presParOf" srcId="{7E31C030-E8A0-45B3-8A2B-DF0A79B8AAAA}" destId="{BAC051F9-AB5A-48BD-AFFF-C19C85215187}" srcOrd="4" destOrd="0" presId="urn:microsoft.com/office/officeart/2005/8/layout/lProcess1"/>
    <dgm:cxn modelId="{D01BDD14-0D1D-45B5-826E-1703CD527A21}" type="presParOf" srcId="{7E31C030-E8A0-45B3-8A2B-DF0A79B8AAAA}" destId="{030756EF-EF61-4BBA-958B-241BC70C65B9}" srcOrd="5" destOrd="0" presId="urn:microsoft.com/office/officeart/2005/8/layout/lProcess1"/>
    <dgm:cxn modelId="{E6103C86-4E05-4D04-A1CC-04439CD6D19E}" type="presParOf" srcId="{7E31C030-E8A0-45B3-8A2B-DF0A79B8AAAA}" destId="{670F9011-4BEC-4DCD-9537-0725F5C843B9}" srcOrd="6"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5D1CB4D-A5D1-4B6B-B9D6-0CABEBDED288}" type="doc">
      <dgm:prSet loTypeId="urn:microsoft.com/office/officeart/2005/8/layout/StepDownProcess" loCatId="process" qsTypeId="urn:microsoft.com/office/officeart/2005/8/quickstyle/simple3" qsCatId="simple" csTypeId="urn:microsoft.com/office/officeart/2005/8/colors/accent1_2" csCatId="accent1" phldr="1"/>
      <dgm:spPr/>
      <dgm:t>
        <a:bodyPr/>
        <a:lstStyle/>
        <a:p>
          <a:endParaRPr lang="es-CO"/>
        </a:p>
      </dgm:t>
    </dgm:pt>
    <dgm:pt modelId="{A5CA97B3-60F6-4646-BDCE-34F6A14AFEDD}">
      <dgm:prSet custT="1"/>
      <dgm:spPr/>
      <dgm:t>
        <a:bodyPr/>
        <a:lstStyle/>
        <a:p>
          <a:r>
            <a:rPr lang="es-CO" sz="1500" dirty="0">
              <a:solidFill>
                <a:schemeClr val="tx1"/>
              </a:solidFill>
            </a:rPr>
            <a:t> </a:t>
          </a:r>
          <a:r>
            <a:rPr lang="es-CO" sz="1500" dirty="0"/>
            <a:t>Comprender los cambios y permanencias desde los significados que el inmigrante venezolano le atribuye a su experiencia como trabajador sexual masculino en </a:t>
          </a:r>
          <a:r>
            <a:rPr lang="es-ES" sz="1500" dirty="0"/>
            <a:t>Chapinero Central – Bogotá.</a:t>
          </a:r>
          <a:endParaRPr lang="es-CO" sz="1500" dirty="0">
            <a:solidFill>
              <a:schemeClr val="tx1"/>
            </a:solidFill>
          </a:endParaRPr>
        </a:p>
      </dgm:t>
    </dgm:pt>
    <dgm:pt modelId="{7BC8FECC-CE00-4206-956A-A0F214BAE347}" type="parTrans" cxnId="{22DCFE25-7496-4472-87C8-16D71BC8C74B}">
      <dgm:prSet/>
      <dgm:spPr/>
      <dgm:t>
        <a:bodyPr/>
        <a:lstStyle/>
        <a:p>
          <a:endParaRPr lang="es-CO"/>
        </a:p>
      </dgm:t>
    </dgm:pt>
    <dgm:pt modelId="{9EA5005B-7D13-4DA9-AE52-FB21B410DED7}" type="sibTrans" cxnId="{22DCFE25-7496-4472-87C8-16D71BC8C74B}">
      <dgm:prSet/>
      <dgm:spPr/>
      <dgm:t>
        <a:bodyPr/>
        <a:lstStyle/>
        <a:p>
          <a:endParaRPr lang="es-CO"/>
        </a:p>
      </dgm:t>
    </dgm:pt>
    <dgm:pt modelId="{EE9625D5-1D71-4802-AAA7-DA6E002DF44E}">
      <dgm:prSet custT="1"/>
      <dgm:spPr/>
      <dgm:t>
        <a:bodyPr/>
        <a:lstStyle/>
        <a:p>
          <a:pPr>
            <a:buFont typeface="Symbol" panose="05050102010706020507" pitchFamily="18" charset="2"/>
            <a:buChar char=""/>
          </a:pPr>
          <a:r>
            <a:rPr lang="es-CO" sz="1500" dirty="0"/>
            <a:t>Indagar el sentido que el inmigrante venezolano le atribuye al trabajo sexual masculino ejercido en </a:t>
          </a:r>
          <a:r>
            <a:rPr lang="es-ES" sz="1500" dirty="0"/>
            <a:t>chapinero central – Bogotá, a partir de su experiencia vivida.</a:t>
          </a:r>
          <a:endParaRPr lang="es-CO" sz="1500" dirty="0"/>
        </a:p>
      </dgm:t>
    </dgm:pt>
    <dgm:pt modelId="{0AC9C6DE-E6F4-4F6C-ADB2-F2A883AC70F8}" type="parTrans" cxnId="{70672424-4432-4C92-A7EA-D681A8D57F63}">
      <dgm:prSet/>
      <dgm:spPr/>
      <dgm:t>
        <a:bodyPr/>
        <a:lstStyle/>
        <a:p>
          <a:endParaRPr lang="es-CO"/>
        </a:p>
      </dgm:t>
    </dgm:pt>
    <dgm:pt modelId="{D05458A1-38E3-4F58-A3D3-C4509F27EF58}" type="sibTrans" cxnId="{70672424-4432-4C92-A7EA-D681A8D57F63}">
      <dgm:prSet/>
      <dgm:spPr/>
      <dgm:t>
        <a:bodyPr/>
        <a:lstStyle/>
        <a:p>
          <a:endParaRPr lang="es-CO"/>
        </a:p>
      </dgm:t>
    </dgm:pt>
    <dgm:pt modelId="{8E575030-F615-407C-8AFD-C7B77EAAF0CE}">
      <dgm:prSet custT="1"/>
      <dgm:spPr/>
      <dgm:t>
        <a:bodyPr/>
        <a:lstStyle/>
        <a:p>
          <a:r>
            <a:rPr lang="es-MX" sz="1500" dirty="0"/>
            <a:t>Proporcionar a la institución los hallazgos como aporte y referente documental para la participación en la agenda hacia la contrucción de la Política pública de trabajo sexual Distrital.</a:t>
          </a:r>
          <a:endParaRPr lang="es-CO" sz="1500" dirty="0"/>
        </a:p>
      </dgm:t>
    </dgm:pt>
    <dgm:pt modelId="{4A115274-08C8-4C72-B44F-E74933B677B7}" type="sibTrans" cxnId="{E20FDD14-7704-4A13-8EAB-FA6DBFF996FE}">
      <dgm:prSet/>
      <dgm:spPr/>
      <dgm:t>
        <a:bodyPr/>
        <a:lstStyle/>
        <a:p>
          <a:endParaRPr lang="es-ES"/>
        </a:p>
      </dgm:t>
    </dgm:pt>
    <dgm:pt modelId="{4E0799B5-051C-4428-98D6-FFFFDCE601A7}" type="parTrans" cxnId="{E20FDD14-7704-4A13-8EAB-FA6DBFF996FE}">
      <dgm:prSet/>
      <dgm:spPr/>
      <dgm:t>
        <a:bodyPr/>
        <a:lstStyle/>
        <a:p>
          <a:endParaRPr lang="es-ES"/>
        </a:p>
      </dgm:t>
    </dgm:pt>
    <dgm:pt modelId="{71606185-C8A3-496E-B310-065C88CB4308}" type="pres">
      <dgm:prSet presAssocID="{95D1CB4D-A5D1-4B6B-B9D6-0CABEBDED288}" presName="rootnode" presStyleCnt="0">
        <dgm:presLayoutVars>
          <dgm:chMax/>
          <dgm:chPref/>
          <dgm:dir/>
          <dgm:animLvl val="lvl"/>
        </dgm:presLayoutVars>
      </dgm:prSet>
      <dgm:spPr/>
      <dgm:t>
        <a:bodyPr/>
        <a:lstStyle/>
        <a:p>
          <a:endParaRPr lang="es-CO"/>
        </a:p>
      </dgm:t>
    </dgm:pt>
    <dgm:pt modelId="{0D6CE59B-45D7-444A-983F-FD856584AD95}" type="pres">
      <dgm:prSet presAssocID="{EE9625D5-1D71-4802-AAA7-DA6E002DF44E}" presName="composite" presStyleCnt="0"/>
      <dgm:spPr/>
    </dgm:pt>
    <dgm:pt modelId="{607BE5E6-AC14-4AB9-B596-AA4D746DA721}" type="pres">
      <dgm:prSet presAssocID="{EE9625D5-1D71-4802-AAA7-DA6E002DF44E}" presName="bentUpArrow1" presStyleLbl="alignImgPlace1" presStyleIdx="0" presStyleCnt="2" custScaleY="80072" custLinFactNeighborX="-30548" custLinFactNeighborY="-35520"/>
      <dgm:spPr/>
    </dgm:pt>
    <dgm:pt modelId="{8B1B03B4-DDE2-4BE8-9810-6FCB54274EA3}" type="pres">
      <dgm:prSet presAssocID="{EE9625D5-1D71-4802-AAA7-DA6E002DF44E}" presName="ParentText" presStyleLbl="node1" presStyleIdx="0" presStyleCnt="3" custScaleX="185847" custScaleY="76847" custLinFactNeighborX="8188" custLinFactNeighborY="-10171">
        <dgm:presLayoutVars>
          <dgm:chMax val="1"/>
          <dgm:chPref val="1"/>
          <dgm:bulletEnabled val="1"/>
        </dgm:presLayoutVars>
      </dgm:prSet>
      <dgm:spPr/>
      <dgm:t>
        <a:bodyPr/>
        <a:lstStyle/>
        <a:p>
          <a:endParaRPr lang="es-CO"/>
        </a:p>
      </dgm:t>
    </dgm:pt>
    <dgm:pt modelId="{B1F7BA3E-C726-42A7-A644-91D22B9191DC}" type="pres">
      <dgm:prSet presAssocID="{EE9625D5-1D71-4802-AAA7-DA6E002DF44E}" presName="ChildText" presStyleLbl="revTx" presStyleIdx="0" presStyleCnt="2">
        <dgm:presLayoutVars>
          <dgm:chMax val="0"/>
          <dgm:chPref val="0"/>
          <dgm:bulletEnabled val="1"/>
        </dgm:presLayoutVars>
      </dgm:prSet>
      <dgm:spPr/>
    </dgm:pt>
    <dgm:pt modelId="{B5C0FB43-A10C-439A-835C-55DF35B511E0}" type="pres">
      <dgm:prSet presAssocID="{D05458A1-38E3-4F58-A3D3-C4509F27EF58}" presName="sibTrans" presStyleCnt="0"/>
      <dgm:spPr/>
    </dgm:pt>
    <dgm:pt modelId="{5ACA9DBF-58F3-45F8-9FE7-5BC0DAB66324}" type="pres">
      <dgm:prSet presAssocID="{A5CA97B3-60F6-4646-BDCE-34F6A14AFEDD}" presName="composite" presStyleCnt="0"/>
      <dgm:spPr/>
    </dgm:pt>
    <dgm:pt modelId="{F886DACE-1801-498D-B81C-301D5EC64AE0}" type="pres">
      <dgm:prSet presAssocID="{A5CA97B3-60F6-4646-BDCE-34F6A14AFEDD}" presName="bentUpArrow1" presStyleLbl="alignImgPlace1" presStyleIdx="1" presStyleCnt="2" custScaleY="88005" custLinFactNeighborX="-39647" custLinFactNeighborY="-22560"/>
      <dgm:spPr/>
    </dgm:pt>
    <dgm:pt modelId="{2E555040-0DDD-477D-B487-7A89C30A5110}" type="pres">
      <dgm:prSet presAssocID="{A5CA97B3-60F6-4646-BDCE-34F6A14AFEDD}" presName="ParentText" presStyleLbl="node1" presStyleIdx="1" presStyleCnt="3" custScaleX="190801" custScaleY="80417" custLinFactNeighborX="-3538" custLinFactNeighborY="-10319">
        <dgm:presLayoutVars>
          <dgm:chMax val="1"/>
          <dgm:chPref val="1"/>
          <dgm:bulletEnabled val="1"/>
        </dgm:presLayoutVars>
      </dgm:prSet>
      <dgm:spPr/>
      <dgm:t>
        <a:bodyPr/>
        <a:lstStyle/>
        <a:p>
          <a:endParaRPr lang="es-CO"/>
        </a:p>
      </dgm:t>
    </dgm:pt>
    <dgm:pt modelId="{BA6A5C95-C7F6-4BCF-B9C1-693EA20006DB}" type="pres">
      <dgm:prSet presAssocID="{A5CA97B3-60F6-4646-BDCE-34F6A14AFEDD}" presName="ChildText" presStyleLbl="revTx" presStyleIdx="1" presStyleCnt="2">
        <dgm:presLayoutVars>
          <dgm:chMax val="0"/>
          <dgm:chPref val="0"/>
          <dgm:bulletEnabled val="1"/>
        </dgm:presLayoutVars>
      </dgm:prSet>
      <dgm:spPr/>
    </dgm:pt>
    <dgm:pt modelId="{1F360B41-C8DD-4435-AD9C-B01CA030ABBE}" type="pres">
      <dgm:prSet presAssocID="{9EA5005B-7D13-4DA9-AE52-FB21B410DED7}" presName="sibTrans" presStyleCnt="0"/>
      <dgm:spPr/>
    </dgm:pt>
    <dgm:pt modelId="{A7657C80-CE91-444D-9048-76DAFA3867F7}" type="pres">
      <dgm:prSet presAssocID="{8E575030-F615-407C-8AFD-C7B77EAAF0CE}" presName="composite" presStyleCnt="0"/>
      <dgm:spPr/>
    </dgm:pt>
    <dgm:pt modelId="{46DEBB1D-1C27-4F50-B9AD-C9A830C23AA3}" type="pres">
      <dgm:prSet presAssocID="{8E575030-F615-407C-8AFD-C7B77EAAF0CE}" presName="ParentText" presStyleLbl="node1" presStyleIdx="2" presStyleCnt="3" custScaleX="188194" custScaleY="80575" custLinFactNeighborX="-6587" custLinFactNeighborY="-18463">
        <dgm:presLayoutVars>
          <dgm:chMax val="1"/>
          <dgm:chPref val="1"/>
          <dgm:bulletEnabled val="1"/>
        </dgm:presLayoutVars>
      </dgm:prSet>
      <dgm:spPr/>
      <dgm:t>
        <a:bodyPr/>
        <a:lstStyle/>
        <a:p>
          <a:endParaRPr lang="es-CO"/>
        </a:p>
      </dgm:t>
    </dgm:pt>
  </dgm:ptLst>
  <dgm:cxnLst>
    <dgm:cxn modelId="{22DCFE25-7496-4472-87C8-16D71BC8C74B}" srcId="{95D1CB4D-A5D1-4B6B-B9D6-0CABEBDED288}" destId="{A5CA97B3-60F6-4646-BDCE-34F6A14AFEDD}" srcOrd="1" destOrd="0" parTransId="{7BC8FECC-CE00-4206-956A-A0F214BAE347}" sibTransId="{9EA5005B-7D13-4DA9-AE52-FB21B410DED7}"/>
    <dgm:cxn modelId="{89CEB683-C06B-455A-9B07-D7EE80EE1D8B}" type="presOf" srcId="{A5CA97B3-60F6-4646-BDCE-34F6A14AFEDD}" destId="{2E555040-0DDD-477D-B487-7A89C30A5110}" srcOrd="0" destOrd="0" presId="urn:microsoft.com/office/officeart/2005/8/layout/StepDownProcess"/>
    <dgm:cxn modelId="{6D9B55B0-3608-4A24-A243-6E3596A50D59}" type="presOf" srcId="{95D1CB4D-A5D1-4B6B-B9D6-0CABEBDED288}" destId="{71606185-C8A3-496E-B310-065C88CB4308}" srcOrd="0" destOrd="0" presId="urn:microsoft.com/office/officeart/2005/8/layout/StepDownProcess"/>
    <dgm:cxn modelId="{1B9E5E82-8C93-4B20-914D-8A3158E9D33B}" type="presOf" srcId="{8E575030-F615-407C-8AFD-C7B77EAAF0CE}" destId="{46DEBB1D-1C27-4F50-B9AD-C9A830C23AA3}" srcOrd="0" destOrd="0" presId="urn:microsoft.com/office/officeart/2005/8/layout/StepDownProcess"/>
    <dgm:cxn modelId="{764F9F69-839D-4CAB-BBDF-5674AB7635FA}" type="presOf" srcId="{EE9625D5-1D71-4802-AAA7-DA6E002DF44E}" destId="{8B1B03B4-DDE2-4BE8-9810-6FCB54274EA3}" srcOrd="0" destOrd="0" presId="urn:microsoft.com/office/officeart/2005/8/layout/StepDownProcess"/>
    <dgm:cxn modelId="{E20FDD14-7704-4A13-8EAB-FA6DBFF996FE}" srcId="{95D1CB4D-A5D1-4B6B-B9D6-0CABEBDED288}" destId="{8E575030-F615-407C-8AFD-C7B77EAAF0CE}" srcOrd="2" destOrd="0" parTransId="{4E0799B5-051C-4428-98D6-FFFFDCE601A7}" sibTransId="{4A115274-08C8-4C72-B44F-E74933B677B7}"/>
    <dgm:cxn modelId="{70672424-4432-4C92-A7EA-D681A8D57F63}" srcId="{95D1CB4D-A5D1-4B6B-B9D6-0CABEBDED288}" destId="{EE9625D5-1D71-4802-AAA7-DA6E002DF44E}" srcOrd="0" destOrd="0" parTransId="{0AC9C6DE-E6F4-4F6C-ADB2-F2A883AC70F8}" sibTransId="{D05458A1-38E3-4F58-A3D3-C4509F27EF58}"/>
    <dgm:cxn modelId="{DBE0C182-A6E2-4AC1-AF85-5E7F73D4A7DB}" type="presParOf" srcId="{71606185-C8A3-496E-B310-065C88CB4308}" destId="{0D6CE59B-45D7-444A-983F-FD856584AD95}" srcOrd="0" destOrd="0" presId="urn:microsoft.com/office/officeart/2005/8/layout/StepDownProcess"/>
    <dgm:cxn modelId="{E04040FA-6467-4690-938F-E80F6D8787AA}" type="presParOf" srcId="{0D6CE59B-45D7-444A-983F-FD856584AD95}" destId="{607BE5E6-AC14-4AB9-B596-AA4D746DA721}" srcOrd="0" destOrd="0" presId="urn:microsoft.com/office/officeart/2005/8/layout/StepDownProcess"/>
    <dgm:cxn modelId="{1909B037-7664-47B4-A14E-25B0C17C2387}" type="presParOf" srcId="{0D6CE59B-45D7-444A-983F-FD856584AD95}" destId="{8B1B03B4-DDE2-4BE8-9810-6FCB54274EA3}" srcOrd="1" destOrd="0" presId="urn:microsoft.com/office/officeart/2005/8/layout/StepDownProcess"/>
    <dgm:cxn modelId="{DDCB7C2C-53D9-45D2-88E9-9299E18F5163}" type="presParOf" srcId="{0D6CE59B-45D7-444A-983F-FD856584AD95}" destId="{B1F7BA3E-C726-42A7-A644-91D22B9191DC}" srcOrd="2" destOrd="0" presId="urn:microsoft.com/office/officeart/2005/8/layout/StepDownProcess"/>
    <dgm:cxn modelId="{4572988F-80F5-4017-9749-204499AD67F9}" type="presParOf" srcId="{71606185-C8A3-496E-B310-065C88CB4308}" destId="{B5C0FB43-A10C-439A-835C-55DF35B511E0}" srcOrd="1" destOrd="0" presId="urn:microsoft.com/office/officeart/2005/8/layout/StepDownProcess"/>
    <dgm:cxn modelId="{AF25151E-C277-4ACF-85D3-6596C1FDBBF5}" type="presParOf" srcId="{71606185-C8A3-496E-B310-065C88CB4308}" destId="{5ACA9DBF-58F3-45F8-9FE7-5BC0DAB66324}" srcOrd="2" destOrd="0" presId="urn:microsoft.com/office/officeart/2005/8/layout/StepDownProcess"/>
    <dgm:cxn modelId="{EA83203A-6FB1-4838-812E-8F8536BE7E2C}" type="presParOf" srcId="{5ACA9DBF-58F3-45F8-9FE7-5BC0DAB66324}" destId="{F886DACE-1801-498D-B81C-301D5EC64AE0}" srcOrd="0" destOrd="0" presId="urn:microsoft.com/office/officeart/2005/8/layout/StepDownProcess"/>
    <dgm:cxn modelId="{1B59EDB7-B9A0-421C-8241-1D344C5806F5}" type="presParOf" srcId="{5ACA9DBF-58F3-45F8-9FE7-5BC0DAB66324}" destId="{2E555040-0DDD-477D-B487-7A89C30A5110}" srcOrd="1" destOrd="0" presId="urn:microsoft.com/office/officeart/2005/8/layout/StepDownProcess"/>
    <dgm:cxn modelId="{C14D9D38-F7FB-4397-8C66-84E15A78C0B7}" type="presParOf" srcId="{5ACA9DBF-58F3-45F8-9FE7-5BC0DAB66324}" destId="{BA6A5C95-C7F6-4BCF-B9C1-693EA20006DB}" srcOrd="2" destOrd="0" presId="urn:microsoft.com/office/officeart/2005/8/layout/StepDownProcess"/>
    <dgm:cxn modelId="{90D4803A-87E2-4BC0-A560-F9A39BDF77A6}" type="presParOf" srcId="{71606185-C8A3-496E-B310-065C88CB4308}" destId="{1F360B41-C8DD-4435-AD9C-B01CA030ABBE}" srcOrd="3" destOrd="0" presId="urn:microsoft.com/office/officeart/2005/8/layout/StepDownProcess"/>
    <dgm:cxn modelId="{CC72C912-95AE-4B6F-B420-06CBFC1F52E6}" type="presParOf" srcId="{71606185-C8A3-496E-B310-065C88CB4308}" destId="{A7657C80-CE91-444D-9048-76DAFA3867F7}" srcOrd="4" destOrd="0" presId="urn:microsoft.com/office/officeart/2005/8/layout/StepDownProcess"/>
    <dgm:cxn modelId="{9CD999E5-98BA-4746-AD34-D776566DFF74}" type="presParOf" srcId="{A7657C80-CE91-444D-9048-76DAFA3867F7}" destId="{46DEBB1D-1C27-4F50-B9AD-C9A830C23AA3}"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FEE325-BC2F-4018-9398-96B725D9D822}" type="doc">
      <dgm:prSet loTypeId="urn:microsoft.com/office/officeart/2005/8/layout/lProcess1" loCatId="process" qsTypeId="urn:microsoft.com/office/officeart/2005/8/quickstyle/simple1" qsCatId="simple" csTypeId="urn:microsoft.com/office/officeart/2005/8/colors/accent2_1" csCatId="accent2" phldr="1"/>
      <dgm:spPr/>
      <dgm:t>
        <a:bodyPr/>
        <a:lstStyle/>
        <a:p>
          <a:endParaRPr lang="es-CO"/>
        </a:p>
      </dgm:t>
    </dgm:pt>
    <dgm:pt modelId="{C52AA06C-67CE-4DFC-80EB-6E42DB75487F}">
      <dgm:prSet phldrT="[Texto]" custT="1"/>
      <dgm:spPr/>
      <dgm:t>
        <a:bodyPr/>
        <a:lstStyle/>
        <a:p>
          <a:r>
            <a:rPr lang="es-CO" sz="4000" dirty="0"/>
            <a:t>Disciplina</a:t>
          </a:r>
        </a:p>
      </dgm:t>
    </dgm:pt>
    <dgm:pt modelId="{219BE032-62FB-4DA5-9B1F-AFAB5AF329C8}" type="parTrans" cxnId="{04F7BCA5-5C39-49F4-9093-C5A82CCF0337}">
      <dgm:prSet/>
      <dgm:spPr/>
      <dgm:t>
        <a:bodyPr/>
        <a:lstStyle/>
        <a:p>
          <a:endParaRPr lang="es-CO"/>
        </a:p>
      </dgm:t>
    </dgm:pt>
    <dgm:pt modelId="{334AB491-9694-4752-B387-434062A8E7B2}" type="sibTrans" cxnId="{04F7BCA5-5C39-49F4-9093-C5A82CCF0337}">
      <dgm:prSet/>
      <dgm:spPr/>
      <dgm:t>
        <a:bodyPr/>
        <a:lstStyle/>
        <a:p>
          <a:endParaRPr lang="es-CO"/>
        </a:p>
      </dgm:t>
    </dgm:pt>
    <dgm:pt modelId="{DF8ABB2E-1F95-4611-B9CD-D85187A8BDD5}">
      <dgm:prSet phldrT="[Texto]" custT="1"/>
      <dgm:spPr/>
      <dgm:t>
        <a:bodyPr/>
        <a:lstStyle/>
        <a:p>
          <a:r>
            <a:rPr lang="es-CO" sz="1200" dirty="0"/>
            <a:t>Aporta al eje temático:                                trabajo sexual en escenarios migratorios desde la disciplina de  Trabajo Social.</a:t>
          </a:r>
        </a:p>
      </dgm:t>
    </dgm:pt>
    <dgm:pt modelId="{DA949EF0-A7B7-48DB-AE5D-1D53526E70ED}" type="parTrans" cxnId="{F4D1CE0D-430E-4437-BEFC-36F96A8A9181}">
      <dgm:prSet/>
      <dgm:spPr/>
      <dgm:t>
        <a:bodyPr/>
        <a:lstStyle/>
        <a:p>
          <a:endParaRPr lang="es-CO"/>
        </a:p>
      </dgm:t>
    </dgm:pt>
    <dgm:pt modelId="{2E23CA4A-1D1C-4E12-989A-A03B160FBFC8}" type="sibTrans" cxnId="{F4D1CE0D-430E-4437-BEFC-36F96A8A9181}">
      <dgm:prSet/>
      <dgm:spPr/>
      <dgm:t>
        <a:bodyPr/>
        <a:lstStyle/>
        <a:p>
          <a:endParaRPr lang="es-CO"/>
        </a:p>
      </dgm:t>
    </dgm:pt>
    <dgm:pt modelId="{A4046B97-827A-413B-9CD2-538D4B1784F3}">
      <dgm:prSet phldrT="[Texto]"/>
      <dgm:spPr/>
      <dgm:t>
        <a:bodyPr/>
        <a:lstStyle/>
        <a:p>
          <a:r>
            <a:rPr lang="es-MX" dirty="0"/>
            <a:t>Contribuir a la construcción de  conocimiento  que permiten explorar nuevos contextos contemporaneos.</a:t>
          </a:r>
          <a:endParaRPr lang="es-CO" dirty="0"/>
        </a:p>
      </dgm:t>
    </dgm:pt>
    <dgm:pt modelId="{52749251-4FC7-4C8B-B2AC-BB92981962A5}" type="parTrans" cxnId="{A00F5785-DD90-4E0A-A34E-7BBB4C232BFB}">
      <dgm:prSet/>
      <dgm:spPr/>
      <dgm:t>
        <a:bodyPr/>
        <a:lstStyle/>
        <a:p>
          <a:endParaRPr lang="es-CO"/>
        </a:p>
      </dgm:t>
    </dgm:pt>
    <dgm:pt modelId="{C7CD90F8-CA87-4CA2-A0D1-086DF6A915E1}" type="sibTrans" cxnId="{A00F5785-DD90-4E0A-A34E-7BBB4C232BFB}">
      <dgm:prSet/>
      <dgm:spPr/>
      <dgm:t>
        <a:bodyPr/>
        <a:lstStyle/>
        <a:p>
          <a:endParaRPr lang="es-CO"/>
        </a:p>
      </dgm:t>
    </dgm:pt>
    <dgm:pt modelId="{EA4AFEE2-E6E1-4900-8F38-E365CA193DEB}">
      <dgm:prSet phldrT="[Texto]" custT="1"/>
      <dgm:spPr/>
      <dgm:t>
        <a:bodyPr/>
        <a:lstStyle/>
        <a:p>
          <a:r>
            <a:rPr lang="es-CO" sz="4000" dirty="0"/>
            <a:t>Población</a:t>
          </a:r>
        </a:p>
      </dgm:t>
    </dgm:pt>
    <dgm:pt modelId="{4902278F-7376-43D5-824A-DE5BC939EDDE}" type="parTrans" cxnId="{1CAC42C9-2CB0-4DA0-8151-37FB13F0A0C4}">
      <dgm:prSet/>
      <dgm:spPr/>
      <dgm:t>
        <a:bodyPr/>
        <a:lstStyle/>
        <a:p>
          <a:endParaRPr lang="es-CO"/>
        </a:p>
      </dgm:t>
    </dgm:pt>
    <dgm:pt modelId="{194BE933-E61A-4F99-823C-73C1139D868D}" type="sibTrans" cxnId="{1CAC42C9-2CB0-4DA0-8151-37FB13F0A0C4}">
      <dgm:prSet/>
      <dgm:spPr/>
      <dgm:t>
        <a:bodyPr/>
        <a:lstStyle/>
        <a:p>
          <a:endParaRPr lang="es-CO"/>
        </a:p>
      </dgm:t>
    </dgm:pt>
    <dgm:pt modelId="{AE5C5D31-4B14-40A3-9E4D-69602D1CDADB}">
      <dgm:prSet custT="1"/>
      <dgm:spPr/>
      <dgm:t>
        <a:bodyPr/>
        <a:lstStyle/>
        <a:p>
          <a:r>
            <a:rPr lang="es-CO" sz="4000" dirty="0"/>
            <a:t>Institución</a:t>
          </a:r>
        </a:p>
      </dgm:t>
    </dgm:pt>
    <dgm:pt modelId="{66136820-C594-4D53-90AF-24388B10D2DD}" type="parTrans" cxnId="{263DA7F3-A703-4ECC-B718-2BBA6884CFCA}">
      <dgm:prSet/>
      <dgm:spPr/>
      <dgm:t>
        <a:bodyPr/>
        <a:lstStyle/>
        <a:p>
          <a:endParaRPr lang="es-CO"/>
        </a:p>
      </dgm:t>
    </dgm:pt>
    <dgm:pt modelId="{58A89C30-70A0-44C2-9551-5B405137E45E}" type="sibTrans" cxnId="{263DA7F3-A703-4ECC-B718-2BBA6884CFCA}">
      <dgm:prSet/>
      <dgm:spPr/>
      <dgm:t>
        <a:bodyPr/>
        <a:lstStyle/>
        <a:p>
          <a:endParaRPr lang="es-CO"/>
        </a:p>
      </dgm:t>
    </dgm:pt>
    <dgm:pt modelId="{50A25E55-8455-44E4-A101-AF715BD2CCAE}">
      <dgm:prSet/>
      <dgm:spPr/>
      <dgm:t>
        <a:bodyPr/>
        <a:lstStyle/>
        <a:p>
          <a:r>
            <a:rPr lang="es-CO" dirty="0"/>
            <a:t>Aportar al tecrer objetivo de la                         Corporación  Red Somos.</a:t>
          </a:r>
        </a:p>
      </dgm:t>
    </dgm:pt>
    <dgm:pt modelId="{8A6E8E49-7016-4302-BAF0-529112E0ED72}" type="parTrans" cxnId="{34FE4670-686D-43BA-90A8-3754730AAE50}">
      <dgm:prSet/>
      <dgm:spPr/>
      <dgm:t>
        <a:bodyPr/>
        <a:lstStyle/>
        <a:p>
          <a:endParaRPr lang="es-CO"/>
        </a:p>
      </dgm:t>
    </dgm:pt>
    <dgm:pt modelId="{51CAEA75-6E63-4AEF-9CB5-05D3D776932C}" type="sibTrans" cxnId="{34FE4670-686D-43BA-90A8-3754730AAE50}">
      <dgm:prSet/>
      <dgm:spPr/>
      <dgm:t>
        <a:bodyPr/>
        <a:lstStyle/>
        <a:p>
          <a:endParaRPr lang="es-CO"/>
        </a:p>
      </dgm:t>
    </dgm:pt>
    <dgm:pt modelId="{44CC995C-F901-4D7E-9D88-26963A77AD14}">
      <dgm:prSet/>
      <dgm:spPr/>
      <dgm:t>
        <a:bodyPr/>
        <a:lstStyle/>
        <a:p>
          <a:r>
            <a:rPr lang="es-CO" dirty="0"/>
            <a:t>Promover la participación para la incidencia  de Política Publica  en diversidad , Derechos humanos y salud sexual y reproductiva</a:t>
          </a:r>
        </a:p>
      </dgm:t>
    </dgm:pt>
    <dgm:pt modelId="{7A5F8B31-6785-471F-AD79-108B2E630BCF}" type="parTrans" cxnId="{9F1E68AC-FEC2-4992-83EE-6A758C10024B}">
      <dgm:prSet/>
      <dgm:spPr/>
      <dgm:t>
        <a:bodyPr/>
        <a:lstStyle/>
        <a:p>
          <a:endParaRPr lang="es-CO"/>
        </a:p>
      </dgm:t>
    </dgm:pt>
    <dgm:pt modelId="{60410E3D-57E9-41B4-BE29-5DDA1B46E451}" type="sibTrans" cxnId="{9F1E68AC-FEC2-4992-83EE-6A758C10024B}">
      <dgm:prSet/>
      <dgm:spPr/>
      <dgm:t>
        <a:bodyPr/>
        <a:lstStyle/>
        <a:p>
          <a:endParaRPr lang="es-CO"/>
        </a:p>
      </dgm:t>
    </dgm:pt>
    <dgm:pt modelId="{D5D1ED07-F865-4519-B38C-B862E651A098}">
      <dgm:prSet/>
      <dgm:spPr/>
      <dgm:t>
        <a:bodyPr/>
        <a:lstStyle/>
        <a:p>
          <a:r>
            <a:rPr lang="es-CO" dirty="0"/>
            <a:t>Aporta  para la agenda en la construcción de Política Publica de trabajo sexual Distrital.</a:t>
          </a:r>
        </a:p>
      </dgm:t>
    </dgm:pt>
    <dgm:pt modelId="{A344673B-9A85-419B-AD82-40F6AA64AACF}" type="parTrans" cxnId="{300D9BC7-058B-43E5-9393-C1C30B849ED8}">
      <dgm:prSet/>
      <dgm:spPr/>
      <dgm:t>
        <a:bodyPr/>
        <a:lstStyle/>
        <a:p>
          <a:endParaRPr lang="es-CO"/>
        </a:p>
      </dgm:t>
    </dgm:pt>
    <dgm:pt modelId="{A04D6379-10B5-4B25-8D90-E45E949A1D92}" type="sibTrans" cxnId="{300D9BC7-058B-43E5-9393-C1C30B849ED8}">
      <dgm:prSet/>
      <dgm:spPr/>
      <dgm:t>
        <a:bodyPr/>
        <a:lstStyle/>
        <a:p>
          <a:endParaRPr lang="es-CO"/>
        </a:p>
      </dgm:t>
    </dgm:pt>
    <dgm:pt modelId="{F7AE473F-D0C2-4D82-99EF-90F9B9641301}">
      <dgm:prSet/>
      <dgm:spPr/>
      <dgm:t>
        <a:bodyPr/>
        <a:lstStyle/>
        <a:p>
          <a:r>
            <a:rPr lang="es-ES" dirty="0"/>
            <a:t>Linea de investigacion: sociedad y cultura</a:t>
          </a:r>
        </a:p>
      </dgm:t>
    </dgm:pt>
    <dgm:pt modelId="{C14AA195-CCC7-4351-B8A5-EAF69E1ABBCC}" type="parTrans" cxnId="{A51BB162-9D0B-47FF-BF5F-0C9BF7B4F219}">
      <dgm:prSet/>
      <dgm:spPr/>
      <dgm:t>
        <a:bodyPr/>
        <a:lstStyle/>
        <a:p>
          <a:endParaRPr lang="es-ES"/>
        </a:p>
      </dgm:t>
    </dgm:pt>
    <dgm:pt modelId="{6883DFBB-34F6-460B-AAA6-C031DAB53BAD}" type="sibTrans" cxnId="{A51BB162-9D0B-47FF-BF5F-0C9BF7B4F219}">
      <dgm:prSet/>
      <dgm:spPr/>
      <dgm:t>
        <a:bodyPr/>
        <a:lstStyle/>
        <a:p>
          <a:endParaRPr lang="es-ES"/>
        </a:p>
      </dgm:t>
    </dgm:pt>
    <dgm:pt modelId="{47FA125E-5861-486C-9BCF-07684E68CDD0}">
      <dgm:prSet/>
      <dgm:spPr/>
      <dgm:t>
        <a:bodyPr/>
        <a:lstStyle/>
        <a:p>
          <a:r>
            <a:rPr lang="es-ES" dirty="0"/>
            <a:t> </a:t>
          </a:r>
          <a:r>
            <a:rPr lang="es-CO" dirty="0"/>
            <a:t>Visibilizar las particularidades de los inmigrantes  venezolanos que ejercen trabajo sexual en Bogotá</a:t>
          </a:r>
          <a:endParaRPr lang="es-ES" dirty="0"/>
        </a:p>
      </dgm:t>
    </dgm:pt>
    <dgm:pt modelId="{F830D5A7-E3D4-4360-9F51-1C4A981CF891}" type="parTrans" cxnId="{F16F76AD-D0B4-4300-945C-D21FBA9D510B}">
      <dgm:prSet/>
      <dgm:spPr/>
      <dgm:t>
        <a:bodyPr/>
        <a:lstStyle/>
        <a:p>
          <a:endParaRPr lang="es-ES"/>
        </a:p>
      </dgm:t>
    </dgm:pt>
    <dgm:pt modelId="{7ECE5175-3C67-4E64-B9DE-9BC9A9C6FDA3}" type="sibTrans" cxnId="{F16F76AD-D0B4-4300-945C-D21FBA9D510B}">
      <dgm:prSet/>
      <dgm:spPr/>
      <dgm:t>
        <a:bodyPr/>
        <a:lstStyle/>
        <a:p>
          <a:endParaRPr lang="es-ES"/>
        </a:p>
      </dgm:t>
    </dgm:pt>
    <dgm:pt modelId="{FD88F3E3-F4CC-4313-B2E3-4F89C09158DB}" type="pres">
      <dgm:prSet presAssocID="{00FEE325-BC2F-4018-9398-96B725D9D822}" presName="Name0" presStyleCnt="0">
        <dgm:presLayoutVars>
          <dgm:dir/>
          <dgm:animLvl val="lvl"/>
          <dgm:resizeHandles val="exact"/>
        </dgm:presLayoutVars>
      </dgm:prSet>
      <dgm:spPr/>
      <dgm:t>
        <a:bodyPr/>
        <a:lstStyle/>
        <a:p>
          <a:endParaRPr lang="es-CO"/>
        </a:p>
      </dgm:t>
    </dgm:pt>
    <dgm:pt modelId="{3E9C1880-6486-4CFC-95E5-09966BB7F96E}" type="pres">
      <dgm:prSet presAssocID="{C52AA06C-67CE-4DFC-80EB-6E42DB75487F}" presName="vertFlow" presStyleCnt="0"/>
      <dgm:spPr/>
    </dgm:pt>
    <dgm:pt modelId="{1111FF70-2D02-4BBB-BFF0-FE3C7E855E44}" type="pres">
      <dgm:prSet presAssocID="{C52AA06C-67CE-4DFC-80EB-6E42DB75487F}" presName="header" presStyleLbl="node1" presStyleIdx="0" presStyleCnt="3"/>
      <dgm:spPr/>
      <dgm:t>
        <a:bodyPr/>
        <a:lstStyle/>
        <a:p>
          <a:endParaRPr lang="es-CO"/>
        </a:p>
      </dgm:t>
    </dgm:pt>
    <dgm:pt modelId="{6CEAE72A-BCAD-443D-BE01-8C51637525FA}" type="pres">
      <dgm:prSet presAssocID="{DA949EF0-A7B7-48DB-AE5D-1D53526E70ED}" presName="parTrans" presStyleLbl="sibTrans2D1" presStyleIdx="0" presStyleCnt="7"/>
      <dgm:spPr/>
      <dgm:t>
        <a:bodyPr/>
        <a:lstStyle/>
        <a:p>
          <a:endParaRPr lang="es-CO"/>
        </a:p>
      </dgm:t>
    </dgm:pt>
    <dgm:pt modelId="{3F2F3F48-8849-48C1-8F51-545C6A68A1E8}" type="pres">
      <dgm:prSet presAssocID="{DF8ABB2E-1F95-4611-B9CD-D85187A8BDD5}" presName="child" presStyleLbl="alignAccFollowNode1" presStyleIdx="0" presStyleCnt="7">
        <dgm:presLayoutVars>
          <dgm:chMax val="0"/>
          <dgm:bulletEnabled val="1"/>
        </dgm:presLayoutVars>
      </dgm:prSet>
      <dgm:spPr/>
      <dgm:t>
        <a:bodyPr/>
        <a:lstStyle/>
        <a:p>
          <a:endParaRPr lang="es-CO"/>
        </a:p>
      </dgm:t>
    </dgm:pt>
    <dgm:pt modelId="{7551C9ED-7522-4B55-A06F-583BD5E3B316}" type="pres">
      <dgm:prSet presAssocID="{2E23CA4A-1D1C-4E12-989A-A03B160FBFC8}" presName="sibTrans" presStyleLbl="sibTrans2D1" presStyleIdx="1" presStyleCnt="7"/>
      <dgm:spPr/>
      <dgm:t>
        <a:bodyPr/>
        <a:lstStyle/>
        <a:p>
          <a:endParaRPr lang="es-CO"/>
        </a:p>
      </dgm:t>
    </dgm:pt>
    <dgm:pt modelId="{3F2C6A84-F251-4B08-8FAA-FFF77733F1C6}" type="pres">
      <dgm:prSet presAssocID="{A4046B97-827A-413B-9CD2-538D4B1784F3}" presName="child" presStyleLbl="alignAccFollowNode1" presStyleIdx="1" presStyleCnt="7">
        <dgm:presLayoutVars>
          <dgm:chMax val="0"/>
          <dgm:bulletEnabled val="1"/>
        </dgm:presLayoutVars>
      </dgm:prSet>
      <dgm:spPr/>
      <dgm:t>
        <a:bodyPr/>
        <a:lstStyle/>
        <a:p>
          <a:endParaRPr lang="es-CO"/>
        </a:p>
      </dgm:t>
    </dgm:pt>
    <dgm:pt modelId="{96F91998-C416-450C-A741-F7E981E321DC}" type="pres">
      <dgm:prSet presAssocID="{C7CD90F8-CA87-4CA2-A0D1-086DF6A915E1}" presName="sibTrans" presStyleLbl="sibTrans2D1" presStyleIdx="2" presStyleCnt="7"/>
      <dgm:spPr/>
      <dgm:t>
        <a:bodyPr/>
        <a:lstStyle/>
        <a:p>
          <a:endParaRPr lang="es-CO"/>
        </a:p>
      </dgm:t>
    </dgm:pt>
    <dgm:pt modelId="{4C72A51F-B240-415C-935C-6E0160A82AC4}" type="pres">
      <dgm:prSet presAssocID="{F7AE473F-D0C2-4D82-99EF-90F9B9641301}" presName="child" presStyleLbl="alignAccFollowNode1" presStyleIdx="2" presStyleCnt="7" custLinFactNeighborY="-43220">
        <dgm:presLayoutVars>
          <dgm:chMax val="0"/>
          <dgm:bulletEnabled val="1"/>
        </dgm:presLayoutVars>
      </dgm:prSet>
      <dgm:spPr/>
      <dgm:t>
        <a:bodyPr/>
        <a:lstStyle/>
        <a:p>
          <a:endParaRPr lang="es-CO"/>
        </a:p>
      </dgm:t>
    </dgm:pt>
    <dgm:pt modelId="{D99B4CA5-EA9F-4235-9EC8-AEC4A4D49DBC}" type="pres">
      <dgm:prSet presAssocID="{C52AA06C-67CE-4DFC-80EB-6E42DB75487F}" presName="hSp" presStyleCnt="0"/>
      <dgm:spPr/>
    </dgm:pt>
    <dgm:pt modelId="{92F57EB6-8997-4832-A694-8BB4EBE2CD3B}" type="pres">
      <dgm:prSet presAssocID="{AE5C5D31-4B14-40A3-9E4D-69602D1CDADB}" presName="vertFlow" presStyleCnt="0"/>
      <dgm:spPr/>
    </dgm:pt>
    <dgm:pt modelId="{D2CDB6B4-53E7-4232-B438-A08832174092}" type="pres">
      <dgm:prSet presAssocID="{AE5C5D31-4B14-40A3-9E4D-69602D1CDADB}" presName="header" presStyleLbl="node1" presStyleIdx="1" presStyleCnt="3"/>
      <dgm:spPr/>
      <dgm:t>
        <a:bodyPr/>
        <a:lstStyle/>
        <a:p>
          <a:endParaRPr lang="es-CO"/>
        </a:p>
      </dgm:t>
    </dgm:pt>
    <dgm:pt modelId="{7DF7B9B8-207C-4F46-8963-69884D615125}" type="pres">
      <dgm:prSet presAssocID="{8A6E8E49-7016-4302-BAF0-529112E0ED72}" presName="parTrans" presStyleLbl="sibTrans2D1" presStyleIdx="3" presStyleCnt="7"/>
      <dgm:spPr/>
      <dgm:t>
        <a:bodyPr/>
        <a:lstStyle/>
        <a:p>
          <a:endParaRPr lang="es-CO"/>
        </a:p>
      </dgm:t>
    </dgm:pt>
    <dgm:pt modelId="{86D355F6-053A-4383-BED7-D3F62AD248A3}" type="pres">
      <dgm:prSet presAssocID="{50A25E55-8455-44E4-A101-AF715BD2CCAE}" presName="child" presStyleLbl="alignAccFollowNode1" presStyleIdx="3" presStyleCnt="7">
        <dgm:presLayoutVars>
          <dgm:chMax val="0"/>
          <dgm:bulletEnabled val="1"/>
        </dgm:presLayoutVars>
      </dgm:prSet>
      <dgm:spPr/>
      <dgm:t>
        <a:bodyPr/>
        <a:lstStyle/>
        <a:p>
          <a:endParaRPr lang="es-CO"/>
        </a:p>
      </dgm:t>
    </dgm:pt>
    <dgm:pt modelId="{53920547-24A5-4F14-B4F7-8E711E2562C9}" type="pres">
      <dgm:prSet presAssocID="{51CAEA75-6E63-4AEF-9CB5-05D3D776932C}" presName="sibTrans" presStyleLbl="sibTrans2D1" presStyleIdx="4" presStyleCnt="7"/>
      <dgm:spPr/>
      <dgm:t>
        <a:bodyPr/>
        <a:lstStyle/>
        <a:p>
          <a:endParaRPr lang="es-CO"/>
        </a:p>
      </dgm:t>
    </dgm:pt>
    <dgm:pt modelId="{61171DC0-4982-4CCA-B9DE-1A0ABBC75364}" type="pres">
      <dgm:prSet presAssocID="{44CC995C-F901-4D7E-9D88-26963A77AD14}" presName="child" presStyleLbl="alignAccFollowNode1" presStyleIdx="4" presStyleCnt="7">
        <dgm:presLayoutVars>
          <dgm:chMax val="0"/>
          <dgm:bulletEnabled val="1"/>
        </dgm:presLayoutVars>
      </dgm:prSet>
      <dgm:spPr/>
      <dgm:t>
        <a:bodyPr/>
        <a:lstStyle/>
        <a:p>
          <a:endParaRPr lang="es-CO"/>
        </a:p>
      </dgm:t>
    </dgm:pt>
    <dgm:pt modelId="{13291A0C-0829-477A-A7DC-2F010D50ABFC}" type="pres">
      <dgm:prSet presAssocID="{60410E3D-57E9-41B4-BE29-5DDA1B46E451}" presName="sibTrans" presStyleLbl="sibTrans2D1" presStyleIdx="5" presStyleCnt="7"/>
      <dgm:spPr/>
      <dgm:t>
        <a:bodyPr/>
        <a:lstStyle/>
        <a:p>
          <a:endParaRPr lang="es-CO"/>
        </a:p>
      </dgm:t>
    </dgm:pt>
    <dgm:pt modelId="{785DB094-D557-4677-A43C-952E92615945}" type="pres">
      <dgm:prSet presAssocID="{D5D1ED07-F865-4519-B38C-B862E651A098}" presName="child" presStyleLbl="alignAccFollowNode1" presStyleIdx="5" presStyleCnt="7">
        <dgm:presLayoutVars>
          <dgm:chMax val="0"/>
          <dgm:bulletEnabled val="1"/>
        </dgm:presLayoutVars>
      </dgm:prSet>
      <dgm:spPr/>
      <dgm:t>
        <a:bodyPr/>
        <a:lstStyle/>
        <a:p>
          <a:endParaRPr lang="es-CO"/>
        </a:p>
      </dgm:t>
    </dgm:pt>
    <dgm:pt modelId="{8D54F8F3-3E92-42F5-AD34-8996EA929739}" type="pres">
      <dgm:prSet presAssocID="{AE5C5D31-4B14-40A3-9E4D-69602D1CDADB}" presName="hSp" presStyleCnt="0"/>
      <dgm:spPr/>
    </dgm:pt>
    <dgm:pt modelId="{A69E57EA-469A-4CF5-B120-E4DA2DA955D9}" type="pres">
      <dgm:prSet presAssocID="{EA4AFEE2-E6E1-4900-8F38-E365CA193DEB}" presName="vertFlow" presStyleCnt="0"/>
      <dgm:spPr/>
    </dgm:pt>
    <dgm:pt modelId="{D3D5D015-2576-47A4-9963-2C69407242F3}" type="pres">
      <dgm:prSet presAssocID="{EA4AFEE2-E6E1-4900-8F38-E365CA193DEB}" presName="header" presStyleLbl="node1" presStyleIdx="2" presStyleCnt="3"/>
      <dgm:spPr/>
      <dgm:t>
        <a:bodyPr/>
        <a:lstStyle/>
        <a:p>
          <a:endParaRPr lang="es-CO"/>
        </a:p>
      </dgm:t>
    </dgm:pt>
    <dgm:pt modelId="{D1FC4841-CDB5-43B1-9BC7-BB0198600172}" type="pres">
      <dgm:prSet presAssocID="{F830D5A7-E3D4-4360-9F51-1C4A981CF891}" presName="parTrans" presStyleLbl="sibTrans2D1" presStyleIdx="6" presStyleCnt="7"/>
      <dgm:spPr/>
      <dgm:t>
        <a:bodyPr/>
        <a:lstStyle/>
        <a:p>
          <a:endParaRPr lang="es-CO"/>
        </a:p>
      </dgm:t>
    </dgm:pt>
    <dgm:pt modelId="{C60B05DB-12C1-4D3F-8E3E-FACCBB84803C}" type="pres">
      <dgm:prSet presAssocID="{47FA125E-5861-486C-9BCF-07684E68CDD0}" presName="child" presStyleLbl="alignAccFollowNode1" presStyleIdx="6" presStyleCnt="7">
        <dgm:presLayoutVars>
          <dgm:chMax val="0"/>
          <dgm:bulletEnabled val="1"/>
        </dgm:presLayoutVars>
      </dgm:prSet>
      <dgm:spPr/>
      <dgm:t>
        <a:bodyPr/>
        <a:lstStyle/>
        <a:p>
          <a:endParaRPr lang="es-CO"/>
        </a:p>
      </dgm:t>
    </dgm:pt>
  </dgm:ptLst>
  <dgm:cxnLst>
    <dgm:cxn modelId="{0DC061FA-838E-495E-9F59-F8024928C47C}" type="presOf" srcId="{51CAEA75-6E63-4AEF-9CB5-05D3D776932C}" destId="{53920547-24A5-4F14-B4F7-8E711E2562C9}" srcOrd="0" destOrd="0" presId="urn:microsoft.com/office/officeart/2005/8/layout/lProcess1"/>
    <dgm:cxn modelId="{2E0ADCC8-6A61-4964-8E0C-994C3F5AA217}" type="presOf" srcId="{C52AA06C-67CE-4DFC-80EB-6E42DB75487F}" destId="{1111FF70-2D02-4BBB-BFF0-FE3C7E855E44}" srcOrd="0" destOrd="0" presId="urn:microsoft.com/office/officeart/2005/8/layout/lProcess1"/>
    <dgm:cxn modelId="{F4D1CE0D-430E-4437-BEFC-36F96A8A9181}" srcId="{C52AA06C-67CE-4DFC-80EB-6E42DB75487F}" destId="{DF8ABB2E-1F95-4611-B9CD-D85187A8BDD5}" srcOrd="0" destOrd="0" parTransId="{DA949EF0-A7B7-48DB-AE5D-1D53526E70ED}" sibTransId="{2E23CA4A-1D1C-4E12-989A-A03B160FBFC8}"/>
    <dgm:cxn modelId="{1DF233ED-37EF-4651-BC4F-D6ACF1942FD6}" type="presOf" srcId="{60410E3D-57E9-41B4-BE29-5DDA1B46E451}" destId="{13291A0C-0829-477A-A7DC-2F010D50ABFC}" srcOrd="0" destOrd="0" presId="urn:microsoft.com/office/officeart/2005/8/layout/lProcess1"/>
    <dgm:cxn modelId="{5BD3754A-774C-4E4D-8ADD-2E5628F415EE}" type="presOf" srcId="{00FEE325-BC2F-4018-9398-96B725D9D822}" destId="{FD88F3E3-F4CC-4313-B2E3-4F89C09158DB}" srcOrd="0" destOrd="0" presId="urn:microsoft.com/office/officeart/2005/8/layout/lProcess1"/>
    <dgm:cxn modelId="{FA9371A3-B4A9-4A58-BFDE-C7AC201995A2}" type="presOf" srcId="{F830D5A7-E3D4-4360-9F51-1C4A981CF891}" destId="{D1FC4841-CDB5-43B1-9BC7-BB0198600172}" srcOrd="0" destOrd="0" presId="urn:microsoft.com/office/officeart/2005/8/layout/lProcess1"/>
    <dgm:cxn modelId="{489F5246-9BC9-4694-96D0-94A1608831E6}" type="presOf" srcId="{AE5C5D31-4B14-40A3-9E4D-69602D1CDADB}" destId="{D2CDB6B4-53E7-4232-B438-A08832174092}" srcOrd="0" destOrd="0" presId="urn:microsoft.com/office/officeart/2005/8/layout/lProcess1"/>
    <dgm:cxn modelId="{8C797276-6F58-46EB-9C96-FF03A12FC6B6}" type="presOf" srcId="{DA949EF0-A7B7-48DB-AE5D-1D53526E70ED}" destId="{6CEAE72A-BCAD-443D-BE01-8C51637525FA}" srcOrd="0" destOrd="0" presId="urn:microsoft.com/office/officeart/2005/8/layout/lProcess1"/>
    <dgm:cxn modelId="{263DA7F3-A703-4ECC-B718-2BBA6884CFCA}" srcId="{00FEE325-BC2F-4018-9398-96B725D9D822}" destId="{AE5C5D31-4B14-40A3-9E4D-69602D1CDADB}" srcOrd="1" destOrd="0" parTransId="{66136820-C594-4D53-90AF-24388B10D2DD}" sibTransId="{58A89C30-70A0-44C2-9551-5B405137E45E}"/>
    <dgm:cxn modelId="{34FE4670-686D-43BA-90A8-3754730AAE50}" srcId="{AE5C5D31-4B14-40A3-9E4D-69602D1CDADB}" destId="{50A25E55-8455-44E4-A101-AF715BD2CCAE}" srcOrd="0" destOrd="0" parTransId="{8A6E8E49-7016-4302-BAF0-529112E0ED72}" sibTransId="{51CAEA75-6E63-4AEF-9CB5-05D3D776932C}"/>
    <dgm:cxn modelId="{D394F750-AA02-48E6-80D8-B8174696C3BF}" type="presOf" srcId="{8A6E8E49-7016-4302-BAF0-529112E0ED72}" destId="{7DF7B9B8-207C-4F46-8963-69884D615125}" srcOrd="0" destOrd="0" presId="urn:microsoft.com/office/officeart/2005/8/layout/lProcess1"/>
    <dgm:cxn modelId="{EA66A0D9-BABD-4F71-83A0-93A40A752A7E}" type="presOf" srcId="{50A25E55-8455-44E4-A101-AF715BD2CCAE}" destId="{86D355F6-053A-4383-BED7-D3F62AD248A3}" srcOrd="0" destOrd="0" presId="urn:microsoft.com/office/officeart/2005/8/layout/lProcess1"/>
    <dgm:cxn modelId="{300D9BC7-058B-43E5-9393-C1C30B849ED8}" srcId="{AE5C5D31-4B14-40A3-9E4D-69602D1CDADB}" destId="{D5D1ED07-F865-4519-B38C-B862E651A098}" srcOrd="2" destOrd="0" parTransId="{A344673B-9A85-419B-AD82-40F6AA64AACF}" sibTransId="{A04D6379-10B5-4B25-8D90-E45E949A1D92}"/>
    <dgm:cxn modelId="{F16F76AD-D0B4-4300-945C-D21FBA9D510B}" srcId="{EA4AFEE2-E6E1-4900-8F38-E365CA193DEB}" destId="{47FA125E-5861-486C-9BCF-07684E68CDD0}" srcOrd="0" destOrd="0" parTransId="{F830D5A7-E3D4-4360-9F51-1C4A981CF891}" sibTransId="{7ECE5175-3C67-4E64-B9DE-9BC9A9C6FDA3}"/>
    <dgm:cxn modelId="{FC7C183C-A26B-4F64-BD26-E23481AEA850}" type="presOf" srcId="{DF8ABB2E-1F95-4611-B9CD-D85187A8BDD5}" destId="{3F2F3F48-8849-48C1-8F51-545C6A68A1E8}" srcOrd="0" destOrd="0" presId="urn:microsoft.com/office/officeart/2005/8/layout/lProcess1"/>
    <dgm:cxn modelId="{12572608-5F8C-4F28-B5C7-76C9F3BEF252}" type="presOf" srcId="{2E23CA4A-1D1C-4E12-989A-A03B160FBFC8}" destId="{7551C9ED-7522-4B55-A06F-583BD5E3B316}" srcOrd="0" destOrd="0" presId="urn:microsoft.com/office/officeart/2005/8/layout/lProcess1"/>
    <dgm:cxn modelId="{A51BB162-9D0B-47FF-BF5F-0C9BF7B4F219}" srcId="{C52AA06C-67CE-4DFC-80EB-6E42DB75487F}" destId="{F7AE473F-D0C2-4D82-99EF-90F9B9641301}" srcOrd="2" destOrd="0" parTransId="{C14AA195-CCC7-4351-B8A5-EAF69E1ABBCC}" sibTransId="{6883DFBB-34F6-460B-AAA6-C031DAB53BAD}"/>
    <dgm:cxn modelId="{5E5B5681-8FFF-46DD-9A52-6EF6C0635E1F}" type="presOf" srcId="{D5D1ED07-F865-4519-B38C-B862E651A098}" destId="{785DB094-D557-4677-A43C-952E92615945}" srcOrd="0" destOrd="0" presId="urn:microsoft.com/office/officeart/2005/8/layout/lProcess1"/>
    <dgm:cxn modelId="{9F1E68AC-FEC2-4992-83EE-6A758C10024B}" srcId="{AE5C5D31-4B14-40A3-9E4D-69602D1CDADB}" destId="{44CC995C-F901-4D7E-9D88-26963A77AD14}" srcOrd="1" destOrd="0" parTransId="{7A5F8B31-6785-471F-AD79-108B2E630BCF}" sibTransId="{60410E3D-57E9-41B4-BE29-5DDA1B46E451}"/>
    <dgm:cxn modelId="{243F2ADC-EB4C-4420-87F5-63BCE59C6B39}" type="presOf" srcId="{EA4AFEE2-E6E1-4900-8F38-E365CA193DEB}" destId="{D3D5D015-2576-47A4-9963-2C69407242F3}" srcOrd="0" destOrd="0" presId="urn:microsoft.com/office/officeart/2005/8/layout/lProcess1"/>
    <dgm:cxn modelId="{32920836-F651-4924-887D-38DC9CEB9A92}" type="presOf" srcId="{A4046B97-827A-413B-9CD2-538D4B1784F3}" destId="{3F2C6A84-F251-4B08-8FAA-FFF77733F1C6}" srcOrd="0" destOrd="0" presId="urn:microsoft.com/office/officeart/2005/8/layout/lProcess1"/>
    <dgm:cxn modelId="{A45B8A59-C07C-47BF-942F-87675B548723}" type="presOf" srcId="{F7AE473F-D0C2-4D82-99EF-90F9B9641301}" destId="{4C72A51F-B240-415C-935C-6E0160A82AC4}" srcOrd="0" destOrd="0" presId="urn:microsoft.com/office/officeart/2005/8/layout/lProcess1"/>
    <dgm:cxn modelId="{0C391346-7E2F-4E45-80EF-511CCA0AB942}" type="presOf" srcId="{47FA125E-5861-486C-9BCF-07684E68CDD0}" destId="{C60B05DB-12C1-4D3F-8E3E-FACCBB84803C}" srcOrd="0" destOrd="0" presId="urn:microsoft.com/office/officeart/2005/8/layout/lProcess1"/>
    <dgm:cxn modelId="{5C454731-0D14-4E27-9E7C-8A7CE0DA4DA7}" type="presOf" srcId="{C7CD90F8-CA87-4CA2-A0D1-086DF6A915E1}" destId="{96F91998-C416-450C-A741-F7E981E321DC}" srcOrd="0" destOrd="0" presId="urn:microsoft.com/office/officeart/2005/8/layout/lProcess1"/>
    <dgm:cxn modelId="{5B461FBF-1DB7-41EE-911D-E1432B649868}" type="presOf" srcId="{44CC995C-F901-4D7E-9D88-26963A77AD14}" destId="{61171DC0-4982-4CCA-B9DE-1A0ABBC75364}" srcOrd="0" destOrd="0" presId="urn:microsoft.com/office/officeart/2005/8/layout/lProcess1"/>
    <dgm:cxn modelId="{04F7BCA5-5C39-49F4-9093-C5A82CCF0337}" srcId="{00FEE325-BC2F-4018-9398-96B725D9D822}" destId="{C52AA06C-67CE-4DFC-80EB-6E42DB75487F}" srcOrd="0" destOrd="0" parTransId="{219BE032-62FB-4DA5-9B1F-AFAB5AF329C8}" sibTransId="{334AB491-9694-4752-B387-434062A8E7B2}"/>
    <dgm:cxn modelId="{A00F5785-DD90-4E0A-A34E-7BBB4C232BFB}" srcId="{C52AA06C-67CE-4DFC-80EB-6E42DB75487F}" destId="{A4046B97-827A-413B-9CD2-538D4B1784F3}" srcOrd="1" destOrd="0" parTransId="{52749251-4FC7-4C8B-B2AC-BB92981962A5}" sibTransId="{C7CD90F8-CA87-4CA2-A0D1-086DF6A915E1}"/>
    <dgm:cxn modelId="{1CAC42C9-2CB0-4DA0-8151-37FB13F0A0C4}" srcId="{00FEE325-BC2F-4018-9398-96B725D9D822}" destId="{EA4AFEE2-E6E1-4900-8F38-E365CA193DEB}" srcOrd="2" destOrd="0" parTransId="{4902278F-7376-43D5-824A-DE5BC939EDDE}" sibTransId="{194BE933-E61A-4F99-823C-73C1139D868D}"/>
    <dgm:cxn modelId="{60888184-4DD4-4F12-BA14-3BE3549D65CD}" type="presParOf" srcId="{FD88F3E3-F4CC-4313-B2E3-4F89C09158DB}" destId="{3E9C1880-6486-4CFC-95E5-09966BB7F96E}" srcOrd="0" destOrd="0" presId="urn:microsoft.com/office/officeart/2005/8/layout/lProcess1"/>
    <dgm:cxn modelId="{F3564BCC-798D-4AB0-BBC8-FB3A223F807E}" type="presParOf" srcId="{3E9C1880-6486-4CFC-95E5-09966BB7F96E}" destId="{1111FF70-2D02-4BBB-BFF0-FE3C7E855E44}" srcOrd="0" destOrd="0" presId="urn:microsoft.com/office/officeart/2005/8/layout/lProcess1"/>
    <dgm:cxn modelId="{D33F0E80-0B3B-43AA-9221-A4A3E7721E18}" type="presParOf" srcId="{3E9C1880-6486-4CFC-95E5-09966BB7F96E}" destId="{6CEAE72A-BCAD-443D-BE01-8C51637525FA}" srcOrd="1" destOrd="0" presId="urn:microsoft.com/office/officeart/2005/8/layout/lProcess1"/>
    <dgm:cxn modelId="{C564831C-3508-4735-A2AE-6639DA10659C}" type="presParOf" srcId="{3E9C1880-6486-4CFC-95E5-09966BB7F96E}" destId="{3F2F3F48-8849-48C1-8F51-545C6A68A1E8}" srcOrd="2" destOrd="0" presId="urn:microsoft.com/office/officeart/2005/8/layout/lProcess1"/>
    <dgm:cxn modelId="{F5C65294-4903-477E-9B84-ED2995FA6BEF}" type="presParOf" srcId="{3E9C1880-6486-4CFC-95E5-09966BB7F96E}" destId="{7551C9ED-7522-4B55-A06F-583BD5E3B316}" srcOrd="3" destOrd="0" presId="urn:microsoft.com/office/officeart/2005/8/layout/lProcess1"/>
    <dgm:cxn modelId="{811C677B-A4A8-4C95-A6A4-6988849AC70A}" type="presParOf" srcId="{3E9C1880-6486-4CFC-95E5-09966BB7F96E}" destId="{3F2C6A84-F251-4B08-8FAA-FFF77733F1C6}" srcOrd="4" destOrd="0" presId="urn:microsoft.com/office/officeart/2005/8/layout/lProcess1"/>
    <dgm:cxn modelId="{8C8E783A-AA4E-475E-AF5D-772DAEE263BC}" type="presParOf" srcId="{3E9C1880-6486-4CFC-95E5-09966BB7F96E}" destId="{96F91998-C416-450C-A741-F7E981E321DC}" srcOrd="5" destOrd="0" presId="urn:microsoft.com/office/officeart/2005/8/layout/lProcess1"/>
    <dgm:cxn modelId="{76D40E46-82CF-40C0-8B69-27CAF3799309}" type="presParOf" srcId="{3E9C1880-6486-4CFC-95E5-09966BB7F96E}" destId="{4C72A51F-B240-415C-935C-6E0160A82AC4}" srcOrd="6" destOrd="0" presId="urn:microsoft.com/office/officeart/2005/8/layout/lProcess1"/>
    <dgm:cxn modelId="{BA02F93B-AE82-415B-B469-C9AEA5B591B1}" type="presParOf" srcId="{FD88F3E3-F4CC-4313-B2E3-4F89C09158DB}" destId="{D99B4CA5-EA9F-4235-9EC8-AEC4A4D49DBC}" srcOrd="1" destOrd="0" presId="urn:microsoft.com/office/officeart/2005/8/layout/lProcess1"/>
    <dgm:cxn modelId="{DDF07DA5-20AB-4351-8952-1D0C0DC42CD1}" type="presParOf" srcId="{FD88F3E3-F4CC-4313-B2E3-4F89C09158DB}" destId="{92F57EB6-8997-4832-A694-8BB4EBE2CD3B}" srcOrd="2" destOrd="0" presId="urn:microsoft.com/office/officeart/2005/8/layout/lProcess1"/>
    <dgm:cxn modelId="{9F83AED0-E7E0-4473-90A0-F9BBEF8D464D}" type="presParOf" srcId="{92F57EB6-8997-4832-A694-8BB4EBE2CD3B}" destId="{D2CDB6B4-53E7-4232-B438-A08832174092}" srcOrd="0" destOrd="0" presId="urn:microsoft.com/office/officeart/2005/8/layout/lProcess1"/>
    <dgm:cxn modelId="{4B170CB9-F461-48E5-A8EB-29C1141B399E}" type="presParOf" srcId="{92F57EB6-8997-4832-A694-8BB4EBE2CD3B}" destId="{7DF7B9B8-207C-4F46-8963-69884D615125}" srcOrd="1" destOrd="0" presId="urn:microsoft.com/office/officeart/2005/8/layout/lProcess1"/>
    <dgm:cxn modelId="{8DBED50C-F125-42AB-B0CD-0A0B902F0FC1}" type="presParOf" srcId="{92F57EB6-8997-4832-A694-8BB4EBE2CD3B}" destId="{86D355F6-053A-4383-BED7-D3F62AD248A3}" srcOrd="2" destOrd="0" presId="urn:microsoft.com/office/officeart/2005/8/layout/lProcess1"/>
    <dgm:cxn modelId="{5C1CA5C5-873C-46AC-892C-12B97DD31C4D}" type="presParOf" srcId="{92F57EB6-8997-4832-A694-8BB4EBE2CD3B}" destId="{53920547-24A5-4F14-B4F7-8E711E2562C9}" srcOrd="3" destOrd="0" presId="urn:microsoft.com/office/officeart/2005/8/layout/lProcess1"/>
    <dgm:cxn modelId="{1958EB00-4AEE-41D7-A64F-F9AF80C061CE}" type="presParOf" srcId="{92F57EB6-8997-4832-A694-8BB4EBE2CD3B}" destId="{61171DC0-4982-4CCA-B9DE-1A0ABBC75364}" srcOrd="4" destOrd="0" presId="urn:microsoft.com/office/officeart/2005/8/layout/lProcess1"/>
    <dgm:cxn modelId="{116FD2E5-5D8A-4165-8071-4EEB6831870F}" type="presParOf" srcId="{92F57EB6-8997-4832-A694-8BB4EBE2CD3B}" destId="{13291A0C-0829-477A-A7DC-2F010D50ABFC}" srcOrd="5" destOrd="0" presId="urn:microsoft.com/office/officeart/2005/8/layout/lProcess1"/>
    <dgm:cxn modelId="{60FC36AE-6DC0-4688-9302-0A8D0E8A10A8}" type="presParOf" srcId="{92F57EB6-8997-4832-A694-8BB4EBE2CD3B}" destId="{785DB094-D557-4677-A43C-952E92615945}" srcOrd="6" destOrd="0" presId="urn:microsoft.com/office/officeart/2005/8/layout/lProcess1"/>
    <dgm:cxn modelId="{B515BC69-0377-4EBE-81BC-94E56D662EBE}" type="presParOf" srcId="{FD88F3E3-F4CC-4313-B2E3-4F89C09158DB}" destId="{8D54F8F3-3E92-42F5-AD34-8996EA929739}" srcOrd="3" destOrd="0" presId="urn:microsoft.com/office/officeart/2005/8/layout/lProcess1"/>
    <dgm:cxn modelId="{75DED984-C581-4859-BCB8-46F1BE6D2481}" type="presParOf" srcId="{FD88F3E3-F4CC-4313-B2E3-4F89C09158DB}" destId="{A69E57EA-469A-4CF5-B120-E4DA2DA955D9}" srcOrd="4" destOrd="0" presId="urn:microsoft.com/office/officeart/2005/8/layout/lProcess1"/>
    <dgm:cxn modelId="{5807FFBC-8275-4DB7-9E32-EE68D20DFDFD}" type="presParOf" srcId="{A69E57EA-469A-4CF5-B120-E4DA2DA955D9}" destId="{D3D5D015-2576-47A4-9963-2C69407242F3}" srcOrd="0" destOrd="0" presId="urn:microsoft.com/office/officeart/2005/8/layout/lProcess1"/>
    <dgm:cxn modelId="{185FB6BF-DFFC-4143-A0C2-6C7BCA0C7DF5}" type="presParOf" srcId="{A69E57EA-469A-4CF5-B120-E4DA2DA955D9}" destId="{D1FC4841-CDB5-43B1-9BC7-BB0198600172}" srcOrd="1" destOrd="0" presId="urn:microsoft.com/office/officeart/2005/8/layout/lProcess1"/>
    <dgm:cxn modelId="{03DDA8FB-C8C3-46B3-99E4-34CE4D7CA0EA}" type="presParOf" srcId="{A69E57EA-469A-4CF5-B120-E4DA2DA955D9}" destId="{C60B05DB-12C1-4D3F-8E3E-FACCBB84803C}"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EF9D3CF-2610-4F77-8F5E-B769F9C4AB48}"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CO"/>
        </a:p>
      </dgm:t>
    </dgm:pt>
    <dgm:pt modelId="{61DD7FA1-FB84-470D-B9A8-36DB1ACEDA52}">
      <dgm:prSet phldrT="[Texto]" custT="1"/>
      <dgm:spPr/>
      <dgm:t>
        <a:bodyPr/>
        <a:lstStyle/>
        <a:p>
          <a:r>
            <a:rPr lang="es-CO" sz="2800" dirty="0"/>
            <a:t>VISIÓN</a:t>
          </a:r>
        </a:p>
      </dgm:t>
    </dgm:pt>
    <dgm:pt modelId="{6B44E8D8-26BD-484F-A2C4-0724CDE9BF83}" type="parTrans" cxnId="{FD25B059-10C0-4825-AD74-3A2298103A70}">
      <dgm:prSet/>
      <dgm:spPr/>
      <dgm:t>
        <a:bodyPr/>
        <a:lstStyle/>
        <a:p>
          <a:endParaRPr lang="es-CO"/>
        </a:p>
      </dgm:t>
    </dgm:pt>
    <dgm:pt modelId="{13D2FCB1-505C-4BFE-8C30-7926F5C71582}" type="sibTrans" cxnId="{FD25B059-10C0-4825-AD74-3A2298103A70}">
      <dgm:prSet/>
      <dgm:spPr/>
      <dgm:t>
        <a:bodyPr/>
        <a:lstStyle/>
        <a:p>
          <a:endParaRPr lang="es-CO"/>
        </a:p>
      </dgm:t>
    </dgm:pt>
    <dgm:pt modelId="{33C5B761-F86A-4C26-B927-F60A71794A83}">
      <dgm:prSet phldrT="[Texto]" custT="1"/>
      <dgm:spPr/>
      <dgm:t>
        <a:bodyPr/>
        <a:lstStyle/>
        <a:p>
          <a:r>
            <a:rPr lang="es-CO" sz="2800" dirty="0"/>
            <a:t>MISIÓN</a:t>
          </a:r>
        </a:p>
      </dgm:t>
    </dgm:pt>
    <dgm:pt modelId="{91470D6A-65D5-4193-9D03-10DD4C66A836}" type="parTrans" cxnId="{5EAA5DED-F29B-4230-81FA-C0D28828DC35}">
      <dgm:prSet/>
      <dgm:spPr/>
      <dgm:t>
        <a:bodyPr/>
        <a:lstStyle/>
        <a:p>
          <a:endParaRPr lang="es-CO"/>
        </a:p>
      </dgm:t>
    </dgm:pt>
    <dgm:pt modelId="{3B605057-5B37-46DB-B89D-62659B1A4063}" type="sibTrans" cxnId="{5EAA5DED-F29B-4230-81FA-C0D28828DC35}">
      <dgm:prSet/>
      <dgm:spPr/>
      <dgm:t>
        <a:bodyPr/>
        <a:lstStyle/>
        <a:p>
          <a:endParaRPr lang="es-CO"/>
        </a:p>
      </dgm:t>
    </dgm:pt>
    <dgm:pt modelId="{37D61D19-835A-4DDE-997C-BA787D2E8257}" type="pres">
      <dgm:prSet presAssocID="{FEF9D3CF-2610-4F77-8F5E-B769F9C4AB48}" presName="Name0" presStyleCnt="0">
        <dgm:presLayoutVars>
          <dgm:dir/>
          <dgm:animLvl val="lvl"/>
          <dgm:resizeHandles/>
        </dgm:presLayoutVars>
      </dgm:prSet>
      <dgm:spPr/>
      <dgm:t>
        <a:bodyPr/>
        <a:lstStyle/>
        <a:p>
          <a:endParaRPr lang="es-CO"/>
        </a:p>
      </dgm:t>
    </dgm:pt>
    <dgm:pt modelId="{F5D21C3A-779F-402D-8D91-111A77362574}" type="pres">
      <dgm:prSet presAssocID="{61DD7FA1-FB84-470D-B9A8-36DB1ACEDA52}" presName="linNode" presStyleCnt="0"/>
      <dgm:spPr/>
    </dgm:pt>
    <dgm:pt modelId="{37CD0AA4-B4D8-40B5-99C2-5D8444C959BE}" type="pres">
      <dgm:prSet presAssocID="{61DD7FA1-FB84-470D-B9A8-36DB1ACEDA52}" presName="parentShp" presStyleLbl="node1" presStyleIdx="0" presStyleCnt="2" custScaleX="53095" custScaleY="83820">
        <dgm:presLayoutVars>
          <dgm:bulletEnabled val="1"/>
        </dgm:presLayoutVars>
      </dgm:prSet>
      <dgm:spPr/>
      <dgm:t>
        <a:bodyPr/>
        <a:lstStyle/>
        <a:p>
          <a:endParaRPr lang="es-CO"/>
        </a:p>
      </dgm:t>
    </dgm:pt>
    <dgm:pt modelId="{8C63E996-329C-4F35-BDE7-A688CD40D5EB}" type="pres">
      <dgm:prSet presAssocID="{61DD7FA1-FB84-470D-B9A8-36DB1ACEDA52}" presName="childShp" presStyleLbl="bgAccFollowNode1" presStyleIdx="0" presStyleCnt="2" custScaleX="121967" custLinFactNeighborX="0" custLinFactNeighborY="1061">
        <dgm:presLayoutVars>
          <dgm:bulletEnabled val="1"/>
        </dgm:presLayoutVars>
      </dgm:prSet>
      <dgm:spPr/>
    </dgm:pt>
    <dgm:pt modelId="{CE5CECF8-6F1B-4AB3-9F6D-47631704C5DC}" type="pres">
      <dgm:prSet presAssocID="{13D2FCB1-505C-4BFE-8C30-7926F5C71582}" presName="spacing" presStyleCnt="0"/>
      <dgm:spPr/>
    </dgm:pt>
    <dgm:pt modelId="{936304BC-4477-42ED-9935-4918AC1537B3}" type="pres">
      <dgm:prSet presAssocID="{33C5B761-F86A-4C26-B927-F60A71794A83}" presName="linNode" presStyleCnt="0"/>
      <dgm:spPr/>
    </dgm:pt>
    <dgm:pt modelId="{38C4CACA-DEAE-471F-9A50-E7714696FC42}" type="pres">
      <dgm:prSet presAssocID="{33C5B761-F86A-4C26-B927-F60A71794A83}" presName="parentShp" presStyleLbl="node1" presStyleIdx="1" presStyleCnt="2" custScaleX="53842" custScaleY="91579" custLinFactNeighborX="-935" custLinFactNeighborY="-1538">
        <dgm:presLayoutVars>
          <dgm:bulletEnabled val="1"/>
        </dgm:presLayoutVars>
      </dgm:prSet>
      <dgm:spPr/>
      <dgm:t>
        <a:bodyPr/>
        <a:lstStyle/>
        <a:p>
          <a:endParaRPr lang="es-CO"/>
        </a:p>
      </dgm:t>
    </dgm:pt>
    <dgm:pt modelId="{4C618E7D-8F6E-403F-86E1-2BCF6D82EE30}" type="pres">
      <dgm:prSet presAssocID="{33C5B761-F86A-4C26-B927-F60A71794A83}" presName="childShp" presStyleLbl="bgAccFollowNode1" presStyleIdx="1" presStyleCnt="2" custScaleX="121304">
        <dgm:presLayoutVars>
          <dgm:bulletEnabled val="1"/>
        </dgm:presLayoutVars>
      </dgm:prSet>
      <dgm:spPr/>
    </dgm:pt>
  </dgm:ptLst>
  <dgm:cxnLst>
    <dgm:cxn modelId="{FD25B059-10C0-4825-AD74-3A2298103A70}" srcId="{FEF9D3CF-2610-4F77-8F5E-B769F9C4AB48}" destId="{61DD7FA1-FB84-470D-B9A8-36DB1ACEDA52}" srcOrd="0" destOrd="0" parTransId="{6B44E8D8-26BD-484F-A2C4-0724CDE9BF83}" sibTransId="{13D2FCB1-505C-4BFE-8C30-7926F5C71582}"/>
    <dgm:cxn modelId="{FCD0D093-5032-434E-AFFC-A8B85228D9D4}" type="presOf" srcId="{FEF9D3CF-2610-4F77-8F5E-B769F9C4AB48}" destId="{37D61D19-835A-4DDE-997C-BA787D2E8257}" srcOrd="0" destOrd="0" presId="urn:microsoft.com/office/officeart/2005/8/layout/vList6"/>
    <dgm:cxn modelId="{5EFE9544-3168-4938-8B2B-377430876E91}" type="presOf" srcId="{61DD7FA1-FB84-470D-B9A8-36DB1ACEDA52}" destId="{37CD0AA4-B4D8-40B5-99C2-5D8444C959BE}" srcOrd="0" destOrd="0" presId="urn:microsoft.com/office/officeart/2005/8/layout/vList6"/>
    <dgm:cxn modelId="{5EAA5DED-F29B-4230-81FA-C0D28828DC35}" srcId="{FEF9D3CF-2610-4F77-8F5E-B769F9C4AB48}" destId="{33C5B761-F86A-4C26-B927-F60A71794A83}" srcOrd="1" destOrd="0" parTransId="{91470D6A-65D5-4193-9D03-10DD4C66A836}" sibTransId="{3B605057-5B37-46DB-B89D-62659B1A4063}"/>
    <dgm:cxn modelId="{A5F7504C-2053-4CB5-8045-B96744B9EA04}" type="presOf" srcId="{33C5B761-F86A-4C26-B927-F60A71794A83}" destId="{38C4CACA-DEAE-471F-9A50-E7714696FC42}" srcOrd="0" destOrd="0" presId="urn:microsoft.com/office/officeart/2005/8/layout/vList6"/>
    <dgm:cxn modelId="{E55C9D8E-ECDC-4366-9197-8A215662BFBC}" type="presParOf" srcId="{37D61D19-835A-4DDE-997C-BA787D2E8257}" destId="{F5D21C3A-779F-402D-8D91-111A77362574}" srcOrd="0" destOrd="0" presId="urn:microsoft.com/office/officeart/2005/8/layout/vList6"/>
    <dgm:cxn modelId="{ED83A6AF-B9B4-4AB8-98A6-77526A2B9750}" type="presParOf" srcId="{F5D21C3A-779F-402D-8D91-111A77362574}" destId="{37CD0AA4-B4D8-40B5-99C2-5D8444C959BE}" srcOrd="0" destOrd="0" presId="urn:microsoft.com/office/officeart/2005/8/layout/vList6"/>
    <dgm:cxn modelId="{D0C21383-104E-48EA-BBCF-D81DDBE8CE2F}" type="presParOf" srcId="{F5D21C3A-779F-402D-8D91-111A77362574}" destId="{8C63E996-329C-4F35-BDE7-A688CD40D5EB}" srcOrd="1" destOrd="0" presId="urn:microsoft.com/office/officeart/2005/8/layout/vList6"/>
    <dgm:cxn modelId="{2BBEF20A-1B25-4A11-929C-E94D6A38EE48}" type="presParOf" srcId="{37D61D19-835A-4DDE-997C-BA787D2E8257}" destId="{CE5CECF8-6F1B-4AB3-9F6D-47631704C5DC}" srcOrd="1" destOrd="0" presId="urn:microsoft.com/office/officeart/2005/8/layout/vList6"/>
    <dgm:cxn modelId="{DEC46841-C38B-4CFB-A02E-3C87FB5C4FA7}" type="presParOf" srcId="{37D61D19-835A-4DDE-997C-BA787D2E8257}" destId="{936304BC-4477-42ED-9935-4918AC1537B3}" srcOrd="2" destOrd="0" presId="urn:microsoft.com/office/officeart/2005/8/layout/vList6"/>
    <dgm:cxn modelId="{78250FA1-8D6E-417D-8BD3-754CF5FF35BD}" type="presParOf" srcId="{936304BC-4477-42ED-9935-4918AC1537B3}" destId="{38C4CACA-DEAE-471F-9A50-E7714696FC42}" srcOrd="0" destOrd="0" presId="urn:microsoft.com/office/officeart/2005/8/layout/vList6"/>
    <dgm:cxn modelId="{9AAC4E64-6784-43EA-A6FB-B6D2B32D2C34}" type="presParOf" srcId="{936304BC-4477-42ED-9935-4918AC1537B3}" destId="{4C618E7D-8F6E-403F-86E1-2BCF6D82EE30}"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45BB968-C199-402B-A659-05F739D06900}" type="doc">
      <dgm:prSet loTypeId="urn:microsoft.com/office/officeart/2005/8/layout/hProcess9" loCatId="process" qsTypeId="urn:microsoft.com/office/officeart/2005/8/quickstyle/simple1" qsCatId="simple" csTypeId="urn:microsoft.com/office/officeart/2005/8/colors/accent1_2" csCatId="accent1" phldr="1"/>
      <dgm:spPr/>
    </dgm:pt>
    <dgm:pt modelId="{72EF0A22-C967-41FB-ABA6-25D4BA55BB8C}">
      <dgm:prSet phldrT="[Texto]" custT="1"/>
      <dgm:spPr/>
      <dgm:t>
        <a:bodyPr/>
        <a:lstStyle/>
        <a:p>
          <a:r>
            <a:rPr lang="es-CO" sz="1800" dirty="0"/>
            <a:t>Entrevistas</a:t>
          </a:r>
        </a:p>
      </dgm:t>
    </dgm:pt>
    <dgm:pt modelId="{5A87A56B-0021-40EA-A88D-A653E59BFC3E}" type="parTrans" cxnId="{2C06E206-C61A-494F-AFAD-6F6CD973D6E6}">
      <dgm:prSet/>
      <dgm:spPr/>
      <dgm:t>
        <a:bodyPr/>
        <a:lstStyle/>
        <a:p>
          <a:endParaRPr lang="es-CO"/>
        </a:p>
      </dgm:t>
    </dgm:pt>
    <dgm:pt modelId="{62264D2D-B805-40C3-A44A-0C1419178697}" type="sibTrans" cxnId="{2C06E206-C61A-494F-AFAD-6F6CD973D6E6}">
      <dgm:prSet/>
      <dgm:spPr/>
      <dgm:t>
        <a:bodyPr/>
        <a:lstStyle/>
        <a:p>
          <a:endParaRPr lang="es-CO"/>
        </a:p>
      </dgm:t>
    </dgm:pt>
    <dgm:pt modelId="{26804065-C9E5-4584-8EB9-34A330396A70}">
      <dgm:prSet phldrT="[Texto]"/>
      <dgm:spPr/>
      <dgm:t>
        <a:bodyPr/>
        <a:lstStyle/>
        <a:p>
          <a:r>
            <a:rPr lang="es-CO" dirty="0"/>
            <a:t>1. Ficha socio Demográfica</a:t>
          </a:r>
        </a:p>
        <a:p>
          <a:r>
            <a:rPr lang="es-CO" dirty="0"/>
            <a:t>2. Entrevista semi-esturcturada</a:t>
          </a:r>
        </a:p>
      </dgm:t>
    </dgm:pt>
    <dgm:pt modelId="{696750B1-D2AE-4964-AA22-885FD8759017}" type="parTrans" cxnId="{613DD9B7-21B8-485F-8453-7E371637CB1F}">
      <dgm:prSet/>
      <dgm:spPr/>
      <dgm:t>
        <a:bodyPr/>
        <a:lstStyle/>
        <a:p>
          <a:endParaRPr lang="es-CO"/>
        </a:p>
      </dgm:t>
    </dgm:pt>
    <dgm:pt modelId="{9AFB4D8E-5A4C-46FF-8FAB-FA300B9944DF}" type="sibTrans" cxnId="{613DD9B7-21B8-485F-8453-7E371637CB1F}">
      <dgm:prSet/>
      <dgm:spPr/>
      <dgm:t>
        <a:bodyPr/>
        <a:lstStyle/>
        <a:p>
          <a:endParaRPr lang="es-CO"/>
        </a:p>
      </dgm:t>
    </dgm:pt>
    <dgm:pt modelId="{9F57C00E-2C8E-481B-985E-4CBB72682FEB}" type="pres">
      <dgm:prSet presAssocID="{345BB968-C199-402B-A659-05F739D06900}" presName="CompostProcess" presStyleCnt="0">
        <dgm:presLayoutVars>
          <dgm:dir/>
          <dgm:resizeHandles val="exact"/>
        </dgm:presLayoutVars>
      </dgm:prSet>
      <dgm:spPr/>
    </dgm:pt>
    <dgm:pt modelId="{CF81AAFA-070C-421C-AF7E-921906A59DCD}" type="pres">
      <dgm:prSet presAssocID="{345BB968-C199-402B-A659-05F739D06900}" presName="arrow" presStyleLbl="bgShp" presStyleIdx="0" presStyleCnt="1"/>
      <dgm:spPr/>
    </dgm:pt>
    <dgm:pt modelId="{91B2B191-2E55-4B25-8EDF-1F6E3B17C4C1}" type="pres">
      <dgm:prSet presAssocID="{345BB968-C199-402B-A659-05F739D06900}" presName="linearProcess" presStyleCnt="0"/>
      <dgm:spPr/>
    </dgm:pt>
    <dgm:pt modelId="{5CD0BAB0-0EEA-4F01-A502-637C334D7ED8}" type="pres">
      <dgm:prSet presAssocID="{72EF0A22-C967-41FB-ABA6-25D4BA55BB8C}" presName="textNode" presStyleLbl="node1" presStyleIdx="0" presStyleCnt="2">
        <dgm:presLayoutVars>
          <dgm:bulletEnabled val="1"/>
        </dgm:presLayoutVars>
      </dgm:prSet>
      <dgm:spPr/>
      <dgm:t>
        <a:bodyPr/>
        <a:lstStyle/>
        <a:p>
          <a:endParaRPr lang="es-CO"/>
        </a:p>
      </dgm:t>
    </dgm:pt>
    <dgm:pt modelId="{05C7C6FA-8D6D-4659-B74D-9F14A3E24456}" type="pres">
      <dgm:prSet presAssocID="{62264D2D-B805-40C3-A44A-0C1419178697}" presName="sibTrans" presStyleCnt="0"/>
      <dgm:spPr/>
    </dgm:pt>
    <dgm:pt modelId="{7627E181-4E10-4FD8-92C9-BF6C5DE5DB21}" type="pres">
      <dgm:prSet presAssocID="{26804065-C9E5-4584-8EB9-34A330396A70}" presName="textNode" presStyleLbl="node1" presStyleIdx="1" presStyleCnt="2">
        <dgm:presLayoutVars>
          <dgm:bulletEnabled val="1"/>
        </dgm:presLayoutVars>
      </dgm:prSet>
      <dgm:spPr/>
      <dgm:t>
        <a:bodyPr/>
        <a:lstStyle/>
        <a:p>
          <a:endParaRPr lang="es-CO"/>
        </a:p>
      </dgm:t>
    </dgm:pt>
  </dgm:ptLst>
  <dgm:cxnLst>
    <dgm:cxn modelId="{2C06E206-C61A-494F-AFAD-6F6CD973D6E6}" srcId="{345BB968-C199-402B-A659-05F739D06900}" destId="{72EF0A22-C967-41FB-ABA6-25D4BA55BB8C}" srcOrd="0" destOrd="0" parTransId="{5A87A56B-0021-40EA-A88D-A653E59BFC3E}" sibTransId="{62264D2D-B805-40C3-A44A-0C1419178697}"/>
    <dgm:cxn modelId="{42868B6F-0D0F-47FA-9193-43F718BC3304}" type="presOf" srcId="{345BB968-C199-402B-A659-05F739D06900}" destId="{9F57C00E-2C8E-481B-985E-4CBB72682FEB}" srcOrd="0" destOrd="0" presId="urn:microsoft.com/office/officeart/2005/8/layout/hProcess9"/>
    <dgm:cxn modelId="{0D9E69E0-5108-415E-BDB9-E30F72D22670}" type="presOf" srcId="{72EF0A22-C967-41FB-ABA6-25D4BA55BB8C}" destId="{5CD0BAB0-0EEA-4F01-A502-637C334D7ED8}" srcOrd="0" destOrd="0" presId="urn:microsoft.com/office/officeart/2005/8/layout/hProcess9"/>
    <dgm:cxn modelId="{A5C36C47-3831-41FA-B2E4-60E69E917812}" type="presOf" srcId="{26804065-C9E5-4584-8EB9-34A330396A70}" destId="{7627E181-4E10-4FD8-92C9-BF6C5DE5DB21}" srcOrd="0" destOrd="0" presId="urn:microsoft.com/office/officeart/2005/8/layout/hProcess9"/>
    <dgm:cxn modelId="{613DD9B7-21B8-485F-8453-7E371637CB1F}" srcId="{345BB968-C199-402B-A659-05F739D06900}" destId="{26804065-C9E5-4584-8EB9-34A330396A70}" srcOrd="1" destOrd="0" parTransId="{696750B1-D2AE-4964-AA22-885FD8759017}" sibTransId="{9AFB4D8E-5A4C-46FF-8FAB-FA300B9944DF}"/>
    <dgm:cxn modelId="{E461E586-2FE1-4B02-B322-6E58ED62E0CB}" type="presParOf" srcId="{9F57C00E-2C8E-481B-985E-4CBB72682FEB}" destId="{CF81AAFA-070C-421C-AF7E-921906A59DCD}" srcOrd="0" destOrd="0" presId="urn:microsoft.com/office/officeart/2005/8/layout/hProcess9"/>
    <dgm:cxn modelId="{571B914A-6963-47D8-A912-6626C083BBC0}" type="presParOf" srcId="{9F57C00E-2C8E-481B-985E-4CBB72682FEB}" destId="{91B2B191-2E55-4B25-8EDF-1F6E3B17C4C1}" srcOrd="1" destOrd="0" presId="urn:microsoft.com/office/officeart/2005/8/layout/hProcess9"/>
    <dgm:cxn modelId="{41FAF52F-F5F6-4C5F-8163-0A2B3A021038}" type="presParOf" srcId="{91B2B191-2E55-4B25-8EDF-1F6E3B17C4C1}" destId="{5CD0BAB0-0EEA-4F01-A502-637C334D7ED8}" srcOrd="0" destOrd="0" presId="urn:microsoft.com/office/officeart/2005/8/layout/hProcess9"/>
    <dgm:cxn modelId="{185A9198-3548-407D-ADF8-67E85C6F568B}" type="presParOf" srcId="{91B2B191-2E55-4B25-8EDF-1F6E3B17C4C1}" destId="{05C7C6FA-8D6D-4659-B74D-9F14A3E24456}" srcOrd="1" destOrd="0" presId="urn:microsoft.com/office/officeart/2005/8/layout/hProcess9"/>
    <dgm:cxn modelId="{E1431616-3E0B-40F6-9FE9-8E731DD3F6B2}" type="presParOf" srcId="{91B2B191-2E55-4B25-8EDF-1F6E3B17C4C1}" destId="{7627E181-4E10-4FD8-92C9-BF6C5DE5DB21}"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B308881-7470-4AB8-9AC5-FB060C1EA37E}" type="doc">
      <dgm:prSet loTypeId="urn:microsoft.com/office/officeart/2008/layout/HorizontalMultiLevelHierarchy" loCatId="hierarchy" qsTypeId="urn:microsoft.com/office/officeart/2005/8/quickstyle/simple1" qsCatId="simple" csTypeId="urn:microsoft.com/office/officeart/2005/8/colors/accent6_1" csCatId="accent6" phldr="1"/>
      <dgm:spPr/>
      <dgm:t>
        <a:bodyPr/>
        <a:lstStyle/>
        <a:p>
          <a:endParaRPr lang="es-CO"/>
        </a:p>
      </dgm:t>
    </dgm:pt>
    <dgm:pt modelId="{5F5A194B-E8FE-49E1-9AA1-FA4827C39B66}">
      <dgm:prSet custT="1"/>
      <dgm:spPr/>
      <dgm:t>
        <a:bodyPr/>
        <a:lstStyle/>
        <a:p>
          <a:r>
            <a:rPr lang="es-CO" sz="1600" dirty="0"/>
            <a:t>Migración Internacional</a:t>
          </a:r>
        </a:p>
      </dgm:t>
    </dgm:pt>
    <dgm:pt modelId="{A9D4A50C-CCA0-44C8-910E-2EA690977C74}" type="parTrans" cxnId="{B3940EBE-C45A-4450-B1D3-29D51E0FB620}">
      <dgm:prSet/>
      <dgm:spPr/>
      <dgm:t>
        <a:bodyPr/>
        <a:lstStyle/>
        <a:p>
          <a:endParaRPr lang="es-CO"/>
        </a:p>
      </dgm:t>
    </dgm:pt>
    <dgm:pt modelId="{69A9BAED-24D3-4DD5-B96A-CC9E852B58E5}" type="sibTrans" cxnId="{B3940EBE-C45A-4450-B1D3-29D51E0FB620}">
      <dgm:prSet/>
      <dgm:spPr/>
      <dgm:t>
        <a:bodyPr/>
        <a:lstStyle/>
        <a:p>
          <a:endParaRPr lang="es-CO"/>
        </a:p>
      </dgm:t>
    </dgm:pt>
    <dgm:pt modelId="{141CCA28-10FC-4E4E-B431-5F81A3AA4DDD}">
      <dgm:prSet/>
      <dgm:spPr/>
      <dgm:t>
        <a:bodyPr/>
        <a:lstStyle/>
        <a:p>
          <a:r>
            <a:rPr lang="es-CO" dirty="0"/>
            <a:t>Emigración </a:t>
          </a:r>
        </a:p>
      </dgm:t>
    </dgm:pt>
    <dgm:pt modelId="{BA150BF0-30EC-45E7-BF18-4EE5F0B505CE}" type="parTrans" cxnId="{DC91127E-B76E-47C4-8F1F-36B12605A45D}">
      <dgm:prSet/>
      <dgm:spPr/>
      <dgm:t>
        <a:bodyPr/>
        <a:lstStyle/>
        <a:p>
          <a:endParaRPr lang="es-CO"/>
        </a:p>
      </dgm:t>
    </dgm:pt>
    <dgm:pt modelId="{6EBB5F49-C6F0-4B5E-84EB-042B5BBFF81F}" type="sibTrans" cxnId="{DC91127E-B76E-47C4-8F1F-36B12605A45D}">
      <dgm:prSet/>
      <dgm:spPr/>
      <dgm:t>
        <a:bodyPr/>
        <a:lstStyle/>
        <a:p>
          <a:endParaRPr lang="es-CO"/>
        </a:p>
      </dgm:t>
    </dgm:pt>
    <dgm:pt modelId="{29EFC5EC-E2E3-4EC3-AA4D-1C2FD57B4DD5}">
      <dgm:prSet/>
      <dgm:spPr/>
      <dgm:t>
        <a:bodyPr/>
        <a:lstStyle/>
        <a:p>
          <a:r>
            <a:rPr lang="es-CO" dirty="0"/>
            <a:t>Desplazamiento </a:t>
          </a:r>
        </a:p>
      </dgm:t>
    </dgm:pt>
    <dgm:pt modelId="{5349F7DD-4E03-4BCF-911F-403E6E56E604}" type="parTrans" cxnId="{44AB9A2F-4DAF-4205-8D44-51CE59C39D82}">
      <dgm:prSet/>
      <dgm:spPr/>
      <dgm:t>
        <a:bodyPr/>
        <a:lstStyle/>
        <a:p>
          <a:endParaRPr lang="es-CO"/>
        </a:p>
      </dgm:t>
    </dgm:pt>
    <dgm:pt modelId="{AA4C6ECA-D23E-4908-A69F-F7361A0A8791}" type="sibTrans" cxnId="{44AB9A2F-4DAF-4205-8D44-51CE59C39D82}">
      <dgm:prSet/>
      <dgm:spPr/>
      <dgm:t>
        <a:bodyPr/>
        <a:lstStyle/>
        <a:p>
          <a:endParaRPr lang="es-CO"/>
        </a:p>
      </dgm:t>
    </dgm:pt>
    <dgm:pt modelId="{AB9AB59E-F048-46B0-A0B2-A5B028F48860}">
      <dgm:prSet/>
      <dgm:spPr/>
      <dgm:t>
        <a:bodyPr/>
        <a:lstStyle/>
        <a:p>
          <a:r>
            <a:rPr lang="es-CO" dirty="0"/>
            <a:t>Inmigración </a:t>
          </a:r>
        </a:p>
      </dgm:t>
    </dgm:pt>
    <dgm:pt modelId="{C3B70F63-8F54-48AF-A9EB-57F7B3273289}" type="parTrans" cxnId="{8E31E4BA-5F7A-4D91-8EAB-9D05D07793D6}">
      <dgm:prSet/>
      <dgm:spPr/>
      <dgm:t>
        <a:bodyPr/>
        <a:lstStyle/>
        <a:p>
          <a:endParaRPr lang="es-CO"/>
        </a:p>
      </dgm:t>
    </dgm:pt>
    <dgm:pt modelId="{C94E6962-3713-4B8E-9938-848B3F2037B7}" type="sibTrans" cxnId="{8E31E4BA-5F7A-4D91-8EAB-9D05D07793D6}">
      <dgm:prSet/>
      <dgm:spPr/>
      <dgm:t>
        <a:bodyPr/>
        <a:lstStyle/>
        <a:p>
          <a:endParaRPr lang="es-CO"/>
        </a:p>
      </dgm:t>
    </dgm:pt>
    <dgm:pt modelId="{056CCDAB-0C6D-4C28-8AC5-231099819680}" type="pres">
      <dgm:prSet presAssocID="{9B308881-7470-4AB8-9AC5-FB060C1EA37E}" presName="Name0" presStyleCnt="0">
        <dgm:presLayoutVars>
          <dgm:chPref val="1"/>
          <dgm:dir/>
          <dgm:animOne val="branch"/>
          <dgm:animLvl val="lvl"/>
          <dgm:resizeHandles val="exact"/>
        </dgm:presLayoutVars>
      </dgm:prSet>
      <dgm:spPr/>
      <dgm:t>
        <a:bodyPr/>
        <a:lstStyle/>
        <a:p>
          <a:endParaRPr lang="es-CO"/>
        </a:p>
      </dgm:t>
    </dgm:pt>
    <dgm:pt modelId="{FE1FBE77-1D3F-452E-AE6C-01EB6B0FFD84}" type="pres">
      <dgm:prSet presAssocID="{5F5A194B-E8FE-49E1-9AA1-FA4827C39B66}" presName="root1" presStyleCnt="0"/>
      <dgm:spPr/>
    </dgm:pt>
    <dgm:pt modelId="{5BAF1396-2313-4100-BA95-FF2A2F50DE58}" type="pres">
      <dgm:prSet presAssocID="{5F5A194B-E8FE-49E1-9AA1-FA4827C39B66}" presName="LevelOneTextNode" presStyleLbl="node0" presStyleIdx="0" presStyleCnt="1" custAng="5400000" custScaleY="105570" custLinFactX="-100000" custLinFactNeighborX="-136244">
        <dgm:presLayoutVars>
          <dgm:chPref val="3"/>
        </dgm:presLayoutVars>
      </dgm:prSet>
      <dgm:spPr/>
      <dgm:t>
        <a:bodyPr/>
        <a:lstStyle/>
        <a:p>
          <a:endParaRPr lang="es-CO"/>
        </a:p>
      </dgm:t>
    </dgm:pt>
    <dgm:pt modelId="{8F9DE8DA-3771-47C3-A423-7ED8E0B94A27}" type="pres">
      <dgm:prSet presAssocID="{5F5A194B-E8FE-49E1-9AA1-FA4827C39B66}" presName="level2hierChild" presStyleCnt="0"/>
      <dgm:spPr/>
    </dgm:pt>
    <dgm:pt modelId="{8CAA192D-7BA3-4EB2-9D30-CE1FD82F3B2A}" type="pres">
      <dgm:prSet presAssocID="{BA150BF0-30EC-45E7-BF18-4EE5F0B505CE}" presName="conn2-1" presStyleLbl="parChTrans1D2" presStyleIdx="0" presStyleCnt="3"/>
      <dgm:spPr/>
      <dgm:t>
        <a:bodyPr/>
        <a:lstStyle/>
        <a:p>
          <a:endParaRPr lang="es-CO"/>
        </a:p>
      </dgm:t>
    </dgm:pt>
    <dgm:pt modelId="{EBBF2895-3DD6-49F8-B983-1D42DBAA6CA9}" type="pres">
      <dgm:prSet presAssocID="{BA150BF0-30EC-45E7-BF18-4EE5F0B505CE}" presName="connTx" presStyleLbl="parChTrans1D2" presStyleIdx="0" presStyleCnt="3"/>
      <dgm:spPr/>
      <dgm:t>
        <a:bodyPr/>
        <a:lstStyle/>
        <a:p>
          <a:endParaRPr lang="es-CO"/>
        </a:p>
      </dgm:t>
    </dgm:pt>
    <dgm:pt modelId="{FC7C2CE1-5A62-4346-8091-6D186D6AEC91}" type="pres">
      <dgm:prSet presAssocID="{141CCA28-10FC-4E4E-B431-5F81A3AA4DDD}" presName="root2" presStyleCnt="0"/>
      <dgm:spPr/>
    </dgm:pt>
    <dgm:pt modelId="{5416367D-3AE3-4939-A041-B6D142CEE8DF}" type="pres">
      <dgm:prSet presAssocID="{141CCA28-10FC-4E4E-B431-5F81A3AA4DDD}" presName="LevelTwoTextNode" presStyleLbl="node2" presStyleIdx="0" presStyleCnt="3">
        <dgm:presLayoutVars>
          <dgm:chPref val="3"/>
        </dgm:presLayoutVars>
      </dgm:prSet>
      <dgm:spPr/>
      <dgm:t>
        <a:bodyPr/>
        <a:lstStyle/>
        <a:p>
          <a:endParaRPr lang="es-CO"/>
        </a:p>
      </dgm:t>
    </dgm:pt>
    <dgm:pt modelId="{F884AD99-6AC2-4BA2-80A5-781B63F8209D}" type="pres">
      <dgm:prSet presAssocID="{141CCA28-10FC-4E4E-B431-5F81A3AA4DDD}" presName="level3hierChild" presStyleCnt="0"/>
      <dgm:spPr/>
    </dgm:pt>
    <dgm:pt modelId="{6B6159FA-122B-4646-8CA0-96169DA1F284}" type="pres">
      <dgm:prSet presAssocID="{5349F7DD-4E03-4BCF-911F-403E6E56E604}" presName="conn2-1" presStyleLbl="parChTrans1D2" presStyleIdx="1" presStyleCnt="3"/>
      <dgm:spPr/>
      <dgm:t>
        <a:bodyPr/>
        <a:lstStyle/>
        <a:p>
          <a:endParaRPr lang="es-CO"/>
        </a:p>
      </dgm:t>
    </dgm:pt>
    <dgm:pt modelId="{ECCFA78D-64DB-48E9-85C4-B126C88278C4}" type="pres">
      <dgm:prSet presAssocID="{5349F7DD-4E03-4BCF-911F-403E6E56E604}" presName="connTx" presStyleLbl="parChTrans1D2" presStyleIdx="1" presStyleCnt="3"/>
      <dgm:spPr/>
      <dgm:t>
        <a:bodyPr/>
        <a:lstStyle/>
        <a:p>
          <a:endParaRPr lang="es-CO"/>
        </a:p>
      </dgm:t>
    </dgm:pt>
    <dgm:pt modelId="{879ACFE2-A4E4-43C4-99E3-797D2BC74C03}" type="pres">
      <dgm:prSet presAssocID="{29EFC5EC-E2E3-4EC3-AA4D-1C2FD57B4DD5}" presName="root2" presStyleCnt="0"/>
      <dgm:spPr/>
    </dgm:pt>
    <dgm:pt modelId="{3F07354B-69BB-4B31-893E-5D0FD49EB71F}" type="pres">
      <dgm:prSet presAssocID="{29EFC5EC-E2E3-4EC3-AA4D-1C2FD57B4DD5}" presName="LevelTwoTextNode" presStyleLbl="node2" presStyleIdx="1" presStyleCnt="3">
        <dgm:presLayoutVars>
          <dgm:chPref val="3"/>
        </dgm:presLayoutVars>
      </dgm:prSet>
      <dgm:spPr/>
      <dgm:t>
        <a:bodyPr/>
        <a:lstStyle/>
        <a:p>
          <a:endParaRPr lang="es-CO"/>
        </a:p>
      </dgm:t>
    </dgm:pt>
    <dgm:pt modelId="{E119E27B-486B-44D6-9318-357B0F7B117C}" type="pres">
      <dgm:prSet presAssocID="{29EFC5EC-E2E3-4EC3-AA4D-1C2FD57B4DD5}" presName="level3hierChild" presStyleCnt="0"/>
      <dgm:spPr/>
    </dgm:pt>
    <dgm:pt modelId="{FD3D4AB3-1BF3-4F16-865B-0B8C2BD8DCF0}" type="pres">
      <dgm:prSet presAssocID="{C3B70F63-8F54-48AF-A9EB-57F7B3273289}" presName="conn2-1" presStyleLbl="parChTrans1D2" presStyleIdx="2" presStyleCnt="3"/>
      <dgm:spPr/>
      <dgm:t>
        <a:bodyPr/>
        <a:lstStyle/>
        <a:p>
          <a:endParaRPr lang="es-CO"/>
        </a:p>
      </dgm:t>
    </dgm:pt>
    <dgm:pt modelId="{9F3DAC38-C3C7-409E-A27B-1EB3F1AA6D0E}" type="pres">
      <dgm:prSet presAssocID="{C3B70F63-8F54-48AF-A9EB-57F7B3273289}" presName="connTx" presStyleLbl="parChTrans1D2" presStyleIdx="2" presStyleCnt="3"/>
      <dgm:spPr/>
      <dgm:t>
        <a:bodyPr/>
        <a:lstStyle/>
        <a:p>
          <a:endParaRPr lang="es-CO"/>
        </a:p>
      </dgm:t>
    </dgm:pt>
    <dgm:pt modelId="{9E7ED32D-64B4-40F2-BA17-C2B4F80F3BB5}" type="pres">
      <dgm:prSet presAssocID="{AB9AB59E-F048-46B0-A0B2-A5B028F48860}" presName="root2" presStyleCnt="0"/>
      <dgm:spPr/>
    </dgm:pt>
    <dgm:pt modelId="{E9B9EDA6-8C1B-4233-932A-EC68AC32373C}" type="pres">
      <dgm:prSet presAssocID="{AB9AB59E-F048-46B0-A0B2-A5B028F48860}" presName="LevelTwoTextNode" presStyleLbl="node2" presStyleIdx="2" presStyleCnt="3">
        <dgm:presLayoutVars>
          <dgm:chPref val="3"/>
        </dgm:presLayoutVars>
      </dgm:prSet>
      <dgm:spPr/>
      <dgm:t>
        <a:bodyPr/>
        <a:lstStyle/>
        <a:p>
          <a:endParaRPr lang="es-CO"/>
        </a:p>
      </dgm:t>
    </dgm:pt>
    <dgm:pt modelId="{60289F8E-E80A-442F-A149-FB169BD8BA08}" type="pres">
      <dgm:prSet presAssocID="{AB9AB59E-F048-46B0-A0B2-A5B028F48860}" presName="level3hierChild" presStyleCnt="0"/>
      <dgm:spPr/>
    </dgm:pt>
  </dgm:ptLst>
  <dgm:cxnLst>
    <dgm:cxn modelId="{44AB9A2F-4DAF-4205-8D44-51CE59C39D82}" srcId="{5F5A194B-E8FE-49E1-9AA1-FA4827C39B66}" destId="{29EFC5EC-E2E3-4EC3-AA4D-1C2FD57B4DD5}" srcOrd="1" destOrd="0" parTransId="{5349F7DD-4E03-4BCF-911F-403E6E56E604}" sibTransId="{AA4C6ECA-D23E-4908-A69F-F7361A0A8791}"/>
    <dgm:cxn modelId="{B3940EBE-C45A-4450-B1D3-29D51E0FB620}" srcId="{9B308881-7470-4AB8-9AC5-FB060C1EA37E}" destId="{5F5A194B-E8FE-49E1-9AA1-FA4827C39B66}" srcOrd="0" destOrd="0" parTransId="{A9D4A50C-CCA0-44C8-910E-2EA690977C74}" sibTransId="{69A9BAED-24D3-4DD5-B96A-CC9E852B58E5}"/>
    <dgm:cxn modelId="{18EA124D-4717-4BA1-87DC-55EC1730E24A}" type="presOf" srcId="{C3B70F63-8F54-48AF-A9EB-57F7B3273289}" destId="{FD3D4AB3-1BF3-4F16-865B-0B8C2BD8DCF0}" srcOrd="0" destOrd="0" presId="urn:microsoft.com/office/officeart/2008/layout/HorizontalMultiLevelHierarchy"/>
    <dgm:cxn modelId="{7B7088AE-96B6-4BB1-A5C8-9CCE591A4623}" type="presOf" srcId="{5F5A194B-E8FE-49E1-9AA1-FA4827C39B66}" destId="{5BAF1396-2313-4100-BA95-FF2A2F50DE58}" srcOrd="0" destOrd="0" presId="urn:microsoft.com/office/officeart/2008/layout/HorizontalMultiLevelHierarchy"/>
    <dgm:cxn modelId="{AB669DD5-5BF4-404B-9F7D-5FC52030DDB8}" type="presOf" srcId="{5349F7DD-4E03-4BCF-911F-403E6E56E604}" destId="{ECCFA78D-64DB-48E9-85C4-B126C88278C4}" srcOrd="1" destOrd="0" presId="urn:microsoft.com/office/officeart/2008/layout/HorizontalMultiLevelHierarchy"/>
    <dgm:cxn modelId="{0624736B-695A-4C0F-8AED-E7C121335D96}" type="presOf" srcId="{5349F7DD-4E03-4BCF-911F-403E6E56E604}" destId="{6B6159FA-122B-4646-8CA0-96169DA1F284}" srcOrd="0" destOrd="0" presId="urn:microsoft.com/office/officeart/2008/layout/HorizontalMultiLevelHierarchy"/>
    <dgm:cxn modelId="{5ABC5D58-D6F5-490E-B56A-37997F26DD21}" type="presOf" srcId="{9B308881-7470-4AB8-9AC5-FB060C1EA37E}" destId="{056CCDAB-0C6D-4C28-8AC5-231099819680}" srcOrd="0" destOrd="0" presId="urn:microsoft.com/office/officeart/2008/layout/HorizontalMultiLevelHierarchy"/>
    <dgm:cxn modelId="{1FD3F582-5385-4E37-894A-44C6E9ABC28B}" type="presOf" srcId="{AB9AB59E-F048-46B0-A0B2-A5B028F48860}" destId="{E9B9EDA6-8C1B-4233-932A-EC68AC32373C}" srcOrd="0" destOrd="0" presId="urn:microsoft.com/office/officeart/2008/layout/HorizontalMultiLevelHierarchy"/>
    <dgm:cxn modelId="{855FBBB1-B4C5-4E5E-BD3A-3DDE525F5B72}" type="presOf" srcId="{BA150BF0-30EC-45E7-BF18-4EE5F0B505CE}" destId="{EBBF2895-3DD6-49F8-B983-1D42DBAA6CA9}" srcOrd="1" destOrd="0" presId="urn:microsoft.com/office/officeart/2008/layout/HorizontalMultiLevelHierarchy"/>
    <dgm:cxn modelId="{6617C84B-7DCD-4C41-B441-6549EBABE6B2}" type="presOf" srcId="{C3B70F63-8F54-48AF-A9EB-57F7B3273289}" destId="{9F3DAC38-C3C7-409E-A27B-1EB3F1AA6D0E}" srcOrd="1" destOrd="0" presId="urn:microsoft.com/office/officeart/2008/layout/HorizontalMultiLevelHierarchy"/>
    <dgm:cxn modelId="{DC91127E-B76E-47C4-8F1F-36B12605A45D}" srcId="{5F5A194B-E8FE-49E1-9AA1-FA4827C39B66}" destId="{141CCA28-10FC-4E4E-B431-5F81A3AA4DDD}" srcOrd="0" destOrd="0" parTransId="{BA150BF0-30EC-45E7-BF18-4EE5F0B505CE}" sibTransId="{6EBB5F49-C6F0-4B5E-84EB-042B5BBFF81F}"/>
    <dgm:cxn modelId="{E636DED3-312F-4C35-AE0F-38BC37B56DE2}" type="presOf" srcId="{141CCA28-10FC-4E4E-B431-5F81A3AA4DDD}" destId="{5416367D-3AE3-4939-A041-B6D142CEE8DF}" srcOrd="0" destOrd="0" presId="urn:microsoft.com/office/officeart/2008/layout/HorizontalMultiLevelHierarchy"/>
    <dgm:cxn modelId="{8E31E4BA-5F7A-4D91-8EAB-9D05D07793D6}" srcId="{5F5A194B-E8FE-49E1-9AA1-FA4827C39B66}" destId="{AB9AB59E-F048-46B0-A0B2-A5B028F48860}" srcOrd="2" destOrd="0" parTransId="{C3B70F63-8F54-48AF-A9EB-57F7B3273289}" sibTransId="{C94E6962-3713-4B8E-9938-848B3F2037B7}"/>
    <dgm:cxn modelId="{EA63E3F9-C845-4030-BCED-35E728B610AD}" type="presOf" srcId="{29EFC5EC-E2E3-4EC3-AA4D-1C2FD57B4DD5}" destId="{3F07354B-69BB-4B31-893E-5D0FD49EB71F}" srcOrd="0" destOrd="0" presId="urn:microsoft.com/office/officeart/2008/layout/HorizontalMultiLevelHierarchy"/>
    <dgm:cxn modelId="{F808CBCF-3035-4476-AD96-5D048149922B}" type="presOf" srcId="{BA150BF0-30EC-45E7-BF18-4EE5F0B505CE}" destId="{8CAA192D-7BA3-4EB2-9D30-CE1FD82F3B2A}" srcOrd="0" destOrd="0" presId="urn:microsoft.com/office/officeart/2008/layout/HorizontalMultiLevelHierarchy"/>
    <dgm:cxn modelId="{23AF552D-82B2-4CD3-B74E-37FB09B39E58}" type="presParOf" srcId="{056CCDAB-0C6D-4C28-8AC5-231099819680}" destId="{FE1FBE77-1D3F-452E-AE6C-01EB6B0FFD84}" srcOrd="0" destOrd="0" presId="urn:microsoft.com/office/officeart/2008/layout/HorizontalMultiLevelHierarchy"/>
    <dgm:cxn modelId="{4A8AE5ED-FD21-42D8-B2C3-03E13C755862}" type="presParOf" srcId="{FE1FBE77-1D3F-452E-AE6C-01EB6B0FFD84}" destId="{5BAF1396-2313-4100-BA95-FF2A2F50DE58}" srcOrd="0" destOrd="0" presId="urn:microsoft.com/office/officeart/2008/layout/HorizontalMultiLevelHierarchy"/>
    <dgm:cxn modelId="{17EDB691-6856-4BAC-B643-EC714A40435D}" type="presParOf" srcId="{FE1FBE77-1D3F-452E-AE6C-01EB6B0FFD84}" destId="{8F9DE8DA-3771-47C3-A423-7ED8E0B94A27}" srcOrd="1" destOrd="0" presId="urn:microsoft.com/office/officeart/2008/layout/HorizontalMultiLevelHierarchy"/>
    <dgm:cxn modelId="{B612CCBF-7A02-4644-99BF-404120CA23F6}" type="presParOf" srcId="{8F9DE8DA-3771-47C3-A423-7ED8E0B94A27}" destId="{8CAA192D-7BA3-4EB2-9D30-CE1FD82F3B2A}" srcOrd="0" destOrd="0" presId="urn:microsoft.com/office/officeart/2008/layout/HorizontalMultiLevelHierarchy"/>
    <dgm:cxn modelId="{0D201205-CE60-4EBD-A255-12EAE374B992}" type="presParOf" srcId="{8CAA192D-7BA3-4EB2-9D30-CE1FD82F3B2A}" destId="{EBBF2895-3DD6-49F8-B983-1D42DBAA6CA9}" srcOrd="0" destOrd="0" presId="urn:microsoft.com/office/officeart/2008/layout/HorizontalMultiLevelHierarchy"/>
    <dgm:cxn modelId="{FE1D980E-DBC7-47BB-89CB-D6F52B66FCF9}" type="presParOf" srcId="{8F9DE8DA-3771-47C3-A423-7ED8E0B94A27}" destId="{FC7C2CE1-5A62-4346-8091-6D186D6AEC91}" srcOrd="1" destOrd="0" presId="urn:microsoft.com/office/officeart/2008/layout/HorizontalMultiLevelHierarchy"/>
    <dgm:cxn modelId="{7CA1E3E3-7491-439B-9371-FA06CEC841E1}" type="presParOf" srcId="{FC7C2CE1-5A62-4346-8091-6D186D6AEC91}" destId="{5416367D-3AE3-4939-A041-B6D142CEE8DF}" srcOrd="0" destOrd="0" presId="urn:microsoft.com/office/officeart/2008/layout/HorizontalMultiLevelHierarchy"/>
    <dgm:cxn modelId="{669E01F1-647F-4C75-8A42-E6C52783AD29}" type="presParOf" srcId="{FC7C2CE1-5A62-4346-8091-6D186D6AEC91}" destId="{F884AD99-6AC2-4BA2-80A5-781B63F8209D}" srcOrd="1" destOrd="0" presId="urn:microsoft.com/office/officeart/2008/layout/HorizontalMultiLevelHierarchy"/>
    <dgm:cxn modelId="{D69FB314-9F36-474C-BF83-BB71555F9898}" type="presParOf" srcId="{8F9DE8DA-3771-47C3-A423-7ED8E0B94A27}" destId="{6B6159FA-122B-4646-8CA0-96169DA1F284}" srcOrd="2" destOrd="0" presId="urn:microsoft.com/office/officeart/2008/layout/HorizontalMultiLevelHierarchy"/>
    <dgm:cxn modelId="{93D0F9BB-36B2-4FED-8758-93BF84319412}" type="presParOf" srcId="{6B6159FA-122B-4646-8CA0-96169DA1F284}" destId="{ECCFA78D-64DB-48E9-85C4-B126C88278C4}" srcOrd="0" destOrd="0" presId="urn:microsoft.com/office/officeart/2008/layout/HorizontalMultiLevelHierarchy"/>
    <dgm:cxn modelId="{05B70098-5F4A-47CF-88D3-6F0A8A7682C2}" type="presParOf" srcId="{8F9DE8DA-3771-47C3-A423-7ED8E0B94A27}" destId="{879ACFE2-A4E4-43C4-99E3-797D2BC74C03}" srcOrd="3" destOrd="0" presId="urn:microsoft.com/office/officeart/2008/layout/HorizontalMultiLevelHierarchy"/>
    <dgm:cxn modelId="{D718DF35-29C8-44D3-90E4-7925E11DB3CA}" type="presParOf" srcId="{879ACFE2-A4E4-43C4-99E3-797D2BC74C03}" destId="{3F07354B-69BB-4B31-893E-5D0FD49EB71F}" srcOrd="0" destOrd="0" presId="urn:microsoft.com/office/officeart/2008/layout/HorizontalMultiLevelHierarchy"/>
    <dgm:cxn modelId="{FD4D836D-07E7-44A4-B3E2-C9C0EE8BEF31}" type="presParOf" srcId="{879ACFE2-A4E4-43C4-99E3-797D2BC74C03}" destId="{E119E27B-486B-44D6-9318-357B0F7B117C}" srcOrd="1" destOrd="0" presId="urn:microsoft.com/office/officeart/2008/layout/HorizontalMultiLevelHierarchy"/>
    <dgm:cxn modelId="{86A263C1-52A9-4ED9-8416-54BF10B9E390}" type="presParOf" srcId="{8F9DE8DA-3771-47C3-A423-7ED8E0B94A27}" destId="{FD3D4AB3-1BF3-4F16-865B-0B8C2BD8DCF0}" srcOrd="4" destOrd="0" presId="urn:microsoft.com/office/officeart/2008/layout/HorizontalMultiLevelHierarchy"/>
    <dgm:cxn modelId="{BAE43AA6-A6AB-4775-8C57-4EE0AFEB5EB9}" type="presParOf" srcId="{FD3D4AB3-1BF3-4F16-865B-0B8C2BD8DCF0}" destId="{9F3DAC38-C3C7-409E-A27B-1EB3F1AA6D0E}" srcOrd="0" destOrd="0" presId="urn:microsoft.com/office/officeart/2008/layout/HorizontalMultiLevelHierarchy"/>
    <dgm:cxn modelId="{4A378558-C8B3-4FCD-A529-B6A5CC9478DD}" type="presParOf" srcId="{8F9DE8DA-3771-47C3-A423-7ED8E0B94A27}" destId="{9E7ED32D-64B4-40F2-BA17-C2B4F80F3BB5}" srcOrd="5" destOrd="0" presId="urn:microsoft.com/office/officeart/2008/layout/HorizontalMultiLevelHierarchy"/>
    <dgm:cxn modelId="{5132687C-E10A-4E8A-A616-C1FA49A8B883}" type="presParOf" srcId="{9E7ED32D-64B4-40F2-BA17-C2B4F80F3BB5}" destId="{E9B9EDA6-8C1B-4233-932A-EC68AC32373C}" srcOrd="0" destOrd="0" presId="urn:microsoft.com/office/officeart/2008/layout/HorizontalMultiLevelHierarchy"/>
    <dgm:cxn modelId="{B59E6FC1-A2AC-44E9-B604-6680AA4B8A77}" type="presParOf" srcId="{9E7ED32D-64B4-40F2-BA17-C2B4F80F3BB5}" destId="{60289F8E-E80A-442F-A149-FB169BD8BA08}"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B308881-7470-4AB8-9AC5-FB060C1EA37E}" type="doc">
      <dgm:prSet loTypeId="urn:microsoft.com/office/officeart/2008/layout/HorizontalMultiLevelHierarchy" loCatId="hierarchy" qsTypeId="urn:microsoft.com/office/officeart/2005/8/quickstyle/simple1" qsCatId="simple" csTypeId="urn:microsoft.com/office/officeart/2005/8/colors/accent6_1" csCatId="accent6" phldr="1"/>
      <dgm:spPr/>
      <dgm:t>
        <a:bodyPr/>
        <a:lstStyle/>
        <a:p>
          <a:endParaRPr lang="es-CO"/>
        </a:p>
      </dgm:t>
    </dgm:pt>
    <dgm:pt modelId="{5F5A194B-E8FE-49E1-9AA1-FA4827C39B66}">
      <dgm:prSet custT="1"/>
      <dgm:spPr/>
      <dgm:t>
        <a:bodyPr/>
        <a:lstStyle/>
        <a:p>
          <a:r>
            <a:rPr lang="es-CO" sz="1600" dirty="0"/>
            <a:t>Trabajo Sexual</a:t>
          </a:r>
          <a:r>
            <a:rPr lang="es-CO" sz="4200" dirty="0"/>
            <a:t> </a:t>
          </a:r>
        </a:p>
      </dgm:t>
    </dgm:pt>
    <dgm:pt modelId="{A9D4A50C-CCA0-44C8-910E-2EA690977C74}" type="parTrans" cxnId="{B3940EBE-C45A-4450-B1D3-29D51E0FB620}">
      <dgm:prSet/>
      <dgm:spPr/>
      <dgm:t>
        <a:bodyPr/>
        <a:lstStyle/>
        <a:p>
          <a:endParaRPr lang="es-CO"/>
        </a:p>
      </dgm:t>
    </dgm:pt>
    <dgm:pt modelId="{69A9BAED-24D3-4DD5-B96A-CC9E852B58E5}" type="sibTrans" cxnId="{B3940EBE-C45A-4450-B1D3-29D51E0FB620}">
      <dgm:prSet/>
      <dgm:spPr/>
      <dgm:t>
        <a:bodyPr/>
        <a:lstStyle/>
        <a:p>
          <a:endParaRPr lang="es-CO"/>
        </a:p>
      </dgm:t>
    </dgm:pt>
    <dgm:pt modelId="{141CCA28-10FC-4E4E-B431-5F81A3AA4DDD}">
      <dgm:prSet custT="1"/>
      <dgm:spPr/>
      <dgm:t>
        <a:bodyPr/>
        <a:lstStyle/>
        <a:p>
          <a:r>
            <a:rPr lang="es-CO" sz="1400" dirty="0"/>
            <a:t>Toma de decisión</a:t>
          </a:r>
        </a:p>
      </dgm:t>
    </dgm:pt>
    <dgm:pt modelId="{BA150BF0-30EC-45E7-BF18-4EE5F0B505CE}" type="parTrans" cxnId="{DC91127E-B76E-47C4-8F1F-36B12605A45D}">
      <dgm:prSet/>
      <dgm:spPr/>
      <dgm:t>
        <a:bodyPr/>
        <a:lstStyle/>
        <a:p>
          <a:endParaRPr lang="es-CO"/>
        </a:p>
      </dgm:t>
    </dgm:pt>
    <dgm:pt modelId="{6EBB5F49-C6F0-4B5E-84EB-042B5BBFF81F}" type="sibTrans" cxnId="{DC91127E-B76E-47C4-8F1F-36B12605A45D}">
      <dgm:prSet/>
      <dgm:spPr/>
      <dgm:t>
        <a:bodyPr/>
        <a:lstStyle/>
        <a:p>
          <a:endParaRPr lang="es-CO"/>
        </a:p>
      </dgm:t>
    </dgm:pt>
    <dgm:pt modelId="{29EFC5EC-E2E3-4EC3-AA4D-1C2FD57B4DD5}">
      <dgm:prSet custT="1"/>
      <dgm:spPr/>
      <dgm:t>
        <a:bodyPr/>
        <a:lstStyle/>
        <a:p>
          <a:r>
            <a:rPr lang="es-CO" sz="1400" dirty="0"/>
            <a:t>Actividad Económica</a:t>
          </a:r>
        </a:p>
      </dgm:t>
    </dgm:pt>
    <dgm:pt modelId="{5349F7DD-4E03-4BCF-911F-403E6E56E604}" type="parTrans" cxnId="{44AB9A2F-4DAF-4205-8D44-51CE59C39D82}">
      <dgm:prSet/>
      <dgm:spPr/>
      <dgm:t>
        <a:bodyPr/>
        <a:lstStyle/>
        <a:p>
          <a:endParaRPr lang="es-CO"/>
        </a:p>
      </dgm:t>
    </dgm:pt>
    <dgm:pt modelId="{AA4C6ECA-D23E-4908-A69F-F7361A0A8791}" type="sibTrans" cxnId="{44AB9A2F-4DAF-4205-8D44-51CE59C39D82}">
      <dgm:prSet/>
      <dgm:spPr/>
      <dgm:t>
        <a:bodyPr/>
        <a:lstStyle/>
        <a:p>
          <a:endParaRPr lang="es-CO"/>
        </a:p>
      </dgm:t>
    </dgm:pt>
    <dgm:pt modelId="{AB9AB59E-F048-46B0-A0B2-A5B028F48860}">
      <dgm:prSet custT="1"/>
      <dgm:spPr/>
      <dgm:t>
        <a:bodyPr/>
        <a:lstStyle/>
        <a:p>
          <a:r>
            <a:rPr lang="es-CO" sz="1600" dirty="0"/>
            <a:t>Estilo de vida</a:t>
          </a:r>
        </a:p>
      </dgm:t>
    </dgm:pt>
    <dgm:pt modelId="{C3B70F63-8F54-48AF-A9EB-57F7B3273289}" type="parTrans" cxnId="{8E31E4BA-5F7A-4D91-8EAB-9D05D07793D6}">
      <dgm:prSet/>
      <dgm:spPr/>
      <dgm:t>
        <a:bodyPr/>
        <a:lstStyle/>
        <a:p>
          <a:endParaRPr lang="es-CO"/>
        </a:p>
      </dgm:t>
    </dgm:pt>
    <dgm:pt modelId="{C94E6962-3713-4B8E-9938-848B3F2037B7}" type="sibTrans" cxnId="{8E31E4BA-5F7A-4D91-8EAB-9D05D07793D6}">
      <dgm:prSet/>
      <dgm:spPr/>
      <dgm:t>
        <a:bodyPr/>
        <a:lstStyle/>
        <a:p>
          <a:endParaRPr lang="es-CO"/>
        </a:p>
      </dgm:t>
    </dgm:pt>
    <dgm:pt modelId="{056CCDAB-0C6D-4C28-8AC5-231099819680}" type="pres">
      <dgm:prSet presAssocID="{9B308881-7470-4AB8-9AC5-FB060C1EA37E}" presName="Name0" presStyleCnt="0">
        <dgm:presLayoutVars>
          <dgm:chPref val="1"/>
          <dgm:dir/>
          <dgm:animOne val="branch"/>
          <dgm:animLvl val="lvl"/>
          <dgm:resizeHandles val="exact"/>
        </dgm:presLayoutVars>
      </dgm:prSet>
      <dgm:spPr/>
      <dgm:t>
        <a:bodyPr/>
        <a:lstStyle/>
        <a:p>
          <a:endParaRPr lang="es-CO"/>
        </a:p>
      </dgm:t>
    </dgm:pt>
    <dgm:pt modelId="{FE1FBE77-1D3F-452E-AE6C-01EB6B0FFD84}" type="pres">
      <dgm:prSet presAssocID="{5F5A194B-E8FE-49E1-9AA1-FA4827C39B66}" presName="root1" presStyleCnt="0"/>
      <dgm:spPr/>
    </dgm:pt>
    <dgm:pt modelId="{5BAF1396-2313-4100-BA95-FF2A2F50DE58}" type="pres">
      <dgm:prSet presAssocID="{5F5A194B-E8FE-49E1-9AA1-FA4827C39B66}" presName="LevelOneTextNode" presStyleLbl="node0" presStyleIdx="0" presStyleCnt="1" custAng="5400000" custLinFactX="-100000" custLinFactNeighborX="-109404">
        <dgm:presLayoutVars>
          <dgm:chPref val="3"/>
        </dgm:presLayoutVars>
      </dgm:prSet>
      <dgm:spPr/>
      <dgm:t>
        <a:bodyPr/>
        <a:lstStyle/>
        <a:p>
          <a:endParaRPr lang="es-CO"/>
        </a:p>
      </dgm:t>
    </dgm:pt>
    <dgm:pt modelId="{8F9DE8DA-3771-47C3-A423-7ED8E0B94A27}" type="pres">
      <dgm:prSet presAssocID="{5F5A194B-E8FE-49E1-9AA1-FA4827C39B66}" presName="level2hierChild" presStyleCnt="0"/>
      <dgm:spPr/>
    </dgm:pt>
    <dgm:pt modelId="{8CAA192D-7BA3-4EB2-9D30-CE1FD82F3B2A}" type="pres">
      <dgm:prSet presAssocID="{BA150BF0-30EC-45E7-BF18-4EE5F0B505CE}" presName="conn2-1" presStyleLbl="parChTrans1D2" presStyleIdx="0" presStyleCnt="3"/>
      <dgm:spPr/>
      <dgm:t>
        <a:bodyPr/>
        <a:lstStyle/>
        <a:p>
          <a:endParaRPr lang="es-CO"/>
        </a:p>
      </dgm:t>
    </dgm:pt>
    <dgm:pt modelId="{EBBF2895-3DD6-49F8-B983-1D42DBAA6CA9}" type="pres">
      <dgm:prSet presAssocID="{BA150BF0-30EC-45E7-BF18-4EE5F0B505CE}" presName="connTx" presStyleLbl="parChTrans1D2" presStyleIdx="0" presStyleCnt="3"/>
      <dgm:spPr/>
      <dgm:t>
        <a:bodyPr/>
        <a:lstStyle/>
        <a:p>
          <a:endParaRPr lang="es-CO"/>
        </a:p>
      </dgm:t>
    </dgm:pt>
    <dgm:pt modelId="{FC7C2CE1-5A62-4346-8091-6D186D6AEC91}" type="pres">
      <dgm:prSet presAssocID="{141CCA28-10FC-4E4E-B431-5F81A3AA4DDD}" presName="root2" presStyleCnt="0"/>
      <dgm:spPr/>
    </dgm:pt>
    <dgm:pt modelId="{5416367D-3AE3-4939-A041-B6D142CEE8DF}" type="pres">
      <dgm:prSet presAssocID="{141CCA28-10FC-4E4E-B431-5F81A3AA4DDD}" presName="LevelTwoTextNode" presStyleLbl="node2" presStyleIdx="0" presStyleCnt="3">
        <dgm:presLayoutVars>
          <dgm:chPref val="3"/>
        </dgm:presLayoutVars>
      </dgm:prSet>
      <dgm:spPr/>
      <dgm:t>
        <a:bodyPr/>
        <a:lstStyle/>
        <a:p>
          <a:endParaRPr lang="es-CO"/>
        </a:p>
      </dgm:t>
    </dgm:pt>
    <dgm:pt modelId="{F884AD99-6AC2-4BA2-80A5-781B63F8209D}" type="pres">
      <dgm:prSet presAssocID="{141CCA28-10FC-4E4E-B431-5F81A3AA4DDD}" presName="level3hierChild" presStyleCnt="0"/>
      <dgm:spPr/>
    </dgm:pt>
    <dgm:pt modelId="{6B6159FA-122B-4646-8CA0-96169DA1F284}" type="pres">
      <dgm:prSet presAssocID="{5349F7DD-4E03-4BCF-911F-403E6E56E604}" presName="conn2-1" presStyleLbl="parChTrans1D2" presStyleIdx="1" presStyleCnt="3"/>
      <dgm:spPr/>
      <dgm:t>
        <a:bodyPr/>
        <a:lstStyle/>
        <a:p>
          <a:endParaRPr lang="es-CO"/>
        </a:p>
      </dgm:t>
    </dgm:pt>
    <dgm:pt modelId="{ECCFA78D-64DB-48E9-85C4-B126C88278C4}" type="pres">
      <dgm:prSet presAssocID="{5349F7DD-4E03-4BCF-911F-403E6E56E604}" presName="connTx" presStyleLbl="parChTrans1D2" presStyleIdx="1" presStyleCnt="3"/>
      <dgm:spPr/>
      <dgm:t>
        <a:bodyPr/>
        <a:lstStyle/>
        <a:p>
          <a:endParaRPr lang="es-CO"/>
        </a:p>
      </dgm:t>
    </dgm:pt>
    <dgm:pt modelId="{879ACFE2-A4E4-43C4-99E3-797D2BC74C03}" type="pres">
      <dgm:prSet presAssocID="{29EFC5EC-E2E3-4EC3-AA4D-1C2FD57B4DD5}" presName="root2" presStyleCnt="0"/>
      <dgm:spPr/>
    </dgm:pt>
    <dgm:pt modelId="{3F07354B-69BB-4B31-893E-5D0FD49EB71F}" type="pres">
      <dgm:prSet presAssocID="{29EFC5EC-E2E3-4EC3-AA4D-1C2FD57B4DD5}" presName="LevelTwoTextNode" presStyleLbl="node2" presStyleIdx="1" presStyleCnt="3" custLinFactNeighborY="15215">
        <dgm:presLayoutVars>
          <dgm:chPref val="3"/>
        </dgm:presLayoutVars>
      </dgm:prSet>
      <dgm:spPr/>
      <dgm:t>
        <a:bodyPr/>
        <a:lstStyle/>
        <a:p>
          <a:endParaRPr lang="es-CO"/>
        </a:p>
      </dgm:t>
    </dgm:pt>
    <dgm:pt modelId="{E119E27B-486B-44D6-9318-357B0F7B117C}" type="pres">
      <dgm:prSet presAssocID="{29EFC5EC-E2E3-4EC3-AA4D-1C2FD57B4DD5}" presName="level3hierChild" presStyleCnt="0"/>
      <dgm:spPr/>
    </dgm:pt>
    <dgm:pt modelId="{FD3D4AB3-1BF3-4F16-865B-0B8C2BD8DCF0}" type="pres">
      <dgm:prSet presAssocID="{C3B70F63-8F54-48AF-A9EB-57F7B3273289}" presName="conn2-1" presStyleLbl="parChTrans1D2" presStyleIdx="2" presStyleCnt="3"/>
      <dgm:spPr/>
      <dgm:t>
        <a:bodyPr/>
        <a:lstStyle/>
        <a:p>
          <a:endParaRPr lang="es-CO"/>
        </a:p>
      </dgm:t>
    </dgm:pt>
    <dgm:pt modelId="{9F3DAC38-C3C7-409E-A27B-1EB3F1AA6D0E}" type="pres">
      <dgm:prSet presAssocID="{C3B70F63-8F54-48AF-A9EB-57F7B3273289}" presName="connTx" presStyleLbl="parChTrans1D2" presStyleIdx="2" presStyleCnt="3"/>
      <dgm:spPr/>
      <dgm:t>
        <a:bodyPr/>
        <a:lstStyle/>
        <a:p>
          <a:endParaRPr lang="es-CO"/>
        </a:p>
      </dgm:t>
    </dgm:pt>
    <dgm:pt modelId="{9E7ED32D-64B4-40F2-BA17-C2B4F80F3BB5}" type="pres">
      <dgm:prSet presAssocID="{AB9AB59E-F048-46B0-A0B2-A5B028F48860}" presName="root2" presStyleCnt="0"/>
      <dgm:spPr/>
    </dgm:pt>
    <dgm:pt modelId="{E9B9EDA6-8C1B-4233-932A-EC68AC32373C}" type="pres">
      <dgm:prSet presAssocID="{AB9AB59E-F048-46B0-A0B2-A5B028F48860}" presName="LevelTwoTextNode" presStyleLbl="node2" presStyleIdx="2" presStyleCnt="3" custLinFactNeighborY="21091">
        <dgm:presLayoutVars>
          <dgm:chPref val="3"/>
        </dgm:presLayoutVars>
      </dgm:prSet>
      <dgm:spPr/>
      <dgm:t>
        <a:bodyPr/>
        <a:lstStyle/>
        <a:p>
          <a:endParaRPr lang="es-CO"/>
        </a:p>
      </dgm:t>
    </dgm:pt>
    <dgm:pt modelId="{60289F8E-E80A-442F-A149-FB169BD8BA08}" type="pres">
      <dgm:prSet presAssocID="{AB9AB59E-F048-46B0-A0B2-A5B028F48860}" presName="level3hierChild" presStyleCnt="0"/>
      <dgm:spPr/>
    </dgm:pt>
  </dgm:ptLst>
  <dgm:cxnLst>
    <dgm:cxn modelId="{AFF80BAC-4571-4065-94FB-6C9F58B900B0}" type="presOf" srcId="{5349F7DD-4E03-4BCF-911F-403E6E56E604}" destId="{ECCFA78D-64DB-48E9-85C4-B126C88278C4}" srcOrd="1" destOrd="0" presId="urn:microsoft.com/office/officeart/2008/layout/HorizontalMultiLevelHierarchy"/>
    <dgm:cxn modelId="{F3CF858B-C6E5-47F0-BF6A-7BFBEBF5FF56}" type="presOf" srcId="{C3B70F63-8F54-48AF-A9EB-57F7B3273289}" destId="{FD3D4AB3-1BF3-4F16-865B-0B8C2BD8DCF0}" srcOrd="0" destOrd="0" presId="urn:microsoft.com/office/officeart/2008/layout/HorizontalMultiLevelHierarchy"/>
    <dgm:cxn modelId="{46A04495-E876-404C-891A-3DF307E0F41B}" type="presOf" srcId="{5F5A194B-E8FE-49E1-9AA1-FA4827C39B66}" destId="{5BAF1396-2313-4100-BA95-FF2A2F50DE58}" srcOrd="0" destOrd="0" presId="urn:microsoft.com/office/officeart/2008/layout/HorizontalMultiLevelHierarchy"/>
    <dgm:cxn modelId="{5A88E1CB-7B88-456A-B3AD-4CDA1809B8A3}" type="presOf" srcId="{C3B70F63-8F54-48AF-A9EB-57F7B3273289}" destId="{9F3DAC38-C3C7-409E-A27B-1EB3F1AA6D0E}" srcOrd="1" destOrd="0" presId="urn:microsoft.com/office/officeart/2008/layout/HorizontalMultiLevelHierarchy"/>
    <dgm:cxn modelId="{44AB9A2F-4DAF-4205-8D44-51CE59C39D82}" srcId="{5F5A194B-E8FE-49E1-9AA1-FA4827C39B66}" destId="{29EFC5EC-E2E3-4EC3-AA4D-1C2FD57B4DD5}" srcOrd="1" destOrd="0" parTransId="{5349F7DD-4E03-4BCF-911F-403E6E56E604}" sibTransId="{AA4C6ECA-D23E-4908-A69F-F7361A0A8791}"/>
    <dgm:cxn modelId="{B3940EBE-C45A-4450-B1D3-29D51E0FB620}" srcId="{9B308881-7470-4AB8-9AC5-FB060C1EA37E}" destId="{5F5A194B-E8FE-49E1-9AA1-FA4827C39B66}" srcOrd="0" destOrd="0" parTransId="{A9D4A50C-CCA0-44C8-910E-2EA690977C74}" sibTransId="{69A9BAED-24D3-4DD5-B96A-CC9E852B58E5}"/>
    <dgm:cxn modelId="{7F3755A3-A7D7-4547-8600-BB2518F36AAE}" type="presOf" srcId="{5349F7DD-4E03-4BCF-911F-403E6E56E604}" destId="{6B6159FA-122B-4646-8CA0-96169DA1F284}" srcOrd="0" destOrd="0" presId="urn:microsoft.com/office/officeart/2008/layout/HorizontalMultiLevelHierarchy"/>
    <dgm:cxn modelId="{3B7C1C5E-2343-436B-B990-EABAF3A2BEB8}" type="presOf" srcId="{BA150BF0-30EC-45E7-BF18-4EE5F0B505CE}" destId="{8CAA192D-7BA3-4EB2-9D30-CE1FD82F3B2A}" srcOrd="0" destOrd="0" presId="urn:microsoft.com/office/officeart/2008/layout/HorizontalMultiLevelHierarchy"/>
    <dgm:cxn modelId="{84D34E02-4FB7-44A1-A093-086DEFF949AB}" type="presOf" srcId="{141CCA28-10FC-4E4E-B431-5F81A3AA4DDD}" destId="{5416367D-3AE3-4939-A041-B6D142CEE8DF}" srcOrd="0" destOrd="0" presId="urn:microsoft.com/office/officeart/2008/layout/HorizontalMultiLevelHierarchy"/>
    <dgm:cxn modelId="{28C62CC8-42C6-4AE9-A2A1-098D2121244E}" type="presOf" srcId="{9B308881-7470-4AB8-9AC5-FB060C1EA37E}" destId="{056CCDAB-0C6D-4C28-8AC5-231099819680}" srcOrd="0" destOrd="0" presId="urn:microsoft.com/office/officeart/2008/layout/HorizontalMultiLevelHierarchy"/>
    <dgm:cxn modelId="{5774855F-765E-48E6-BEA6-8FFDDD2208CD}" type="presOf" srcId="{29EFC5EC-E2E3-4EC3-AA4D-1C2FD57B4DD5}" destId="{3F07354B-69BB-4B31-893E-5D0FD49EB71F}" srcOrd="0" destOrd="0" presId="urn:microsoft.com/office/officeart/2008/layout/HorizontalMultiLevelHierarchy"/>
    <dgm:cxn modelId="{DC91127E-B76E-47C4-8F1F-36B12605A45D}" srcId="{5F5A194B-E8FE-49E1-9AA1-FA4827C39B66}" destId="{141CCA28-10FC-4E4E-B431-5F81A3AA4DDD}" srcOrd="0" destOrd="0" parTransId="{BA150BF0-30EC-45E7-BF18-4EE5F0B505CE}" sibTransId="{6EBB5F49-C6F0-4B5E-84EB-042B5BBFF81F}"/>
    <dgm:cxn modelId="{8E31E4BA-5F7A-4D91-8EAB-9D05D07793D6}" srcId="{5F5A194B-E8FE-49E1-9AA1-FA4827C39B66}" destId="{AB9AB59E-F048-46B0-A0B2-A5B028F48860}" srcOrd="2" destOrd="0" parTransId="{C3B70F63-8F54-48AF-A9EB-57F7B3273289}" sibTransId="{C94E6962-3713-4B8E-9938-848B3F2037B7}"/>
    <dgm:cxn modelId="{5D7B4B35-4A1C-4CD6-82A8-501BA86177D1}" type="presOf" srcId="{AB9AB59E-F048-46B0-A0B2-A5B028F48860}" destId="{E9B9EDA6-8C1B-4233-932A-EC68AC32373C}" srcOrd="0" destOrd="0" presId="urn:microsoft.com/office/officeart/2008/layout/HorizontalMultiLevelHierarchy"/>
    <dgm:cxn modelId="{4C401BBA-AE84-4BFB-A97E-AF08C30D0224}" type="presOf" srcId="{BA150BF0-30EC-45E7-BF18-4EE5F0B505CE}" destId="{EBBF2895-3DD6-49F8-B983-1D42DBAA6CA9}" srcOrd="1" destOrd="0" presId="urn:microsoft.com/office/officeart/2008/layout/HorizontalMultiLevelHierarchy"/>
    <dgm:cxn modelId="{3833D16A-DA15-4DD1-BF1C-B210189DE69D}" type="presParOf" srcId="{056CCDAB-0C6D-4C28-8AC5-231099819680}" destId="{FE1FBE77-1D3F-452E-AE6C-01EB6B0FFD84}" srcOrd="0" destOrd="0" presId="urn:microsoft.com/office/officeart/2008/layout/HorizontalMultiLevelHierarchy"/>
    <dgm:cxn modelId="{C1E7989D-7652-4D2A-B9AB-D9A0A1F0524B}" type="presParOf" srcId="{FE1FBE77-1D3F-452E-AE6C-01EB6B0FFD84}" destId="{5BAF1396-2313-4100-BA95-FF2A2F50DE58}" srcOrd="0" destOrd="0" presId="urn:microsoft.com/office/officeart/2008/layout/HorizontalMultiLevelHierarchy"/>
    <dgm:cxn modelId="{1F049A18-A39E-4EB8-9AF1-A63AB6E87EF4}" type="presParOf" srcId="{FE1FBE77-1D3F-452E-AE6C-01EB6B0FFD84}" destId="{8F9DE8DA-3771-47C3-A423-7ED8E0B94A27}" srcOrd="1" destOrd="0" presId="urn:microsoft.com/office/officeart/2008/layout/HorizontalMultiLevelHierarchy"/>
    <dgm:cxn modelId="{641E9634-98D7-43A7-A3BA-8D11498CC87A}" type="presParOf" srcId="{8F9DE8DA-3771-47C3-A423-7ED8E0B94A27}" destId="{8CAA192D-7BA3-4EB2-9D30-CE1FD82F3B2A}" srcOrd="0" destOrd="0" presId="urn:microsoft.com/office/officeart/2008/layout/HorizontalMultiLevelHierarchy"/>
    <dgm:cxn modelId="{096D4120-92BB-4DEC-B29D-0AD9BF7677A5}" type="presParOf" srcId="{8CAA192D-7BA3-4EB2-9D30-CE1FD82F3B2A}" destId="{EBBF2895-3DD6-49F8-B983-1D42DBAA6CA9}" srcOrd="0" destOrd="0" presId="urn:microsoft.com/office/officeart/2008/layout/HorizontalMultiLevelHierarchy"/>
    <dgm:cxn modelId="{D7FFD158-5490-40F8-9207-9B9B8815FAD2}" type="presParOf" srcId="{8F9DE8DA-3771-47C3-A423-7ED8E0B94A27}" destId="{FC7C2CE1-5A62-4346-8091-6D186D6AEC91}" srcOrd="1" destOrd="0" presId="urn:microsoft.com/office/officeart/2008/layout/HorizontalMultiLevelHierarchy"/>
    <dgm:cxn modelId="{3053578A-2F98-4D80-96E7-BF96DE709027}" type="presParOf" srcId="{FC7C2CE1-5A62-4346-8091-6D186D6AEC91}" destId="{5416367D-3AE3-4939-A041-B6D142CEE8DF}" srcOrd="0" destOrd="0" presId="urn:microsoft.com/office/officeart/2008/layout/HorizontalMultiLevelHierarchy"/>
    <dgm:cxn modelId="{84004620-E72F-464B-A128-F0FB754331AD}" type="presParOf" srcId="{FC7C2CE1-5A62-4346-8091-6D186D6AEC91}" destId="{F884AD99-6AC2-4BA2-80A5-781B63F8209D}" srcOrd="1" destOrd="0" presId="urn:microsoft.com/office/officeart/2008/layout/HorizontalMultiLevelHierarchy"/>
    <dgm:cxn modelId="{8E631592-C586-4FCC-9DC7-B01E99706F99}" type="presParOf" srcId="{8F9DE8DA-3771-47C3-A423-7ED8E0B94A27}" destId="{6B6159FA-122B-4646-8CA0-96169DA1F284}" srcOrd="2" destOrd="0" presId="urn:microsoft.com/office/officeart/2008/layout/HorizontalMultiLevelHierarchy"/>
    <dgm:cxn modelId="{69FAEB96-0F90-4F1E-B4AD-9F7A499B1A22}" type="presParOf" srcId="{6B6159FA-122B-4646-8CA0-96169DA1F284}" destId="{ECCFA78D-64DB-48E9-85C4-B126C88278C4}" srcOrd="0" destOrd="0" presId="urn:microsoft.com/office/officeart/2008/layout/HorizontalMultiLevelHierarchy"/>
    <dgm:cxn modelId="{DE2E87F1-03B8-423C-9A54-F0911B487079}" type="presParOf" srcId="{8F9DE8DA-3771-47C3-A423-7ED8E0B94A27}" destId="{879ACFE2-A4E4-43C4-99E3-797D2BC74C03}" srcOrd="3" destOrd="0" presId="urn:microsoft.com/office/officeart/2008/layout/HorizontalMultiLevelHierarchy"/>
    <dgm:cxn modelId="{4F1D720D-4817-42BE-9D4C-7D7E920A0D12}" type="presParOf" srcId="{879ACFE2-A4E4-43C4-99E3-797D2BC74C03}" destId="{3F07354B-69BB-4B31-893E-5D0FD49EB71F}" srcOrd="0" destOrd="0" presId="urn:microsoft.com/office/officeart/2008/layout/HorizontalMultiLevelHierarchy"/>
    <dgm:cxn modelId="{E8DC1E1C-B0DE-4B46-B8B7-BE29C1435055}" type="presParOf" srcId="{879ACFE2-A4E4-43C4-99E3-797D2BC74C03}" destId="{E119E27B-486B-44D6-9318-357B0F7B117C}" srcOrd="1" destOrd="0" presId="urn:microsoft.com/office/officeart/2008/layout/HorizontalMultiLevelHierarchy"/>
    <dgm:cxn modelId="{3C80E028-017B-4332-9237-93403BCA9C86}" type="presParOf" srcId="{8F9DE8DA-3771-47C3-A423-7ED8E0B94A27}" destId="{FD3D4AB3-1BF3-4F16-865B-0B8C2BD8DCF0}" srcOrd="4" destOrd="0" presId="urn:microsoft.com/office/officeart/2008/layout/HorizontalMultiLevelHierarchy"/>
    <dgm:cxn modelId="{46EF0E73-4B63-4151-9A38-42DAFF6225D9}" type="presParOf" srcId="{FD3D4AB3-1BF3-4F16-865B-0B8C2BD8DCF0}" destId="{9F3DAC38-C3C7-409E-A27B-1EB3F1AA6D0E}" srcOrd="0" destOrd="0" presId="urn:microsoft.com/office/officeart/2008/layout/HorizontalMultiLevelHierarchy"/>
    <dgm:cxn modelId="{B7E78C84-777D-4610-A1CD-659FF57C9544}" type="presParOf" srcId="{8F9DE8DA-3771-47C3-A423-7ED8E0B94A27}" destId="{9E7ED32D-64B4-40F2-BA17-C2B4F80F3BB5}" srcOrd="5" destOrd="0" presId="urn:microsoft.com/office/officeart/2008/layout/HorizontalMultiLevelHierarchy"/>
    <dgm:cxn modelId="{5A6C973C-38EA-4846-8267-29743C0A7C16}" type="presParOf" srcId="{9E7ED32D-64B4-40F2-BA17-C2B4F80F3BB5}" destId="{E9B9EDA6-8C1B-4233-932A-EC68AC32373C}" srcOrd="0" destOrd="0" presId="urn:microsoft.com/office/officeart/2008/layout/HorizontalMultiLevelHierarchy"/>
    <dgm:cxn modelId="{44033979-823D-4637-BBFA-999C25D2B384}" type="presParOf" srcId="{9E7ED32D-64B4-40F2-BA17-C2B4F80F3BB5}" destId="{60289F8E-E80A-442F-A149-FB169BD8BA08}" srcOrd="1" destOrd="0" presId="urn:microsoft.com/office/officeart/2008/layout/HorizontalMultiLevelHierarchy"/>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C9E8EB6-C764-4970-BBA9-F4CFE47D6DF1}" type="doc">
      <dgm:prSet loTypeId="urn:microsoft.com/office/officeart/2005/8/layout/process3" loCatId="process" qsTypeId="urn:microsoft.com/office/officeart/2005/8/quickstyle/simple4" qsCatId="simple" csTypeId="urn:microsoft.com/office/officeart/2005/8/colors/colorful3" csCatId="colorful" phldr="1"/>
      <dgm:spPr/>
      <dgm:t>
        <a:bodyPr/>
        <a:lstStyle/>
        <a:p>
          <a:endParaRPr lang="es-AR"/>
        </a:p>
      </dgm:t>
    </dgm:pt>
    <dgm:pt modelId="{6B99647F-94AD-46C5-96F3-0D731AC0199B}">
      <dgm:prSet phldrT="[Texto]" custT="1"/>
      <dgm:spPr/>
      <dgm:t>
        <a:bodyPr/>
        <a:lstStyle/>
        <a:p>
          <a:pPr algn="ctr"/>
          <a:r>
            <a:rPr lang="es-AR" sz="1600" b="1" noProof="0" dirty="0"/>
            <a:t>Procedencia y rango de edad </a:t>
          </a:r>
        </a:p>
      </dgm:t>
    </dgm:pt>
    <dgm:pt modelId="{5A4E4A7B-8E5D-4E35-81BB-87871640BBAA}" type="parTrans" cxnId="{D69C32BA-086D-46A3-ACA0-F59865CFBBFC}">
      <dgm:prSet/>
      <dgm:spPr/>
      <dgm:t>
        <a:bodyPr/>
        <a:lstStyle/>
        <a:p>
          <a:endParaRPr lang="es-AR"/>
        </a:p>
      </dgm:t>
    </dgm:pt>
    <dgm:pt modelId="{1ED8F5AC-19DC-4485-8C3E-7297588F176E}" type="sibTrans" cxnId="{D69C32BA-086D-46A3-ACA0-F59865CFBBFC}">
      <dgm:prSet/>
      <dgm:spPr/>
      <dgm:t>
        <a:bodyPr/>
        <a:lstStyle/>
        <a:p>
          <a:endParaRPr lang="es-AR" dirty="0"/>
        </a:p>
      </dgm:t>
    </dgm:pt>
    <dgm:pt modelId="{33B3488C-4B46-4980-A9A6-7BB8783B0F7A}">
      <dgm:prSet phldrT="[Texto]" custT="1"/>
      <dgm:spPr/>
      <dgm:t>
        <a:bodyPr/>
        <a:lstStyle/>
        <a:p>
          <a:pPr algn="just"/>
          <a:r>
            <a:rPr lang="es-AR" sz="1400" noProof="0" dirty="0"/>
            <a:t>38 % proviene  de Maracaibo</a:t>
          </a:r>
        </a:p>
      </dgm:t>
    </dgm:pt>
    <dgm:pt modelId="{BF8378E3-1F65-4DEB-A06D-C9F180E0CCA3}" type="parTrans" cxnId="{95EE8E0E-D99C-4259-91BC-2BBAF9D4CF36}">
      <dgm:prSet/>
      <dgm:spPr/>
      <dgm:t>
        <a:bodyPr/>
        <a:lstStyle/>
        <a:p>
          <a:endParaRPr lang="es-AR"/>
        </a:p>
      </dgm:t>
    </dgm:pt>
    <dgm:pt modelId="{D5E31E41-A342-4CAB-BD63-B5DF3E3CB3B1}" type="sibTrans" cxnId="{95EE8E0E-D99C-4259-91BC-2BBAF9D4CF36}">
      <dgm:prSet/>
      <dgm:spPr/>
      <dgm:t>
        <a:bodyPr/>
        <a:lstStyle/>
        <a:p>
          <a:endParaRPr lang="es-AR"/>
        </a:p>
      </dgm:t>
    </dgm:pt>
    <dgm:pt modelId="{2DC47C58-8DB9-4217-B2E9-F52F4808BDC6}">
      <dgm:prSet phldrT="[Texto]" custT="1"/>
      <dgm:spPr/>
      <dgm:t>
        <a:bodyPr/>
        <a:lstStyle/>
        <a:p>
          <a:pPr algn="ctr"/>
          <a:r>
            <a:rPr lang="es-AR" sz="1600" b="1" noProof="0" dirty="0"/>
            <a:t>Familia y redes de apoyo</a:t>
          </a:r>
        </a:p>
      </dgm:t>
    </dgm:pt>
    <dgm:pt modelId="{F3BA1762-D89F-4AD7-BE49-735218F77EEE}" type="parTrans" cxnId="{13FC792B-19BE-4539-96F6-843D65C99254}">
      <dgm:prSet/>
      <dgm:spPr/>
      <dgm:t>
        <a:bodyPr/>
        <a:lstStyle/>
        <a:p>
          <a:endParaRPr lang="es-AR"/>
        </a:p>
      </dgm:t>
    </dgm:pt>
    <dgm:pt modelId="{845CEEB4-D31C-42DA-9C8C-530F105C8A31}" type="sibTrans" cxnId="{13FC792B-19BE-4539-96F6-843D65C99254}">
      <dgm:prSet/>
      <dgm:spPr/>
      <dgm:t>
        <a:bodyPr/>
        <a:lstStyle/>
        <a:p>
          <a:endParaRPr lang="es-AR" dirty="0"/>
        </a:p>
      </dgm:t>
    </dgm:pt>
    <dgm:pt modelId="{B61D9F2A-3E0A-46B2-8532-DEDC26D4FFFF}">
      <dgm:prSet phldrT="[Texto]" custT="1"/>
      <dgm:spPr/>
      <dgm:t>
        <a:bodyPr/>
        <a:lstStyle/>
        <a:p>
          <a:pPr algn="just"/>
          <a:r>
            <a:rPr lang="es-AR" sz="1400" noProof="0" dirty="0"/>
            <a:t>50% de los inmigrantes vive con amigos</a:t>
          </a:r>
        </a:p>
      </dgm:t>
    </dgm:pt>
    <dgm:pt modelId="{13E808E2-4163-487F-8B48-8A63719F2944}" type="parTrans" cxnId="{517029FA-FEF6-4491-88D4-9B94C4DB0CD6}">
      <dgm:prSet/>
      <dgm:spPr/>
      <dgm:t>
        <a:bodyPr/>
        <a:lstStyle/>
        <a:p>
          <a:endParaRPr lang="es-AR"/>
        </a:p>
      </dgm:t>
    </dgm:pt>
    <dgm:pt modelId="{56F69272-D54B-4E67-835F-0DC6C30C1D0D}" type="sibTrans" cxnId="{517029FA-FEF6-4491-88D4-9B94C4DB0CD6}">
      <dgm:prSet/>
      <dgm:spPr/>
      <dgm:t>
        <a:bodyPr/>
        <a:lstStyle/>
        <a:p>
          <a:endParaRPr lang="es-AR"/>
        </a:p>
      </dgm:t>
    </dgm:pt>
    <dgm:pt modelId="{FE9BFCAF-0325-425B-88C8-62D1EA529FF2}">
      <dgm:prSet phldrT="[Texto]" custT="1"/>
      <dgm:spPr/>
      <dgm:t>
        <a:bodyPr/>
        <a:lstStyle/>
        <a:p>
          <a:pPr algn="ctr"/>
          <a:r>
            <a:rPr lang="es-AR" sz="1600" b="1" noProof="0" dirty="0"/>
            <a:t>Salud y educación</a:t>
          </a:r>
        </a:p>
      </dgm:t>
    </dgm:pt>
    <dgm:pt modelId="{444ABDD5-3559-4A49-A19C-E8A7D33E1292}" type="parTrans" cxnId="{D0267169-244C-41C6-BC85-BFA8F765EA55}">
      <dgm:prSet/>
      <dgm:spPr/>
      <dgm:t>
        <a:bodyPr/>
        <a:lstStyle/>
        <a:p>
          <a:endParaRPr lang="es-AR"/>
        </a:p>
      </dgm:t>
    </dgm:pt>
    <dgm:pt modelId="{CBEC9478-780A-4D92-894E-DA8689AA85E0}" type="sibTrans" cxnId="{D0267169-244C-41C6-BC85-BFA8F765EA55}">
      <dgm:prSet/>
      <dgm:spPr/>
      <dgm:t>
        <a:bodyPr/>
        <a:lstStyle/>
        <a:p>
          <a:endParaRPr lang="es-AR" dirty="0"/>
        </a:p>
      </dgm:t>
    </dgm:pt>
    <dgm:pt modelId="{5FAC8288-7935-4796-AFB3-260D19FFC2E6}">
      <dgm:prSet phldrT="[Texto]" custT="1"/>
      <dgm:spPr/>
      <dgm:t>
        <a:bodyPr/>
        <a:lstStyle/>
        <a:p>
          <a:pPr algn="just"/>
          <a:r>
            <a:rPr lang="es-AR" sz="1400" noProof="0" dirty="0"/>
            <a:t>64% de los inmigrantes no esta afiliado a ningún régimen de salud.</a:t>
          </a:r>
        </a:p>
      </dgm:t>
    </dgm:pt>
    <dgm:pt modelId="{59232EB5-EF62-4F3D-A40F-F9DBAE28C003}" type="parTrans" cxnId="{9A7211CF-1722-4674-AA3E-CA3F7BFB8317}">
      <dgm:prSet/>
      <dgm:spPr/>
      <dgm:t>
        <a:bodyPr/>
        <a:lstStyle/>
        <a:p>
          <a:endParaRPr lang="es-AR"/>
        </a:p>
      </dgm:t>
    </dgm:pt>
    <dgm:pt modelId="{CC146588-0CBD-4D30-8170-AED770C78184}" type="sibTrans" cxnId="{9A7211CF-1722-4674-AA3E-CA3F7BFB8317}">
      <dgm:prSet/>
      <dgm:spPr/>
      <dgm:t>
        <a:bodyPr/>
        <a:lstStyle/>
        <a:p>
          <a:endParaRPr lang="es-AR"/>
        </a:p>
      </dgm:t>
    </dgm:pt>
    <dgm:pt modelId="{C76DABDF-8E6E-4B78-BB08-98B1FC4636BB}">
      <dgm:prSet custT="1"/>
      <dgm:spPr/>
      <dgm:t>
        <a:bodyPr/>
        <a:lstStyle/>
        <a:p>
          <a:pPr algn="ctr"/>
          <a:r>
            <a:rPr lang="es-AR" sz="1400" b="1" noProof="0" dirty="0"/>
            <a:t>Orientación sexual, identidad de genero y sectores de ejercicio </a:t>
          </a:r>
        </a:p>
      </dgm:t>
    </dgm:pt>
    <dgm:pt modelId="{AE086E83-2BB2-408A-9BD3-7461E203AD57}" type="parTrans" cxnId="{C9F0F8B3-9F30-43D4-ACD2-B389C0D33D1F}">
      <dgm:prSet/>
      <dgm:spPr/>
      <dgm:t>
        <a:bodyPr/>
        <a:lstStyle/>
        <a:p>
          <a:endParaRPr lang="es-AR"/>
        </a:p>
      </dgm:t>
    </dgm:pt>
    <dgm:pt modelId="{C79BD4F3-894E-47DB-9D89-383D1CB4F979}" type="sibTrans" cxnId="{C9F0F8B3-9F30-43D4-ACD2-B389C0D33D1F}">
      <dgm:prSet/>
      <dgm:spPr/>
      <dgm:t>
        <a:bodyPr/>
        <a:lstStyle/>
        <a:p>
          <a:endParaRPr lang="es-AR"/>
        </a:p>
      </dgm:t>
    </dgm:pt>
    <dgm:pt modelId="{2BF4D374-D293-4F9A-8818-01B5DA815935}">
      <dgm:prSet phldrT="[Texto]" custT="1"/>
      <dgm:spPr/>
      <dgm:t>
        <a:bodyPr/>
        <a:lstStyle/>
        <a:p>
          <a:pPr algn="just"/>
          <a:r>
            <a:rPr lang="es-AR" sz="1400" noProof="0" dirty="0"/>
            <a:t>3i % proviene de Caracas</a:t>
          </a:r>
        </a:p>
      </dgm:t>
    </dgm:pt>
    <dgm:pt modelId="{97EE18F2-1585-4CF3-91C4-B0D155E33955}" type="parTrans" cxnId="{86F014A5-C235-48E2-AF7B-31A1695356EE}">
      <dgm:prSet/>
      <dgm:spPr/>
      <dgm:t>
        <a:bodyPr/>
        <a:lstStyle/>
        <a:p>
          <a:endParaRPr lang="es-AR"/>
        </a:p>
      </dgm:t>
    </dgm:pt>
    <dgm:pt modelId="{66989C6B-E2CE-4F44-B82B-E9117CC7D4DF}" type="sibTrans" cxnId="{86F014A5-C235-48E2-AF7B-31A1695356EE}">
      <dgm:prSet/>
      <dgm:spPr/>
      <dgm:t>
        <a:bodyPr/>
        <a:lstStyle/>
        <a:p>
          <a:endParaRPr lang="es-AR"/>
        </a:p>
      </dgm:t>
    </dgm:pt>
    <dgm:pt modelId="{4C08E914-2D22-4620-A54A-BC2630304439}">
      <dgm:prSet custT="1"/>
      <dgm:spPr/>
      <dgm:t>
        <a:bodyPr/>
        <a:lstStyle/>
        <a:p>
          <a:r>
            <a:rPr lang="es-CO" sz="1400" dirty="0"/>
            <a:t>72% se identifican como homosexuales.</a:t>
          </a:r>
          <a:endParaRPr lang="es-AR" sz="1400" noProof="0" dirty="0"/>
        </a:p>
      </dgm:t>
    </dgm:pt>
    <dgm:pt modelId="{20DC792C-6BBF-4D12-8B8C-C5D1A3A64509}" type="parTrans" cxnId="{BA42FB46-8028-4D91-851B-E86A8E664AE2}">
      <dgm:prSet/>
      <dgm:spPr/>
      <dgm:t>
        <a:bodyPr/>
        <a:lstStyle/>
        <a:p>
          <a:endParaRPr lang="es-AR"/>
        </a:p>
      </dgm:t>
    </dgm:pt>
    <dgm:pt modelId="{413D3AD6-881C-4A6F-9D8A-2531B4F601DD}" type="sibTrans" cxnId="{BA42FB46-8028-4D91-851B-E86A8E664AE2}">
      <dgm:prSet/>
      <dgm:spPr/>
      <dgm:t>
        <a:bodyPr/>
        <a:lstStyle/>
        <a:p>
          <a:endParaRPr lang="es-AR"/>
        </a:p>
      </dgm:t>
    </dgm:pt>
    <dgm:pt modelId="{14600643-9A74-434A-A14A-9D70B76105CF}">
      <dgm:prSet custT="1"/>
      <dgm:spPr/>
      <dgm:t>
        <a:bodyPr/>
        <a:lstStyle/>
        <a:p>
          <a:endParaRPr lang="es-AR" sz="1400" dirty="0"/>
        </a:p>
      </dgm:t>
    </dgm:pt>
    <dgm:pt modelId="{A71A9DDF-F7F7-4DDD-8F47-38611807452C}" type="parTrans" cxnId="{F943E49E-05E7-4707-8BEC-45142CBF81D5}">
      <dgm:prSet/>
      <dgm:spPr/>
      <dgm:t>
        <a:bodyPr/>
        <a:lstStyle/>
        <a:p>
          <a:endParaRPr lang="es-AR"/>
        </a:p>
      </dgm:t>
    </dgm:pt>
    <dgm:pt modelId="{845F2144-46B9-4568-A5D0-36C424D07A59}" type="sibTrans" cxnId="{F943E49E-05E7-4707-8BEC-45142CBF81D5}">
      <dgm:prSet/>
      <dgm:spPr/>
      <dgm:t>
        <a:bodyPr/>
        <a:lstStyle/>
        <a:p>
          <a:endParaRPr lang="es-AR"/>
        </a:p>
      </dgm:t>
    </dgm:pt>
    <dgm:pt modelId="{2B359682-2C44-4A9B-AECE-650DBA74D65A}">
      <dgm:prSet phldrT="[Texto]" custT="1"/>
      <dgm:spPr/>
      <dgm:t>
        <a:bodyPr/>
        <a:lstStyle/>
        <a:p>
          <a:pPr algn="just"/>
          <a:r>
            <a:rPr lang="es-AR" sz="1400" noProof="0" dirty="0"/>
            <a:t>Edades de 22 a 25 años, con un predominio del 36%</a:t>
          </a:r>
        </a:p>
      </dgm:t>
    </dgm:pt>
    <dgm:pt modelId="{6BA7CA2F-EE98-4037-9018-098037A3CA97}" type="parTrans" cxnId="{B465ACE3-CE73-45E2-813C-44F9FD9E0E55}">
      <dgm:prSet/>
      <dgm:spPr/>
      <dgm:t>
        <a:bodyPr/>
        <a:lstStyle/>
        <a:p>
          <a:endParaRPr lang="es-ES"/>
        </a:p>
      </dgm:t>
    </dgm:pt>
    <dgm:pt modelId="{DEF44758-4116-49FA-B449-602ED2E2F313}" type="sibTrans" cxnId="{B465ACE3-CE73-45E2-813C-44F9FD9E0E55}">
      <dgm:prSet/>
      <dgm:spPr/>
      <dgm:t>
        <a:bodyPr/>
        <a:lstStyle/>
        <a:p>
          <a:endParaRPr lang="es-ES"/>
        </a:p>
      </dgm:t>
    </dgm:pt>
    <dgm:pt modelId="{36155689-6459-4C74-94AE-74D045DDDCC4}">
      <dgm:prSet phldrT="[Texto]" custT="1"/>
      <dgm:spPr/>
      <dgm:t>
        <a:bodyPr/>
        <a:lstStyle/>
        <a:p>
          <a:pPr algn="just"/>
          <a:r>
            <a:rPr lang="es-AR" sz="1400" noProof="0" dirty="0"/>
            <a:t>43% de los inmigrantes vive solo.</a:t>
          </a:r>
        </a:p>
      </dgm:t>
    </dgm:pt>
    <dgm:pt modelId="{B33E2A70-E6B7-4C26-A129-A48E7593E3F9}" type="parTrans" cxnId="{515655FD-26D9-4699-AA19-5F89F6ABC472}">
      <dgm:prSet/>
      <dgm:spPr/>
      <dgm:t>
        <a:bodyPr/>
        <a:lstStyle/>
        <a:p>
          <a:endParaRPr lang="es-ES"/>
        </a:p>
      </dgm:t>
    </dgm:pt>
    <dgm:pt modelId="{7FA8F372-9967-47AA-984F-36DEE23924C8}" type="sibTrans" cxnId="{515655FD-26D9-4699-AA19-5F89F6ABC472}">
      <dgm:prSet/>
      <dgm:spPr/>
      <dgm:t>
        <a:bodyPr/>
        <a:lstStyle/>
        <a:p>
          <a:endParaRPr lang="es-ES"/>
        </a:p>
      </dgm:t>
    </dgm:pt>
    <dgm:pt modelId="{376ACE87-C77A-456D-9FAF-159ED72C0825}">
      <dgm:prSet phldrT="[Texto]" custT="1"/>
      <dgm:spPr/>
      <dgm:t>
        <a:bodyPr/>
        <a:lstStyle/>
        <a:p>
          <a:pPr algn="just"/>
          <a:r>
            <a:rPr lang="es-CO" sz="1400" dirty="0"/>
            <a:t>64% de los entrevistados no posee una afiliación en la seguridad social </a:t>
          </a:r>
          <a:endParaRPr lang="es-AR" sz="1400" noProof="0" dirty="0"/>
        </a:p>
      </dgm:t>
    </dgm:pt>
    <dgm:pt modelId="{66C606E7-15C9-49DD-90E5-C0EEF92CF578}" type="parTrans" cxnId="{17671704-3037-477F-8DA4-0D834C49E9D0}">
      <dgm:prSet/>
      <dgm:spPr/>
      <dgm:t>
        <a:bodyPr/>
        <a:lstStyle/>
        <a:p>
          <a:endParaRPr lang="es-ES"/>
        </a:p>
      </dgm:t>
    </dgm:pt>
    <dgm:pt modelId="{531AE751-29DF-46AF-B55E-CEEDDB007E81}" type="sibTrans" cxnId="{17671704-3037-477F-8DA4-0D834C49E9D0}">
      <dgm:prSet/>
      <dgm:spPr/>
      <dgm:t>
        <a:bodyPr/>
        <a:lstStyle/>
        <a:p>
          <a:endParaRPr lang="es-ES"/>
        </a:p>
      </dgm:t>
    </dgm:pt>
    <dgm:pt modelId="{D22183C1-C9CC-4A7B-B976-C146AA8E2C05}">
      <dgm:prSet phldrT="[Texto]" custT="1"/>
      <dgm:spPr/>
      <dgm:t>
        <a:bodyPr/>
        <a:lstStyle/>
        <a:p>
          <a:pPr algn="just"/>
          <a:r>
            <a:rPr lang="es-CO" sz="1400" dirty="0"/>
            <a:t>36% si se encuentran afiliados y es de carácter contributivo</a:t>
          </a:r>
          <a:endParaRPr lang="es-AR" sz="1400" noProof="0" dirty="0"/>
        </a:p>
      </dgm:t>
    </dgm:pt>
    <dgm:pt modelId="{6C93A92E-FFE3-4CAC-A918-594FEF7E7454}" type="parTrans" cxnId="{AFF590C3-2A5B-4D4C-B381-42C481CE9B1C}">
      <dgm:prSet/>
      <dgm:spPr/>
      <dgm:t>
        <a:bodyPr/>
        <a:lstStyle/>
        <a:p>
          <a:endParaRPr lang="es-ES"/>
        </a:p>
      </dgm:t>
    </dgm:pt>
    <dgm:pt modelId="{CCEABB74-8334-42B1-86AF-44EEF0CCFDCF}" type="sibTrans" cxnId="{AFF590C3-2A5B-4D4C-B381-42C481CE9B1C}">
      <dgm:prSet/>
      <dgm:spPr/>
      <dgm:t>
        <a:bodyPr/>
        <a:lstStyle/>
        <a:p>
          <a:endParaRPr lang="es-ES"/>
        </a:p>
      </dgm:t>
    </dgm:pt>
    <dgm:pt modelId="{ECCA94A7-4D46-45E5-88AD-D0A44C3BD615}">
      <dgm:prSet custT="1"/>
      <dgm:spPr/>
      <dgm:t>
        <a:bodyPr/>
        <a:lstStyle/>
        <a:p>
          <a:r>
            <a:rPr lang="es-CO" sz="1400" dirty="0"/>
            <a:t>14% manifiesta ser bisexual.</a:t>
          </a:r>
          <a:endParaRPr lang="es-AR" sz="1400" noProof="0" dirty="0"/>
        </a:p>
      </dgm:t>
    </dgm:pt>
    <dgm:pt modelId="{9D932124-A3C8-4236-9EB2-6B6E7031086D}" type="parTrans" cxnId="{F5FFF867-71F1-4B16-9BC4-4CE3E99850BF}">
      <dgm:prSet/>
      <dgm:spPr/>
      <dgm:t>
        <a:bodyPr/>
        <a:lstStyle/>
        <a:p>
          <a:endParaRPr lang="es-ES"/>
        </a:p>
      </dgm:t>
    </dgm:pt>
    <dgm:pt modelId="{AC5F0162-B6F0-4AE6-853A-9DE9AB098FF6}" type="sibTrans" cxnId="{F5FFF867-71F1-4B16-9BC4-4CE3E99850BF}">
      <dgm:prSet/>
      <dgm:spPr/>
      <dgm:t>
        <a:bodyPr/>
        <a:lstStyle/>
        <a:p>
          <a:endParaRPr lang="es-ES"/>
        </a:p>
      </dgm:t>
    </dgm:pt>
    <dgm:pt modelId="{E9C4B7E8-E5A8-4526-8556-574B4B0F5241}">
      <dgm:prSet custT="1"/>
      <dgm:spPr/>
      <dgm:t>
        <a:bodyPr/>
        <a:lstStyle/>
        <a:p>
          <a:r>
            <a:rPr lang="es-CO" sz="1400" dirty="0"/>
            <a:t>7% manifiesta ser heterosexual.</a:t>
          </a:r>
          <a:endParaRPr lang="es-AR" sz="1400" noProof="0" dirty="0"/>
        </a:p>
      </dgm:t>
    </dgm:pt>
    <dgm:pt modelId="{D12EF5E9-29B4-4E6A-9A94-E991F37ADC50}" type="parTrans" cxnId="{BE91B84E-650F-426C-8A1B-8055BCCC0A4A}">
      <dgm:prSet/>
      <dgm:spPr/>
      <dgm:t>
        <a:bodyPr/>
        <a:lstStyle/>
        <a:p>
          <a:endParaRPr lang="es-ES"/>
        </a:p>
      </dgm:t>
    </dgm:pt>
    <dgm:pt modelId="{91264505-999B-4504-B2A1-F8786E070B8B}" type="sibTrans" cxnId="{BE91B84E-650F-426C-8A1B-8055BCCC0A4A}">
      <dgm:prSet/>
      <dgm:spPr/>
      <dgm:t>
        <a:bodyPr/>
        <a:lstStyle/>
        <a:p>
          <a:endParaRPr lang="es-ES"/>
        </a:p>
      </dgm:t>
    </dgm:pt>
    <dgm:pt modelId="{E06BBCDD-CF3C-4FB9-82ED-0D72A2FD6AAA}">
      <dgm:prSet custT="1"/>
      <dgm:spPr/>
      <dgm:t>
        <a:bodyPr/>
        <a:lstStyle/>
        <a:p>
          <a:r>
            <a:rPr lang="es-CO" sz="1400" dirty="0"/>
            <a:t>7%  indica ser </a:t>
          </a:r>
          <a:r>
            <a:rPr lang="es-CO" sz="1400" dirty="0" err="1"/>
            <a:t>queer</a:t>
          </a:r>
          <a:r>
            <a:rPr lang="es-CO" sz="1400" dirty="0"/>
            <a:t>.</a:t>
          </a:r>
          <a:endParaRPr lang="es-AR" sz="1400" noProof="0" dirty="0"/>
        </a:p>
      </dgm:t>
    </dgm:pt>
    <dgm:pt modelId="{461686F2-F0FC-4A1B-BCD1-E35C9F72751F}" type="parTrans" cxnId="{5D84E102-D56D-46E4-ABAF-F535C665E6CE}">
      <dgm:prSet/>
      <dgm:spPr/>
      <dgm:t>
        <a:bodyPr/>
        <a:lstStyle/>
        <a:p>
          <a:endParaRPr lang="es-ES"/>
        </a:p>
      </dgm:t>
    </dgm:pt>
    <dgm:pt modelId="{61E9FBD5-65E5-4D77-B91B-A4EB97A7D160}" type="sibTrans" cxnId="{5D84E102-D56D-46E4-ABAF-F535C665E6CE}">
      <dgm:prSet/>
      <dgm:spPr/>
      <dgm:t>
        <a:bodyPr/>
        <a:lstStyle/>
        <a:p>
          <a:endParaRPr lang="es-ES"/>
        </a:p>
      </dgm:t>
    </dgm:pt>
    <dgm:pt modelId="{A327B786-8162-4279-AAAF-5556654A7806}">
      <dgm:prSet phldrT="[Texto]" custT="1"/>
      <dgm:spPr/>
      <dgm:t>
        <a:bodyPr/>
        <a:lstStyle/>
        <a:p>
          <a:pPr algn="just"/>
          <a:r>
            <a:rPr lang="es-CO" sz="1400" dirty="0"/>
            <a:t>71% provienen de una familia nuclear.</a:t>
          </a:r>
          <a:endParaRPr lang="es-AR" sz="1400" noProof="0" dirty="0"/>
        </a:p>
      </dgm:t>
    </dgm:pt>
    <dgm:pt modelId="{D441F416-4110-42F1-A8BA-F8DABFDE2E55}" type="parTrans" cxnId="{C3BDD644-4E6B-460E-B906-BFD1F21E4EBE}">
      <dgm:prSet/>
      <dgm:spPr/>
      <dgm:t>
        <a:bodyPr/>
        <a:lstStyle/>
        <a:p>
          <a:endParaRPr lang="es-ES"/>
        </a:p>
      </dgm:t>
    </dgm:pt>
    <dgm:pt modelId="{C61AACD6-3389-414F-8F14-EE4B35EA09A0}" type="sibTrans" cxnId="{C3BDD644-4E6B-460E-B906-BFD1F21E4EBE}">
      <dgm:prSet/>
      <dgm:spPr/>
      <dgm:t>
        <a:bodyPr/>
        <a:lstStyle/>
        <a:p>
          <a:endParaRPr lang="es-ES"/>
        </a:p>
      </dgm:t>
    </dgm:pt>
    <dgm:pt modelId="{756EEA17-2555-42B0-8172-57FEDFA88DDB}">
      <dgm:prSet phldrT="[Texto]" custT="1"/>
      <dgm:spPr/>
      <dgm:t>
        <a:bodyPr/>
        <a:lstStyle/>
        <a:p>
          <a:pPr algn="just"/>
          <a:r>
            <a:rPr lang="es-CO" sz="1400" dirty="0"/>
            <a:t>29% proviene de  una familia de carácter monoparental con jefatura femenina.</a:t>
          </a:r>
          <a:endParaRPr lang="es-AR" sz="1400" noProof="0" dirty="0"/>
        </a:p>
      </dgm:t>
    </dgm:pt>
    <dgm:pt modelId="{62A06054-6E27-4EB6-AC8A-6E06A0E6E779}" type="parTrans" cxnId="{2E53EAB3-EBEE-47DC-BF73-63D58259D499}">
      <dgm:prSet/>
      <dgm:spPr/>
      <dgm:t>
        <a:bodyPr/>
        <a:lstStyle/>
        <a:p>
          <a:endParaRPr lang="es-ES"/>
        </a:p>
      </dgm:t>
    </dgm:pt>
    <dgm:pt modelId="{D08081A3-C59E-4B64-B86B-CBB48EB2CC79}" type="sibTrans" cxnId="{2E53EAB3-EBEE-47DC-BF73-63D58259D499}">
      <dgm:prSet/>
      <dgm:spPr/>
      <dgm:t>
        <a:bodyPr/>
        <a:lstStyle/>
        <a:p>
          <a:endParaRPr lang="es-ES"/>
        </a:p>
      </dgm:t>
    </dgm:pt>
    <dgm:pt modelId="{C903D938-1F81-498E-810B-B54CABEDA331}">
      <dgm:prSet phldrT="[Texto]" custT="1"/>
      <dgm:spPr/>
      <dgm:t>
        <a:bodyPr/>
        <a:lstStyle/>
        <a:p>
          <a:pPr algn="just"/>
          <a:r>
            <a:rPr lang="es-CO" sz="1400" dirty="0"/>
            <a:t>29% con un rango de edad entre los 22 y 25</a:t>
          </a:r>
          <a:endParaRPr lang="es-AR" sz="1400" noProof="0" dirty="0"/>
        </a:p>
      </dgm:t>
    </dgm:pt>
    <dgm:pt modelId="{9BCF0B8F-1A19-418F-A79F-7070BAC20196}" type="parTrans" cxnId="{54DA523F-2C8D-4849-AAFF-90AB0382FF60}">
      <dgm:prSet/>
      <dgm:spPr/>
      <dgm:t>
        <a:bodyPr/>
        <a:lstStyle/>
        <a:p>
          <a:endParaRPr lang="es-ES"/>
        </a:p>
      </dgm:t>
    </dgm:pt>
    <dgm:pt modelId="{613AC952-76F7-42A7-8D09-4B3767173E10}" type="sibTrans" cxnId="{54DA523F-2C8D-4849-AAFF-90AB0382FF60}">
      <dgm:prSet/>
      <dgm:spPr/>
      <dgm:t>
        <a:bodyPr/>
        <a:lstStyle/>
        <a:p>
          <a:endParaRPr lang="es-ES"/>
        </a:p>
      </dgm:t>
    </dgm:pt>
    <dgm:pt modelId="{5C4FB40B-0A55-4B1D-BA7C-3D7BFA524C2A}" type="pres">
      <dgm:prSet presAssocID="{3C9E8EB6-C764-4970-BBA9-F4CFE47D6DF1}" presName="linearFlow" presStyleCnt="0">
        <dgm:presLayoutVars>
          <dgm:dir/>
          <dgm:animLvl val="lvl"/>
          <dgm:resizeHandles val="exact"/>
        </dgm:presLayoutVars>
      </dgm:prSet>
      <dgm:spPr/>
      <dgm:t>
        <a:bodyPr/>
        <a:lstStyle/>
        <a:p>
          <a:endParaRPr lang="es-CO"/>
        </a:p>
      </dgm:t>
    </dgm:pt>
    <dgm:pt modelId="{9AAEE095-493F-4246-9A16-2F9F2746DB1F}" type="pres">
      <dgm:prSet presAssocID="{6B99647F-94AD-46C5-96F3-0D731AC0199B}" presName="composite" presStyleCnt="0"/>
      <dgm:spPr/>
    </dgm:pt>
    <dgm:pt modelId="{002B8510-6A4C-4FD7-ACC3-5F200DE29C4E}" type="pres">
      <dgm:prSet presAssocID="{6B99647F-94AD-46C5-96F3-0D731AC0199B}" presName="parTx" presStyleLbl="node1" presStyleIdx="0" presStyleCnt="4">
        <dgm:presLayoutVars>
          <dgm:chMax val="0"/>
          <dgm:chPref val="0"/>
          <dgm:bulletEnabled val="1"/>
        </dgm:presLayoutVars>
      </dgm:prSet>
      <dgm:spPr/>
      <dgm:t>
        <a:bodyPr/>
        <a:lstStyle/>
        <a:p>
          <a:endParaRPr lang="es-CO"/>
        </a:p>
      </dgm:t>
    </dgm:pt>
    <dgm:pt modelId="{DF338FD4-B983-48CF-A22E-B9FA54F1098E}" type="pres">
      <dgm:prSet presAssocID="{6B99647F-94AD-46C5-96F3-0D731AC0199B}" presName="parSh" presStyleLbl="node1" presStyleIdx="0" presStyleCnt="4"/>
      <dgm:spPr/>
      <dgm:t>
        <a:bodyPr/>
        <a:lstStyle/>
        <a:p>
          <a:endParaRPr lang="es-CO"/>
        </a:p>
      </dgm:t>
    </dgm:pt>
    <dgm:pt modelId="{BF35581D-02F3-4E04-B36F-989C01BDC561}" type="pres">
      <dgm:prSet presAssocID="{6B99647F-94AD-46C5-96F3-0D731AC0199B}" presName="desTx" presStyleLbl="fgAcc1" presStyleIdx="0" presStyleCnt="4" custScaleX="125302">
        <dgm:presLayoutVars>
          <dgm:bulletEnabled val="1"/>
        </dgm:presLayoutVars>
      </dgm:prSet>
      <dgm:spPr/>
      <dgm:t>
        <a:bodyPr/>
        <a:lstStyle/>
        <a:p>
          <a:endParaRPr lang="es-CO"/>
        </a:p>
      </dgm:t>
    </dgm:pt>
    <dgm:pt modelId="{7AC0F3E6-E254-4BE6-A10A-A90C4D220028}" type="pres">
      <dgm:prSet presAssocID="{1ED8F5AC-19DC-4485-8C3E-7297588F176E}" presName="sibTrans" presStyleLbl="sibTrans2D1" presStyleIdx="0" presStyleCnt="3"/>
      <dgm:spPr/>
      <dgm:t>
        <a:bodyPr/>
        <a:lstStyle/>
        <a:p>
          <a:endParaRPr lang="es-CO"/>
        </a:p>
      </dgm:t>
    </dgm:pt>
    <dgm:pt modelId="{021A8054-8142-46BD-A65F-36C995424CF9}" type="pres">
      <dgm:prSet presAssocID="{1ED8F5AC-19DC-4485-8C3E-7297588F176E}" presName="connTx" presStyleLbl="sibTrans2D1" presStyleIdx="0" presStyleCnt="3"/>
      <dgm:spPr/>
      <dgm:t>
        <a:bodyPr/>
        <a:lstStyle/>
        <a:p>
          <a:endParaRPr lang="es-CO"/>
        </a:p>
      </dgm:t>
    </dgm:pt>
    <dgm:pt modelId="{84878377-E95E-4D2B-BDB6-770AF34C56D9}" type="pres">
      <dgm:prSet presAssocID="{2DC47C58-8DB9-4217-B2E9-F52F4808BDC6}" presName="composite" presStyleCnt="0"/>
      <dgm:spPr/>
    </dgm:pt>
    <dgm:pt modelId="{557AA7B8-04F8-4F21-A5CE-0DD763FC5AE6}" type="pres">
      <dgm:prSet presAssocID="{2DC47C58-8DB9-4217-B2E9-F52F4808BDC6}" presName="parTx" presStyleLbl="node1" presStyleIdx="0" presStyleCnt="4">
        <dgm:presLayoutVars>
          <dgm:chMax val="0"/>
          <dgm:chPref val="0"/>
          <dgm:bulletEnabled val="1"/>
        </dgm:presLayoutVars>
      </dgm:prSet>
      <dgm:spPr/>
      <dgm:t>
        <a:bodyPr/>
        <a:lstStyle/>
        <a:p>
          <a:endParaRPr lang="es-CO"/>
        </a:p>
      </dgm:t>
    </dgm:pt>
    <dgm:pt modelId="{6F20456E-C071-430F-96BC-F9E91B718757}" type="pres">
      <dgm:prSet presAssocID="{2DC47C58-8DB9-4217-B2E9-F52F4808BDC6}" presName="parSh" presStyleLbl="node1" presStyleIdx="1" presStyleCnt="4"/>
      <dgm:spPr/>
      <dgm:t>
        <a:bodyPr/>
        <a:lstStyle/>
        <a:p>
          <a:endParaRPr lang="es-CO"/>
        </a:p>
      </dgm:t>
    </dgm:pt>
    <dgm:pt modelId="{94380CC6-4852-4E22-87C1-668D8462BF42}" type="pres">
      <dgm:prSet presAssocID="{2DC47C58-8DB9-4217-B2E9-F52F4808BDC6}" presName="desTx" presStyleLbl="fgAcc1" presStyleIdx="1" presStyleCnt="4" custScaleX="130432" custLinFactNeighborX="-6454" custLinFactNeighborY="5089">
        <dgm:presLayoutVars>
          <dgm:bulletEnabled val="1"/>
        </dgm:presLayoutVars>
      </dgm:prSet>
      <dgm:spPr/>
      <dgm:t>
        <a:bodyPr/>
        <a:lstStyle/>
        <a:p>
          <a:endParaRPr lang="es-CO"/>
        </a:p>
      </dgm:t>
    </dgm:pt>
    <dgm:pt modelId="{E03DBBB9-7E6C-40A8-8AB3-7F462AE28CBC}" type="pres">
      <dgm:prSet presAssocID="{845CEEB4-D31C-42DA-9C8C-530F105C8A31}" presName="sibTrans" presStyleLbl="sibTrans2D1" presStyleIdx="1" presStyleCnt="3"/>
      <dgm:spPr/>
      <dgm:t>
        <a:bodyPr/>
        <a:lstStyle/>
        <a:p>
          <a:endParaRPr lang="es-CO"/>
        </a:p>
      </dgm:t>
    </dgm:pt>
    <dgm:pt modelId="{7D6E1F78-D9CB-4579-A57B-091EFD2230ED}" type="pres">
      <dgm:prSet presAssocID="{845CEEB4-D31C-42DA-9C8C-530F105C8A31}" presName="connTx" presStyleLbl="sibTrans2D1" presStyleIdx="1" presStyleCnt="3"/>
      <dgm:spPr/>
      <dgm:t>
        <a:bodyPr/>
        <a:lstStyle/>
        <a:p>
          <a:endParaRPr lang="es-CO"/>
        </a:p>
      </dgm:t>
    </dgm:pt>
    <dgm:pt modelId="{10945EF7-EFBC-4816-A2C7-79A27EAC67D9}" type="pres">
      <dgm:prSet presAssocID="{FE9BFCAF-0325-425B-88C8-62D1EA529FF2}" presName="composite" presStyleCnt="0"/>
      <dgm:spPr/>
    </dgm:pt>
    <dgm:pt modelId="{CF592349-8BBE-4B06-BEF9-2C0E341A1145}" type="pres">
      <dgm:prSet presAssocID="{FE9BFCAF-0325-425B-88C8-62D1EA529FF2}" presName="parTx" presStyleLbl="node1" presStyleIdx="1" presStyleCnt="4">
        <dgm:presLayoutVars>
          <dgm:chMax val="0"/>
          <dgm:chPref val="0"/>
          <dgm:bulletEnabled val="1"/>
        </dgm:presLayoutVars>
      </dgm:prSet>
      <dgm:spPr/>
      <dgm:t>
        <a:bodyPr/>
        <a:lstStyle/>
        <a:p>
          <a:endParaRPr lang="es-CO"/>
        </a:p>
      </dgm:t>
    </dgm:pt>
    <dgm:pt modelId="{B6780E21-6C79-4C5C-A6E5-8B6337770607}" type="pres">
      <dgm:prSet presAssocID="{FE9BFCAF-0325-425B-88C8-62D1EA529FF2}" presName="parSh" presStyleLbl="node1" presStyleIdx="2" presStyleCnt="4"/>
      <dgm:spPr/>
      <dgm:t>
        <a:bodyPr/>
        <a:lstStyle/>
        <a:p>
          <a:endParaRPr lang="es-CO"/>
        </a:p>
      </dgm:t>
    </dgm:pt>
    <dgm:pt modelId="{FAB554B8-FDC4-4CAF-8C65-BA089F450B92}" type="pres">
      <dgm:prSet presAssocID="{FE9BFCAF-0325-425B-88C8-62D1EA529FF2}" presName="desTx" presStyleLbl="fgAcc1" presStyleIdx="2" presStyleCnt="4" custScaleX="123067">
        <dgm:presLayoutVars>
          <dgm:bulletEnabled val="1"/>
        </dgm:presLayoutVars>
      </dgm:prSet>
      <dgm:spPr/>
      <dgm:t>
        <a:bodyPr/>
        <a:lstStyle/>
        <a:p>
          <a:endParaRPr lang="es-CO"/>
        </a:p>
      </dgm:t>
    </dgm:pt>
    <dgm:pt modelId="{3CF89739-0AD3-4781-A0C7-1BC88050526C}" type="pres">
      <dgm:prSet presAssocID="{CBEC9478-780A-4D92-894E-DA8689AA85E0}" presName="sibTrans" presStyleLbl="sibTrans2D1" presStyleIdx="2" presStyleCnt="3"/>
      <dgm:spPr/>
      <dgm:t>
        <a:bodyPr/>
        <a:lstStyle/>
        <a:p>
          <a:endParaRPr lang="es-CO"/>
        </a:p>
      </dgm:t>
    </dgm:pt>
    <dgm:pt modelId="{93779022-85B2-4955-BB8E-C51629573182}" type="pres">
      <dgm:prSet presAssocID="{CBEC9478-780A-4D92-894E-DA8689AA85E0}" presName="connTx" presStyleLbl="sibTrans2D1" presStyleIdx="2" presStyleCnt="3"/>
      <dgm:spPr/>
      <dgm:t>
        <a:bodyPr/>
        <a:lstStyle/>
        <a:p>
          <a:endParaRPr lang="es-CO"/>
        </a:p>
      </dgm:t>
    </dgm:pt>
    <dgm:pt modelId="{58BEABB2-1BA4-443B-8C8F-B71078A6B924}" type="pres">
      <dgm:prSet presAssocID="{C76DABDF-8E6E-4B78-BB08-98B1FC4636BB}" presName="composite" presStyleCnt="0"/>
      <dgm:spPr/>
    </dgm:pt>
    <dgm:pt modelId="{FD3DA3B5-FF75-4479-A70F-226F43586972}" type="pres">
      <dgm:prSet presAssocID="{C76DABDF-8E6E-4B78-BB08-98B1FC4636BB}" presName="parTx" presStyleLbl="node1" presStyleIdx="2" presStyleCnt="4">
        <dgm:presLayoutVars>
          <dgm:chMax val="0"/>
          <dgm:chPref val="0"/>
          <dgm:bulletEnabled val="1"/>
        </dgm:presLayoutVars>
      </dgm:prSet>
      <dgm:spPr/>
      <dgm:t>
        <a:bodyPr/>
        <a:lstStyle/>
        <a:p>
          <a:endParaRPr lang="es-CO"/>
        </a:p>
      </dgm:t>
    </dgm:pt>
    <dgm:pt modelId="{39F29835-D585-47AA-BB4F-5BAA2CC44841}" type="pres">
      <dgm:prSet presAssocID="{C76DABDF-8E6E-4B78-BB08-98B1FC4636BB}" presName="parSh" presStyleLbl="node1" presStyleIdx="3" presStyleCnt="4" custScaleX="120912" custLinFactNeighborY="-7588"/>
      <dgm:spPr/>
      <dgm:t>
        <a:bodyPr/>
        <a:lstStyle/>
        <a:p>
          <a:endParaRPr lang="es-CO"/>
        </a:p>
      </dgm:t>
    </dgm:pt>
    <dgm:pt modelId="{20150CD8-20BA-4A27-810F-90ABDD1C2D11}" type="pres">
      <dgm:prSet presAssocID="{C76DABDF-8E6E-4B78-BB08-98B1FC4636BB}" presName="desTx" presStyleLbl="fgAcc1" presStyleIdx="3" presStyleCnt="4" custScaleX="113011" custLinFactNeighborX="-13015" custLinFactNeighborY="4500">
        <dgm:presLayoutVars>
          <dgm:bulletEnabled val="1"/>
        </dgm:presLayoutVars>
      </dgm:prSet>
      <dgm:spPr/>
      <dgm:t>
        <a:bodyPr/>
        <a:lstStyle/>
        <a:p>
          <a:endParaRPr lang="es-CO"/>
        </a:p>
      </dgm:t>
    </dgm:pt>
  </dgm:ptLst>
  <dgm:cxnLst>
    <dgm:cxn modelId="{01B61F00-D693-4178-A523-8DD097A7143C}" type="presOf" srcId="{CBEC9478-780A-4D92-894E-DA8689AA85E0}" destId="{3CF89739-0AD3-4781-A0C7-1BC88050526C}" srcOrd="0" destOrd="0" presId="urn:microsoft.com/office/officeart/2005/8/layout/process3"/>
    <dgm:cxn modelId="{FA58D41C-563B-440F-8C07-3364FF8417AE}" type="presOf" srcId="{2DC47C58-8DB9-4217-B2E9-F52F4808BDC6}" destId="{6F20456E-C071-430F-96BC-F9E91B718757}" srcOrd="1" destOrd="0" presId="urn:microsoft.com/office/officeart/2005/8/layout/process3"/>
    <dgm:cxn modelId="{DF8FFDA8-4561-4D0A-85AE-32E362ABC8A1}" type="presOf" srcId="{845CEEB4-D31C-42DA-9C8C-530F105C8A31}" destId="{E03DBBB9-7E6C-40A8-8AB3-7F462AE28CBC}" srcOrd="0" destOrd="0" presId="urn:microsoft.com/office/officeart/2005/8/layout/process3"/>
    <dgm:cxn modelId="{22FB9975-29FB-4F6B-9975-7961F5538D4C}" type="presOf" srcId="{1ED8F5AC-19DC-4485-8C3E-7297588F176E}" destId="{7AC0F3E6-E254-4BE6-A10A-A90C4D220028}" srcOrd="0" destOrd="0" presId="urn:microsoft.com/office/officeart/2005/8/layout/process3"/>
    <dgm:cxn modelId="{C5020D6F-F37D-4D33-AE28-FF80F7B77A15}" type="presOf" srcId="{FE9BFCAF-0325-425B-88C8-62D1EA529FF2}" destId="{B6780E21-6C79-4C5C-A6E5-8B6337770607}" srcOrd="1" destOrd="0" presId="urn:microsoft.com/office/officeart/2005/8/layout/process3"/>
    <dgm:cxn modelId="{86F014A5-C235-48E2-AF7B-31A1695356EE}" srcId="{6B99647F-94AD-46C5-96F3-0D731AC0199B}" destId="{2BF4D374-D293-4F9A-8818-01B5DA815935}" srcOrd="1" destOrd="0" parTransId="{97EE18F2-1585-4CF3-91C4-B0D155E33955}" sibTransId="{66989C6B-E2CE-4F44-B82B-E9117CC7D4DF}"/>
    <dgm:cxn modelId="{517029FA-FEF6-4491-88D4-9B94C4DB0CD6}" srcId="{2DC47C58-8DB9-4217-B2E9-F52F4808BDC6}" destId="{B61D9F2A-3E0A-46B2-8532-DEDC26D4FFFF}" srcOrd="0" destOrd="0" parTransId="{13E808E2-4163-487F-8B48-8A63719F2944}" sibTransId="{56F69272-D54B-4E67-835F-0DC6C30C1D0D}"/>
    <dgm:cxn modelId="{13FC792B-19BE-4539-96F6-843D65C99254}" srcId="{3C9E8EB6-C764-4970-BBA9-F4CFE47D6DF1}" destId="{2DC47C58-8DB9-4217-B2E9-F52F4808BDC6}" srcOrd="1" destOrd="0" parTransId="{F3BA1762-D89F-4AD7-BE49-735218F77EEE}" sibTransId="{845CEEB4-D31C-42DA-9C8C-530F105C8A31}"/>
    <dgm:cxn modelId="{D69C32BA-086D-46A3-ACA0-F59865CFBBFC}" srcId="{3C9E8EB6-C764-4970-BBA9-F4CFE47D6DF1}" destId="{6B99647F-94AD-46C5-96F3-0D731AC0199B}" srcOrd="0" destOrd="0" parTransId="{5A4E4A7B-8E5D-4E35-81BB-87871640BBAA}" sibTransId="{1ED8F5AC-19DC-4485-8C3E-7297588F176E}"/>
    <dgm:cxn modelId="{54DA523F-2C8D-4849-AAFF-90AB0382FF60}" srcId="{6B99647F-94AD-46C5-96F3-0D731AC0199B}" destId="{C903D938-1F81-498E-810B-B54CABEDA331}" srcOrd="3" destOrd="0" parTransId="{9BCF0B8F-1A19-418F-A79F-7070BAC20196}" sibTransId="{613AC952-76F7-42A7-8D09-4B3767173E10}"/>
    <dgm:cxn modelId="{A5803BDC-B115-4B4E-A399-C82E3DFDBE56}" type="presOf" srcId="{3C9E8EB6-C764-4970-BBA9-F4CFE47D6DF1}" destId="{5C4FB40B-0A55-4B1D-BA7C-3D7BFA524C2A}" srcOrd="0" destOrd="0" presId="urn:microsoft.com/office/officeart/2005/8/layout/process3"/>
    <dgm:cxn modelId="{42D018AF-C6D4-404D-8E89-B85D959FD34C}" type="presOf" srcId="{A327B786-8162-4279-AAAF-5556654A7806}" destId="{94380CC6-4852-4E22-87C1-668D8462BF42}" srcOrd="0" destOrd="2" presId="urn:microsoft.com/office/officeart/2005/8/layout/process3"/>
    <dgm:cxn modelId="{C9F0F8B3-9F30-43D4-ACD2-B389C0D33D1F}" srcId="{3C9E8EB6-C764-4970-BBA9-F4CFE47D6DF1}" destId="{C76DABDF-8E6E-4B78-BB08-98B1FC4636BB}" srcOrd="3" destOrd="0" parTransId="{AE086E83-2BB2-408A-9BD3-7461E203AD57}" sibTransId="{C79BD4F3-894E-47DB-9D89-383D1CB4F979}"/>
    <dgm:cxn modelId="{5FD8BEB5-C2F8-48A8-8E0C-D44B70ED9B69}" type="presOf" srcId="{6B99647F-94AD-46C5-96F3-0D731AC0199B}" destId="{002B8510-6A4C-4FD7-ACC3-5F200DE29C4E}" srcOrd="0" destOrd="0" presId="urn:microsoft.com/office/officeart/2005/8/layout/process3"/>
    <dgm:cxn modelId="{6E2CEC07-DB66-417E-8E67-722ECA962F8D}" type="presOf" srcId="{C903D938-1F81-498E-810B-B54CABEDA331}" destId="{BF35581D-02F3-4E04-B36F-989C01BDC561}" srcOrd="0" destOrd="3" presId="urn:microsoft.com/office/officeart/2005/8/layout/process3"/>
    <dgm:cxn modelId="{D0267169-244C-41C6-BC85-BFA8F765EA55}" srcId="{3C9E8EB6-C764-4970-BBA9-F4CFE47D6DF1}" destId="{FE9BFCAF-0325-425B-88C8-62D1EA529FF2}" srcOrd="2" destOrd="0" parTransId="{444ABDD5-3559-4A49-A19C-E8A7D33E1292}" sibTransId="{CBEC9478-780A-4D92-894E-DA8689AA85E0}"/>
    <dgm:cxn modelId="{9A7211CF-1722-4674-AA3E-CA3F7BFB8317}" srcId="{FE9BFCAF-0325-425B-88C8-62D1EA529FF2}" destId="{5FAC8288-7935-4796-AFB3-260D19FFC2E6}" srcOrd="0" destOrd="0" parTransId="{59232EB5-EF62-4F3D-A40F-F9DBAE28C003}" sibTransId="{CC146588-0CBD-4D30-8170-AED770C78184}"/>
    <dgm:cxn modelId="{AFF590C3-2A5B-4D4C-B381-42C481CE9B1C}" srcId="{FE9BFCAF-0325-425B-88C8-62D1EA529FF2}" destId="{D22183C1-C9CC-4A7B-B976-C146AA8E2C05}" srcOrd="2" destOrd="0" parTransId="{6C93A92E-FFE3-4CAC-A918-594FEF7E7454}" sibTransId="{CCEABB74-8334-42B1-86AF-44EEF0CCFDCF}"/>
    <dgm:cxn modelId="{9D77924B-44F3-494A-ABD5-C894A66565DB}" type="presOf" srcId="{845CEEB4-D31C-42DA-9C8C-530F105C8A31}" destId="{7D6E1F78-D9CB-4579-A57B-091EFD2230ED}" srcOrd="1" destOrd="0" presId="urn:microsoft.com/office/officeart/2005/8/layout/process3"/>
    <dgm:cxn modelId="{CBC5D328-A34A-40D2-B2A5-CC503C993ED5}" type="presOf" srcId="{ECCA94A7-4D46-45E5-88AD-D0A44C3BD615}" destId="{20150CD8-20BA-4A27-810F-90ABDD1C2D11}" srcOrd="0" destOrd="1" presId="urn:microsoft.com/office/officeart/2005/8/layout/process3"/>
    <dgm:cxn modelId="{9C4E9F68-9015-4F4B-A265-235C17642394}" type="presOf" srcId="{2B359682-2C44-4A9B-AECE-650DBA74D65A}" destId="{BF35581D-02F3-4E04-B36F-989C01BDC561}" srcOrd="0" destOrd="2" presId="urn:microsoft.com/office/officeart/2005/8/layout/process3"/>
    <dgm:cxn modelId="{4206F0EB-DB44-405A-8ADD-5AB669D8B67E}" type="presOf" srcId="{36155689-6459-4C74-94AE-74D045DDDCC4}" destId="{94380CC6-4852-4E22-87C1-668D8462BF42}" srcOrd="0" destOrd="1" presId="urn:microsoft.com/office/officeart/2005/8/layout/process3"/>
    <dgm:cxn modelId="{7FC2DDED-25C3-4BCD-8867-2A4D6A73B305}" type="presOf" srcId="{376ACE87-C77A-456D-9FAF-159ED72C0825}" destId="{FAB554B8-FDC4-4CAF-8C65-BA089F450B92}" srcOrd="0" destOrd="1" presId="urn:microsoft.com/office/officeart/2005/8/layout/process3"/>
    <dgm:cxn modelId="{EB944D49-B0C5-46B5-A910-E84D4F3CDF27}" type="presOf" srcId="{5FAC8288-7935-4796-AFB3-260D19FFC2E6}" destId="{FAB554B8-FDC4-4CAF-8C65-BA089F450B92}" srcOrd="0" destOrd="0" presId="urn:microsoft.com/office/officeart/2005/8/layout/process3"/>
    <dgm:cxn modelId="{A8A98DD2-EBD1-48DD-852F-D0C1F23D197F}" type="presOf" srcId="{C76DABDF-8E6E-4B78-BB08-98B1FC4636BB}" destId="{39F29835-D585-47AA-BB4F-5BAA2CC44841}" srcOrd="1" destOrd="0" presId="urn:microsoft.com/office/officeart/2005/8/layout/process3"/>
    <dgm:cxn modelId="{82AE7903-C2B3-4A43-BA07-7BB48B1A01B1}" type="presOf" srcId="{1ED8F5AC-19DC-4485-8C3E-7297588F176E}" destId="{021A8054-8142-46BD-A65F-36C995424CF9}" srcOrd="1" destOrd="0" presId="urn:microsoft.com/office/officeart/2005/8/layout/process3"/>
    <dgm:cxn modelId="{D200E375-AB66-4C22-B8B0-3A667C8AE921}" type="presOf" srcId="{CBEC9478-780A-4D92-894E-DA8689AA85E0}" destId="{93779022-85B2-4955-BB8E-C51629573182}" srcOrd="1" destOrd="0" presId="urn:microsoft.com/office/officeart/2005/8/layout/process3"/>
    <dgm:cxn modelId="{BE91B84E-650F-426C-8A1B-8055BCCC0A4A}" srcId="{C76DABDF-8E6E-4B78-BB08-98B1FC4636BB}" destId="{E9C4B7E8-E5A8-4526-8556-574B4B0F5241}" srcOrd="2" destOrd="0" parTransId="{D12EF5E9-29B4-4E6A-9A94-E991F37ADC50}" sibTransId="{91264505-999B-4504-B2A1-F8786E070B8B}"/>
    <dgm:cxn modelId="{17671704-3037-477F-8DA4-0D834C49E9D0}" srcId="{FE9BFCAF-0325-425B-88C8-62D1EA529FF2}" destId="{376ACE87-C77A-456D-9FAF-159ED72C0825}" srcOrd="1" destOrd="0" parTransId="{66C606E7-15C9-49DD-90E5-C0EEF92CF578}" sibTransId="{531AE751-29DF-46AF-B55E-CEEDDB007E81}"/>
    <dgm:cxn modelId="{73FE8A4B-C839-4926-B20D-EFA66B6DC1CC}" type="presOf" srcId="{2DC47C58-8DB9-4217-B2E9-F52F4808BDC6}" destId="{557AA7B8-04F8-4F21-A5CE-0DD763FC5AE6}" srcOrd="0" destOrd="0" presId="urn:microsoft.com/office/officeart/2005/8/layout/process3"/>
    <dgm:cxn modelId="{0328E2ED-0BFD-444B-BCD9-602F1F5D907A}" type="presOf" srcId="{4C08E914-2D22-4620-A54A-BC2630304439}" destId="{20150CD8-20BA-4A27-810F-90ABDD1C2D11}" srcOrd="0" destOrd="0" presId="urn:microsoft.com/office/officeart/2005/8/layout/process3"/>
    <dgm:cxn modelId="{765E5140-938B-4266-BAEA-0A647ABD41C0}" type="presOf" srcId="{756EEA17-2555-42B0-8172-57FEDFA88DDB}" destId="{94380CC6-4852-4E22-87C1-668D8462BF42}" srcOrd="0" destOrd="3" presId="urn:microsoft.com/office/officeart/2005/8/layout/process3"/>
    <dgm:cxn modelId="{689E46AB-311B-4E60-B5E5-BB15B0676E22}" type="presOf" srcId="{2BF4D374-D293-4F9A-8818-01B5DA815935}" destId="{BF35581D-02F3-4E04-B36F-989C01BDC561}" srcOrd="0" destOrd="1" presId="urn:microsoft.com/office/officeart/2005/8/layout/process3"/>
    <dgm:cxn modelId="{49008FA3-80F6-4728-B006-78AB5C501FDD}" type="presOf" srcId="{D22183C1-C9CC-4A7B-B976-C146AA8E2C05}" destId="{FAB554B8-FDC4-4CAF-8C65-BA089F450B92}" srcOrd="0" destOrd="2" presId="urn:microsoft.com/office/officeart/2005/8/layout/process3"/>
    <dgm:cxn modelId="{C3BDD644-4E6B-460E-B906-BFD1F21E4EBE}" srcId="{2DC47C58-8DB9-4217-B2E9-F52F4808BDC6}" destId="{A327B786-8162-4279-AAAF-5556654A7806}" srcOrd="2" destOrd="0" parTransId="{D441F416-4110-42F1-A8BA-F8DABFDE2E55}" sibTransId="{C61AACD6-3389-414F-8F14-EE4B35EA09A0}"/>
    <dgm:cxn modelId="{64B42894-8970-4C1B-9F9F-9D47B25E6708}" type="presOf" srcId="{B61D9F2A-3E0A-46B2-8532-DEDC26D4FFFF}" destId="{94380CC6-4852-4E22-87C1-668D8462BF42}" srcOrd="0" destOrd="0" presId="urn:microsoft.com/office/officeart/2005/8/layout/process3"/>
    <dgm:cxn modelId="{5BDA1F7E-EBCB-4435-BDAB-5AA7A2518C6A}" type="presOf" srcId="{E9C4B7E8-E5A8-4526-8556-574B4B0F5241}" destId="{20150CD8-20BA-4A27-810F-90ABDD1C2D11}" srcOrd="0" destOrd="2" presId="urn:microsoft.com/office/officeart/2005/8/layout/process3"/>
    <dgm:cxn modelId="{5D84E102-D56D-46E4-ABAF-F535C665E6CE}" srcId="{C76DABDF-8E6E-4B78-BB08-98B1FC4636BB}" destId="{E06BBCDD-CF3C-4FB9-82ED-0D72A2FD6AAA}" srcOrd="3" destOrd="0" parTransId="{461686F2-F0FC-4A1B-BCD1-E35C9F72751F}" sibTransId="{61E9FBD5-65E5-4D77-B91B-A4EB97A7D160}"/>
    <dgm:cxn modelId="{B465ACE3-CE73-45E2-813C-44F9FD9E0E55}" srcId="{6B99647F-94AD-46C5-96F3-0D731AC0199B}" destId="{2B359682-2C44-4A9B-AECE-650DBA74D65A}" srcOrd="2" destOrd="0" parTransId="{6BA7CA2F-EE98-4037-9018-098037A3CA97}" sibTransId="{DEF44758-4116-49FA-B449-602ED2E2F313}"/>
    <dgm:cxn modelId="{64357D55-42B2-4713-B005-166A74193625}" type="presOf" srcId="{C76DABDF-8E6E-4B78-BB08-98B1FC4636BB}" destId="{FD3DA3B5-FF75-4479-A70F-226F43586972}" srcOrd="0" destOrd="0" presId="urn:microsoft.com/office/officeart/2005/8/layout/process3"/>
    <dgm:cxn modelId="{BA42FB46-8028-4D91-851B-E86A8E664AE2}" srcId="{C76DABDF-8E6E-4B78-BB08-98B1FC4636BB}" destId="{4C08E914-2D22-4620-A54A-BC2630304439}" srcOrd="0" destOrd="0" parTransId="{20DC792C-6BBF-4D12-8B8C-C5D1A3A64509}" sibTransId="{413D3AD6-881C-4A6F-9D8A-2531B4F601DD}"/>
    <dgm:cxn modelId="{2E53EAB3-EBEE-47DC-BF73-63D58259D499}" srcId="{2DC47C58-8DB9-4217-B2E9-F52F4808BDC6}" destId="{756EEA17-2555-42B0-8172-57FEDFA88DDB}" srcOrd="3" destOrd="0" parTransId="{62A06054-6E27-4EB6-AC8A-6E06A0E6E779}" sibTransId="{D08081A3-C59E-4B64-B86B-CBB48EB2CC79}"/>
    <dgm:cxn modelId="{E338E2A1-F9FE-4109-9CE1-488243D8E40F}" type="presOf" srcId="{FE9BFCAF-0325-425B-88C8-62D1EA529FF2}" destId="{CF592349-8BBE-4B06-BEF9-2C0E341A1145}" srcOrd="0" destOrd="0" presId="urn:microsoft.com/office/officeart/2005/8/layout/process3"/>
    <dgm:cxn modelId="{BD4CB5E1-E15D-4D4A-AC0C-532FA81B7E14}" type="presOf" srcId="{6B99647F-94AD-46C5-96F3-0D731AC0199B}" destId="{DF338FD4-B983-48CF-A22E-B9FA54F1098E}" srcOrd="1" destOrd="0" presId="urn:microsoft.com/office/officeart/2005/8/layout/process3"/>
    <dgm:cxn modelId="{95EE8E0E-D99C-4259-91BC-2BBAF9D4CF36}" srcId="{6B99647F-94AD-46C5-96F3-0D731AC0199B}" destId="{33B3488C-4B46-4980-A9A6-7BB8783B0F7A}" srcOrd="0" destOrd="0" parTransId="{BF8378E3-1F65-4DEB-A06D-C9F180E0CCA3}" sibTransId="{D5E31E41-A342-4CAB-BD63-B5DF3E3CB3B1}"/>
    <dgm:cxn modelId="{515655FD-26D9-4699-AA19-5F89F6ABC472}" srcId="{2DC47C58-8DB9-4217-B2E9-F52F4808BDC6}" destId="{36155689-6459-4C74-94AE-74D045DDDCC4}" srcOrd="1" destOrd="0" parTransId="{B33E2A70-E6B7-4C26-A129-A48E7593E3F9}" sibTransId="{7FA8F372-9967-47AA-984F-36DEE23924C8}"/>
    <dgm:cxn modelId="{15976300-8303-403D-9964-C1963C1A7797}" type="presOf" srcId="{33B3488C-4B46-4980-A9A6-7BB8783B0F7A}" destId="{BF35581D-02F3-4E04-B36F-989C01BDC561}" srcOrd="0" destOrd="0" presId="urn:microsoft.com/office/officeart/2005/8/layout/process3"/>
    <dgm:cxn modelId="{3A58F5E0-3EC1-40AA-B318-4DD5DD90C888}" type="presOf" srcId="{E06BBCDD-CF3C-4FB9-82ED-0D72A2FD6AAA}" destId="{20150CD8-20BA-4A27-810F-90ABDD1C2D11}" srcOrd="0" destOrd="3" presId="urn:microsoft.com/office/officeart/2005/8/layout/process3"/>
    <dgm:cxn modelId="{F943E49E-05E7-4707-8BEC-45142CBF81D5}" srcId="{C76DABDF-8E6E-4B78-BB08-98B1FC4636BB}" destId="{14600643-9A74-434A-A14A-9D70B76105CF}" srcOrd="4" destOrd="0" parTransId="{A71A9DDF-F7F7-4DDD-8F47-38611807452C}" sibTransId="{845F2144-46B9-4568-A5D0-36C424D07A59}"/>
    <dgm:cxn modelId="{86C0B88A-1242-4351-BB13-3B36A406972E}" type="presOf" srcId="{14600643-9A74-434A-A14A-9D70B76105CF}" destId="{20150CD8-20BA-4A27-810F-90ABDD1C2D11}" srcOrd="0" destOrd="4" presId="urn:microsoft.com/office/officeart/2005/8/layout/process3"/>
    <dgm:cxn modelId="{F5FFF867-71F1-4B16-9BC4-4CE3E99850BF}" srcId="{C76DABDF-8E6E-4B78-BB08-98B1FC4636BB}" destId="{ECCA94A7-4D46-45E5-88AD-D0A44C3BD615}" srcOrd="1" destOrd="0" parTransId="{9D932124-A3C8-4236-9EB2-6B6E7031086D}" sibTransId="{AC5F0162-B6F0-4AE6-853A-9DE9AB098FF6}"/>
    <dgm:cxn modelId="{30217749-94A3-4534-9F69-ECF36E749822}" type="presParOf" srcId="{5C4FB40B-0A55-4B1D-BA7C-3D7BFA524C2A}" destId="{9AAEE095-493F-4246-9A16-2F9F2746DB1F}" srcOrd="0" destOrd="0" presId="urn:microsoft.com/office/officeart/2005/8/layout/process3"/>
    <dgm:cxn modelId="{7D676E94-F35A-4F52-8872-B6FBE48A7652}" type="presParOf" srcId="{9AAEE095-493F-4246-9A16-2F9F2746DB1F}" destId="{002B8510-6A4C-4FD7-ACC3-5F200DE29C4E}" srcOrd="0" destOrd="0" presId="urn:microsoft.com/office/officeart/2005/8/layout/process3"/>
    <dgm:cxn modelId="{4D6040AE-9FAD-493E-8807-BD25F42B1A12}" type="presParOf" srcId="{9AAEE095-493F-4246-9A16-2F9F2746DB1F}" destId="{DF338FD4-B983-48CF-A22E-B9FA54F1098E}" srcOrd="1" destOrd="0" presId="urn:microsoft.com/office/officeart/2005/8/layout/process3"/>
    <dgm:cxn modelId="{5A6D2637-CE69-4BB1-89BF-14E7F588259D}" type="presParOf" srcId="{9AAEE095-493F-4246-9A16-2F9F2746DB1F}" destId="{BF35581D-02F3-4E04-B36F-989C01BDC561}" srcOrd="2" destOrd="0" presId="urn:microsoft.com/office/officeart/2005/8/layout/process3"/>
    <dgm:cxn modelId="{F01A3E02-E316-419D-AFD7-C853F73DCEF0}" type="presParOf" srcId="{5C4FB40B-0A55-4B1D-BA7C-3D7BFA524C2A}" destId="{7AC0F3E6-E254-4BE6-A10A-A90C4D220028}" srcOrd="1" destOrd="0" presId="urn:microsoft.com/office/officeart/2005/8/layout/process3"/>
    <dgm:cxn modelId="{A4B044C1-90F1-4035-A03D-B07A39F241B3}" type="presParOf" srcId="{7AC0F3E6-E254-4BE6-A10A-A90C4D220028}" destId="{021A8054-8142-46BD-A65F-36C995424CF9}" srcOrd="0" destOrd="0" presId="urn:microsoft.com/office/officeart/2005/8/layout/process3"/>
    <dgm:cxn modelId="{A88EE830-585F-4C79-81B4-498B12082119}" type="presParOf" srcId="{5C4FB40B-0A55-4B1D-BA7C-3D7BFA524C2A}" destId="{84878377-E95E-4D2B-BDB6-770AF34C56D9}" srcOrd="2" destOrd="0" presId="urn:microsoft.com/office/officeart/2005/8/layout/process3"/>
    <dgm:cxn modelId="{FB1510DA-316E-4955-9032-AF432298C265}" type="presParOf" srcId="{84878377-E95E-4D2B-BDB6-770AF34C56D9}" destId="{557AA7B8-04F8-4F21-A5CE-0DD763FC5AE6}" srcOrd="0" destOrd="0" presId="urn:microsoft.com/office/officeart/2005/8/layout/process3"/>
    <dgm:cxn modelId="{68A3FD70-8972-414B-BAD2-31A8F6DAC042}" type="presParOf" srcId="{84878377-E95E-4D2B-BDB6-770AF34C56D9}" destId="{6F20456E-C071-430F-96BC-F9E91B718757}" srcOrd="1" destOrd="0" presId="urn:microsoft.com/office/officeart/2005/8/layout/process3"/>
    <dgm:cxn modelId="{D8330A69-9FA1-4F7E-A267-C9897D42CD5B}" type="presParOf" srcId="{84878377-E95E-4D2B-BDB6-770AF34C56D9}" destId="{94380CC6-4852-4E22-87C1-668D8462BF42}" srcOrd="2" destOrd="0" presId="urn:microsoft.com/office/officeart/2005/8/layout/process3"/>
    <dgm:cxn modelId="{1F5764EF-88C9-4AA2-B655-F4393F4910B9}" type="presParOf" srcId="{5C4FB40B-0A55-4B1D-BA7C-3D7BFA524C2A}" destId="{E03DBBB9-7E6C-40A8-8AB3-7F462AE28CBC}" srcOrd="3" destOrd="0" presId="urn:microsoft.com/office/officeart/2005/8/layout/process3"/>
    <dgm:cxn modelId="{2E4ECA53-D7D5-4EB3-AB07-135A3A4FD031}" type="presParOf" srcId="{E03DBBB9-7E6C-40A8-8AB3-7F462AE28CBC}" destId="{7D6E1F78-D9CB-4579-A57B-091EFD2230ED}" srcOrd="0" destOrd="0" presId="urn:microsoft.com/office/officeart/2005/8/layout/process3"/>
    <dgm:cxn modelId="{02BB5ADF-374E-49DB-9BD5-5421E3064AB8}" type="presParOf" srcId="{5C4FB40B-0A55-4B1D-BA7C-3D7BFA524C2A}" destId="{10945EF7-EFBC-4816-A2C7-79A27EAC67D9}" srcOrd="4" destOrd="0" presId="urn:microsoft.com/office/officeart/2005/8/layout/process3"/>
    <dgm:cxn modelId="{FE1DAD42-26D8-40A6-AF9B-9D5DCD873072}" type="presParOf" srcId="{10945EF7-EFBC-4816-A2C7-79A27EAC67D9}" destId="{CF592349-8BBE-4B06-BEF9-2C0E341A1145}" srcOrd="0" destOrd="0" presId="urn:microsoft.com/office/officeart/2005/8/layout/process3"/>
    <dgm:cxn modelId="{B5B421DA-771A-46D4-937E-F9D09ECD6F1B}" type="presParOf" srcId="{10945EF7-EFBC-4816-A2C7-79A27EAC67D9}" destId="{B6780E21-6C79-4C5C-A6E5-8B6337770607}" srcOrd="1" destOrd="0" presId="urn:microsoft.com/office/officeart/2005/8/layout/process3"/>
    <dgm:cxn modelId="{6F6C5B3E-EE10-4181-BEC9-DAC0B951DF7B}" type="presParOf" srcId="{10945EF7-EFBC-4816-A2C7-79A27EAC67D9}" destId="{FAB554B8-FDC4-4CAF-8C65-BA089F450B92}" srcOrd="2" destOrd="0" presId="urn:microsoft.com/office/officeart/2005/8/layout/process3"/>
    <dgm:cxn modelId="{510C958C-0104-4635-BE87-B60D501B8C4D}" type="presParOf" srcId="{5C4FB40B-0A55-4B1D-BA7C-3D7BFA524C2A}" destId="{3CF89739-0AD3-4781-A0C7-1BC88050526C}" srcOrd="5" destOrd="0" presId="urn:microsoft.com/office/officeart/2005/8/layout/process3"/>
    <dgm:cxn modelId="{8804D66F-C8A8-4352-ACD8-F8F8AC0B8599}" type="presParOf" srcId="{3CF89739-0AD3-4781-A0C7-1BC88050526C}" destId="{93779022-85B2-4955-BB8E-C51629573182}" srcOrd="0" destOrd="0" presId="urn:microsoft.com/office/officeart/2005/8/layout/process3"/>
    <dgm:cxn modelId="{109B9035-C6C5-4421-A03A-8EAD32917C90}" type="presParOf" srcId="{5C4FB40B-0A55-4B1D-BA7C-3D7BFA524C2A}" destId="{58BEABB2-1BA4-443B-8C8F-B71078A6B924}" srcOrd="6" destOrd="0" presId="urn:microsoft.com/office/officeart/2005/8/layout/process3"/>
    <dgm:cxn modelId="{A3BA8085-7BA7-45F0-BD31-B8C7A6163E50}" type="presParOf" srcId="{58BEABB2-1BA4-443B-8C8F-B71078A6B924}" destId="{FD3DA3B5-FF75-4479-A70F-226F43586972}" srcOrd="0" destOrd="0" presId="urn:microsoft.com/office/officeart/2005/8/layout/process3"/>
    <dgm:cxn modelId="{C2A529E8-D701-445D-BC19-623586F5DC68}" type="presParOf" srcId="{58BEABB2-1BA4-443B-8C8F-B71078A6B924}" destId="{39F29835-D585-47AA-BB4F-5BAA2CC44841}" srcOrd="1" destOrd="0" presId="urn:microsoft.com/office/officeart/2005/8/layout/process3"/>
    <dgm:cxn modelId="{E2501A3F-B7D2-4C1B-9312-DD32E7ADB6B4}" type="presParOf" srcId="{58BEABB2-1BA4-443B-8C8F-B71078A6B924}" destId="{20150CD8-20BA-4A27-810F-90ABDD1C2D11}"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117CA2-301E-4738-B115-2F97702EB28C}">
      <dsp:nvSpPr>
        <dsp:cNvPr id="0" name=""/>
        <dsp:cNvSpPr/>
      </dsp:nvSpPr>
      <dsp:spPr>
        <a:xfrm>
          <a:off x="6071" y="119971"/>
          <a:ext cx="3037544" cy="1518772"/>
        </a:xfrm>
        <a:prstGeom prst="roundRect">
          <a:avLst>
            <a:gd name="adj" fmla="val 10000"/>
          </a:avLst>
        </a:prstGeom>
        <a:gradFill rotWithShape="0">
          <a:gsLst>
            <a:gs pos="0">
              <a:schemeClr val="accent2">
                <a:hueOff val="0"/>
                <a:satOff val="0"/>
                <a:lumOff val="0"/>
                <a:alphaOff val="0"/>
                <a:tint val="68000"/>
                <a:alpha val="90000"/>
                <a:lumMod val="100000"/>
              </a:schemeClr>
            </a:gs>
            <a:gs pos="100000">
              <a:schemeClr val="accent2">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055" tIns="39370" rIns="59055" bIns="39370" numCol="1" spcCol="1270" anchor="ctr" anchorCtr="0">
          <a:noAutofit/>
        </a:bodyPr>
        <a:lstStyle/>
        <a:p>
          <a:pPr lvl="0" algn="ctr" defTabSz="1377950">
            <a:lnSpc>
              <a:spcPct val="90000"/>
            </a:lnSpc>
            <a:spcBef>
              <a:spcPct val="0"/>
            </a:spcBef>
            <a:spcAft>
              <a:spcPct val="35000"/>
            </a:spcAft>
          </a:pPr>
          <a:r>
            <a:rPr lang="es-CO" sz="3100" kern="1200" dirty="0"/>
            <a:t>Internacional </a:t>
          </a:r>
        </a:p>
      </dsp:txBody>
      <dsp:txXfrm>
        <a:off x="50554" y="164454"/>
        <a:ext cx="2948578" cy="1429806"/>
      </dsp:txXfrm>
    </dsp:sp>
    <dsp:sp modelId="{AA65CEA4-89DF-42CC-B35F-528AFBE3B859}">
      <dsp:nvSpPr>
        <dsp:cNvPr id="0" name=""/>
        <dsp:cNvSpPr/>
      </dsp:nvSpPr>
      <dsp:spPr>
        <a:xfrm>
          <a:off x="309826" y="1638743"/>
          <a:ext cx="303754" cy="1585476"/>
        </a:xfrm>
        <a:custGeom>
          <a:avLst/>
          <a:gdLst/>
          <a:ahLst/>
          <a:cxnLst/>
          <a:rect l="0" t="0" r="0" b="0"/>
          <a:pathLst>
            <a:path>
              <a:moveTo>
                <a:pt x="0" y="0"/>
              </a:moveTo>
              <a:lnTo>
                <a:pt x="0" y="1585476"/>
              </a:lnTo>
              <a:lnTo>
                <a:pt x="303754" y="1585476"/>
              </a:lnTo>
            </a:path>
          </a:pathLst>
        </a:custGeom>
        <a:noFill/>
        <a:ln w="2222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57D8A3-EC01-49CF-B0CD-4FE6C16FF9AD}">
      <dsp:nvSpPr>
        <dsp:cNvPr id="0" name=""/>
        <dsp:cNvSpPr/>
      </dsp:nvSpPr>
      <dsp:spPr>
        <a:xfrm>
          <a:off x="613580" y="2018436"/>
          <a:ext cx="2606820" cy="2411567"/>
        </a:xfrm>
        <a:prstGeom prst="roundRect">
          <a:avLst>
            <a:gd name="adj" fmla="val 10000"/>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buNone/>
          </a:pPr>
          <a:endParaRPr lang="es-CO" sz="1100" kern="1200" dirty="0">
            <a:latin typeface="Gill Sans MT" panose="020B0502020104020203"/>
            <a:ea typeface="+mn-ea"/>
            <a:cs typeface="+mn-cs"/>
          </a:endParaRPr>
        </a:p>
        <a:p>
          <a:pPr lvl="0" algn="ctr" defTabSz="488950">
            <a:lnSpc>
              <a:spcPct val="90000"/>
            </a:lnSpc>
            <a:spcBef>
              <a:spcPct val="0"/>
            </a:spcBef>
            <a:spcAft>
              <a:spcPct val="35000"/>
            </a:spcAft>
            <a:buFont typeface="Arial" panose="020B0604020202020204" pitchFamily="34" charset="0"/>
            <a:buChar char="•"/>
          </a:pPr>
          <a:r>
            <a:rPr lang="es-CO" sz="1400" kern="1200" dirty="0">
              <a:latin typeface="Gill Sans MT" panose="020B0502020104020203"/>
              <a:ea typeface="+mn-ea"/>
              <a:cs typeface="+mn-cs"/>
            </a:rPr>
            <a:t>Trabajadores Masculinos del Sexo: Aproximación a la prostitución masculina en Madrid (2006).</a:t>
          </a:r>
        </a:p>
        <a:p>
          <a:pPr lvl="0" algn="ctr" defTabSz="488950">
            <a:lnSpc>
              <a:spcPct val="90000"/>
            </a:lnSpc>
            <a:spcBef>
              <a:spcPct val="0"/>
            </a:spcBef>
            <a:spcAft>
              <a:spcPct val="35000"/>
            </a:spcAft>
            <a:buNone/>
          </a:pPr>
          <a:endParaRPr lang="es-CO" sz="1400" kern="1200" dirty="0">
            <a:latin typeface="Gill Sans MT" panose="020B0502020104020203"/>
            <a:ea typeface="+mn-ea"/>
            <a:cs typeface="+mn-cs"/>
          </a:endParaRPr>
        </a:p>
        <a:p>
          <a:pPr lvl="0" algn="ctr" defTabSz="488950">
            <a:lnSpc>
              <a:spcPct val="90000"/>
            </a:lnSpc>
            <a:spcBef>
              <a:spcPct val="0"/>
            </a:spcBef>
            <a:spcAft>
              <a:spcPct val="35000"/>
            </a:spcAft>
            <a:buNone/>
          </a:pPr>
          <a:r>
            <a:rPr lang="es-CO" sz="1400" kern="1200" dirty="0">
              <a:latin typeface="Gill Sans MT" panose="020B0502020104020203"/>
              <a:ea typeface="+mn-ea"/>
              <a:cs typeface="+mn-cs"/>
            </a:rPr>
            <a:t>Perfil psicosocial de los trabajadores masculinos del sexo (2011).</a:t>
          </a:r>
        </a:p>
        <a:p>
          <a:pPr lvl="0" algn="ctr" defTabSz="488950">
            <a:lnSpc>
              <a:spcPct val="90000"/>
            </a:lnSpc>
            <a:spcBef>
              <a:spcPct val="0"/>
            </a:spcBef>
            <a:spcAft>
              <a:spcPct val="35000"/>
            </a:spcAft>
            <a:buNone/>
          </a:pPr>
          <a:r>
            <a:rPr lang="es-CO" sz="1400" kern="1200" dirty="0">
              <a:latin typeface="Gill Sans MT" panose="020B0502020104020203"/>
              <a:ea typeface="+mn-ea"/>
              <a:cs typeface="+mn-cs"/>
            </a:rPr>
            <a:t>Migrante ante las demás. La categoría prostituta a prueba de las estadísticas en Bolivia (2012). </a:t>
          </a:r>
        </a:p>
        <a:p>
          <a:pPr lvl="0" algn="ctr" defTabSz="488950">
            <a:lnSpc>
              <a:spcPct val="90000"/>
            </a:lnSpc>
            <a:spcBef>
              <a:spcPct val="0"/>
            </a:spcBef>
            <a:spcAft>
              <a:spcPct val="35000"/>
            </a:spcAft>
            <a:buNone/>
          </a:pPr>
          <a:endParaRPr lang="es-ES" sz="900" kern="1200" dirty="0">
            <a:latin typeface="Gill Sans MT" panose="020B0502020104020203"/>
            <a:ea typeface="+mn-ea"/>
            <a:cs typeface="+mn-cs"/>
          </a:endParaRPr>
        </a:p>
      </dsp:txBody>
      <dsp:txXfrm>
        <a:off x="684212" y="2089068"/>
        <a:ext cx="2465556" cy="2270303"/>
      </dsp:txXfrm>
    </dsp:sp>
    <dsp:sp modelId="{E9970B87-7B7B-46BA-B069-DF3FBB2ABFB3}">
      <dsp:nvSpPr>
        <dsp:cNvPr id="0" name=""/>
        <dsp:cNvSpPr/>
      </dsp:nvSpPr>
      <dsp:spPr>
        <a:xfrm>
          <a:off x="3803002" y="119971"/>
          <a:ext cx="3037544" cy="1518772"/>
        </a:xfrm>
        <a:prstGeom prst="roundRect">
          <a:avLst>
            <a:gd name="adj" fmla="val 10000"/>
          </a:avLst>
        </a:prstGeom>
        <a:gradFill rotWithShape="0">
          <a:gsLst>
            <a:gs pos="0">
              <a:schemeClr val="accent3">
                <a:hueOff val="0"/>
                <a:satOff val="0"/>
                <a:lumOff val="0"/>
                <a:alphaOff val="0"/>
                <a:tint val="68000"/>
                <a:alpha val="90000"/>
                <a:lumMod val="100000"/>
              </a:schemeClr>
            </a:gs>
            <a:gs pos="100000">
              <a:schemeClr val="accent3">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055" tIns="39370" rIns="59055" bIns="39370" numCol="1" spcCol="1270" anchor="ctr" anchorCtr="0">
          <a:noAutofit/>
        </a:bodyPr>
        <a:lstStyle/>
        <a:p>
          <a:pPr lvl="0" algn="ctr" defTabSz="1377950">
            <a:lnSpc>
              <a:spcPct val="90000"/>
            </a:lnSpc>
            <a:spcBef>
              <a:spcPct val="0"/>
            </a:spcBef>
            <a:spcAft>
              <a:spcPct val="35000"/>
            </a:spcAft>
          </a:pPr>
          <a:r>
            <a:rPr lang="es-CO" sz="3100" kern="1200" dirty="0"/>
            <a:t>Nacional</a:t>
          </a:r>
          <a:r>
            <a:rPr lang="es-CO" sz="4900" kern="1200" dirty="0"/>
            <a:t> </a:t>
          </a:r>
        </a:p>
      </dsp:txBody>
      <dsp:txXfrm>
        <a:off x="3847485" y="164454"/>
        <a:ext cx="2948578" cy="1429806"/>
      </dsp:txXfrm>
    </dsp:sp>
    <dsp:sp modelId="{D136AA4E-91D6-4457-845A-FD01406B1AD3}">
      <dsp:nvSpPr>
        <dsp:cNvPr id="0" name=""/>
        <dsp:cNvSpPr/>
      </dsp:nvSpPr>
      <dsp:spPr>
        <a:xfrm>
          <a:off x="4106757" y="1638743"/>
          <a:ext cx="303754" cy="1139079"/>
        </a:xfrm>
        <a:custGeom>
          <a:avLst/>
          <a:gdLst/>
          <a:ahLst/>
          <a:cxnLst/>
          <a:rect l="0" t="0" r="0" b="0"/>
          <a:pathLst>
            <a:path>
              <a:moveTo>
                <a:pt x="0" y="0"/>
              </a:moveTo>
              <a:lnTo>
                <a:pt x="0" y="1139079"/>
              </a:lnTo>
              <a:lnTo>
                <a:pt x="303754" y="1139079"/>
              </a:lnTo>
            </a:path>
          </a:pathLst>
        </a:custGeom>
        <a:noFill/>
        <a:ln w="2222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043F27-DC5F-4C64-8836-28A5D0026B52}">
      <dsp:nvSpPr>
        <dsp:cNvPr id="0" name=""/>
        <dsp:cNvSpPr/>
      </dsp:nvSpPr>
      <dsp:spPr>
        <a:xfrm>
          <a:off x="4410511" y="2018436"/>
          <a:ext cx="2430035" cy="1518772"/>
        </a:xfrm>
        <a:prstGeom prst="roundRect">
          <a:avLst>
            <a:gd name="adj" fmla="val 10000"/>
          </a:avLst>
        </a:prstGeom>
        <a:solidFill>
          <a:schemeClr val="lt1">
            <a:alpha val="90000"/>
            <a:hueOff val="0"/>
            <a:satOff val="0"/>
            <a:lumOff val="0"/>
            <a:alphaOff val="0"/>
          </a:schemeClr>
        </a:solidFill>
        <a:ln w="12700"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s-CO" sz="1500" kern="1200" dirty="0">
              <a:latin typeface="Gill Sans MT" panose="020B0502020104020203"/>
              <a:ea typeface="+mn-ea"/>
              <a:cs typeface="+mn-cs"/>
            </a:rPr>
            <a:t>Prostitución masculina: una revisión narrativa (2015</a:t>
          </a:r>
          <a:r>
            <a:rPr lang="es-CO" sz="1300" kern="1200" dirty="0">
              <a:latin typeface="Gill Sans MT" panose="020B0502020104020203"/>
              <a:ea typeface="+mn-ea"/>
              <a:cs typeface="+mn-cs"/>
            </a:rPr>
            <a:t>).</a:t>
          </a:r>
        </a:p>
        <a:p>
          <a:pPr lvl="0" algn="ctr" defTabSz="666750">
            <a:lnSpc>
              <a:spcPct val="90000"/>
            </a:lnSpc>
            <a:spcBef>
              <a:spcPct val="0"/>
            </a:spcBef>
            <a:spcAft>
              <a:spcPct val="35000"/>
            </a:spcAft>
          </a:pPr>
          <a:r>
            <a:rPr lang="es-CO" sz="1300" kern="1200" dirty="0">
              <a:latin typeface="Gill Sans MT" panose="020B0502020104020203"/>
              <a:ea typeface="+mn-ea"/>
              <a:cs typeface="+mn-cs"/>
            </a:rPr>
            <a:t> </a:t>
          </a:r>
        </a:p>
      </dsp:txBody>
      <dsp:txXfrm>
        <a:off x="4454994" y="2062919"/>
        <a:ext cx="2341069" cy="1429806"/>
      </dsp:txXfrm>
    </dsp:sp>
    <dsp:sp modelId="{CE777F23-51FD-42EC-8435-CD99102DF8FE}">
      <dsp:nvSpPr>
        <dsp:cNvPr id="0" name=""/>
        <dsp:cNvSpPr/>
      </dsp:nvSpPr>
      <dsp:spPr>
        <a:xfrm>
          <a:off x="7599933" y="119971"/>
          <a:ext cx="3037544" cy="1518772"/>
        </a:xfrm>
        <a:prstGeom prst="roundRect">
          <a:avLst>
            <a:gd name="adj" fmla="val 10000"/>
          </a:avLst>
        </a:prstGeom>
        <a:gradFill rotWithShape="0">
          <a:gsLst>
            <a:gs pos="0">
              <a:schemeClr val="accent4">
                <a:hueOff val="0"/>
                <a:satOff val="0"/>
                <a:lumOff val="0"/>
                <a:alphaOff val="0"/>
                <a:tint val="68000"/>
                <a:alpha val="90000"/>
                <a:lumMod val="100000"/>
              </a:schemeClr>
            </a:gs>
            <a:gs pos="100000">
              <a:schemeClr val="accent4">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055" tIns="39370" rIns="59055" bIns="39370" numCol="1" spcCol="1270" anchor="ctr" anchorCtr="0">
          <a:noAutofit/>
        </a:bodyPr>
        <a:lstStyle/>
        <a:p>
          <a:pPr lvl="0" algn="ctr" defTabSz="1377950">
            <a:lnSpc>
              <a:spcPct val="90000"/>
            </a:lnSpc>
            <a:spcBef>
              <a:spcPct val="0"/>
            </a:spcBef>
            <a:spcAft>
              <a:spcPct val="35000"/>
            </a:spcAft>
          </a:pPr>
          <a:r>
            <a:rPr lang="es-CO" sz="3100" kern="1200" dirty="0"/>
            <a:t>Local </a:t>
          </a:r>
        </a:p>
      </dsp:txBody>
      <dsp:txXfrm>
        <a:off x="7644416" y="164454"/>
        <a:ext cx="2948578" cy="1429806"/>
      </dsp:txXfrm>
    </dsp:sp>
    <dsp:sp modelId="{911D8982-466E-4A13-BE4B-AB9AC3E8F704}">
      <dsp:nvSpPr>
        <dsp:cNvPr id="0" name=""/>
        <dsp:cNvSpPr/>
      </dsp:nvSpPr>
      <dsp:spPr>
        <a:xfrm>
          <a:off x="7903688" y="1638743"/>
          <a:ext cx="303754" cy="1442150"/>
        </a:xfrm>
        <a:custGeom>
          <a:avLst/>
          <a:gdLst/>
          <a:ahLst/>
          <a:cxnLst/>
          <a:rect l="0" t="0" r="0" b="0"/>
          <a:pathLst>
            <a:path>
              <a:moveTo>
                <a:pt x="0" y="0"/>
              </a:moveTo>
              <a:lnTo>
                <a:pt x="0" y="1442150"/>
              </a:lnTo>
              <a:lnTo>
                <a:pt x="303754" y="1442150"/>
              </a:lnTo>
            </a:path>
          </a:pathLst>
        </a:custGeom>
        <a:noFill/>
        <a:ln w="2222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C2268A-742E-403D-9F31-1843B8272202}">
      <dsp:nvSpPr>
        <dsp:cNvPr id="0" name=""/>
        <dsp:cNvSpPr/>
      </dsp:nvSpPr>
      <dsp:spPr>
        <a:xfrm>
          <a:off x="8207442" y="2018436"/>
          <a:ext cx="2816435" cy="2124914"/>
        </a:xfrm>
        <a:prstGeom prst="roundRect">
          <a:avLst>
            <a:gd name="adj" fmla="val 10000"/>
          </a:avLst>
        </a:prstGeom>
        <a:solidFill>
          <a:schemeClr val="lt1">
            <a:alpha val="90000"/>
            <a:hueOff val="0"/>
            <a:satOff val="0"/>
            <a:lumOff val="0"/>
            <a:alphaOff val="0"/>
          </a:schemeClr>
        </a:solidFill>
        <a:ln w="12700"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CO" sz="1400" kern="1200" dirty="0"/>
            <a:t>Colombia no solo exporta café, también exporta putas. Migración internacional y trabajo sexual (2011).</a:t>
          </a:r>
        </a:p>
        <a:p>
          <a:pPr lvl="0" algn="ctr" defTabSz="622300">
            <a:lnSpc>
              <a:spcPct val="90000"/>
            </a:lnSpc>
            <a:spcBef>
              <a:spcPct val="0"/>
            </a:spcBef>
            <a:spcAft>
              <a:spcPct val="35000"/>
            </a:spcAft>
          </a:pPr>
          <a:endParaRPr lang="es-CO" sz="1400" kern="1200" dirty="0"/>
        </a:p>
        <a:p>
          <a:pPr lvl="0" algn="ctr" defTabSz="622300">
            <a:lnSpc>
              <a:spcPct val="90000"/>
            </a:lnSpc>
            <a:spcBef>
              <a:spcPct val="0"/>
            </a:spcBef>
            <a:spcAft>
              <a:spcPct val="35000"/>
            </a:spcAft>
          </a:pPr>
          <a:r>
            <a:rPr lang="es-CO" sz="1400" kern="1200" dirty="0"/>
            <a:t>Los invisibles: aproximación al significado de las redes primarias de los hombres que ejercen prostitución en el parque Lourdes y Terraza Pasteur (2012)</a:t>
          </a:r>
        </a:p>
      </dsp:txBody>
      <dsp:txXfrm>
        <a:off x="8269679" y="2080673"/>
        <a:ext cx="2691961" cy="200044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E9A781-BFC3-411A-952F-55372415C75D}">
      <dsp:nvSpPr>
        <dsp:cNvPr id="0" name=""/>
        <dsp:cNvSpPr/>
      </dsp:nvSpPr>
      <dsp:spPr>
        <a:xfrm>
          <a:off x="2085505" y="2390182"/>
          <a:ext cx="561381"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ES" sz="700" kern="1200"/>
            <a:t>Experienia</a:t>
          </a:r>
        </a:p>
      </dsp:txBody>
      <dsp:txXfrm>
        <a:off x="2099017" y="2403694"/>
        <a:ext cx="534357" cy="434312"/>
      </dsp:txXfrm>
    </dsp:sp>
    <dsp:sp modelId="{1442E124-7FCA-4D5B-AC6E-A9AA816128FD}">
      <dsp:nvSpPr>
        <dsp:cNvPr id="0" name=""/>
        <dsp:cNvSpPr/>
      </dsp:nvSpPr>
      <dsp:spPr>
        <a:xfrm rot="17132988">
          <a:off x="2143055" y="1949758"/>
          <a:ext cx="1376733" cy="15842"/>
        </a:xfrm>
        <a:custGeom>
          <a:avLst/>
          <a:gdLst/>
          <a:ahLst/>
          <a:cxnLst/>
          <a:rect l="0" t="0" r="0" b="0"/>
          <a:pathLst>
            <a:path>
              <a:moveTo>
                <a:pt x="0" y="7921"/>
              </a:moveTo>
              <a:lnTo>
                <a:pt x="1376733" y="7921"/>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2797003" y="1923261"/>
        <a:ext cx="68836" cy="68836"/>
      </dsp:txXfrm>
    </dsp:sp>
    <dsp:sp modelId="{56E990C8-630B-4CA0-A82E-69DAC1771143}">
      <dsp:nvSpPr>
        <dsp:cNvPr id="0" name=""/>
        <dsp:cNvSpPr/>
      </dsp:nvSpPr>
      <dsp:spPr>
        <a:xfrm>
          <a:off x="3015956" y="1063840"/>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ES" sz="700" b="1" kern="1200"/>
            <a:t>Migracion Internacional</a:t>
          </a:r>
        </a:p>
      </dsp:txBody>
      <dsp:txXfrm>
        <a:off x="3029468" y="1077352"/>
        <a:ext cx="895648" cy="434312"/>
      </dsp:txXfrm>
    </dsp:sp>
    <dsp:sp modelId="{6913B127-28D6-47A8-A883-8006F22597A8}">
      <dsp:nvSpPr>
        <dsp:cNvPr id="0" name=""/>
        <dsp:cNvSpPr/>
      </dsp:nvSpPr>
      <dsp:spPr>
        <a:xfrm rot="18289469">
          <a:off x="3800022" y="1021319"/>
          <a:ext cx="646282" cy="15842"/>
        </a:xfrm>
        <a:custGeom>
          <a:avLst/>
          <a:gdLst/>
          <a:ahLst/>
          <a:cxnLst/>
          <a:rect l="0" t="0" r="0" b="0"/>
          <a:pathLst>
            <a:path>
              <a:moveTo>
                <a:pt x="0" y="7921"/>
              </a:moveTo>
              <a:lnTo>
                <a:pt x="646282"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4107006" y="1013083"/>
        <a:ext cx="32314" cy="32314"/>
      </dsp:txXfrm>
    </dsp:sp>
    <dsp:sp modelId="{AAFAFB69-D00A-4215-9CCE-4CE7E1FCF434}">
      <dsp:nvSpPr>
        <dsp:cNvPr id="0" name=""/>
        <dsp:cNvSpPr/>
      </dsp:nvSpPr>
      <dsp:spPr>
        <a:xfrm>
          <a:off x="4307697" y="533304"/>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ES" sz="700" kern="1200"/>
            <a:t>Enmigracion</a:t>
          </a:r>
        </a:p>
      </dsp:txBody>
      <dsp:txXfrm>
        <a:off x="4321209" y="546816"/>
        <a:ext cx="895648" cy="434312"/>
      </dsp:txXfrm>
    </dsp:sp>
    <dsp:sp modelId="{4C6E0DF5-840F-4A6F-B808-3E9FA19C8E96}">
      <dsp:nvSpPr>
        <dsp:cNvPr id="0" name=""/>
        <dsp:cNvSpPr/>
      </dsp:nvSpPr>
      <dsp:spPr>
        <a:xfrm>
          <a:off x="3938628" y="1286587"/>
          <a:ext cx="369068" cy="15842"/>
        </a:xfrm>
        <a:custGeom>
          <a:avLst/>
          <a:gdLst/>
          <a:ahLst/>
          <a:cxnLst/>
          <a:rect l="0" t="0" r="0" b="0"/>
          <a:pathLst>
            <a:path>
              <a:moveTo>
                <a:pt x="0" y="7921"/>
              </a:moveTo>
              <a:lnTo>
                <a:pt x="369068"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4113936" y="1285282"/>
        <a:ext cx="18453" cy="18453"/>
      </dsp:txXfrm>
    </dsp:sp>
    <dsp:sp modelId="{98689AEC-BB7E-4964-A6B5-4DB7579EF8DE}">
      <dsp:nvSpPr>
        <dsp:cNvPr id="0" name=""/>
        <dsp:cNvSpPr/>
      </dsp:nvSpPr>
      <dsp:spPr>
        <a:xfrm>
          <a:off x="4307697" y="1063840"/>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ES" sz="700" kern="1200"/>
            <a:t>Desplazamiento</a:t>
          </a:r>
        </a:p>
      </dsp:txBody>
      <dsp:txXfrm>
        <a:off x="4321209" y="1077352"/>
        <a:ext cx="895648" cy="434312"/>
      </dsp:txXfrm>
    </dsp:sp>
    <dsp:sp modelId="{9F06E42A-7EFD-48B0-8EE2-911727BD014A}">
      <dsp:nvSpPr>
        <dsp:cNvPr id="0" name=""/>
        <dsp:cNvSpPr/>
      </dsp:nvSpPr>
      <dsp:spPr>
        <a:xfrm>
          <a:off x="5230370" y="1286587"/>
          <a:ext cx="369068" cy="15842"/>
        </a:xfrm>
        <a:custGeom>
          <a:avLst/>
          <a:gdLst/>
          <a:ahLst/>
          <a:cxnLst/>
          <a:rect l="0" t="0" r="0" b="0"/>
          <a:pathLst>
            <a:path>
              <a:moveTo>
                <a:pt x="0" y="7921"/>
              </a:moveTo>
              <a:lnTo>
                <a:pt x="369068"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5405678" y="1285282"/>
        <a:ext cx="18453" cy="18453"/>
      </dsp:txXfrm>
    </dsp:sp>
    <dsp:sp modelId="{CA89FC49-8143-442B-9074-961521DFA238}">
      <dsp:nvSpPr>
        <dsp:cNvPr id="0" name=""/>
        <dsp:cNvSpPr/>
      </dsp:nvSpPr>
      <dsp:spPr>
        <a:xfrm>
          <a:off x="5599439" y="1063840"/>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CO" sz="700" kern="1200">
              <a:latin typeface="+mj-lt"/>
              <a:ea typeface="Tahoma" panose="020B0604030504040204" pitchFamily="34" charset="0"/>
              <a:cs typeface="Tahoma" panose="020B0604030504040204" pitchFamily="34" charset="0"/>
            </a:rPr>
            <a:t>De venezuela a Bogota</a:t>
          </a:r>
        </a:p>
      </dsp:txBody>
      <dsp:txXfrm>
        <a:off x="5612951" y="1077352"/>
        <a:ext cx="895648" cy="434312"/>
      </dsp:txXfrm>
    </dsp:sp>
    <dsp:sp modelId="{415C59FE-B092-4C71-B344-DE51FFEEAE38}">
      <dsp:nvSpPr>
        <dsp:cNvPr id="0" name=""/>
        <dsp:cNvSpPr/>
      </dsp:nvSpPr>
      <dsp:spPr>
        <a:xfrm rot="17350740">
          <a:off x="6144932" y="756051"/>
          <a:ext cx="1123427" cy="15842"/>
        </a:xfrm>
        <a:custGeom>
          <a:avLst/>
          <a:gdLst/>
          <a:ahLst/>
          <a:cxnLst/>
          <a:rect l="0" t="0" r="0" b="0"/>
          <a:pathLst>
            <a:path>
              <a:moveTo>
                <a:pt x="0" y="7921"/>
              </a:moveTo>
              <a:lnTo>
                <a:pt x="1123427"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6678560" y="735886"/>
        <a:ext cx="56171" cy="56171"/>
      </dsp:txXfrm>
    </dsp:sp>
    <dsp:sp modelId="{A4A35575-1D7E-484D-8EEF-FAD9D34F6AA7}">
      <dsp:nvSpPr>
        <dsp:cNvPr id="0" name=""/>
        <dsp:cNvSpPr/>
      </dsp:nvSpPr>
      <dsp:spPr>
        <a:xfrm>
          <a:off x="6891180" y="2767"/>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ES" sz="600" kern="1200"/>
            <a:t>En</a:t>
          </a:r>
          <a:r>
            <a:rPr lang="es-ES" sz="600" kern="1200" baseline="0"/>
            <a:t> venezuela lo hubo y lo hay todo pero...</a:t>
          </a:r>
          <a:endParaRPr lang="es-ES" sz="600" kern="1200"/>
        </a:p>
      </dsp:txBody>
      <dsp:txXfrm>
        <a:off x="6904692" y="16279"/>
        <a:ext cx="895648" cy="434312"/>
      </dsp:txXfrm>
    </dsp:sp>
    <dsp:sp modelId="{B18E739E-5ACA-4CDE-8B97-F582E11980E3}">
      <dsp:nvSpPr>
        <dsp:cNvPr id="0" name=""/>
        <dsp:cNvSpPr/>
      </dsp:nvSpPr>
      <dsp:spPr>
        <a:xfrm rot="18289469">
          <a:off x="6383504" y="1021319"/>
          <a:ext cx="646282" cy="15842"/>
        </a:xfrm>
        <a:custGeom>
          <a:avLst/>
          <a:gdLst/>
          <a:ahLst/>
          <a:cxnLst/>
          <a:rect l="0" t="0" r="0" b="0"/>
          <a:pathLst>
            <a:path>
              <a:moveTo>
                <a:pt x="0" y="7921"/>
              </a:moveTo>
              <a:lnTo>
                <a:pt x="646282"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6690489" y="1013083"/>
        <a:ext cx="32314" cy="32314"/>
      </dsp:txXfrm>
    </dsp:sp>
    <dsp:sp modelId="{28652735-E7B7-4C6F-A49D-3EBA32D9BF81}">
      <dsp:nvSpPr>
        <dsp:cNvPr id="0" name=""/>
        <dsp:cNvSpPr/>
      </dsp:nvSpPr>
      <dsp:spPr>
        <a:xfrm>
          <a:off x="6891180" y="533304"/>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CO" sz="600" kern="1200"/>
            <a:t>Empiezas a buscar información y contactos para irte</a:t>
          </a:r>
        </a:p>
      </dsp:txBody>
      <dsp:txXfrm>
        <a:off x="6904692" y="546816"/>
        <a:ext cx="895648" cy="434312"/>
      </dsp:txXfrm>
    </dsp:sp>
    <dsp:sp modelId="{C8DAA9BF-53DA-42A9-935B-AF1930888591}">
      <dsp:nvSpPr>
        <dsp:cNvPr id="0" name=""/>
        <dsp:cNvSpPr/>
      </dsp:nvSpPr>
      <dsp:spPr>
        <a:xfrm>
          <a:off x="6522111" y="1286587"/>
          <a:ext cx="369068" cy="15842"/>
        </a:xfrm>
        <a:custGeom>
          <a:avLst/>
          <a:gdLst/>
          <a:ahLst/>
          <a:cxnLst/>
          <a:rect l="0" t="0" r="0" b="0"/>
          <a:pathLst>
            <a:path>
              <a:moveTo>
                <a:pt x="0" y="7921"/>
              </a:moveTo>
              <a:lnTo>
                <a:pt x="369068"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6697419" y="1285282"/>
        <a:ext cx="18453" cy="18453"/>
      </dsp:txXfrm>
    </dsp:sp>
    <dsp:sp modelId="{2CD66CA9-7D3D-4B00-B260-A42A51451C96}">
      <dsp:nvSpPr>
        <dsp:cNvPr id="0" name=""/>
        <dsp:cNvSpPr/>
      </dsp:nvSpPr>
      <dsp:spPr>
        <a:xfrm>
          <a:off x="6891180" y="1063840"/>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CO" sz="600" kern="1200" dirty="0"/>
            <a:t>Durante el trayecto piensas en todo,  en tu familia, en tus amigos en Venezuela </a:t>
          </a:r>
        </a:p>
      </dsp:txBody>
      <dsp:txXfrm>
        <a:off x="6904692" y="1077352"/>
        <a:ext cx="895648" cy="434312"/>
      </dsp:txXfrm>
    </dsp:sp>
    <dsp:sp modelId="{15CA28D9-2510-44D2-8802-0881E2228705}">
      <dsp:nvSpPr>
        <dsp:cNvPr id="0" name=""/>
        <dsp:cNvSpPr/>
      </dsp:nvSpPr>
      <dsp:spPr>
        <a:xfrm rot="3310531">
          <a:off x="6383504" y="1551856"/>
          <a:ext cx="646282" cy="15842"/>
        </a:xfrm>
        <a:custGeom>
          <a:avLst/>
          <a:gdLst/>
          <a:ahLst/>
          <a:cxnLst/>
          <a:rect l="0" t="0" r="0" b="0"/>
          <a:pathLst>
            <a:path>
              <a:moveTo>
                <a:pt x="0" y="7921"/>
              </a:moveTo>
              <a:lnTo>
                <a:pt x="646282"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6690489" y="1543620"/>
        <a:ext cx="32314" cy="32314"/>
      </dsp:txXfrm>
    </dsp:sp>
    <dsp:sp modelId="{8F386616-289F-4B45-BA31-365FA64614F5}">
      <dsp:nvSpPr>
        <dsp:cNvPr id="0" name=""/>
        <dsp:cNvSpPr/>
      </dsp:nvSpPr>
      <dsp:spPr>
        <a:xfrm>
          <a:off x="6891180" y="1594377"/>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CO" sz="600" kern="1200"/>
            <a:t>Lo primero que hice cuando llegue a Bogotá</a:t>
          </a:r>
        </a:p>
      </dsp:txBody>
      <dsp:txXfrm>
        <a:off x="6904692" y="1607889"/>
        <a:ext cx="895648" cy="434312"/>
      </dsp:txXfrm>
    </dsp:sp>
    <dsp:sp modelId="{8AC709C4-C797-4A05-9C7E-592CE147AD6C}">
      <dsp:nvSpPr>
        <dsp:cNvPr id="0" name=""/>
        <dsp:cNvSpPr/>
      </dsp:nvSpPr>
      <dsp:spPr>
        <a:xfrm rot="4249260">
          <a:off x="6144932" y="1817124"/>
          <a:ext cx="1123427" cy="15842"/>
        </a:xfrm>
        <a:custGeom>
          <a:avLst/>
          <a:gdLst/>
          <a:ahLst/>
          <a:cxnLst/>
          <a:rect l="0" t="0" r="0" b="0"/>
          <a:pathLst>
            <a:path>
              <a:moveTo>
                <a:pt x="0" y="7921"/>
              </a:moveTo>
              <a:lnTo>
                <a:pt x="1123427"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6678560" y="1796959"/>
        <a:ext cx="56171" cy="56171"/>
      </dsp:txXfrm>
    </dsp:sp>
    <dsp:sp modelId="{CDE51E6A-47FF-4782-AC94-6374F0CE9F65}">
      <dsp:nvSpPr>
        <dsp:cNvPr id="0" name=""/>
        <dsp:cNvSpPr/>
      </dsp:nvSpPr>
      <dsp:spPr>
        <a:xfrm>
          <a:off x="6891180" y="2124914"/>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CO" sz="600" kern="1200"/>
            <a:t>Los vinculos familiares y personales permanecen en la distancia</a:t>
          </a:r>
        </a:p>
      </dsp:txBody>
      <dsp:txXfrm>
        <a:off x="6904692" y="2138426"/>
        <a:ext cx="895648" cy="434312"/>
      </dsp:txXfrm>
    </dsp:sp>
    <dsp:sp modelId="{F4496854-D420-42CF-87ED-1E0424E25CA4}">
      <dsp:nvSpPr>
        <dsp:cNvPr id="0" name=""/>
        <dsp:cNvSpPr/>
      </dsp:nvSpPr>
      <dsp:spPr>
        <a:xfrm rot="3310531">
          <a:off x="3800022" y="1551856"/>
          <a:ext cx="646282" cy="15842"/>
        </a:xfrm>
        <a:custGeom>
          <a:avLst/>
          <a:gdLst/>
          <a:ahLst/>
          <a:cxnLst/>
          <a:rect l="0" t="0" r="0" b="0"/>
          <a:pathLst>
            <a:path>
              <a:moveTo>
                <a:pt x="0" y="7921"/>
              </a:moveTo>
              <a:lnTo>
                <a:pt x="646282"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4107006" y="1543620"/>
        <a:ext cx="32314" cy="32314"/>
      </dsp:txXfrm>
    </dsp:sp>
    <dsp:sp modelId="{0A4699D9-33E1-49DD-B975-5805F65A96C0}">
      <dsp:nvSpPr>
        <dsp:cNvPr id="0" name=""/>
        <dsp:cNvSpPr/>
      </dsp:nvSpPr>
      <dsp:spPr>
        <a:xfrm>
          <a:off x="4307697" y="1594377"/>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ES" sz="700" kern="1200"/>
            <a:t>Inmigracion</a:t>
          </a:r>
        </a:p>
      </dsp:txBody>
      <dsp:txXfrm>
        <a:off x="4321209" y="1607889"/>
        <a:ext cx="895648" cy="434312"/>
      </dsp:txXfrm>
    </dsp:sp>
    <dsp:sp modelId="{644DE112-D73E-4D1D-A553-4F5FCE15283A}">
      <dsp:nvSpPr>
        <dsp:cNvPr id="0" name=""/>
        <dsp:cNvSpPr/>
      </dsp:nvSpPr>
      <dsp:spPr>
        <a:xfrm rot="4527037">
          <a:off x="2179742" y="3216793"/>
          <a:ext cx="1247740" cy="15842"/>
        </a:xfrm>
        <a:custGeom>
          <a:avLst/>
          <a:gdLst/>
          <a:ahLst/>
          <a:cxnLst/>
          <a:rect l="0" t="0" r="0" b="0"/>
          <a:pathLst>
            <a:path>
              <a:moveTo>
                <a:pt x="0" y="7921"/>
              </a:moveTo>
              <a:lnTo>
                <a:pt x="1247740" y="7921"/>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2772419" y="3193520"/>
        <a:ext cx="62387" cy="62387"/>
      </dsp:txXfrm>
    </dsp:sp>
    <dsp:sp modelId="{FB15816D-A0AF-495D-8406-3CAA0AB7C3EF}">
      <dsp:nvSpPr>
        <dsp:cNvPr id="0" name=""/>
        <dsp:cNvSpPr/>
      </dsp:nvSpPr>
      <dsp:spPr>
        <a:xfrm>
          <a:off x="2960337" y="3597909"/>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ES" sz="700" b="1" kern="1200"/>
            <a:t>Trabajo Sexual Masculino </a:t>
          </a:r>
        </a:p>
      </dsp:txBody>
      <dsp:txXfrm>
        <a:off x="2973849" y="3611421"/>
        <a:ext cx="895648" cy="434312"/>
      </dsp:txXfrm>
    </dsp:sp>
    <dsp:sp modelId="{72642B19-6F14-464D-A877-931718BD1BA4}">
      <dsp:nvSpPr>
        <dsp:cNvPr id="0" name=""/>
        <dsp:cNvSpPr/>
      </dsp:nvSpPr>
      <dsp:spPr>
        <a:xfrm rot="18952450">
          <a:off x="3799533" y="3614695"/>
          <a:ext cx="591641" cy="15842"/>
        </a:xfrm>
        <a:custGeom>
          <a:avLst/>
          <a:gdLst/>
          <a:ahLst/>
          <a:cxnLst/>
          <a:rect l="0" t="0" r="0" b="0"/>
          <a:pathLst>
            <a:path>
              <a:moveTo>
                <a:pt x="0" y="7921"/>
              </a:moveTo>
              <a:lnTo>
                <a:pt x="591641"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4080562" y="3607825"/>
        <a:ext cx="29582" cy="29582"/>
      </dsp:txXfrm>
    </dsp:sp>
    <dsp:sp modelId="{1C35EA8A-E951-4319-869A-916FFE6E0309}">
      <dsp:nvSpPr>
        <dsp:cNvPr id="0" name=""/>
        <dsp:cNvSpPr/>
      </dsp:nvSpPr>
      <dsp:spPr>
        <a:xfrm>
          <a:off x="4307697" y="3185987"/>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ES" sz="700" kern="1200"/>
            <a:t>Toma de Decision</a:t>
          </a:r>
        </a:p>
      </dsp:txBody>
      <dsp:txXfrm>
        <a:off x="4321209" y="3199499"/>
        <a:ext cx="895648" cy="434312"/>
      </dsp:txXfrm>
    </dsp:sp>
    <dsp:sp modelId="{DD88057A-763B-4FE8-8C0F-A44E29BA5185}">
      <dsp:nvSpPr>
        <dsp:cNvPr id="0" name=""/>
        <dsp:cNvSpPr/>
      </dsp:nvSpPr>
      <dsp:spPr>
        <a:xfrm rot="936295">
          <a:off x="3874883" y="3879963"/>
          <a:ext cx="440940" cy="15842"/>
        </a:xfrm>
        <a:custGeom>
          <a:avLst/>
          <a:gdLst/>
          <a:ahLst/>
          <a:cxnLst/>
          <a:rect l="0" t="0" r="0" b="0"/>
          <a:pathLst>
            <a:path>
              <a:moveTo>
                <a:pt x="0" y="7921"/>
              </a:moveTo>
              <a:lnTo>
                <a:pt x="440940"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4084330" y="3876861"/>
        <a:ext cx="22047" cy="22047"/>
      </dsp:txXfrm>
    </dsp:sp>
    <dsp:sp modelId="{1FC82520-9C03-4D2C-8702-FAC61CE5BA23}">
      <dsp:nvSpPr>
        <dsp:cNvPr id="0" name=""/>
        <dsp:cNvSpPr/>
      </dsp:nvSpPr>
      <dsp:spPr>
        <a:xfrm>
          <a:off x="4307697" y="3716524"/>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ES" sz="700" kern="1200"/>
            <a:t>Actividad Economica</a:t>
          </a:r>
        </a:p>
      </dsp:txBody>
      <dsp:txXfrm>
        <a:off x="4321209" y="3730036"/>
        <a:ext cx="895648" cy="434312"/>
      </dsp:txXfrm>
    </dsp:sp>
    <dsp:sp modelId="{3297FDA6-5EEE-4A4E-95A6-73622E61A9DD}">
      <dsp:nvSpPr>
        <dsp:cNvPr id="0" name=""/>
        <dsp:cNvSpPr/>
      </dsp:nvSpPr>
      <dsp:spPr>
        <a:xfrm>
          <a:off x="5230370" y="3939271"/>
          <a:ext cx="369068" cy="15842"/>
        </a:xfrm>
        <a:custGeom>
          <a:avLst/>
          <a:gdLst/>
          <a:ahLst/>
          <a:cxnLst/>
          <a:rect l="0" t="0" r="0" b="0"/>
          <a:pathLst>
            <a:path>
              <a:moveTo>
                <a:pt x="0" y="7921"/>
              </a:moveTo>
              <a:lnTo>
                <a:pt x="369068"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5405678" y="3937965"/>
        <a:ext cx="18453" cy="18453"/>
      </dsp:txXfrm>
    </dsp:sp>
    <dsp:sp modelId="{67988DB3-AB82-4DBF-B70E-3917BA86BF39}">
      <dsp:nvSpPr>
        <dsp:cNvPr id="0" name=""/>
        <dsp:cNvSpPr/>
      </dsp:nvSpPr>
      <dsp:spPr>
        <a:xfrm>
          <a:off x="5599439" y="3716524"/>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CO" sz="600" kern="1200"/>
            <a:t>El trabajo sexual es el medio</a:t>
          </a:r>
          <a:r>
            <a:rPr lang="es-CO" sz="600" kern="1200" baseline="0"/>
            <a:t> para alcanzar mis metas</a:t>
          </a:r>
          <a:endParaRPr lang="es-CO" sz="600" kern="1200"/>
        </a:p>
      </dsp:txBody>
      <dsp:txXfrm>
        <a:off x="5612951" y="3730036"/>
        <a:ext cx="895648" cy="434312"/>
      </dsp:txXfrm>
    </dsp:sp>
    <dsp:sp modelId="{3F6D0779-3B5A-4621-A2ED-3103F7BA0419}">
      <dsp:nvSpPr>
        <dsp:cNvPr id="0" name=""/>
        <dsp:cNvSpPr/>
      </dsp:nvSpPr>
      <dsp:spPr>
        <a:xfrm rot="17350740">
          <a:off x="6144932" y="3408734"/>
          <a:ext cx="1123427" cy="15842"/>
        </a:xfrm>
        <a:custGeom>
          <a:avLst/>
          <a:gdLst/>
          <a:ahLst/>
          <a:cxnLst/>
          <a:rect l="0" t="0" r="0" b="0"/>
          <a:pathLst>
            <a:path>
              <a:moveTo>
                <a:pt x="0" y="7921"/>
              </a:moveTo>
              <a:lnTo>
                <a:pt x="1123427"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6678560" y="3388569"/>
        <a:ext cx="56171" cy="56171"/>
      </dsp:txXfrm>
    </dsp:sp>
    <dsp:sp modelId="{07553B5C-3A4A-42F2-9F9B-100780798035}">
      <dsp:nvSpPr>
        <dsp:cNvPr id="0" name=""/>
        <dsp:cNvSpPr/>
      </dsp:nvSpPr>
      <dsp:spPr>
        <a:xfrm>
          <a:off x="6891180" y="2655450"/>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CO" sz="600" kern="1200"/>
            <a:t>Los gastos no daban espera </a:t>
          </a:r>
        </a:p>
      </dsp:txBody>
      <dsp:txXfrm>
        <a:off x="6904692" y="2668962"/>
        <a:ext cx="895648" cy="434312"/>
      </dsp:txXfrm>
    </dsp:sp>
    <dsp:sp modelId="{20F8D145-A336-460E-A809-FBE1F9D48989}">
      <dsp:nvSpPr>
        <dsp:cNvPr id="0" name=""/>
        <dsp:cNvSpPr/>
      </dsp:nvSpPr>
      <dsp:spPr>
        <a:xfrm rot="18289469">
          <a:off x="6383504" y="3674002"/>
          <a:ext cx="646282" cy="15842"/>
        </a:xfrm>
        <a:custGeom>
          <a:avLst/>
          <a:gdLst/>
          <a:ahLst/>
          <a:cxnLst/>
          <a:rect l="0" t="0" r="0" b="0"/>
          <a:pathLst>
            <a:path>
              <a:moveTo>
                <a:pt x="0" y="7921"/>
              </a:moveTo>
              <a:lnTo>
                <a:pt x="646282"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6690489" y="3665766"/>
        <a:ext cx="32314" cy="32314"/>
      </dsp:txXfrm>
    </dsp:sp>
    <dsp:sp modelId="{3DB587B4-0756-4596-A348-DDC4B007D991}">
      <dsp:nvSpPr>
        <dsp:cNvPr id="0" name=""/>
        <dsp:cNvSpPr/>
      </dsp:nvSpPr>
      <dsp:spPr>
        <a:xfrm>
          <a:off x="6891180" y="3185987"/>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CO" sz="600" kern="1200"/>
            <a:t>Comence con voy a "Experimentar"</a:t>
          </a:r>
        </a:p>
      </dsp:txBody>
      <dsp:txXfrm>
        <a:off x="6904692" y="3199499"/>
        <a:ext cx="895648" cy="434312"/>
      </dsp:txXfrm>
    </dsp:sp>
    <dsp:sp modelId="{61D71C7E-E942-438D-AAD4-1680C35CB395}">
      <dsp:nvSpPr>
        <dsp:cNvPr id="0" name=""/>
        <dsp:cNvSpPr/>
      </dsp:nvSpPr>
      <dsp:spPr>
        <a:xfrm>
          <a:off x="6522111" y="3939271"/>
          <a:ext cx="369068" cy="15842"/>
        </a:xfrm>
        <a:custGeom>
          <a:avLst/>
          <a:gdLst/>
          <a:ahLst/>
          <a:cxnLst/>
          <a:rect l="0" t="0" r="0" b="0"/>
          <a:pathLst>
            <a:path>
              <a:moveTo>
                <a:pt x="0" y="7921"/>
              </a:moveTo>
              <a:lnTo>
                <a:pt x="369068"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6697419" y="3937965"/>
        <a:ext cx="18453" cy="18453"/>
      </dsp:txXfrm>
    </dsp:sp>
    <dsp:sp modelId="{9318A644-CE8E-4D27-B027-469EB90FB31F}">
      <dsp:nvSpPr>
        <dsp:cNvPr id="0" name=""/>
        <dsp:cNvSpPr/>
      </dsp:nvSpPr>
      <dsp:spPr>
        <a:xfrm>
          <a:off x="6891180" y="3716524"/>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CO" sz="600" kern="1200"/>
            <a:t>Las</a:t>
          </a:r>
          <a:r>
            <a:rPr lang="es-CO" sz="600" kern="1200" baseline="0"/>
            <a:t> putas son las personas que pagan por sexo, las que cobran son empresarias corporales</a:t>
          </a:r>
          <a:endParaRPr lang="es-CO" sz="600" kern="1200"/>
        </a:p>
      </dsp:txBody>
      <dsp:txXfrm>
        <a:off x="6904692" y="3730036"/>
        <a:ext cx="895648" cy="434312"/>
      </dsp:txXfrm>
    </dsp:sp>
    <dsp:sp modelId="{25359F89-6444-45CF-980E-AD1EBDD5F84E}">
      <dsp:nvSpPr>
        <dsp:cNvPr id="0" name=""/>
        <dsp:cNvSpPr/>
      </dsp:nvSpPr>
      <dsp:spPr>
        <a:xfrm rot="3310531">
          <a:off x="6383504" y="4204539"/>
          <a:ext cx="646282" cy="15842"/>
        </a:xfrm>
        <a:custGeom>
          <a:avLst/>
          <a:gdLst/>
          <a:ahLst/>
          <a:cxnLst/>
          <a:rect l="0" t="0" r="0" b="0"/>
          <a:pathLst>
            <a:path>
              <a:moveTo>
                <a:pt x="0" y="7921"/>
              </a:moveTo>
              <a:lnTo>
                <a:pt x="646282"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6690489" y="4196303"/>
        <a:ext cx="32314" cy="32314"/>
      </dsp:txXfrm>
    </dsp:sp>
    <dsp:sp modelId="{975D8A3C-7DBF-4BFD-99A3-D69F736FC0D6}">
      <dsp:nvSpPr>
        <dsp:cNvPr id="0" name=""/>
        <dsp:cNvSpPr/>
      </dsp:nvSpPr>
      <dsp:spPr>
        <a:xfrm>
          <a:off x="6891180" y="4247060"/>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CO" sz="600" kern="1200"/>
            <a:t>Algunos</a:t>
          </a:r>
          <a:r>
            <a:rPr lang="es-CO" sz="600" kern="1200" baseline="0"/>
            <a:t> lo saben lo que hago, otros  sospechan </a:t>
          </a:r>
          <a:endParaRPr lang="es-CO" sz="600" kern="1200"/>
        </a:p>
      </dsp:txBody>
      <dsp:txXfrm>
        <a:off x="6904692" y="4260572"/>
        <a:ext cx="895648" cy="434312"/>
      </dsp:txXfrm>
    </dsp:sp>
    <dsp:sp modelId="{8CCFB015-53CC-4455-AB90-8A203EB79BB0}">
      <dsp:nvSpPr>
        <dsp:cNvPr id="0" name=""/>
        <dsp:cNvSpPr/>
      </dsp:nvSpPr>
      <dsp:spPr>
        <a:xfrm rot="4249260">
          <a:off x="6144932" y="4469807"/>
          <a:ext cx="1123427" cy="15842"/>
        </a:xfrm>
        <a:custGeom>
          <a:avLst/>
          <a:gdLst/>
          <a:ahLst/>
          <a:cxnLst/>
          <a:rect l="0" t="0" r="0" b="0"/>
          <a:pathLst>
            <a:path>
              <a:moveTo>
                <a:pt x="0" y="7921"/>
              </a:moveTo>
              <a:lnTo>
                <a:pt x="1123427"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6678560" y="4449643"/>
        <a:ext cx="56171" cy="56171"/>
      </dsp:txXfrm>
    </dsp:sp>
    <dsp:sp modelId="{719B672B-58B5-46D2-8869-0436DAC79BE3}">
      <dsp:nvSpPr>
        <dsp:cNvPr id="0" name=""/>
        <dsp:cNvSpPr/>
      </dsp:nvSpPr>
      <dsp:spPr>
        <a:xfrm>
          <a:off x="6891180" y="4777597"/>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CO" sz="600" kern="1200"/>
            <a:t>Los planes y proyectos que se van construyendo a partir de la experiencia vivida</a:t>
          </a:r>
        </a:p>
      </dsp:txBody>
      <dsp:txXfrm>
        <a:off x="6904692" y="4791109"/>
        <a:ext cx="895648" cy="434312"/>
      </dsp:txXfrm>
    </dsp:sp>
    <dsp:sp modelId="{7DCB0A08-40E7-4CAE-9D85-7EF1013A8E2F}">
      <dsp:nvSpPr>
        <dsp:cNvPr id="0" name=""/>
        <dsp:cNvSpPr/>
      </dsp:nvSpPr>
      <dsp:spPr>
        <a:xfrm rot="3408388">
          <a:off x="3707489" y="4145232"/>
          <a:ext cx="775729" cy="15842"/>
        </a:xfrm>
        <a:custGeom>
          <a:avLst/>
          <a:gdLst/>
          <a:ahLst/>
          <a:cxnLst/>
          <a:rect l="0" t="0" r="0" b="0"/>
          <a:pathLst>
            <a:path>
              <a:moveTo>
                <a:pt x="0" y="7921"/>
              </a:moveTo>
              <a:lnTo>
                <a:pt x="775729" y="7921"/>
              </a:lnTo>
            </a:path>
          </a:pathLst>
        </a:custGeom>
        <a:noFill/>
        <a:ln w="2222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4075960" y="4133760"/>
        <a:ext cx="38786" cy="38786"/>
      </dsp:txXfrm>
    </dsp:sp>
    <dsp:sp modelId="{1DCA59E3-07BD-4C0F-B41C-48C7A9C94ADE}">
      <dsp:nvSpPr>
        <dsp:cNvPr id="0" name=""/>
        <dsp:cNvSpPr/>
      </dsp:nvSpPr>
      <dsp:spPr>
        <a:xfrm>
          <a:off x="4307697" y="4247060"/>
          <a:ext cx="922672" cy="461336"/>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s-ES" sz="700" kern="1200"/>
            <a:t>Estilo de Vida/proyeco</a:t>
          </a:r>
        </a:p>
        <a:p>
          <a:pPr lvl="0" algn="ctr" defTabSz="311150">
            <a:lnSpc>
              <a:spcPct val="90000"/>
            </a:lnSpc>
            <a:spcBef>
              <a:spcPct val="0"/>
            </a:spcBef>
            <a:spcAft>
              <a:spcPct val="35000"/>
            </a:spcAft>
          </a:pPr>
          <a:r>
            <a:rPr lang="es-ES" sz="700" kern="1200"/>
            <a:t>to de vida </a:t>
          </a:r>
        </a:p>
      </dsp:txBody>
      <dsp:txXfrm>
        <a:off x="4321209" y="4260572"/>
        <a:ext cx="895648" cy="43431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D22F5-4B81-4720-A8A6-35E9CE0B1467}">
      <dsp:nvSpPr>
        <dsp:cNvPr id="0" name=""/>
        <dsp:cNvSpPr/>
      </dsp:nvSpPr>
      <dsp:spPr>
        <a:xfrm>
          <a:off x="0" y="457153"/>
          <a:ext cx="3464891" cy="2078934"/>
        </a:xfrm>
        <a:prstGeom prst="rect">
          <a:avLst/>
        </a:prstGeom>
        <a:gradFill rotWithShape="0">
          <a:gsLst>
            <a:gs pos="0">
              <a:schemeClr val="accent1">
                <a:hueOff val="0"/>
                <a:satOff val="0"/>
                <a:lumOff val="0"/>
                <a:alphaOff val="0"/>
                <a:tint val="68000"/>
                <a:alpha val="90000"/>
                <a:lumMod val="100000"/>
              </a:schemeClr>
            </a:gs>
            <a:gs pos="100000">
              <a:schemeClr val="accent1">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s-ES" sz="3500" kern="1200" dirty="0"/>
            <a:t>Contexto venezolano como expulsor</a:t>
          </a:r>
        </a:p>
      </dsp:txBody>
      <dsp:txXfrm>
        <a:off x="0" y="457153"/>
        <a:ext cx="3464891" cy="2078934"/>
      </dsp:txXfrm>
    </dsp:sp>
    <dsp:sp modelId="{CD6106B2-F27D-4558-ACD4-82D0CB09239E}">
      <dsp:nvSpPr>
        <dsp:cNvPr id="0" name=""/>
        <dsp:cNvSpPr/>
      </dsp:nvSpPr>
      <dsp:spPr>
        <a:xfrm>
          <a:off x="3811380" y="457153"/>
          <a:ext cx="3464891" cy="2078934"/>
        </a:xfrm>
        <a:prstGeom prst="rect">
          <a:avLst/>
        </a:prstGeom>
        <a:gradFill rotWithShape="0">
          <a:gsLst>
            <a:gs pos="0">
              <a:schemeClr val="accent1">
                <a:hueOff val="0"/>
                <a:satOff val="0"/>
                <a:lumOff val="0"/>
                <a:alphaOff val="0"/>
                <a:tint val="68000"/>
                <a:alpha val="90000"/>
                <a:lumMod val="100000"/>
              </a:schemeClr>
            </a:gs>
            <a:gs pos="100000">
              <a:schemeClr val="accent1">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ES" sz="3600" kern="1200" dirty="0"/>
            <a:t>Vinculación voluntaria (Dinero/deseo) </a:t>
          </a:r>
        </a:p>
      </dsp:txBody>
      <dsp:txXfrm>
        <a:off x="3811380" y="457153"/>
        <a:ext cx="3464891" cy="2078934"/>
      </dsp:txXfrm>
    </dsp:sp>
    <dsp:sp modelId="{7DA5431F-3CAC-46A7-80CA-C1337AC2DEA9}">
      <dsp:nvSpPr>
        <dsp:cNvPr id="0" name=""/>
        <dsp:cNvSpPr/>
      </dsp:nvSpPr>
      <dsp:spPr>
        <a:xfrm>
          <a:off x="7622761" y="457153"/>
          <a:ext cx="3464891" cy="2078934"/>
        </a:xfrm>
        <a:prstGeom prst="rect">
          <a:avLst/>
        </a:prstGeom>
        <a:gradFill rotWithShape="0">
          <a:gsLst>
            <a:gs pos="0">
              <a:schemeClr val="accent1">
                <a:hueOff val="0"/>
                <a:satOff val="0"/>
                <a:lumOff val="0"/>
                <a:alphaOff val="0"/>
                <a:tint val="68000"/>
                <a:alpha val="90000"/>
                <a:lumMod val="100000"/>
              </a:schemeClr>
            </a:gs>
            <a:gs pos="100000">
              <a:schemeClr val="accent1">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ES" sz="3600" kern="1200" dirty="0"/>
            <a:t>Alternativa laboral </a:t>
          </a:r>
        </a:p>
      </dsp:txBody>
      <dsp:txXfrm>
        <a:off x="7622761" y="457153"/>
        <a:ext cx="3464891" cy="2078934"/>
      </dsp:txXfrm>
    </dsp:sp>
    <dsp:sp modelId="{0401ECAA-340A-4F8E-B760-035FB311441E}">
      <dsp:nvSpPr>
        <dsp:cNvPr id="0" name=""/>
        <dsp:cNvSpPr/>
      </dsp:nvSpPr>
      <dsp:spPr>
        <a:xfrm>
          <a:off x="1905690" y="2882578"/>
          <a:ext cx="3464891" cy="2078934"/>
        </a:xfrm>
        <a:prstGeom prst="rect">
          <a:avLst/>
        </a:prstGeom>
        <a:gradFill rotWithShape="0">
          <a:gsLst>
            <a:gs pos="0">
              <a:schemeClr val="accent1">
                <a:hueOff val="0"/>
                <a:satOff val="0"/>
                <a:lumOff val="0"/>
                <a:alphaOff val="0"/>
                <a:tint val="68000"/>
                <a:alpha val="90000"/>
                <a:lumMod val="100000"/>
              </a:schemeClr>
            </a:gs>
            <a:gs pos="100000">
              <a:schemeClr val="accent1">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 sz="4000" kern="1200" dirty="0"/>
            <a:t>Discriminación, estigma y anonimato</a:t>
          </a:r>
        </a:p>
      </dsp:txBody>
      <dsp:txXfrm>
        <a:off x="1905690" y="2882578"/>
        <a:ext cx="3464891" cy="2078934"/>
      </dsp:txXfrm>
    </dsp:sp>
    <dsp:sp modelId="{7ABB5B78-D77F-4393-9459-9E3644625B32}">
      <dsp:nvSpPr>
        <dsp:cNvPr id="0" name=""/>
        <dsp:cNvSpPr/>
      </dsp:nvSpPr>
      <dsp:spPr>
        <a:xfrm>
          <a:off x="5717071" y="2882578"/>
          <a:ext cx="3464891" cy="2078934"/>
        </a:xfrm>
        <a:prstGeom prst="rect">
          <a:avLst/>
        </a:prstGeom>
        <a:gradFill rotWithShape="0">
          <a:gsLst>
            <a:gs pos="0">
              <a:schemeClr val="accent1">
                <a:hueOff val="0"/>
                <a:satOff val="0"/>
                <a:lumOff val="0"/>
                <a:alphaOff val="0"/>
                <a:tint val="68000"/>
                <a:alpha val="90000"/>
                <a:lumMod val="100000"/>
              </a:schemeClr>
            </a:gs>
            <a:gs pos="100000">
              <a:schemeClr val="accent1">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 sz="4000" kern="1200" dirty="0"/>
            <a:t>Planes y Proyectos </a:t>
          </a:r>
        </a:p>
      </dsp:txBody>
      <dsp:txXfrm>
        <a:off x="5717071" y="2882578"/>
        <a:ext cx="3464891" cy="207893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AC492-8E89-477F-8E16-EA627DF80C3C}">
      <dsp:nvSpPr>
        <dsp:cNvPr id="0" name=""/>
        <dsp:cNvSpPr/>
      </dsp:nvSpPr>
      <dsp:spPr>
        <a:xfrm>
          <a:off x="1737637" y="596176"/>
          <a:ext cx="1702699" cy="1035692"/>
        </a:xfrm>
        <a:prstGeom prst="roundRect">
          <a:avLst>
            <a:gd name="adj" fmla="val 10000"/>
          </a:avLst>
        </a:prstGeom>
        <a:solidFill>
          <a:schemeClr val="accent5">
            <a:lumMod val="60000"/>
            <a:lumOff val="40000"/>
          </a:schemeClr>
        </a:solidFill>
        <a:ln w="22225" cap="rnd" cmpd="sng" algn="ctr">
          <a:solidFill>
            <a:schemeClr val="accent5">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CO" sz="1500" kern="1200" dirty="0"/>
            <a:t>Universidad</a:t>
          </a:r>
        </a:p>
      </dsp:txBody>
      <dsp:txXfrm>
        <a:off x="1767971" y="626510"/>
        <a:ext cx="1642031" cy="975024"/>
      </dsp:txXfrm>
    </dsp:sp>
    <dsp:sp modelId="{61F7646F-97A0-4B02-9F82-D6371A90A4F1}">
      <dsp:nvSpPr>
        <dsp:cNvPr id="0" name=""/>
        <dsp:cNvSpPr/>
      </dsp:nvSpPr>
      <dsp:spPr>
        <a:xfrm rot="19457599">
          <a:off x="3344430" y="774424"/>
          <a:ext cx="1020367" cy="83671"/>
        </a:xfrm>
        <a:custGeom>
          <a:avLst/>
          <a:gdLst/>
          <a:ahLst/>
          <a:cxnLst/>
          <a:rect l="0" t="0" r="0" b="0"/>
          <a:pathLst>
            <a:path>
              <a:moveTo>
                <a:pt x="0" y="41835"/>
              </a:moveTo>
              <a:lnTo>
                <a:pt x="1020367" y="41835"/>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3829104" y="790751"/>
        <a:ext cx="51018" cy="51018"/>
      </dsp:txXfrm>
    </dsp:sp>
    <dsp:sp modelId="{1CD4A529-92D7-4AB3-AC06-E4DC9C7927E5}">
      <dsp:nvSpPr>
        <dsp:cNvPr id="0" name=""/>
        <dsp:cNvSpPr/>
      </dsp:nvSpPr>
      <dsp:spPr>
        <a:xfrm>
          <a:off x="4268891" y="652"/>
          <a:ext cx="2071385" cy="1035692"/>
        </a:xfrm>
        <a:prstGeom prst="roundRect">
          <a:avLst>
            <a:gd name="adj" fmla="val 10000"/>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a:t>Abrir un espacio académico para el abordaje y estudio de temáticas asociadas a trabajo sexual y </a:t>
          </a:r>
          <a:r>
            <a:rPr lang="es-CO" sz="1400" kern="1200" dirty="0" err="1"/>
            <a:t>migraciòn</a:t>
          </a:r>
          <a:endParaRPr lang="es-CO" sz="1400" kern="1200" dirty="0"/>
        </a:p>
      </dsp:txBody>
      <dsp:txXfrm>
        <a:off x="4299225" y="30986"/>
        <a:ext cx="2010717" cy="975024"/>
      </dsp:txXfrm>
    </dsp:sp>
    <dsp:sp modelId="{6D3987A6-7E3F-4FA8-B501-5C024DCA9C51}">
      <dsp:nvSpPr>
        <dsp:cNvPr id="0" name=""/>
        <dsp:cNvSpPr/>
      </dsp:nvSpPr>
      <dsp:spPr>
        <a:xfrm rot="2142401">
          <a:off x="3344430" y="1369948"/>
          <a:ext cx="1020367" cy="83671"/>
        </a:xfrm>
        <a:custGeom>
          <a:avLst/>
          <a:gdLst/>
          <a:ahLst/>
          <a:cxnLst/>
          <a:rect l="0" t="0" r="0" b="0"/>
          <a:pathLst>
            <a:path>
              <a:moveTo>
                <a:pt x="0" y="41835"/>
              </a:moveTo>
              <a:lnTo>
                <a:pt x="1020367" y="41835"/>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3829104" y="1386274"/>
        <a:ext cx="51018" cy="51018"/>
      </dsp:txXfrm>
    </dsp:sp>
    <dsp:sp modelId="{474136E7-D168-4A50-B5CA-E23FE0428A6A}">
      <dsp:nvSpPr>
        <dsp:cNvPr id="0" name=""/>
        <dsp:cNvSpPr/>
      </dsp:nvSpPr>
      <dsp:spPr>
        <a:xfrm>
          <a:off x="4268891" y="1191699"/>
          <a:ext cx="2071385" cy="1035692"/>
        </a:xfrm>
        <a:prstGeom prst="roundRect">
          <a:avLst>
            <a:gd name="adj" fmla="val 10000"/>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a:t>Incentivar la investigación sobre estos temas</a:t>
          </a:r>
        </a:p>
      </dsp:txBody>
      <dsp:txXfrm>
        <a:off x="4299225" y="1222033"/>
        <a:ext cx="2010717" cy="97502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AC492-8E89-477F-8E16-EA627DF80C3C}">
      <dsp:nvSpPr>
        <dsp:cNvPr id="0" name=""/>
        <dsp:cNvSpPr/>
      </dsp:nvSpPr>
      <dsp:spPr>
        <a:xfrm>
          <a:off x="2331528" y="604878"/>
          <a:ext cx="1672470" cy="1050810"/>
        </a:xfrm>
        <a:prstGeom prst="roundRect">
          <a:avLst>
            <a:gd name="adj" fmla="val 10000"/>
          </a:avLst>
        </a:prstGeom>
        <a:solidFill>
          <a:schemeClr val="accent3">
            <a:lumMod val="75000"/>
          </a:schemeClr>
        </a:solidFill>
        <a:ln w="22225" cap="rnd"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Trabajo Social</a:t>
          </a:r>
        </a:p>
      </dsp:txBody>
      <dsp:txXfrm>
        <a:off x="2362305" y="635655"/>
        <a:ext cx="1610916" cy="989256"/>
      </dsp:txXfrm>
    </dsp:sp>
    <dsp:sp modelId="{61F7646F-97A0-4B02-9F82-D6371A90A4F1}">
      <dsp:nvSpPr>
        <dsp:cNvPr id="0" name=""/>
        <dsp:cNvSpPr/>
      </dsp:nvSpPr>
      <dsp:spPr>
        <a:xfrm rot="19457599">
          <a:off x="3906692" y="786339"/>
          <a:ext cx="1035262" cy="83671"/>
        </a:xfrm>
        <a:custGeom>
          <a:avLst/>
          <a:gdLst/>
          <a:ahLst/>
          <a:cxnLst/>
          <a:rect l="0" t="0" r="0" b="0"/>
          <a:pathLst>
            <a:path>
              <a:moveTo>
                <a:pt x="0" y="41835"/>
              </a:moveTo>
              <a:lnTo>
                <a:pt x="1035262" y="41835"/>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398441" y="802294"/>
        <a:ext cx="51763" cy="51763"/>
      </dsp:txXfrm>
    </dsp:sp>
    <dsp:sp modelId="{1CD4A529-92D7-4AB3-AC06-E4DC9C7927E5}">
      <dsp:nvSpPr>
        <dsp:cNvPr id="0" name=""/>
        <dsp:cNvSpPr/>
      </dsp:nvSpPr>
      <dsp:spPr>
        <a:xfrm>
          <a:off x="4844647" y="662"/>
          <a:ext cx="2101621" cy="1050810"/>
        </a:xfrm>
        <a:prstGeom prst="roundRect">
          <a:avLst>
            <a:gd name="adj" fmla="val 10000"/>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Desarrollo de mas investigaciones </a:t>
          </a:r>
        </a:p>
      </dsp:txBody>
      <dsp:txXfrm>
        <a:off x="4875424" y="31439"/>
        <a:ext cx="2040067" cy="989256"/>
      </dsp:txXfrm>
    </dsp:sp>
    <dsp:sp modelId="{6D3987A6-7E3F-4FA8-B501-5C024DCA9C51}">
      <dsp:nvSpPr>
        <dsp:cNvPr id="0" name=""/>
        <dsp:cNvSpPr/>
      </dsp:nvSpPr>
      <dsp:spPr>
        <a:xfrm rot="2142401">
          <a:off x="3906692" y="1390556"/>
          <a:ext cx="1035262" cy="83671"/>
        </a:xfrm>
        <a:custGeom>
          <a:avLst/>
          <a:gdLst/>
          <a:ahLst/>
          <a:cxnLst/>
          <a:rect l="0" t="0" r="0" b="0"/>
          <a:pathLst>
            <a:path>
              <a:moveTo>
                <a:pt x="0" y="41835"/>
              </a:moveTo>
              <a:lnTo>
                <a:pt x="1035262" y="41835"/>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398441" y="1406510"/>
        <a:ext cx="51763" cy="51763"/>
      </dsp:txXfrm>
    </dsp:sp>
    <dsp:sp modelId="{474136E7-D168-4A50-B5CA-E23FE0428A6A}">
      <dsp:nvSpPr>
        <dsp:cNvPr id="0" name=""/>
        <dsp:cNvSpPr/>
      </dsp:nvSpPr>
      <dsp:spPr>
        <a:xfrm>
          <a:off x="4844647" y="1209094"/>
          <a:ext cx="2101621" cy="1050810"/>
        </a:xfrm>
        <a:prstGeom prst="roundRect">
          <a:avLst>
            <a:gd name="adj" fmla="val 10000"/>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Contribuir a la construcción de espacios para procesos de intervención </a:t>
          </a:r>
        </a:p>
      </dsp:txBody>
      <dsp:txXfrm>
        <a:off x="4875424" y="1239871"/>
        <a:ext cx="2040067" cy="98925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45D559-5864-4935-8340-97D83528F4D0}">
      <dsp:nvSpPr>
        <dsp:cNvPr id="0" name=""/>
        <dsp:cNvSpPr/>
      </dsp:nvSpPr>
      <dsp:spPr>
        <a:xfrm>
          <a:off x="2289438" y="0"/>
          <a:ext cx="2118685" cy="1373344"/>
        </a:xfrm>
        <a:prstGeom prst="roundRect">
          <a:avLst>
            <a:gd name="adj" fmla="val 10000"/>
          </a:avLst>
        </a:prstGeom>
        <a:solidFill>
          <a:srgbClr val="FF9966"/>
        </a:solidFill>
        <a:ln w="22225" cap="rnd" cmpd="sng" algn="ctr">
          <a:solidFill>
            <a:srgbClr val="FFCC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CO" sz="2200" kern="1200" dirty="0"/>
            <a:t>Institución</a:t>
          </a:r>
          <a:r>
            <a:rPr lang="es-CO" sz="3700" kern="1200" dirty="0"/>
            <a:t> </a:t>
          </a:r>
        </a:p>
      </dsp:txBody>
      <dsp:txXfrm>
        <a:off x="2329662" y="40224"/>
        <a:ext cx="2038237" cy="1292896"/>
      </dsp:txXfrm>
    </dsp:sp>
    <dsp:sp modelId="{2207AB33-2893-4A97-80FF-A7B10094C470}">
      <dsp:nvSpPr>
        <dsp:cNvPr id="0" name=""/>
        <dsp:cNvSpPr/>
      </dsp:nvSpPr>
      <dsp:spPr>
        <a:xfrm>
          <a:off x="4408123" y="596672"/>
          <a:ext cx="1098675" cy="180000"/>
        </a:xfrm>
        <a:custGeom>
          <a:avLst/>
          <a:gdLst/>
          <a:ahLst/>
          <a:cxnLst/>
          <a:rect l="0" t="0" r="0" b="0"/>
          <a:pathLst>
            <a:path>
              <a:moveTo>
                <a:pt x="0" y="90000"/>
              </a:moveTo>
              <a:lnTo>
                <a:pt x="1098675" y="90000"/>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929994" y="659205"/>
        <a:ext cx="54933" cy="54933"/>
      </dsp:txXfrm>
    </dsp:sp>
    <dsp:sp modelId="{CAC24DE5-EE74-4A9B-8FDB-0B26F54804EC}">
      <dsp:nvSpPr>
        <dsp:cNvPr id="0" name=""/>
        <dsp:cNvSpPr/>
      </dsp:nvSpPr>
      <dsp:spPr>
        <a:xfrm>
          <a:off x="5506798" y="0"/>
          <a:ext cx="3016247" cy="1373344"/>
        </a:xfrm>
        <a:prstGeom prst="roundRect">
          <a:avLst>
            <a:gd name="adj" fmla="val 10000"/>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kern="1200" dirty="0"/>
            <a:t>Desarrollar e incentivar más procesos de investigación que propicien explorar el fenómeno del trabajo sexual en escenarios migratorios</a:t>
          </a:r>
        </a:p>
      </dsp:txBody>
      <dsp:txXfrm>
        <a:off x="5547022" y="40224"/>
        <a:ext cx="2935799" cy="129289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45D559-5864-4935-8340-97D83528F4D0}">
      <dsp:nvSpPr>
        <dsp:cNvPr id="0" name=""/>
        <dsp:cNvSpPr/>
      </dsp:nvSpPr>
      <dsp:spPr>
        <a:xfrm>
          <a:off x="3220398" y="803719"/>
          <a:ext cx="2436263" cy="1116756"/>
        </a:xfrm>
        <a:prstGeom prst="roundRect">
          <a:avLst>
            <a:gd name="adj" fmla="val 10000"/>
          </a:avLst>
        </a:prstGeom>
        <a:solidFill>
          <a:srgbClr val="FFCC99"/>
        </a:solidFill>
        <a:ln w="22225" cap="rnd" cmpd="sng" algn="ctr">
          <a:solidFill>
            <a:srgbClr val="FFCC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CO" sz="2200" kern="1200" dirty="0"/>
            <a:t>Población</a:t>
          </a:r>
          <a:r>
            <a:rPr lang="es-CO" sz="4300" kern="1200" dirty="0"/>
            <a:t>  </a:t>
          </a:r>
        </a:p>
      </dsp:txBody>
      <dsp:txXfrm>
        <a:off x="3253107" y="836428"/>
        <a:ext cx="2370845" cy="1051338"/>
      </dsp:txXfrm>
    </dsp:sp>
    <dsp:sp modelId="{75DEE9D3-71DB-4974-8F7D-8AD7010DC994}">
      <dsp:nvSpPr>
        <dsp:cNvPr id="0" name=""/>
        <dsp:cNvSpPr/>
      </dsp:nvSpPr>
      <dsp:spPr>
        <a:xfrm rot="21580623">
          <a:off x="5656654" y="1269235"/>
          <a:ext cx="1015505" cy="180000"/>
        </a:xfrm>
        <a:custGeom>
          <a:avLst/>
          <a:gdLst/>
          <a:ahLst/>
          <a:cxnLst/>
          <a:rect l="0" t="0" r="0" b="0"/>
          <a:pathLst>
            <a:path>
              <a:moveTo>
                <a:pt x="0" y="90000"/>
              </a:moveTo>
              <a:lnTo>
                <a:pt x="1015505" y="90000"/>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6139019" y="1333847"/>
        <a:ext cx="50775" cy="50775"/>
      </dsp:txXfrm>
    </dsp:sp>
    <dsp:sp modelId="{DA0F665F-B985-43AF-A450-8305403171C7}">
      <dsp:nvSpPr>
        <dsp:cNvPr id="0" name=""/>
        <dsp:cNvSpPr/>
      </dsp:nvSpPr>
      <dsp:spPr>
        <a:xfrm>
          <a:off x="6672151" y="349890"/>
          <a:ext cx="2295309" cy="2012966"/>
        </a:xfrm>
        <a:prstGeom prst="roundRect">
          <a:avLst>
            <a:gd name="adj" fmla="val 10000"/>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kern="1200" dirty="0"/>
            <a:t>Desarrollar procesos organizativos y mesas de trabajo desde la población </a:t>
          </a:r>
        </a:p>
      </dsp:txBody>
      <dsp:txXfrm>
        <a:off x="6731109" y="408848"/>
        <a:ext cx="2177393" cy="1895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51D225-0F86-4149-999F-58B08068CDE6}">
      <dsp:nvSpPr>
        <dsp:cNvPr id="0" name=""/>
        <dsp:cNvSpPr/>
      </dsp:nvSpPr>
      <dsp:spPr>
        <a:xfrm>
          <a:off x="1594205" y="338"/>
          <a:ext cx="2745627" cy="686406"/>
        </a:xfrm>
        <a:prstGeom prst="roundRect">
          <a:avLst>
            <a:gd name="adj" fmla="val 10000"/>
          </a:avLst>
        </a:prstGeom>
        <a:solidFill>
          <a:schemeClr val="accent3">
            <a:lumMod val="60000"/>
            <a:lumOff val="40000"/>
          </a:schemeClr>
        </a:solidFill>
        <a:ln w="22225"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CO" sz="2200" b="1" kern="1200" dirty="0"/>
            <a:t>Discursos Históricos</a:t>
          </a:r>
        </a:p>
      </dsp:txBody>
      <dsp:txXfrm>
        <a:off x="1614309" y="20442"/>
        <a:ext cx="2705419" cy="646198"/>
      </dsp:txXfrm>
    </dsp:sp>
    <dsp:sp modelId="{2C810E04-B519-4D6E-ADFB-50869FADAD18}">
      <dsp:nvSpPr>
        <dsp:cNvPr id="0" name=""/>
        <dsp:cNvSpPr/>
      </dsp:nvSpPr>
      <dsp:spPr>
        <a:xfrm rot="5400000">
          <a:off x="2906958" y="746805"/>
          <a:ext cx="120121" cy="120121"/>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6CB30C8-59E0-46E7-9A1F-2963F91625E8}">
      <dsp:nvSpPr>
        <dsp:cNvPr id="0" name=""/>
        <dsp:cNvSpPr/>
      </dsp:nvSpPr>
      <dsp:spPr>
        <a:xfrm>
          <a:off x="1475717" y="926987"/>
          <a:ext cx="2982602" cy="774555"/>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a:t>Estudios desde la vertiente femenina</a:t>
          </a:r>
        </a:p>
        <a:p>
          <a:pPr lvl="0" algn="ctr" defTabSz="533400">
            <a:lnSpc>
              <a:spcPct val="90000"/>
            </a:lnSpc>
            <a:spcBef>
              <a:spcPct val="0"/>
            </a:spcBef>
            <a:spcAft>
              <a:spcPct val="35000"/>
            </a:spcAft>
          </a:pPr>
          <a:r>
            <a:rPr lang="es-CO" sz="1200" kern="1200"/>
            <a:t>Servicio prestadora/ Cliente Hombre </a:t>
          </a:r>
          <a:r>
            <a:rPr lang="es-CO" sz="1200" b="1" i="1" kern="1200"/>
            <a:t>(Salmeron, 2011)</a:t>
          </a:r>
          <a:endParaRPr lang="es-CO" sz="1200" b="1" i="1" kern="1200" dirty="0"/>
        </a:p>
      </dsp:txBody>
      <dsp:txXfrm>
        <a:off x="1498403" y="949673"/>
        <a:ext cx="2937230" cy="729183"/>
      </dsp:txXfrm>
    </dsp:sp>
    <dsp:sp modelId="{24F2BA74-8E4C-4828-A2D3-42954398DDAE}">
      <dsp:nvSpPr>
        <dsp:cNvPr id="0" name=""/>
        <dsp:cNvSpPr/>
      </dsp:nvSpPr>
      <dsp:spPr>
        <a:xfrm rot="5400000">
          <a:off x="2906958" y="1761603"/>
          <a:ext cx="120121" cy="120121"/>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8027AA7-70C0-4B4F-A81A-E9B6C4FE2FD2}">
      <dsp:nvSpPr>
        <dsp:cNvPr id="0" name=""/>
        <dsp:cNvSpPr/>
      </dsp:nvSpPr>
      <dsp:spPr>
        <a:xfrm>
          <a:off x="1528255" y="1941785"/>
          <a:ext cx="2877527" cy="983174"/>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Relación de migración y trabajo sexual con fenómenos como la trata y la explotación sexual                           </a:t>
          </a:r>
        </a:p>
        <a:p>
          <a:pPr lvl="0" algn="ctr" defTabSz="533400">
            <a:lnSpc>
              <a:spcPct val="90000"/>
            </a:lnSpc>
            <a:spcBef>
              <a:spcPct val="0"/>
            </a:spcBef>
            <a:spcAft>
              <a:spcPct val="35000"/>
            </a:spcAft>
          </a:pPr>
          <a:r>
            <a:rPr lang="es-CO" sz="1200" kern="1200" dirty="0"/>
            <a:t> </a:t>
          </a:r>
          <a:r>
            <a:rPr lang="es-CO" sz="1200" b="1" i="1" kern="1200" dirty="0"/>
            <a:t>(Rojas, 2011)</a:t>
          </a:r>
        </a:p>
      </dsp:txBody>
      <dsp:txXfrm>
        <a:off x="1557051" y="1970581"/>
        <a:ext cx="2819935" cy="925582"/>
      </dsp:txXfrm>
    </dsp:sp>
    <dsp:sp modelId="{B9C9351B-3B0F-4FD0-A375-89D95111F287}">
      <dsp:nvSpPr>
        <dsp:cNvPr id="0" name=""/>
        <dsp:cNvSpPr/>
      </dsp:nvSpPr>
      <dsp:spPr>
        <a:xfrm>
          <a:off x="4842708" y="338"/>
          <a:ext cx="2745627" cy="686406"/>
        </a:xfrm>
        <a:prstGeom prst="roundRect">
          <a:avLst>
            <a:gd name="adj" fmla="val 10000"/>
          </a:avLst>
        </a:prstGeom>
        <a:solidFill>
          <a:schemeClr val="accent5">
            <a:lumMod val="60000"/>
            <a:lumOff val="40000"/>
          </a:schemeClr>
        </a:solidFill>
        <a:ln w="22225"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CO" sz="2200" b="1" kern="1200" dirty="0"/>
            <a:t>Discursos emergentes</a:t>
          </a:r>
        </a:p>
      </dsp:txBody>
      <dsp:txXfrm>
        <a:off x="4862812" y="20442"/>
        <a:ext cx="2705419" cy="646198"/>
      </dsp:txXfrm>
    </dsp:sp>
    <dsp:sp modelId="{154CD22E-7FE8-42D8-BADD-7677F3047E56}">
      <dsp:nvSpPr>
        <dsp:cNvPr id="0" name=""/>
        <dsp:cNvSpPr/>
      </dsp:nvSpPr>
      <dsp:spPr>
        <a:xfrm rot="5400000">
          <a:off x="6155461" y="746805"/>
          <a:ext cx="120121" cy="120121"/>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BD9B0D0-653D-49E4-9E67-90424D847DB9}">
      <dsp:nvSpPr>
        <dsp:cNvPr id="0" name=""/>
        <dsp:cNvSpPr/>
      </dsp:nvSpPr>
      <dsp:spPr>
        <a:xfrm>
          <a:off x="4842708" y="926987"/>
          <a:ext cx="2745627" cy="676762"/>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Hombres en la industria del sexo pago</a:t>
          </a:r>
        </a:p>
        <a:p>
          <a:pPr lvl="0" algn="ctr" defTabSz="533400">
            <a:lnSpc>
              <a:spcPct val="90000"/>
            </a:lnSpc>
            <a:spcBef>
              <a:spcPct val="0"/>
            </a:spcBef>
            <a:spcAft>
              <a:spcPct val="35000"/>
            </a:spcAft>
          </a:pPr>
          <a:r>
            <a:rPr lang="es-CO" sz="1200" kern="1200" dirty="0"/>
            <a:t> </a:t>
          </a:r>
          <a:r>
            <a:rPr lang="es-CO" sz="1200" b="1" i="1" kern="1200" dirty="0"/>
            <a:t>(Salmeron, 2011)</a:t>
          </a:r>
          <a:endParaRPr lang="es-CO" sz="1200" kern="1200" dirty="0"/>
        </a:p>
      </dsp:txBody>
      <dsp:txXfrm>
        <a:off x="4862530" y="946809"/>
        <a:ext cx="2705983" cy="637118"/>
      </dsp:txXfrm>
    </dsp:sp>
    <dsp:sp modelId="{ABC1A37E-E4BC-4D6F-B312-09CE85FD35C8}">
      <dsp:nvSpPr>
        <dsp:cNvPr id="0" name=""/>
        <dsp:cNvSpPr/>
      </dsp:nvSpPr>
      <dsp:spPr>
        <a:xfrm rot="5492239">
          <a:off x="6192398" y="1615831"/>
          <a:ext cx="24213" cy="120121"/>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DF0F747-6A09-4AE9-891E-EFB3BD0E253E}">
      <dsp:nvSpPr>
        <dsp:cNvPr id="0" name=""/>
        <dsp:cNvSpPr/>
      </dsp:nvSpPr>
      <dsp:spPr>
        <a:xfrm>
          <a:off x="4820331" y="1748032"/>
          <a:ext cx="2745627" cy="702249"/>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Viajando para trabajar y trabajando para </a:t>
          </a:r>
          <a:r>
            <a:rPr lang="es-CO" sz="1200" b="0" i="1" kern="1200" dirty="0"/>
            <a:t>viajar</a:t>
          </a:r>
        </a:p>
        <a:p>
          <a:pPr lvl="0" algn="ctr" defTabSz="533400">
            <a:lnSpc>
              <a:spcPct val="90000"/>
            </a:lnSpc>
            <a:spcBef>
              <a:spcPct val="0"/>
            </a:spcBef>
            <a:spcAft>
              <a:spcPct val="35000"/>
            </a:spcAft>
          </a:pPr>
          <a:r>
            <a:rPr lang="es-CO" sz="1200" b="1" i="1" kern="1200" dirty="0"/>
            <a:t> (Agustín, 2005</a:t>
          </a:r>
          <a:r>
            <a:rPr lang="es-CO" sz="1200" kern="1200" dirty="0"/>
            <a:t>)</a:t>
          </a:r>
          <a:endParaRPr lang="es-CO" sz="1200" b="1" i="1" kern="1200" dirty="0"/>
        </a:p>
      </dsp:txBody>
      <dsp:txXfrm>
        <a:off x="4840899" y="1768600"/>
        <a:ext cx="2704491" cy="661113"/>
      </dsp:txXfrm>
    </dsp:sp>
    <dsp:sp modelId="{F8B2C00A-4A31-4137-B4AF-E817720DD6C8}">
      <dsp:nvSpPr>
        <dsp:cNvPr id="0" name=""/>
        <dsp:cNvSpPr/>
      </dsp:nvSpPr>
      <dsp:spPr>
        <a:xfrm rot="5315909">
          <a:off x="6154314" y="2500365"/>
          <a:ext cx="100232" cy="120121"/>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24D136-734A-49F8-9220-9153F76A6742}">
      <dsp:nvSpPr>
        <dsp:cNvPr id="0" name=""/>
        <dsp:cNvSpPr/>
      </dsp:nvSpPr>
      <dsp:spPr>
        <a:xfrm>
          <a:off x="4842708" y="2670569"/>
          <a:ext cx="2745627" cy="686406"/>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Escasos estudios desde la experiencia en el trabajo sexual masculino </a:t>
          </a:r>
        </a:p>
        <a:p>
          <a:pPr lvl="0" algn="ctr" defTabSz="533400">
            <a:lnSpc>
              <a:spcPct val="90000"/>
            </a:lnSpc>
            <a:spcBef>
              <a:spcPct val="0"/>
            </a:spcBef>
            <a:spcAft>
              <a:spcPct val="35000"/>
            </a:spcAft>
          </a:pPr>
          <a:r>
            <a:rPr lang="es-CO" sz="1200" b="1" i="0" kern="1200" dirty="0"/>
            <a:t>(Jensen, 2013</a:t>
          </a:r>
          <a:r>
            <a:rPr lang="es-CO" sz="1200" kern="1200" dirty="0"/>
            <a:t>)</a:t>
          </a:r>
        </a:p>
      </dsp:txBody>
      <dsp:txXfrm>
        <a:off x="4862812" y="2690673"/>
        <a:ext cx="2705419" cy="646198"/>
      </dsp:txXfrm>
    </dsp:sp>
    <dsp:sp modelId="{CA1B6509-32EF-4628-898D-C90C22649F00}">
      <dsp:nvSpPr>
        <dsp:cNvPr id="0" name=""/>
        <dsp:cNvSpPr/>
      </dsp:nvSpPr>
      <dsp:spPr>
        <a:xfrm rot="5400000">
          <a:off x="6200539" y="3371959"/>
          <a:ext cx="29965" cy="120121"/>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AC7559-A142-4706-9968-414323A68923}">
      <dsp:nvSpPr>
        <dsp:cNvPr id="0" name=""/>
        <dsp:cNvSpPr/>
      </dsp:nvSpPr>
      <dsp:spPr>
        <a:xfrm>
          <a:off x="4842708" y="3507063"/>
          <a:ext cx="2745627" cy="686406"/>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La migración es una variable en el trabajo sexual masculino </a:t>
          </a:r>
        </a:p>
        <a:p>
          <a:pPr lvl="0" algn="ctr" defTabSz="533400">
            <a:lnSpc>
              <a:spcPct val="90000"/>
            </a:lnSpc>
            <a:spcBef>
              <a:spcPct val="0"/>
            </a:spcBef>
            <a:spcAft>
              <a:spcPct val="35000"/>
            </a:spcAft>
          </a:pPr>
          <a:r>
            <a:rPr lang="es-CO" sz="1200" b="1" i="1" kern="1200" dirty="0"/>
            <a:t>(</a:t>
          </a:r>
          <a:r>
            <a:rPr lang="es-CO" sz="1200" b="1" i="1" kern="1200" dirty="0" err="1"/>
            <a:t>Zaro</a:t>
          </a:r>
          <a:r>
            <a:rPr lang="es-CO" sz="1200" b="1" i="1" kern="1200" dirty="0"/>
            <a:t>, </a:t>
          </a:r>
          <a:r>
            <a:rPr lang="es-CO" sz="1200" b="1" i="1" kern="1200" dirty="0" err="1"/>
            <a:t>Pelaez</a:t>
          </a:r>
          <a:r>
            <a:rPr lang="es-CO" sz="1200" b="1" i="1" kern="1200" dirty="0"/>
            <a:t> &amp; Chacón,  2006)</a:t>
          </a:r>
        </a:p>
      </dsp:txBody>
      <dsp:txXfrm>
        <a:off x="4862812" y="3527167"/>
        <a:ext cx="2705419" cy="646198"/>
      </dsp:txXfrm>
    </dsp:sp>
    <dsp:sp modelId="{32156F67-5A59-48A0-8F89-F3F1C1D25298}">
      <dsp:nvSpPr>
        <dsp:cNvPr id="0" name=""/>
        <dsp:cNvSpPr/>
      </dsp:nvSpPr>
      <dsp:spPr>
        <a:xfrm>
          <a:off x="7972723" y="338"/>
          <a:ext cx="2745627" cy="686406"/>
        </a:xfrm>
        <a:prstGeom prst="roundRect">
          <a:avLst>
            <a:gd name="adj" fmla="val 10000"/>
          </a:avLst>
        </a:prstGeom>
        <a:solidFill>
          <a:schemeClr val="accent6">
            <a:lumMod val="60000"/>
            <a:lumOff val="40000"/>
          </a:schemeClr>
        </a:solidFill>
        <a:ln w="22225"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O" sz="1800" b="1" kern="1200" dirty="0"/>
            <a:t>Coyuntura</a:t>
          </a:r>
        </a:p>
      </dsp:txBody>
      <dsp:txXfrm>
        <a:off x="7992827" y="20442"/>
        <a:ext cx="2705419" cy="646198"/>
      </dsp:txXfrm>
    </dsp:sp>
    <dsp:sp modelId="{67BBE761-254A-4271-B3EB-ED5DD7C153C0}">
      <dsp:nvSpPr>
        <dsp:cNvPr id="0" name=""/>
        <dsp:cNvSpPr/>
      </dsp:nvSpPr>
      <dsp:spPr>
        <a:xfrm rot="5400000">
          <a:off x="9285476" y="746805"/>
          <a:ext cx="120121" cy="120121"/>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86A7DBC-EC62-4F82-9FDD-6A940D9E25A0}">
      <dsp:nvSpPr>
        <dsp:cNvPr id="0" name=""/>
        <dsp:cNvSpPr/>
      </dsp:nvSpPr>
      <dsp:spPr>
        <a:xfrm>
          <a:off x="7972723" y="926987"/>
          <a:ext cx="2745627" cy="686406"/>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550 mil venezolanos a nivel Colombia                                              </a:t>
          </a:r>
          <a:r>
            <a:rPr lang="es-CO" sz="1200" b="1" i="1" kern="1200" dirty="0"/>
            <a:t>(Migración Colombia ,2017)  </a:t>
          </a:r>
        </a:p>
      </dsp:txBody>
      <dsp:txXfrm>
        <a:off x="7992827" y="947091"/>
        <a:ext cx="2705419" cy="646198"/>
      </dsp:txXfrm>
    </dsp:sp>
    <dsp:sp modelId="{90D96876-2831-4002-A359-43BDE776B143}">
      <dsp:nvSpPr>
        <dsp:cNvPr id="0" name=""/>
        <dsp:cNvSpPr/>
      </dsp:nvSpPr>
      <dsp:spPr>
        <a:xfrm rot="5400000">
          <a:off x="9285476" y="1673455"/>
          <a:ext cx="120121" cy="120121"/>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AC051F9-AB5A-48BD-AFFF-C19C85215187}">
      <dsp:nvSpPr>
        <dsp:cNvPr id="0" name=""/>
        <dsp:cNvSpPr/>
      </dsp:nvSpPr>
      <dsp:spPr>
        <a:xfrm>
          <a:off x="7972723" y="1853636"/>
          <a:ext cx="2745627" cy="466942"/>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47 mil venezolanos en Bogotá </a:t>
          </a:r>
        </a:p>
        <a:p>
          <a:pPr lvl="0" algn="ctr" defTabSz="533400">
            <a:lnSpc>
              <a:spcPct val="90000"/>
            </a:lnSpc>
            <a:spcBef>
              <a:spcPct val="0"/>
            </a:spcBef>
            <a:spcAft>
              <a:spcPct val="35000"/>
            </a:spcAft>
          </a:pPr>
          <a:r>
            <a:rPr lang="es-CO" sz="1200" b="1" i="1" kern="1200" dirty="0"/>
            <a:t>(Migración Colombia ,2017) </a:t>
          </a:r>
          <a:r>
            <a:rPr lang="es-CO" sz="1200" kern="1200" dirty="0"/>
            <a:t> </a:t>
          </a:r>
        </a:p>
      </dsp:txBody>
      <dsp:txXfrm>
        <a:off x="7986399" y="1867312"/>
        <a:ext cx="2718275" cy="439590"/>
      </dsp:txXfrm>
    </dsp:sp>
    <dsp:sp modelId="{030756EF-EF61-4BBA-958B-241BC70C65B9}">
      <dsp:nvSpPr>
        <dsp:cNvPr id="0" name=""/>
        <dsp:cNvSpPr/>
      </dsp:nvSpPr>
      <dsp:spPr>
        <a:xfrm rot="5440151">
          <a:off x="9293849" y="2368274"/>
          <a:ext cx="95405" cy="120121"/>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70F9011-4BEC-4DCD-9537-0725F5C843B9}">
      <dsp:nvSpPr>
        <dsp:cNvPr id="0" name=""/>
        <dsp:cNvSpPr/>
      </dsp:nvSpPr>
      <dsp:spPr>
        <a:xfrm>
          <a:off x="7962729" y="2536090"/>
          <a:ext cx="2745627" cy="813350"/>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Incremento de trabajadores sexuales masculinos en Bogotá                                                        </a:t>
          </a:r>
          <a:r>
            <a:rPr lang="es-CO" sz="1200" b="1" i="1" kern="1200" dirty="0"/>
            <a:t>(Red Somos, 2017)</a:t>
          </a:r>
        </a:p>
      </dsp:txBody>
      <dsp:txXfrm>
        <a:off x="7986551" y="2559912"/>
        <a:ext cx="2697983" cy="7657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7BE5E6-AC14-4AB9-B596-AA4D746DA721}">
      <dsp:nvSpPr>
        <dsp:cNvPr id="0" name=""/>
        <dsp:cNvSpPr/>
      </dsp:nvSpPr>
      <dsp:spPr>
        <a:xfrm rot="5400000">
          <a:off x="1632580" y="1064220"/>
          <a:ext cx="1299348" cy="1847414"/>
        </a:xfrm>
        <a:prstGeom prst="bentUpArrow">
          <a:avLst>
            <a:gd name="adj1" fmla="val 32840"/>
            <a:gd name="adj2" fmla="val 25000"/>
            <a:gd name="adj3" fmla="val 35780"/>
          </a:avLst>
        </a:prstGeom>
        <a:solidFill>
          <a:schemeClr val="accent1">
            <a:tint val="50000"/>
            <a:hueOff val="0"/>
            <a:satOff val="0"/>
            <a:lumOff val="0"/>
            <a:alphaOff val="0"/>
          </a:schemeClr>
        </a:solid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8B1B03B4-DDE2-4BE8-9810-6FCB54274EA3}">
      <dsp:nvSpPr>
        <dsp:cNvPr id="0" name=""/>
        <dsp:cNvSpPr/>
      </dsp:nvSpPr>
      <dsp:spPr>
        <a:xfrm>
          <a:off x="656443" y="0"/>
          <a:ext cx="5076807" cy="1469399"/>
        </a:xfrm>
        <a:prstGeom prst="roundRect">
          <a:avLst>
            <a:gd name="adj" fmla="val 16670"/>
          </a:avLst>
        </a:prstGeom>
        <a:gradFill rotWithShape="0">
          <a:gsLst>
            <a:gs pos="0">
              <a:schemeClr val="accent1">
                <a:hueOff val="0"/>
                <a:satOff val="0"/>
                <a:lumOff val="0"/>
                <a:alphaOff val="0"/>
                <a:tint val="68000"/>
                <a:alpha val="90000"/>
                <a:lumMod val="100000"/>
              </a:schemeClr>
            </a:gs>
            <a:gs pos="100000">
              <a:schemeClr val="accent1">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buFont typeface="Symbol" panose="05050102010706020507" pitchFamily="18" charset="2"/>
            <a:buChar char=""/>
          </a:pPr>
          <a:r>
            <a:rPr lang="es-CO" sz="1500" kern="1200" dirty="0"/>
            <a:t>Indagar el sentido que el inmigrante venezolano le atribuye al trabajo sexual masculino ejercido en </a:t>
          </a:r>
          <a:r>
            <a:rPr lang="es-ES" sz="1500" kern="1200" dirty="0"/>
            <a:t>chapinero central – Bogotá, a partir de su experiencia vivida.</a:t>
          </a:r>
          <a:endParaRPr lang="es-CO" sz="1500" kern="1200" dirty="0"/>
        </a:p>
      </dsp:txBody>
      <dsp:txXfrm>
        <a:off x="728186" y="71743"/>
        <a:ext cx="4933321" cy="1325913"/>
      </dsp:txXfrm>
    </dsp:sp>
    <dsp:sp modelId="{B1F7BA3E-C726-42A7-A644-91D22B9191DC}">
      <dsp:nvSpPr>
        <dsp:cNvPr id="0" name=""/>
        <dsp:cNvSpPr/>
      </dsp:nvSpPr>
      <dsp:spPr>
        <a:xfrm>
          <a:off x="4337030" y="24153"/>
          <a:ext cx="1986788" cy="1545452"/>
        </a:xfrm>
        <a:prstGeom prst="rect">
          <a:avLst/>
        </a:prstGeom>
        <a:noFill/>
        <a:ln>
          <a:noFill/>
        </a:ln>
        <a:effectLst/>
      </dsp:spPr>
      <dsp:style>
        <a:lnRef idx="0">
          <a:scrgbClr r="0" g="0" b="0"/>
        </a:lnRef>
        <a:fillRef idx="0">
          <a:scrgbClr r="0" g="0" b="0"/>
        </a:fillRef>
        <a:effectRef idx="0">
          <a:scrgbClr r="0" g="0" b="0"/>
        </a:effectRef>
        <a:fontRef idx="minor"/>
      </dsp:style>
    </dsp:sp>
    <dsp:sp modelId="{F886DACE-1801-498D-B81C-301D5EC64AE0}">
      <dsp:nvSpPr>
        <dsp:cNvPr id="0" name=""/>
        <dsp:cNvSpPr/>
      </dsp:nvSpPr>
      <dsp:spPr>
        <a:xfrm rot="5400000">
          <a:off x="4295487" y="3078405"/>
          <a:ext cx="1428079" cy="1847414"/>
        </a:xfrm>
        <a:prstGeom prst="bentUpArrow">
          <a:avLst>
            <a:gd name="adj1" fmla="val 32840"/>
            <a:gd name="adj2" fmla="val 25000"/>
            <a:gd name="adj3" fmla="val 35780"/>
          </a:avLst>
        </a:prstGeom>
        <a:solidFill>
          <a:schemeClr val="accent1">
            <a:tint val="50000"/>
            <a:hueOff val="0"/>
            <a:satOff val="0"/>
            <a:lumOff val="0"/>
            <a:alphaOff val="0"/>
          </a:schemeClr>
        </a:solid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2E555040-0DDD-477D-B487-7A89C30A5110}">
      <dsp:nvSpPr>
        <dsp:cNvPr id="0" name=""/>
        <dsp:cNvSpPr/>
      </dsp:nvSpPr>
      <dsp:spPr>
        <a:xfrm>
          <a:off x="3163825" y="1635582"/>
          <a:ext cx="5212136" cy="1537662"/>
        </a:xfrm>
        <a:prstGeom prst="roundRect">
          <a:avLst>
            <a:gd name="adj" fmla="val 16670"/>
          </a:avLst>
        </a:prstGeom>
        <a:gradFill rotWithShape="0">
          <a:gsLst>
            <a:gs pos="0">
              <a:schemeClr val="accent1">
                <a:hueOff val="0"/>
                <a:satOff val="0"/>
                <a:lumOff val="0"/>
                <a:alphaOff val="0"/>
                <a:tint val="68000"/>
                <a:alpha val="90000"/>
                <a:lumMod val="100000"/>
              </a:schemeClr>
            </a:gs>
            <a:gs pos="100000">
              <a:schemeClr val="accent1">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CO" sz="1500" kern="1200" dirty="0">
              <a:solidFill>
                <a:schemeClr val="tx1"/>
              </a:solidFill>
            </a:rPr>
            <a:t> </a:t>
          </a:r>
          <a:r>
            <a:rPr lang="es-CO" sz="1500" kern="1200" dirty="0"/>
            <a:t>Comprender los cambios y permanencias desde los significados que el inmigrante venezolano le atribuye a su experiencia como trabajador sexual masculino en </a:t>
          </a:r>
          <a:r>
            <a:rPr lang="es-ES" sz="1500" kern="1200" dirty="0"/>
            <a:t>Chapinero Central – Bogotá.</a:t>
          </a:r>
          <a:endParaRPr lang="es-CO" sz="1500" kern="1200" dirty="0">
            <a:solidFill>
              <a:schemeClr val="tx1"/>
            </a:solidFill>
          </a:endParaRPr>
        </a:p>
      </dsp:txBody>
      <dsp:txXfrm>
        <a:off x="3238901" y="1710658"/>
        <a:ext cx="5061984" cy="1387510"/>
      </dsp:txXfrm>
    </dsp:sp>
    <dsp:sp modelId="{BA6A5C95-C7F6-4BCF-B9C1-693EA20006DB}">
      <dsp:nvSpPr>
        <dsp:cNvPr id="0" name=""/>
        <dsp:cNvSpPr/>
      </dsp:nvSpPr>
      <dsp:spPr>
        <a:xfrm>
          <a:off x="7232398" y="1828032"/>
          <a:ext cx="1986788" cy="1545452"/>
        </a:xfrm>
        <a:prstGeom prst="rect">
          <a:avLst/>
        </a:prstGeom>
        <a:noFill/>
        <a:ln>
          <a:noFill/>
        </a:ln>
        <a:effectLst/>
      </dsp:spPr>
      <dsp:style>
        <a:lnRef idx="0">
          <a:scrgbClr r="0" g="0" b="0"/>
        </a:lnRef>
        <a:fillRef idx="0">
          <a:scrgbClr r="0" g="0" b="0"/>
        </a:fillRef>
        <a:effectRef idx="0">
          <a:scrgbClr r="0" g="0" b="0"/>
        </a:effectRef>
        <a:fontRef idx="minor"/>
      </dsp:style>
    </dsp:sp>
    <dsp:sp modelId="{46DEBB1D-1C27-4F50-B9AD-C9A830C23AA3}">
      <dsp:nvSpPr>
        <dsp:cNvPr id="0" name=""/>
        <dsp:cNvSpPr/>
      </dsp:nvSpPr>
      <dsp:spPr>
        <a:xfrm>
          <a:off x="5908238" y="3343244"/>
          <a:ext cx="5140920" cy="1540683"/>
        </a:xfrm>
        <a:prstGeom prst="roundRect">
          <a:avLst>
            <a:gd name="adj" fmla="val 16670"/>
          </a:avLst>
        </a:prstGeom>
        <a:gradFill rotWithShape="0">
          <a:gsLst>
            <a:gs pos="0">
              <a:schemeClr val="accent1">
                <a:hueOff val="0"/>
                <a:satOff val="0"/>
                <a:lumOff val="0"/>
                <a:alphaOff val="0"/>
                <a:tint val="68000"/>
                <a:alpha val="90000"/>
                <a:lumMod val="100000"/>
              </a:schemeClr>
            </a:gs>
            <a:gs pos="100000">
              <a:schemeClr val="accent1">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a:t>Proporcionar a la institución los hallazgos como aporte y referente documental para la participación en la agenda hacia la contrucción de la Política pública de trabajo sexual Distrital.</a:t>
          </a:r>
          <a:endParaRPr lang="es-CO" sz="1500" kern="1200" dirty="0"/>
        </a:p>
      </dsp:txBody>
      <dsp:txXfrm>
        <a:off x="5983461" y="3418467"/>
        <a:ext cx="4990474" cy="13902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11FF70-2D02-4BBB-BFF0-FE3C7E855E44}">
      <dsp:nvSpPr>
        <dsp:cNvPr id="0" name=""/>
        <dsp:cNvSpPr/>
      </dsp:nvSpPr>
      <dsp:spPr>
        <a:xfrm>
          <a:off x="737432" y="202"/>
          <a:ext cx="2913135" cy="728283"/>
        </a:xfrm>
        <a:prstGeom prst="roundRect">
          <a:avLst>
            <a:gd name="adj" fmla="val 10000"/>
          </a:avLst>
        </a:prstGeom>
        <a:solidFill>
          <a:schemeClr val="lt1">
            <a:hueOff val="0"/>
            <a:satOff val="0"/>
            <a:lumOff val="0"/>
            <a:alphaOff val="0"/>
          </a:schemeClr>
        </a:solidFill>
        <a:ln w="2222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s-CO" sz="4000" kern="1200" dirty="0"/>
            <a:t>Disciplina</a:t>
          </a:r>
        </a:p>
      </dsp:txBody>
      <dsp:txXfrm>
        <a:off x="758763" y="21533"/>
        <a:ext cx="2870473" cy="685621"/>
      </dsp:txXfrm>
    </dsp:sp>
    <dsp:sp modelId="{6CEAE72A-BCAD-443D-BE01-8C51637525FA}">
      <dsp:nvSpPr>
        <dsp:cNvPr id="0" name=""/>
        <dsp:cNvSpPr/>
      </dsp:nvSpPr>
      <dsp:spPr>
        <a:xfrm rot="5400000">
          <a:off x="2130275" y="792210"/>
          <a:ext cx="127449" cy="127449"/>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F2F3F48-8849-48C1-8F51-545C6A68A1E8}">
      <dsp:nvSpPr>
        <dsp:cNvPr id="0" name=""/>
        <dsp:cNvSpPr/>
      </dsp:nvSpPr>
      <dsp:spPr>
        <a:xfrm>
          <a:off x="737432" y="983385"/>
          <a:ext cx="2913135" cy="728283"/>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Aporta al eje temático:                                trabajo sexual en escenarios migratorios desde la disciplina de  Trabajo Social.</a:t>
          </a:r>
        </a:p>
      </dsp:txBody>
      <dsp:txXfrm>
        <a:off x="758763" y="1004716"/>
        <a:ext cx="2870473" cy="685621"/>
      </dsp:txXfrm>
    </dsp:sp>
    <dsp:sp modelId="{7551C9ED-7522-4B55-A06F-583BD5E3B316}">
      <dsp:nvSpPr>
        <dsp:cNvPr id="0" name=""/>
        <dsp:cNvSpPr/>
      </dsp:nvSpPr>
      <dsp:spPr>
        <a:xfrm rot="5400000">
          <a:off x="2130275" y="1775394"/>
          <a:ext cx="127449" cy="127449"/>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F2C6A84-F251-4B08-8FAA-FFF77733F1C6}">
      <dsp:nvSpPr>
        <dsp:cNvPr id="0" name=""/>
        <dsp:cNvSpPr/>
      </dsp:nvSpPr>
      <dsp:spPr>
        <a:xfrm>
          <a:off x="737432" y="1966568"/>
          <a:ext cx="2913135" cy="728283"/>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a:t>Contribuir a la construcción de  conocimiento  que permiten explorar nuevos contextos contemporaneos.</a:t>
          </a:r>
          <a:endParaRPr lang="es-CO" sz="1200" kern="1200" dirty="0"/>
        </a:p>
      </dsp:txBody>
      <dsp:txXfrm>
        <a:off x="758763" y="1987899"/>
        <a:ext cx="2870473" cy="685621"/>
      </dsp:txXfrm>
    </dsp:sp>
    <dsp:sp modelId="{96F91998-C416-450C-A741-F7E981E321DC}">
      <dsp:nvSpPr>
        <dsp:cNvPr id="0" name=""/>
        <dsp:cNvSpPr/>
      </dsp:nvSpPr>
      <dsp:spPr>
        <a:xfrm rot="5400000">
          <a:off x="2185359" y="2703493"/>
          <a:ext cx="17282" cy="127449"/>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C72A51F-B240-415C-935C-6E0160A82AC4}">
      <dsp:nvSpPr>
        <dsp:cNvPr id="0" name=""/>
        <dsp:cNvSpPr/>
      </dsp:nvSpPr>
      <dsp:spPr>
        <a:xfrm>
          <a:off x="737432" y="2839584"/>
          <a:ext cx="2913135" cy="728283"/>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a:t>Linea de investigacion: sociedad y cultura</a:t>
          </a:r>
        </a:p>
      </dsp:txBody>
      <dsp:txXfrm>
        <a:off x="758763" y="2860915"/>
        <a:ext cx="2870473" cy="685621"/>
      </dsp:txXfrm>
    </dsp:sp>
    <dsp:sp modelId="{D2CDB6B4-53E7-4232-B438-A08832174092}">
      <dsp:nvSpPr>
        <dsp:cNvPr id="0" name=""/>
        <dsp:cNvSpPr/>
      </dsp:nvSpPr>
      <dsp:spPr>
        <a:xfrm>
          <a:off x="4058407" y="202"/>
          <a:ext cx="2913135" cy="728283"/>
        </a:xfrm>
        <a:prstGeom prst="roundRect">
          <a:avLst>
            <a:gd name="adj" fmla="val 10000"/>
          </a:avLst>
        </a:prstGeom>
        <a:solidFill>
          <a:schemeClr val="lt1">
            <a:hueOff val="0"/>
            <a:satOff val="0"/>
            <a:lumOff val="0"/>
            <a:alphaOff val="0"/>
          </a:schemeClr>
        </a:solidFill>
        <a:ln w="2222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s-CO" sz="4000" kern="1200" dirty="0"/>
            <a:t>Institución</a:t>
          </a:r>
        </a:p>
      </dsp:txBody>
      <dsp:txXfrm>
        <a:off x="4079738" y="21533"/>
        <a:ext cx="2870473" cy="685621"/>
      </dsp:txXfrm>
    </dsp:sp>
    <dsp:sp modelId="{7DF7B9B8-207C-4F46-8963-69884D615125}">
      <dsp:nvSpPr>
        <dsp:cNvPr id="0" name=""/>
        <dsp:cNvSpPr/>
      </dsp:nvSpPr>
      <dsp:spPr>
        <a:xfrm rot="5400000">
          <a:off x="5451250" y="792210"/>
          <a:ext cx="127449" cy="127449"/>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6D355F6-053A-4383-BED7-D3F62AD248A3}">
      <dsp:nvSpPr>
        <dsp:cNvPr id="0" name=""/>
        <dsp:cNvSpPr/>
      </dsp:nvSpPr>
      <dsp:spPr>
        <a:xfrm>
          <a:off x="4058407" y="983385"/>
          <a:ext cx="2913135" cy="728283"/>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Aportar al tecrer objetivo de la                         Corporación  Red Somos.</a:t>
          </a:r>
        </a:p>
      </dsp:txBody>
      <dsp:txXfrm>
        <a:off x="4079738" y="1004716"/>
        <a:ext cx="2870473" cy="685621"/>
      </dsp:txXfrm>
    </dsp:sp>
    <dsp:sp modelId="{53920547-24A5-4F14-B4F7-8E711E2562C9}">
      <dsp:nvSpPr>
        <dsp:cNvPr id="0" name=""/>
        <dsp:cNvSpPr/>
      </dsp:nvSpPr>
      <dsp:spPr>
        <a:xfrm rot="5400000">
          <a:off x="5451250" y="1775394"/>
          <a:ext cx="127449" cy="127449"/>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1171DC0-4982-4CCA-B9DE-1A0ABBC75364}">
      <dsp:nvSpPr>
        <dsp:cNvPr id="0" name=""/>
        <dsp:cNvSpPr/>
      </dsp:nvSpPr>
      <dsp:spPr>
        <a:xfrm>
          <a:off x="4058407" y="1966568"/>
          <a:ext cx="2913135" cy="728283"/>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Promover la participación para la incidencia  de Política Publica  en diversidad , Derechos humanos y salud sexual y reproductiva</a:t>
          </a:r>
        </a:p>
      </dsp:txBody>
      <dsp:txXfrm>
        <a:off x="4079738" y="1987899"/>
        <a:ext cx="2870473" cy="685621"/>
      </dsp:txXfrm>
    </dsp:sp>
    <dsp:sp modelId="{13291A0C-0829-477A-A7DC-2F010D50ABFC}">
      <dsp:nvSpPr>
        <dsp:cNvPr id="0" name=""/>
        <dsp:cNvSpPr/>
      </dsp:nvSpPr>
      <dsp:spPr>
        <a:xfrm rot="5400000">
          <a:off x="5451250" y="2758577"/>
          <a:ext cx="127449" cy="127449"/>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85DB094-D557-4677-A43C-952E92615945}">
      <dsp:nvSpPr>
        <dsp:cNvPr id="0" name=""/>
        <dsp:cNvSpPr/>
      </dsp:nvSpPr>
      <dsp:spPr>
        <a:xfrm>
          <a:off x="4058407" y="2949752"/>
          <a:ext cx="2913135" cy="728283"/>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kern="1200" dirty="0"/>
            <a:t>Aporta  para la agenda en la construcción de Política Publica de trabajo sexual Distrital.</a:t>
          </a:r>
        </a:p>
      </dsp:txBody>
      <dsp:txXfrm>
        <a:off x="4079738" y="2971083"/>
        <a:ext cx="2870473" cy="685621"/>
      </dsp:txXfrm>
    </dsp:sp>
    <dsp:sp modelId="{D3D5D015-2576-47A4-9963-2C69407242F3}">
      <dsp:nvSpPr>
        <dsp:cNvPr id="0" name=""/>
        <dsp:cNvSpPr/>
      </dsp:nvSpPr>
      <dsp:spPr>
        <a:xfrm>
          <a:off x="7379381" y="202"/>
          <a:ext cx="2913135" cy="728283"/>
        </a:xfrm>
        <a:prstGeom prst="roundRect">
          <a:avLst>
            <a:gd name="adj" fmla="val 10000"/>
          </a:avLst>
        </a:prstGeom>
        <a:solidFill>
          <a:schemeClr val="lt1">
            <a:hueOff val="0"/>
            <a:satOff val="0"/>
            <a:lumOff val="0"/>
            <a:alphaOff val="0"/>
          </a:schemeClr>
        </a:solidFill>
        <a:ln w="2222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s-CO" sz="4000" kern="1200" dirty="0"/>
            <a:t>Población</a:t>
          </a:r>
        </a:p>
      </dsp:txBody>
      <dsp:txXfrm>
        <a:off x="7400712" y="21533"/>
        <a:ext cx="2870473" cy="685621"/>
      </dsp:txXfrm>
    </dsp:sp>
    <dsp:sp modelId="{D1FC4841-CDB5-43B1-9BC7-BB0198600172}">
      <dsp:nvSpPr>
        <dsp:cNvPr id="0" name=""/>
        <dsp:cNvSpPr/>
      </dsp:nvSpPr>
      <dsp:spPr>
        <a:xfrm rot="5400000">
          <a:off x="8772224" y="792210"/>
          <a:ext cx="127449" cy="127449"/>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60B05DB-12C1-4D3F-8E3E-FACCBB84803C}">
      <dsp:nvSpPr>
        <dsp:cNvPr id="0" name=""/>
        <dsp:cNvSpPr/>
      </dsp:nvSpPr>
      <dsp:spPr>
        <a:xfrm>
          <a:off x="7379381" y="983385"/>
          <a:ext cx="2913135" cy="728283"/>
        </a:xfrm>
        <a:prstGeom prst="roundRect">
          <a:avLst>
            <a:gd name="adj" fmla="val 10000"/>
          </a:avLst>
        </a:prstGeom>
        <a:solidFill>
          <a:schemeClr val="lt1">
            <a:alpha val="90000"/>
            <a:tint val="40000"/>
            <a:hueOff val="0"/>
            <a:satOff val="0"/>
            <a:lumOff val="0"/>
            <a:alphaOff val="0"/>
          </a:schemeClr>
        </a:solidFill>
        <a:ln w="2222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a:t> </a:t>
          </a:r>
          <a:r>
            <a:rPr lang="es-CO" sz="1200" kern="1200" dirty="0"/>
            <a:t>Visibilizar las particularidades de los inmigrantes  venezolanos que ejercen trabajo sexual en Bogotá</a:t>
          </a:r>
          <a:endParaRPr lang="es-ES" sz="1200" kern="1200" dirty="0"/>
        </a:p>
      </dsp:txBody>
      <dsp:txXfrm>
        <a:off x="7400712" y="1004716"/>
        <a:ext cx="2870473" cy="6856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63E996-329C-4F35-BDE7-A688CD40D5EB}">
      <dsp:nvSpPr>
        <dsp:cNvPr id="0" name=""/>
        <dsp:cNvSpPr/>
      </dsp:nvSpPr>
      <dsp:spPr>
        <a:xfrm>
          <a:off x="2488787" y="22484"/>
          <a:ext cx="7579621" cy="2069190"/>
        </a:xfrm>
        <a:prstGeom prst="rightArrow">
          <a:avLst>
            <a:gd name="adj1" fmla="val 75000"/>
            <a:gd name="adj2" fmla="val 50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CD0AA4-B4D8-40B5-99C2-5D8444C959BE}">
      <dsp:nvSpPr>
        <dsp:cNvPr id="0" name=""/>
        <dsp:cNvSpPr/>
      </dsp:nvSpPr>
      <dsp:spPr>
        <a:xfrm>
          <a:off x="289066" y="167928"/>
          <a:ext cx="2199720" cy="1734395"/>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CO" sz="2800" kern="1200" dirty="0"/>
            <a:t>VISIÓN</a:t>
          </a:r>
        </a:p>
      </dsp:txBody>
      <dsp:txXfrm>
        <a:off x="373732" y="252594"/>
        <a:ext cx="2030388" cy="1565063"/>
      </dsp:txXfrm>
    </dsp:sp>
    <dsp:sp modelId="{4C618E7D-8F6E-403F-86E1-2BCF6D82EE30}">
      <dsp:nvSpPr>
        <dsp:cNvPr id="0" name=""/>
        <dsp:cNvSpPr/>
      </dsp:nvSpPr>
      <dsp:spPr>
        <a:xfrm>
          <a:off x="2524862" y="2276640"/>
          <a:ext cx="7538419" cy="2069190"/>
        </a:xfrm>
        <a:prstGeom prst="rightArrow">
          <a:avLst>
            <a:gd name="adj1" fmla="val 75000"/>
            <a:gd name="adj2" fmla="val 50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C4CACA-DEAE-471F-9A50-E7714696FC42}">
      <dsp:nvSpPr>
        <dsp:cNvPr id="0" name=""/>
        <dsp:cNvSpPr/>
      </dsp:nvSpPr>
      <dsp:spPr>
        <a:xfrm>
          <a:off x="236088" y="2331939"/>
          <a:ext cx="2230668" cy="1894944"/>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CO" sz="2800" kern="1200" dirty="0"/>
            <a:t>MISIÓN</a:t>
          </a:r>
        </a:p>
      </dsp:txBody>
      <dsp:txXfrm>
        <a:off x="328592" y="2424443"/>
        <a:ext cx="2045660" cy="170993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81AAFA-070C-421C-AF7E-921906A59DCD}">
      <dsp:nvSpPr>
        <dsp:cNvPr id="0" name=""/>
        <dsp:cNvSpPr/>
      </dsp:nvSpPr>
      <dsp:spPr>
        <a:xfrm>
          <a:off x="987054" y="0"/>
          <a:ext cx="11186622" cy="238144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CD0BAB0-0EEA-4F01-A502-637C334D7ED8}">
      <dsp:nvSpPr>
        <dsp:cNvPr id="0" name=""/>
        <dsp:cNvSpPr/>
      </dsp:nvSpPr>
      <dsp:spPr>
        <a:xfrm>
          <a:off x="2438719" y="714432"/>
          <a:ext cx="3948219" cy="952577"/>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CO" sz="1800" kern="1200" dirty="0"/>
            <a:t>Entrevistas</a:t>
          </a:r>
        </a:p>
      </dsp:txBody>
      <dsp:txXfrm>
        <a:off x="2485220" y="760933"/>
        <a:ext cx="3855217" cy="859575"/>
      </dsp:txXfrm>
    </dsp:sp>
    <dsp:sp modelId="{7627E181-4E10-4FD8-92C9-BF6C5DE5DB21}">
      <dsp:nvSpPr>
        <dsp:cNvPr id="0" name=""/>
        <dsp:cNvSpPr/>
      </dsp:nvSpPr>
      <dsp:spPr>
        <a:xfrm>
          <a:off x="6773792" y="714432"/>
          <a:ext cx="3948219" cy="952577"/>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CO" sz="2100" kern="1200" dirty="0"/>
            <a:t>1. Ficha socio Demográfica</a:t>
          </a:r>
        </a:p>
        <a:p>
          <a:pPr lvl="0" algn="ctr" defTabSz="933450">
            <a:lnSpc>
              <a:spcPct val="90000"/>
            </a:lnSpc>
            <a:spcBef>
              <a:spcPct val="0"/>
            </a:spcBef>
            <a:spcAft>
              <a:spcPct val="35000"/>
            </a:spcAft>
          </a:pPr>
          <a:r>
            <a:rPr lang="es-CO" sz="2100" kern="1200" dirty="0"/>
            <a:t>2. Entrevista semi-esturcturada</a:t>
          </a:r>
        </a:p>
      </dsp:txBody>
      <dsp:txXfrm>
        <a:off x="6820293" y="760933"/>
        <a:ext cx="3855217" cy="85957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D4AB3-1BF3-4F16-865B-0B8C2BD8DCF0}">
      <dsp:nvSpPr>
        <dsp:cNvPr id="0" name=""/>
        <dsp:cNvSpPr/>
      </dsp:nvSpPr>
      <dsp:spPr>
        <a:xfrm>
          <a:off x="3886202" y="1182508"/>
          <a:ext cx="1283495" cy="531522"/>
        </a:xfrm>
        <a:custGeom>
          <a:avLst/>
          <a:gdLst/>
          <a:ahLst/>
          <a:cxnLst/>
          <a:rect l="0" t="0" r="0" b="0"/>
          <a:pathLst>
            <a:path>
              <a:moveTo>
                <a:pt x="0" y="0"/>
              </a:moveTo>
              <a:lnTo>
                <a:pt x="641747" y="0"/>
              </a:lnTo>
              <a:lnTo>
                <a:pt x="641747" y="531522"/>
              </a:lnTo>
              <a:lnTo>
                <a:pt x="1283495" y="531522"/>
              </a:lnTo>
            </a:path>
          </a:pathLst>
        </a:custGeom>
        <a:noFill/>
        <a:ln w="22225"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493220" y="1413539"/>
        <a:ext cx="69459" cy="69459"/>
      </dsp:txXfrm>
    </dsp:sp>
    <dsp:sp modelId="{6B6159FA-122B-4646-8CA0-96169DA1F284}">
      <dsp:nvSpPr>
        <dsp:cNvPr id="0" name=""/>
        <dsp:cNvSpPr/>
      </dsp:nvSpPr>
      <dsp:spPr>
        <a:xfrm>
          <a:off x="3886202" y="1136788"/>
          <a:ext cx="1283495" cy="91440"/>
        </a:xfrm>
        <a:custGeom>
          <a:avLst/>
          <a:gdLst/>
          <a:ahLst/>
          <a:cxnLst/>
          <a:rect l="0" t="0" r="0" b="0"/>
          <a:pathLst>
            <a:path>
              <a:moveTo>
                <a:pt x="0" y="45720"/>
              </a:moveTo>
              <a:lnTo>
                <a:pt x="1283495" y="45720"/>
              </a:lnTo>
            </a:path>
          </a:pathLst>
        </a:custGeom>
        <a:noFill/>
        <a:ln w="22225"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495862" y="1150421"/>
        <a:ext cx="64174" cy="64174"/>
      </dsp:txXfrm>
    </dsp:sp>
    <dsp:sp modelId="{8CAA192D-7BA3-4EB2-9D30-CE1FD82F3B2A}">
      <dsp:nvSpPr>
        <dsp:cNvPr id="0" name=""/>
        <dsp:cNvSpPr/>
      </dsp:nvSpPr>
      <dsp:spPr>
        <a:xfrm>
          <a:off x="3886202" y="650985"/>
          <a:ext cx="1283495" cy="531522"/>
        </a:xfrm>
        <a:custGeom>
          <a:avLst/>
          <a:gdLst/>
          <a:ahLst/>
          <a:cxnLst/>
          <a:rect l="0" t="0" r="0" b="0"/>
          <a:pathLst>
            <a:path>
              <a:moveTo>
                <a:pt x="0" y="531522"/>
              </a:moveTo>
              <a:lnTo>
                <a:pt x="641747" y="531522"/>
              </a:lnTo>
              <a:lnTo>
                <a:pt x="641747" y="0"/>
              </a:lnTo>
              <a:lnTo>
                <a:pt x="1283495" y="0"/>
              </a:lnTo>
            </a:path>
          </a:pathLst>
        </a:custGeom>
        <a:noFill/>
        <a:ln w="22225"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493220" y="882017"/>
        <a:ext cx="69459" cy="69459"/>
      </dsp:txXfrm>
    </dsp:sp>
    <dsp:sp modelId="{5BAF1396-2313-4100-BA95-FF2A2F50DE58}">
      <dsp:nvSpPr>
        <dsp:cNvPr id="0" name=""/>
        <dsp:cNvSpPr/>
      </dsp:nvSpPr>
      <dsp:spPr>
        <a:xfrm>
          <a:off x="2492270" y="969899"/>
          <a:ext cx="2362645" cy="425218"/>
        </a:xfrm>
        <a:prstGeom prst="rect">
          <a:avLst/>
        </a:prstGeom>
        <a:solidFill>
          <a:schemeClr val="lt1">
            <a:hueOff val="0"/>
            <a:satOff val="0"/>
            <a:lumOff val="0"/>
            <a:alphaOff val="0"/>
          </a:schemeClr>
        </a:solidFill>
        <a:ln w="22225"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Migración Internacional</a:t>
          </a:r>
        </a:p>
      </dsp:txBody>
      <dsp:txXfrm>
        <a:off x="2492270" y="969899"/>
        <a:ext cx="2362645" cy="425218"/>
      </dsp:txXfrm>
    </dsp:sp>
    <dsp:sp modelId="{5416367D-3AE3-4939-A041-B6D142CEE8DF}">
      <dsp:nvSpPr>
        <dsp:cNvPr id="0" name=""/>
        <dsp:cNvSpPr/>
      </dsp:nvSpPr>
      <dsp:spPr>
        <a:xfrm>
          <a:off x="5169697" y="438376"/>
          <a:ext cx="1394715" cy="425218"/>
        </a:xfrm>
        <a:prstGeom prst="rect">
          <a:avLst/>
        </a:prstGeom>
        <a:solidFill>
          <a:schemeClr val="lt1">
            <a:hueOff val="0"/>
            <a:satOff val="0"/>
            <a:lumOff val="0"/>
            <a:alphaOff val="0"/>
          </a:schemeClr>
        </a:solidFill>
        <a:ln w="22225"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Emigración </a:t>
          </a:r>
        </a:p>
      </dsp:txBody>
      <dsp:txXfrm>
        <a:off x="5169697" y="438376"/>
        <a:ext cx="1394715" cy="425218"/>
      </dsp:txXfrm>
    </dsp:sp>
    <dsp:sp modelId="{3F07354B-69BB-4B31-893E-5D0FD49EB71F}">
      <dsp:nvSpPr>
        <dsp:cNvPr id="0" name=""/>
        <dsp:cNvSpPr/>
      </dsp:nvSpPr>
      <dsp:spPr>
        <a:xfrm>
          <a:off x="5169697" y="969899"/>
          <a:ext cx="1394715" cy="425218"/>
        </a:xfrm>
        <a:prstGeom prst="rect">
          <a:avLst/>
        </a:prstGeom>
        <a:solidFill>
          <a:schemeClr val="lt1">
            <a:hueOff val="0"/>
            <a:satOff val="0"/>
            <a:lumOff val="0"/>
            <a:alphaOff val="0"/>
          </a:schemeClr>
        </a:solidFill>
        <a:ln w="22225"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Desplazamiento </a:t>
          </a:r>
        </a:p>
      </dsp:txBody>
      <dsp:txXfrm>
        <a:off x="5169697" y="969899"/>
        <a:ext cx="1394715" cy="425218"/>
      </dsp:txXfrm>
    </dsp:sp>
    <dsp:sp modelId="{E9B9EDA6-8C1B-4233-932A-EC68AC32373C}">
      <dsp:nvSpPr>
        <dsp:cNvPr id="0" name=""/>
        <dsp:cNvSpPr/>
      </dsp:nvSpPr>
      <dsp:spPr>
        <a:xfrm>
          <a:off x="5169697" y="1501422"/>
          <a:ext cx="1394715" cy="425218"/>
        </a:xfrm>
        <a:prstGeom prst="rect">
          <a:avLst/>
        </a:prstGeom>
        <a:solidFill>
          <a:schemeClr val="lt1">
            <a:hueOff val="0"/>
            <a:satOff val="0"/>
            <a:lumOff val="0"/>
            <a:alphaOff val="0"/>
          </a:schemeClr>
        </a:solidFill>
        <a:ln w="22225"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Inmigración </a:t>
          </a:r>
        </a:p>
      </dsp:txBody>
      <dsp:txXfrm>
        <a:off x="5169697" y="1501422"/>
        <a:ext cx="1394715" cy="42521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D4AB3-1BF3-4F16-865B-0B8C2BD8DCF0}">
      <dsp:nvSpPr>
        <dsp:cNvPr id="0" name=""/>
        <dsp:cNvSpPr/>
      </dsp:nvSpPr>
      <dsp:spPr>
        <a:xfrm>
          <a:off x="3992606" y="1126901"/>
          <a:ext cx="1175330" cy="624373"/>
        </a:xfrm>
        <a:custGeom>
          <a:avLst/>
          <a:gdLst/>
          <a:ahLst/>
          <a:cxnLst/>
          <a:rect l="0" t="0" r="0" b="0"/>
          <a:pathLst>
            <a:path>
              <a:moveTo>
                <a:pt x="0" y="0"/>
              </a:moveTo>
              <a:lnTo>
                <a:pt x="587665" y="0"/>
              </a:lnTo>
              <a:lnTo>
                <a:pt x="587665" y="624373"/>
              </a:lnTo>
              <a:lnTo>
                <a:pt x="1175330" y="624373"/>
              </a:lnTo>
            </a:path>
          </a:pathLst>
        </a:custGeom>
        <a:noFill/>
        <a:ln w="22225"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546999" y="1405816"/>
        <a:ext cx="66544" cy="66544"/>
      </dsp:txXfrm>
    </dsp:sp>
    <dsp:sp modelId="{6B6159FA-122B-4646-8CA0-96169DA1F284}">
      <dsp:nvSpPr>
        <dsp:cNvPr id="0" name=""/>
        <dsp:cNvSpPr/>
      </dsp:nvSpPr>
      <dsp:spPr>
        <a:xfrm>
          <a:off x="3992606" y="1081181"/>
          <a:ext cx="1175330" cy="91440"/>
        </a:xfrm>
        <a:custGeom>
          <a:avLst/>
          <a:gdLst/>
          <a:ahLst/>
          <a:cxnLst/>
          <a:rect l="0" t="0" r="0" b="0"/>
          <a:pathLst>
            <a:path>
              <a:moveTo>
                <a:pt x="0" y="45720"/>
              </a:moveTo>
              <a:lnTo>
                <a:pt x="587665" y="45720"/>
              </a:lnTo>
              <a:lnTo>
                <a:pt x="587665" y="110746"/>
              </a:lnTo>
              <a:lnTo>
                <a:pt x="1175330" y="110746"/>
              </a:lnTo>
            </a:path>
          </a:pathLst>
        </a:custGeom>
        <a:noFill/>
        <a:ln w="22225"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550843" y="1097473"/>
        <a:ext cx="58856" cy="58856"/>
      </dsp:txXfrm>
    </dsp:sp>
    <dsp:sp modelId="{8CAA192D-7BA3-4EB2-9D30-CE1FD82F3B2A}">
      <dsp:nvSpPr>
        <dsp:cNvPr id="0" name=""/>
        <dsp:cNvSpPr/>
      </dsp:nvSpPr>
      <dsp:spPr>
        <a:xfrm>
          <a:off x="3992606" y="592668"/>
          <a:ext cx="1175330" cy="534233"/>
        </a:xfrm>
        <a:custGeom>
          <a:avLst/>
          <a:gdLst/>
          <a:ahLst/>
          <a:cxnLst/>
          <a:rect l="0" t="0" r="0" b="0"/>
          <a:pathLst>
            <a:path>
              <a:moveTo>
                <a:pt x="0" y="534233"/>
              </a:moveTo>
              <a:lnTo>
                <a:pt x="587665" y="534233"/>
              </a:lnTo>
              <a:lnTo>
                <a:pt x="587665" y="0"/>
              </a:lnTo>
              <a:lnTo>
                <a:pt x="1175330" y="0"/>
              </a:lnTo>
            </a:path>
          </a:pathLst>
        </a:custGeom>
        <a:noFill/>
        <a:ln w="22225" cap="rnd"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547995" y="827508"/>
        <a:ext cx="64552" cy="64552"/>
      </dsp:txXfrm>
    </dsp:sp>
    <dsp:sp modelId="{5BAF1396-2313-4100-BA95-FF2A2F50DE58}">
      <dsp:nvSpPr>
        <dsp:cNvPr id="0" name=""/>
        <dsp:cNvSpPr/>
      </dsp:nvSpPr>
      <dsp:spPr>
        <a:xfrm>
          <a:off x="2654211" y="913208"/>
          <a:ext cx="2249403" cy="427386"/>
        </a:xfrm>
        <a:prstGeom prst="rect">
          <a:avLst/>
        </a:prstGeom>
        <a:solidFill>
          <a:schemeClr val="lt1">
            <a:hueOff val="0"/>
            <a:satOff val="0"/>
            <a:lumOff val="0"/>
            <a:alphaOff val="0"/>
          </a:schemeClr>
        </a:solidFill>
        <a:ln w="22225"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Trabajo Sexual</a:t>
          </a:r>
          <a:r>
            <a:rPr lang="es-CO" sz="4200" kern="1200" dirty="0"/>
            <a:t> </a:t>
          </a:r>
        </a:p>
      </dsp:txBody>
      <dsp:txXfrm>
        <a:off x="2654211" y="913208"/>
        <a:ext cx="2249403" cy="427386"/>
      </dsp:txXfrm>
    </dsp:sp>
    <dsp:sp modelId="{5416367D-3AE3-4939-A041-B6D142CEE8DF}">
      <dsp:nvSpPr>
        <dsp:cNvPr id="0" name=""/>
        <dsp:cNvSpPr/>
      </dsp:nvSpPr>
      <dsp:spPr>
        <a:xfrm>
          <a:off x="5167937" y="378974"/>
          <a:ext cx="1401828" cy="427386"/>
        </a:xfrm>
        <a:prstGeom prst="rect">
          <a:avLst/>
        </a:prstGeom>
        <a:solidFill>
          <a:schemeClr val="lt1">
            <a:hueOff val="0"/>
            <a:satOff val="0"/>
            <a:lumOff val="0"/>
            <a:alphaOff val="0"/>
          </a:schemeClr>
        </a:solidFill>
        <a:ln w="22225"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a:t>Toma de decisión</a:t>
          </a:r>
        </a:p>
      </dsp:txBody>
      <dsp:txXfrm>
        <a:off x="5167937" y="378974"/>
        <a:ext cx="1401828" cy="427386"/>
      </dsp:txXfrm>
    </dsp:sp>
    <dsp:sp modelId="{3F07354B-69BB-4B31-893E-5D0FD49EB71F}">
      <dsp:nvSpPr>
        <dsp:cNvPr id="0" name=""/>
        <dsp:cNvSpPr/>
      </dsp:nvSpPr>
      <dsp:spPr>
        <a:xfrm>
          <a:off x="5167937" y="978235"/>
          <a:ext cx="1401828" cy="427386"/>
        </a:xfrm>
        <a:prstGeom prst="rect">
          <a:avLst/>
        </a:prstGeom>
        <a:solidFill>
          <a:schemeClr val="lt1">
            <a:hueOff val="0"/>
            <a:satOff val="0"/>
            <a:lumOff val="0"/>
            <a:alphaOff val="0"/>
          </a:schemeClr>
        </a:solidFill>
        <a:ln w="22225"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a:t>Actividad Económica</a:t>
          </a:r>
        </a:p>
      </dsp:txBody>
      <dsp:txXfrm>
        <a:off x="5167937" y="978235"/>
        <a:ext cx="1401828" cy="427386"/>
      </dsp:txXfrm>
    </dsp:sp>
    <dsp:sp modelId="{E9B9EDA6-8C1B-4233-932A-EC68AC32373C}">
      <dsp:nvSpPr>
        <dsp:cNvPr id="0" name=""/>
        <dsp:cNvSpPr/>
      </dsp:nvSpPr>
      <dsp:spPr>
        <a:xfrm>
          <a:off x="5167937" y="1537581"/>
          <a:ext cx="1401828" cy="427386"/>
        </a:xfrm>
        <a:prstGeom prst="rect">
          <a:avLst/>
        </a:prstGeom>
        <a:solidFill>
          <a:schemeClr val="lt1">
            <a:hueOff val="0"/>
            <a:satOff val="0"/>
            <a:lumOff val="0"/>
            <a:alphaOff val="0"/>
          </a:schemeClr>
        </a:solidFill>
        <a:ln w="22225"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t>Estilo de vida</a:t>
          </a:r>
        </a:p>
      </dsp:txBody>
      <dsp:txXfrm>
        <a:off x="5167937" y="1537581"/>
        <a:ext cx="1401828" cy="42738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338FD4-B983-48CF-A22E-B9FA54F1098E}">
      <dsp:nvSpPr>
        <dsp:cNvPr id="0" name=""/>
        <dsp:cNvSpPr/>
      </dsp:nvSpPr>
      <dsp:spPr>
        <a:xfrm>
          <a:off x="879" y="718096"/>
          <a:ext cx="1586848" cy="2764800"/>
        </a:xfrm>
        <a:prstGeom prst="roundRect">
          <a:avLst>
            <a:gd name="adj" fmla="val 10000"/>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ctr" defTabSz="711200">
            <a:lnSpc>
              <a:spcPct val="90000"/>
            </a:lnSpc>
            <a:spcBef>
              <a:spcPct val="0"/>
            </a:spcBef>
            <a:spcAft>
              <a:spcPct val="35000"/>
            </a:spcAft>
          </a:pPr>
          <a:r>
            <a:rPr lang="es-AR" sz="1600" b="1" kern="1200" noProof="0" dirty="0"/>
            <a:t>Procedencia y rango de edad </a:t>
          </a:r>
        </a:p>
      </dsp:txBody>
      <dsp:txXfrm>
        <a:off x="879" y="718096"/>
        <a:ext cx="1586848" cy="634739"/>
      </dsp:txXfrm>
    </dsp:sp>
    <dsp:sp modelId="{BF35581D-02F3-4E04-B36F-989C01BDC561}">
      <dsp:nvSpPr>
        <dsp:cNvPr id="0" name=""/>
        <dsp:cNvSpPr/>
      </dsp:nvSpPr>
      <dsp:spPr>
        <a:xfrm>
          <a:off x="125144" y="1352836"/>
          <a:ext cx="1988352" cy="3686400"/>
        </a:xfrm>
        <a:prstGeom prst="roundRect">
          <a:avLst>
            <a:gd name="adj" fmla="val 10000"/>
          </a:avLst>
        </a:prstGeom>
        <a:solidFill>
          <a:schemeClr val="lt1">
            <a:alpha val="90000"/>
            <a:hueOff val="0"/>
            <a:satOff val="0"/>
            <a:lumOff val="0"/>
            <a:alphaOff val="0"/>
          </a:schemeClr>
        </a:solidFill>
        <a:ln w="12700"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just" defTabSz="622300">
            <a:lnSpc>
              <a:spcPct val="90000"/>
            </a:lnSpc>
            <a:spcBef>
              <a:spcPct val="0"/>
            </a:spcBef>
            <a:spcAft>
              <a:spcPct val="15000"/>
            </a:spcAft>
            <a:buChar char="••"/>
          </a:pPr>
          <a:r>
            <a:rPr lang="es-AR" sz="1400" kern="1200" noProof="0" dirty="0"/>
            <a:t>38 % proviene  de Maracaibo</a:t>
          </a:r>
        </a:p>
        <a:p>
          <a:pPr marL="114300" lvl="1" indent="-114300" algn="just" defTabSz="622300">
            <a:lnSpc>
              <a:spcPct val="90000"/>
            </a:lnSpc>
            <a:spcBef>
              <a:spcPct val="0"/>
            </a:spcBef>
            <a:spcAft>
              <a:spcPct val="15000"/>
            </a:spcAft>
            <a:buChar char="••"/>
          </a:pPr>
          <a:r>
            <a:rPr lang="es-AR" sz="1400" kern="1200" noProof="0" dirty="0"/>
            <a:t>3i % proviene de Caracas</a:t>
          </a:r>
        </a:p>
        <a:p>
          <a:pPr marL="114300" lvl="1" indent="-114300" algn="just" defTabSz="622300">
            <a:lnSpc>
              <a:spcPct val="90000"/>
            </a:lnSpc>
            <a:spcBef>
              <a:spcPct val="0"/>
            </a:spcBef>
            <a:spcAft>
              <a:spcPct val="15000"/>
            </a:spcAft>
            <a:buChar char="••"/>
          </a:pPr>
          <a:r>
            <a:rPr lang="es-AR" sz="1400" kern="1200" noProof="0" dirty="0"/>
            <a:t>Edades de 22 a 25 años, con un predominio del 36%</a:t>
          </a:r>
        </a:p>
        <a:p>
          <a:pPr marL="114300" lvl="1" indent="-114300" algn="just" defTabSz="622300">
            <a:lnSpc>
              <a:spcPct val="90000"/>
            </a:lnSpc>
            <a:spcBef>
              <a:spcPct val="0"/>
            </a:spcBef>
            <a:spcAft>
              <a:spcPct val="15000"/>
            </a:spcAft>
            <a:buChar char="••"/>
          </a:pPr>
          <a:r>
            <a:rPr lang="es-CO" sz="1400" kern="1200" dirty="0"/>
            <a:t>29% con un rango de edad entre los 22 y 25</a:t>
          </a:r>
          <a:endParaRPr lang="es-AR" sz="1400" kern="1200" noProof="0" dirty="0"/>
        </a:p>
      </dsp:txBody>
      <dsp:txXfrm>
        <a:off x="183381" y="1411073"/>
        <a:ext cx="1871878" cy="3569926"/>
      </dsp:txXfrm>
    </dsp:sp>
    <dsp:sp modelId="{7AC0F3E6-E254-4BE6-A10A-A90C4D220028}">
      <dsp:nvSpPr>
        <dsp:cNvPr id="0" name=""/>
        <dsp:cNvSpPr/>
      </dsp:nvSpPr>
      <dsp:spPr>
        <a:xfrm>
          <a:off x="1878476" y="837926"/>
          <a:ext cx="616386" cy="395079"/>
        </a:xfrm>
        <a:prstGeom prst="rightArrow">
          <a:avLst>
            <a:gd name="adj1" fmla="val 60000"/>
            <a:gd name="adj2" fmla="val 50000"/>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AR" sz="1700" kern="1200" dirty="0"/>
        </a:p>
      </dsp:txBody>
      <dsp:txXfrm>
        <a:off x="1878476" y="916942"/>
        <a:ext cx="497862" cy="237047"/>
      </dsp:txXfrm>
    </dsp:sp>
    <dsp:sp modelId="{6F20456E-C071-430F-96BC-F9E91B718757}">
      <dsp:nvSpPr>
        <dsp:cNvPr id="0" name=""/>
        <dsp:cNvSpPr/>
      </dsp:nvSpPr>
      <dsp:spPr>
        <a:xfrm>
          <a:off x="2750722" y="718096"/>
          <a:ext cx="1586848" cy="2764800"/>
        </a:xfrm>
        <a:prstGeom prst="roundRect">
          <a:avLst>
            <a:gd name="adj" fmla="val 10000"/>
          </a:avLst>
        </a:prstGeom>
        <a:gradFill rotWithShape="0">
          <a:gsLst>
            <a:gs pos="0">
              <a:schemeClr val="accent3">
                <a:hueOff val="486707"/>
                <a:satOff val="-9055"/>
                <a:lumOff val="-2745"/>
                <a:alphaOff val="0"/>
                <a:tint val="98000"/>
                <a:lumMod val="110000"/>
              </a:schemeClr>
            </a:gs>
            <a:gs pos="84000">
              <a:schemeClr val="accent3">
                <a:hueOff val="486707"/>
                <a:satOff val="-9055"/>
                <a:lumOff val="-2745"/>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ctr" defTabSz="711200">
            <a:lnSpc>
              <a:spcPct val="90000"/>
            </a:lnSpc>
            <a:spcBef>
              <a:spcPct val="0"/>
            </a:spcBef>
            <a:spcAft>
              <a:spcPct val="35000"/>
            </a:spcAft>
          </a:pPr>
          <a:r>
            <a:rPr lang="es-AR" sz="1600" b="1" kern="1200" noProof="0" dirty="0"/>
            <a:t>Familia y redes de apoyo</a:t>
          </a:r>
        </a:p>
      </dsp:txBody>
      <dsp:txXfrm>
        <a:off x="2750722" y="718096"/>
        <a:ext cx="1586848" cy="634739"/>
      </dsp:txXfrm>
    </dsp:sp>
    <dsp:sp modelId="{94380CC6-4852-4E22-87C1-668D8462BF42}">
      <dsp:nvSpPr>
        <dsp:cNvPr id="0" name=""/>
        <dsp:cNvSpPr/>
      </dsp:nvSpPr>
      <dsp:spPr>
        <a:xfrm>
          <a:off x="2731869" y="1540437"/>
          <a:ext cx="2069758" cy="3686400"/>
        </a:xfrm>
        <a:prstGeom prst="roundRect">
          <a:avLst>
            <a:gd name="adj" fmla="val 10000"/>
          </a:avLst>
        </a:prstGeom>
        <a:solidFill>
          <a:schemeClr val="lt1">
            <a:alpha val="90000"/>
            <a:hueOff val="0"/>
            <a:satOff val="0"/>
            <a:lumOff val="0"/>
            <a:alphaOff val="0"/>
          </a:schemeClr>
        </a:solidFill>
        <a:ln w="12700" cap="rnd" cmpd="sng" algn="ctr">
          <a:solidFill>
            <a:schemeClr val="accent3">
              <a:hueOff val="486707"/>
              <a:satOff val="-9055"/>
              <a:lumOff val="-274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just" defTabSz="622300">
            <a:lnSpc>
              <a:spcPct val="90000"/>
            </a:lnSpc>
            <a:spcBef>
              <a:spcPct val="0"/>
            </a:spcBef>
            <a:spcAft>
              <a:spcPct val="15000"/>
            </a:spcAft>
            <a:buChar char="••"/>
          </a:pPr>
          <a:r>
            <a:rPr lang="es-AR" sz="1400" kern="1200" noProof="0" dirty="0"/>
            <a:t>50% de los inmigrantes vive con amigos</a:t>
          </a:r>
        </a:p>
        <a:p>
          <a:pPr marL="114300" lvl="1" indent="-114300" algn="just" defTabSz="622300">
            <a:lnSpc>
              <a:spcPct val="90000"/>
            </a:lnSpc>
            <a:spcBef>
              <a:spcPct val="0"/>
            </a:spcBef>
            <a:spcAft>
              <a:spcPct val="15000"/>
            </a:spcAft>
            <a:buChar char="••"/>
          </a:pPr>
          <a:r>
            <a:rPr lang="es-AR" sz="1400" kern="1200" noProof="0" dirty="0"/>
            <a:t>43% de los inmigrantes vive solo.</a:t>
          </a:r>
        </a:p>
        <a:p>
          <a:pPr marL="114300" lvl="1" indent="-114300" algn="just" defTabSz="622300">
            <a:lnSpc>
              <a:spcPct val="90000"/>
            </a:lnSpc>
            <a:spcBef>
              <a:spcPct val="0"/>
            </a:spcBef>
            <a:spcAft>
              <a:spcPct val="15000"/>
            </a:spcAft>
            <a:buChar char="••"/>
          </a:pPr>
          <a:r>
            <a:rPr lang="es-CO" sz="1400" kern="1200" dirty="0"/>
            <a:t>71% provienen de una familia nuclear.</a:t>
          </a:r>
          <a:endParaRPr lang="es-AR" sz="1400" kern="1200" noProof="0" dirty="0"/>
        </a:p>
        <a:p>
          <a:pPr marL="114300" lvl="1" indent="-114300" algn="just" defTabSz="622300">
            <a:lnSpc>
              <a:spcPct val="90000"/>
            </a:lnSpc>
            <a:spcBef>
              <a:spcPct val="0"/>
            </a:spcBef>
            <a:spcAft>
              <a:spcPct val="15000"/>
            </a:spcAft>
            <a:buChar char="••"/>
          </a:pPr>
          <a:r>
            <a:rPr lang="es-CO" sz="1400" kern="1200" dirty="0"/>
            <a:t>29% proviene de  una familia de carácter monoparental con jefatura femenina.</a:t>
          </a:r>
          <a:endParaRPr lang="es-AR" sz="1400" kern="1200" noProof="0" dirty="0"/>
        </a:p>
      </dsp:txBody>
      <dsp:txXfrm>
        <a:off x="2792490" y="1601058"/>
        <a:ext cx="1948516" cy="3565158"/>
      </dsp:txXfrm>
    </dsp:sp>
    <dsp:sp modelId="{E03DBBB9-7E6C-40A8-8AB3-7F462AE28CBC}">
      <dsp:nvSpPr>
        <dsp:cNvPr id="0" name=""/>
        <dsp:cNvSpPr/>
      </dsp:nvSpPr>
      <dsp:spPr>
        <a:xfrm>
          <a:off x="4638494" y="837926"/>
          <a:ext cx="637959" cy="395079"/>
        </a:xfrm>
        <a:prstGeom prst="rightArrow">
          <a:avLst>
            <a:gd name="adj1" fmla="val 60000"/>
            <a:gd name="adj2" fmla="val 50000"/>
          </a:avLst>
        </a:prstGeom>
        <a:gradFill rotWithShape="0">
          <a:gsLst>
            <a:gs pos="0">
              <a:schemeClr val="accent3">
                <a:hueOff val="730060"/>
                <a:satOff val="-13582"/>
                <a:lumOff val="-4118"/>
                <a:alphaOff val="0"/>
                <a:tint val="98000"/>
                <a:lumMod val="110000"/>
              </a:schemeClr>
            </a:gs>
            <a:gs pos="84000">
              <a:schemeClr val="accent3">
                <a:hueOff val="730060"/>
                <a:satOff val="-13582"/>
                <a:lumOff val="-4118"/>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AR" sz="1700" kern="1200" dirty="0"/>
        </a:p>
      </dsp:txBody>
      <dsp:txXfrm>
        <a:off x="4638494" y="916942"/>
        <a:ext cx="519435" cy="237047"/>
      </dsp:txXfrm>
    </dsp:sp>
    <dsp:sp modelId="{B6780E21-6C79-4C5C-A6E5-8B6337770607}">
      <dsp:nvSpPr>
        <dsp:cNvPr id="0" name=""/>
        <dsp:cNvSpPr/>
      </dsp:nvSpPr>
      <dsp:spPr>
        <a:xfrm>
          <a:off x="5541267" y="718096"/>
          <a:ext cx="1586848" cy="2764800"/>
        </a:xfrm>
        <a:prstGeom prst="roundRect">
          <a:avLst>
            <a:gd name="adj" fmla="val 10000"/>
          </a:avLst>
        </a:prstGeom>
        <a:gradFill rotWithShape="0">
          <a:gsLst>
            <a:gs pos="0">
              <a:schemeClr val="accent3">
                <a:hueOff val="973413"/>
                <a:satOff val="-18109"/>
                <a:lumOff val="-5490"/>
                <a:alphaOff val="0"/>
                <a:tint val="98000"/>
                <a:lumMod val="110000"/>
              </a:schemeClr>
            </a:gs>
            <a:gs pos="84000">
              <a:schemeClr val="accent3">
                <a:hueOff val="973413"/>
                <a:satOff val="-18109"/>
                <a:lumOff val="-549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60960" numCol="1" spcCol="1270" anchor="t" anchorCtr="0">
          <a:noAutofit/>
        </a:bodyPr>
        <a:lstStyle/>
        <a:p>
          <a:pPr lvl="0" algn="ctr" defTabSz="711200">
            <a:lnSpc>
              <a:spcPct val="90000"/>
            </a:lnSpc>
            <a:spcBef>
              <a:spcPct val="0"/>
            </a:spcBef>
            <a:spcAft>
              <a:spcPct val="35000"/>
            </a:spcAft>
          </a:pPr>
          <a:r>
            <a:rPr lang="es-AR" sz="1600" b="1" kern="1200" noProof="0" dirty="0"/>
            <a:t>Salud y educación</a:t>
          </a:r>
        </a:p>
      </dsp:txBody>
      <dsp:txXfrm>
        <a:off x="5541267" y="718096"/>
        <a:ext cx="1586848" cy="634739"/>
      </dsp:txXfrm>
    </dsp:sp>
    <dsp:sp modelId="{FAB554B8-FDC4-4CAF-8C65-BA089F450B92}">
      <dsp:nvSpPr>
        <dsp:cNvPr id="0" name=""/>
        <dsp:cNvSpPr/>
      </dsp:nvSpPr>
      <dsp:spPr>
        <a:xfrm>
          <a:off x="5683265" y="1352836"/>
          <a:ext cx="1952886" cy="3686400"/>
        </a:xfrm>
        <a:prstGeom prst="roundRect">
          <a:avLst>
            <a:gd name="adj" fmla="val 10000"/>
          </a:avLst>
        </a:prstGeom>
        <a:solidFill>
          <a:schemeClr val="lt1">
            <a:alpha val="90000"/>
            <a:hueOff val="0"/>
            <a:satOff val="0"/>
            <a:lumOff val="0"/>
            <a:alphaOff val="0"/>
          </a:schemeClr>
        </a:solidFill>
        <a:ln w="12700" cap="rnd" cmpd="sng" algn="ctr">
          <a:solidFill>
            <a:schemeClr val="accent3">
              <a:hueOff val="973413"/>
              <a:satOff val="-18109"/>
              <a:lumOff val="-549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just" defTabSz="622300">
            <a:lnSpc>
              <a:spcPct val="90000"/>
            </a:lnSpc>
            <a:spcBef>
              <a:spcPct val="0"/>
            </a:spcBef>
            <a:spcAft>
              <a:spcPct val="15000"/>
            </a:spcAft>
            <a:buChar char="••"/>
          </a:pPr>
          <a:r>
            <a:rPr lang="es-AR" sz="1400" kern="1200" noProof="0" dirty="0"/>
            <a:t>64% de los inmigrantes no esta afiliado a ningún régimen de salud.</a:t>
          </a:r>
        </a:p>
        <a:p>
          <a:pPr marL="114300" lvl="1" indent="-114300" algn="just" defTabSz="622300">
            <a:lnSpc>
              <a:spcPct val="90000"/>
            </a:lnSpc>
            <a:spcBef>
              <a:spcPct val="0"/>
            </a:spcBef>
            <a:spcAft>
              <a:spcPct val="15000"/>
            </a:spcAft>
            <a:buChar char="••"/>
          </a:pPr>
          <a:r>
            <a:rPr lang="es-CO" sz="1400" kern="1200" dirty="0"/>
            <a:t>64% de los entrevistados no posee una afiliación en la seguridad social </a:t>
          </a:r>
          <a:endParaRPr lang="es-AR" sz="1400" kern="1200" noProof="0" dirty="0"/>
        </a:p>
        <a:p>
          <a:pPr marL="114300" lvl="1" indent="-114300" algn="just" defTabSz="622300">
            <a:lnSpc>
              <a:spcPct val="90000"/>
            </a:lnSpc>
            <a:spcBef>
              <a:spcPct val="0"/>
            </a:spcBef>
            <a:spcAft>
              <a:spcPct val="15000"/>
            </a:spcAft>
            <a:buChar char="••"/>
          </a:pPr>
          <a:r>
            <a:rPr lang="es-CO" sz="1400" kern="1200" dirty="0"/>
            <a:t>36% si se encuentran afiliados y es de carácter contributivo</a:t>
          </a:r>
          <a:endParaRPr lang="es-AR" sz="1400" kern="1200" noProof="0" dirty="0"/>
        </a:p>
      </dsp:txBody>
      <dsp:txXfrm>
        <a:off x="5740463" y="1410034"/>
        <a:ext cx="1838490" cy="3572004"/>
      </dsp:txXfrm>
    </dsp:sp>
    <dsp:sp modelId="{3CF89739-0AD3-4781-A0C7-1BC88050526C}">
      <dsp:nvSpPr>
        <dsp:cNvPr id="0" name=""/>
        <dsp:cNvSpPr/>
      </dsp:nvSpPr>
      <dsp:spPr>
        <a:xfrm rot="21351569">
          <a:off x="7413636" y="737792"/>
          <a:ext cx="608576" cy="395079"/>
        </a:xfrm>
        <a:prstGeom prst="rightArrow">
          <a:avLst>
            <a:gd name="adj1" fmla="val 60000"/>
            <a:gd name="adj2" fmla="val 50000"/>
          </a:avLst>
        </a:prstGeom>
        <a:gradFill rotWithShape="0">
          <a:gsLst>
            <a:gs pos="0">
              <a:schemeClr val="accent3">
                <a:hueOff val="1460120"/>
                <a:satOff val="-27164"/>
                <a:lumOff val="-8235"/>
                <a:alphaOff val="0"/>
                <a:tint val="98000"/>
                <a:lumMod val="110000"/>
              </a:schemeClr>
            </a:gs>
            <a:gs pos="84000">
              <a:schemeClr val="accent3">
                <a:hueOff val="1460120"/>
                <a:satOff val="-27164"/>
                <a:lumOff val="-8235"/>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AR" sz="1700" kern="1200" dirty="0"/>
        </a:p>
      </dsp:txBody>
      <dsp:txXfrm>
        <a:off x="7413791" y="821087"/>
        <a:ext cx="490052" cy="237047"/>
      </dsp:txXfrm>
    </dsp:sp>
    <dsp:sp modelId="{39F29835-D585-47AA-BB4F-5BAA2CC44841}">
      <dsp:nvSpPr>
        <dsp:cNvPr id="0" name=""/>
        <dsp:cNvSpPr/>
      </dsp:nvSpPr>
      <dsp:spPr>
        <a:xfrm>
          <a:off x="8273376" y="508303"/>
          <a:ext cx="1918690" cy="2764800"/>
        </a:xfrm>
        <a:prstGeom prst="roundRect">
          <a:avLst>
            <a:gd name="adj" fmla="val 10000"/>
          </a:avLst>
        </a:prstGeom>
        <a:gradFill rotWithShape="0">
          <a:gsLst>
            <a:gs pos="0">
              <a:schemeClr val="accent3">
                <a:hueOff val="1460120"/>
                <a:satOff val="-27164"/>
                <a:lumOff val="-8235"/>
                <a:alphaOff val="0"/>
                <a:tint val="98000"/>
                <a:lumMod val="110000"/>
              </a:schemeClr>
            </a:gs>
            <a:gs pos="84000">
              <a:schemeClr val="accent3">
                <a:hueOff val="1460120"/>
                <a:satOff val="-27164"/>
                <a:lumOff val="-8235"/>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53340" numCol="1" spcCol="1270" anchor="t" anchorCtr="0">
          <a:noAutofit/>
        </a:bodyPr>
        <a:lstStyle/>
        <a:p>
          <a:pPr lvl="0" algn="ctr" defTabSz="622300">
            <a:lnSpc>
              <a:spcPct val="90000"/>
            </a:lnSpc>
            <a:spcBef>
              <a:spcPct val="0"/>
            </a:spcBef>
            <a:spcAft>
              <a:spcPct val="35000"/>
            </a:spcAft>
          </a:pPr>
          <a:r>
            <a:rPr lang="es-AR" sz="1400" b="1" kern="1200" noProof="0" dirty="0"/>
            <a:t>Orientación sexual, identidad de genero y sectores de ejercicio </a:t>
          </a:r>
        </a:p>
      </dsp:txBody>
      <dsp:txXfrm>
        <a:off x="8273376" y="508303"/>
        <a:ext cx="1918690" cy="634739"/>
      </dsp:txXfrm>
    </dsp:sp>
    <dsp:sp modelId="{20150CD8-20BA-4A27-810F-90ABDD1C2D11}">
      <dsp:nvSpPr>
        <dsp:cNvPr id="0" name=""/>
        <dsp:cNvSpPr/>
      </dsp:nvSpPr>
      <dsp:spPr>
        <a:xfrm>
          <a:off x="8454553" y="1518724"/>
          <a:ext cx="1793313" cy="3686400"/>
        </a:xfrm>
        <a:prstGeom prst="roundRect">
          <a:avLst>
            <a:gd name="adj" fmla="val 10000"/>
          </a:avLst>
        </a:prstGeom>
        <a:solidFill>
          <a:schemeClr val="lt1">
            <a:alpha val="90000"/>
            <a:hueOff val="0"/>
            <a:satOff val="0"/>
            <a:lumOff val="0"/>
            <a:alphaOff val="0"/>
          </a:schemeClr>
        </a:solidFill>
        <a:ln w="12700" cap="rnd" cmpd="sng" algn="ctr">
          <a:solidFill>
            <a:schemeClr val="accent3">
              <a:hueOff val="1460120"/>
              <a:satOff val="-27164"/>
              <a:lumOff val="-823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s-CO" sz="1400" kern="1200" dirty="0"/>
            <a:t>72% se identifican como homosexuales.</a:t>
          </a:r>
          <a:endParaRPr lang="es-AR" sz="1400" kern="1200" noProof="0" dirty="0"/>
        </a:p>
        <a:p>
          <a:pPr marL="114300" lvl="1" indent="-114300" algn="l" defTabSz="622300">
            <a:lnSpc>
              <a:spcPct val="90000"/>
            </a:lnSpc>
            <a:spcBef>
              <a:spcPct val="0"/>
            </a:spcBef>
            <a:spcAft>
              <a:spcPct val="15000"/>
            </a:spcAft>
            <a:buChar char="••"/>
          </a:pPr>
          <a:r>
            <a:rPr lang="es-CO" sz="1400" kern="1200" dirty="0"/>
            <a:t>14% manifiesta ser bisexual.</a:t>
          </a:r>
          <a:endParaRPr lang="es-AR" sz="1400" kern="1200" noProof="0" dirty="0"/>
        </a:p>
        <a:p>
          <a:pPr marL="114300" lvl="1" indent="-114300" algn="l" defTabSz="622300">
            <a:lnSpc>
              <a:spcPct val="90000"/>
            </a:lnSpc>
            <a:spcBef>
              <a:spcPct val="0"/>
            </a:spcBef>
            <a:spcAft>
              <a:spcPct val="15000"/>
            </a:spcAft>
            <a:buChar char="••"/>
          </a:pPr>
          <a:r>
            <a:rPr lang="es-CO" sz="1400" kern="1200" dirty="0"/>
            <a:t>7% manifiesta ser heterosexual.</a:t>
          </a:r>
          <a:endParaRPr lang="es-AR" sz="1400" kern="1200" noProof="0" dirty="0"/>
        </a:p>
        <a:p>
          <a:pPr marL="114300" lvl="1" indent="-114300" algn="l" defTabSz="622300">
            <a:lnSpc>
              <a:spcPct val="90000"/>
            </a:lnSpc>
            <a:spcBef>
              <a:spcPct val="0"/>
            </a:spcBef>
            <a:spcAft>
              <a:spcPct val="15000"/>
            </a:spcAft>
            <a:buChar char="••"/>
          </a:pPr>
          <a:r>
            <a:rPr lang="es-CO" sz="1400" kern="1200" dirty="0"/>
            <a:t>7%  indica ser </a:t>
          </a:r>
          <a:r>
            <a:rPr lang="es-CO" sz="1400" kern="1200" dirty="0" err="1"/>
            <a:t>queer</a:t>
          </a:r>
          <a:r>
            <a:rPr lang="es-CO" sz="1400" kern="1200" dirty="0"/>
            <a:t>.</a:t>
          </a:r>
          <a:endParaRPr lang="es-AR" sz="1400" kern="1200" noProof="0" dirty="0"/>
        </a:p>
        <a:p>
          <a:pPr marL="114300" lvl="1" indent="-114300" algn="l" defTabSz="622300">
            <a:lnSpc>
              <a:spcPct val="90000"/>
            </a:lnSpc>
            <a:spcBef>
              <a:spcPct val="0"/>
            </a:spcBef>
            <a:spcAft>
              <a:spcPct val="15000"/>
            </a:spcAft>
            <a:buChar char="••"/>
          </a:pPr>
          <a:endParaRPr lang="es-AR" sz="1400" kern="1200" dirty="0"/>
        </a:p>
      </dsp:txBody>
      <dsp:txXfrm>
        <a:off x="8507077" y="1571248"/>
        <a:ext cx="1688265" cy="358135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FB3875-4321-4CA6-90A4-7B626139ECC0}" type="datetimeFigureOut">
              <a:rPr lang="es-CO" smtClean="0"/>
              <a:t>15/06/2018</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7ECCC5-2360-4D2C-93A6-05DA600C7AB6}" type="slidenum">
              <a:rPr lang="es-CO" smtClean="0"/>
              <a:t>‹Nº›</a:t>
            </a:fld>
            <a:endParaRPr lang="es-CO"/>
          </a:p>
        </p:txBody>
      </p:sp>
    </p:spTree>
    <p:extLst>
      <p:ext uri="{BB962C8B-B14F-4D97-AF65-F5344CB8AC3E}">
        <p14:creationId xmlns:p14="http://schemas.microsoft.com/office/powerpoint/2010/main" val="4081338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867ECCC5-2360-4D2C-93A6-05DA600C7AB6}" type="slidenum">
              <a:rPr lang="es-CO" smtClean="0"/>
              <a:t>11</a:t>
            </a:fld>
            <a:endParaRPr lang="es-CO"/>
          </a:p>
        </p:txBody>
      </p:sp>
    </p:spTree>
    <p:extLst>
      <p:ext uri="{BB962C8B-B14F-4D97-AF65-F5344CB8AC3E}">
        <p14:creationId xmlns:p14="http://schemas.microsoft.com/office/powerpoint/2010/main" val="937456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96DFF08F-DC6B-4601-B491-B0F83F6DD2DA}" type="datetimeFigureOut">
              <a:rPr lang="en-US" smtClean="0"/>
              <a:t>6/15/2018</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508862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209900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96DFF08F-DC6B-4601-B491-B0F83F6DD2DA}" type="datetimeFigureOut">
              <a:rPr lang="en-US" smtClean="0"/>
              <a:t>6/15/2018</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4FAB73BC-B049-4115-A692-8D63A059BFB8}" type="slidenum">
              <a:rPr lang="en-US" smtClean="0"/>
              <a:t>‹Nº›</a:t>
            </a:fld>
            <a:endParaRPr lang="en-US" dirty="0"/>
          </a:p>
        </p:txBody>
      </p:sp>
    </p:spTree>
    <p:extLst>
      <p:ext uri="{BB962C8B-B14F-4D97-AF65-F5344CB8AC3E}">
        <p14:creationId xmlns:p14="http://schemas.microsoft.com/office/powerpoint/2010/main" val="903751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smtClean="0"/>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4CE482DC-2269-4F26-9D2A-7E44B1A4CD85}" type="slidenum">
              <a:rPr lang="en-US" smtClean="0"/>
              <a:t>‹Nº›</a:t>
            </a:fld>
            <a:endParaRPr lang="en-US" dirty="0"/>
          </a:p>
        </p:txBody>
      </p:sp>
    </p:spTree>
    <p:extLst>
      <p:ext uri="{BB962C8B-B14F-4D97-AF65-F5344CB8AC3E}">
        <p14:creationId xmlns:p14="http://schemas.microsoft.com/office/powerpoint/2010/main" val="556264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96DFF08F-DC6B-4601-B491-B0F83F6DD2DA}" type="datetimeFigureOut">
              <a:rPr lang="en-US" smtClean="0"/>
              <a:t>6/15/2018</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4695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6/15/2018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65539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6/15/2018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704844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6/15/2018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868797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pPr/>
              <a:t>6/15/2018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575598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96DFF08F-DC6B-4601-B491-B0F83F6DD2DA}" type="datetimeFigureOut">
              <a:rPr lang="en-US" smtClean="0"/>
              <a:pPr/>
              <a:t>6/15/2018</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631708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t>6/15/2018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88836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96DFF08F-DC6B-4601-B491-B0F83F6DD2DA}" type="datetimeFigureOut">
              <a:rPr lang="en-US" smtClean="0"/>
              <a:pPr/>
              <a:t>6/15/2018</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4FAB73BC-B049-4115-A692-8D63A059BFB8}" type="slidenum">
              <a:rPr lang="en-US" smtClean="0"/>
              <a:pPr/>
              <a:t>‹Nº›</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578783437"/>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13.xml"/><Relationship Id="rId13" Type="http://schemas.openxmlformats.org/officeDocument/2006/relationships/image" Target="../media/image9.jpeg"/><Relationship Id="rId3" Type="http://schemas.openxmlformats.org/officeDocument/2006/relationships/diagramLayout" Target="../diagrams/layout12.xml"/><Relationship Id="rId7" Type="http://schemas.openxmlformats.org/officeDocument/2006/relationships/diagramData" Target="../diagrams/data13.xml"/><Relationship Id="rId12" Type="http://schemas.openxmlformats.org/officeDocument/2006/relationships/image" Target="../media/image1.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12" Type="http://schemas.openxmlformats.org/officeDocument/2006/relationships/image" Target="../media/image2.jpe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3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eg"/></Relationships>
</file>

<file path=ppt/slides/_rels/slide36.xml.rels><?xml version="1.0" encoding="UTF-8" standalone="yes"?>
<Relationships xmlns="http://schemas.openxmlformats.org/package/2006/relationships"><Relationship Id="rId3" Type="http://schemas.openxmlformats.org/officeDocument/2006/relationships/hyperlink" Target="http://www.cancilleria.gov.co/colombia/migracion/historia" TargetMode="External"/><Relationship Id="rId2" Type="http://schemas.openxmlformats.org/officeDocument/2006/relationships/hyperlink" Target="https://asodea.files.wordpress.com/2009/09/etnografia-metodos-de-investigacion-"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observatoriodemigraciones.org/apc-aa-files/69e3909999fd8ec8018dd3f5d7dbdc5d/DMigrantes_No.1.pdf" TargetMode="External"/><Relationship Id="rId2" Type="http://schemas.openxmlformats.org/officeDocument/2006/relationships/hyperlink" Target="http://www.corteconstitucional.gov.co/RELATORIA/2010/T-629-10.htm"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3" y="1684631"/>
            <a:ext cx="11029615" cy="2501003"/>
          </a:xfrm>
        </p:spPr>
        <p:txBody>
          <a:bodyPr>
            <a:noAutofit/>
          </a:bodyPr>
          <a:lstStyle/>
          <a:p>
            <a:pPr algn="ctr"/>
            <a:r>
              <a:rPr lang="es-CO" sz="3000" b="1" dirty="0">
                <a:solidFill>
                  <a:schemeClr val="accent1">
                    <a:lumMod val="50000"/>
                  </a:schemeClr>
                </a:solidFill>
              </a:rPr>
              <a:t>Experiencia de venezolanos </a:t>
            </a:r>
            <a:br>
              <a:rPr lang="es-CO" sz="3000" b="1" dirty="0">
                <a:solidFill>
                  <a:schemeClr val="accent1">
                    <a:lumMod val="50000"/>
                  </a:schemeClr>
                </a:solidFill>
              </a:rPr>
            </a:br>
            <a:r>
              <a:rPr lang="es-CO" sz="3000" b="1" dirty="0">
                <a:solidFill>
                  <a:schemeClr val="accent1">
                    <a:lumMod val="50000"/>
                  </a:schemeClr>
                </a:solidFill>
              </a:rPr>
              <a:t>que ejercen trabajo sexual masculino en Chapinero central Bogotá, en el marco de un contexto migratorio.</a:t>
            </a:r>
            <a:endParaRPr lang="es-CO" sz="3000" dirty="0">
              <a:solidFill>
                <a:schemeClr val="tx1"/>
              </a:solidFill>
              <a:effectLst>
                <a:outerShdw blurRad="38100" dist="38100" dir="2700000" algn="tl">
                  <a:srgbClr val="000000">
                    <a:alpha val="43137"/>
                  </a:srgbClr>
                </a:outerShdw>
              </a:effectLst>
            </a:endParaRPr>
          </a:p>
        </p:txBody>
      </p:sp>
      <p:sp>
        <p:nvSpPr>
          <p:cNvPr id="3" name="Subtítulo 2"/>
          <p:cNvSpPr>
            <a:spLocks noGrp="1"/>
          </p:cNvSpPr>
          <p:nvPr>
            <p:ph type="body" idx="1"/>
          </p:nvPr>
        </p:nvSpPr>
        <p:spPr>
          <a:xfrm>
            <a:off x="8590208" y="4733469"/>
            <a:ext cx="3020599" cy="600556"/>
          </a:xfrm>
        </p:spPr>
        <p:txBody>
          <a:bodyPr>
            <a:noAutofit/>
          </a:bodyPr>
          <a:lstStyle/>
          <a:p>
            <a:pPr algn="r"/>
            <a:endParaRPr lang="es-CO" sz="1600" b="1" i="1" dirty="0">
              <a:solidFill>
                <a:schemeClr val="bg1"/>
              </a:solidFill>
              <a:effectLst>
                <a:outerShdw blurRad="38100" dist="38100" dir="2700000" algn="tl">
                  <a:srgbClr val="000000">
                    <a:alpha val="43137"/>
                  </a:srgbClr>
                </a:outerShdw>
              </a:effectLst>
            </a:endParaRPr>
          </a:p>
          <a:p>
            <a:pPr algn="ctr"/>
            <a:r>
              <a:rPr lang="es-CO" sz="1400" b="1" i="1" dirty="0">
                <a:solidFill>
                  <a:schemeClr val="bg1"/>
                </a:solidFill>
                <a:effectLst>
                  <a:outerShdw blurRad="38100" dist="38100" dir="2700000" algn="tl">
                    <a:srgbClr val="000000">
                      <a:alpha val="43137"/>
                    </a:srgbClr>
                  </a:outerShdw>
                </a:effectLst>
              </a:rPr>
              <a:t>JENY PAOLA FUQUENE SALAS</a:t>
            </a:r>
          </a:p>
          <a:p>
            <a:pPr algn="ctr"/>
            <a:r>
              <a:rPr lang="es-CO" sz="1400" b="1" i="1" dirty="0">
                <a:solidFill>
                  <a:schemeClr val="bg1"/>
                </a:solidFill>
                <a:effectLst>
                  <a:outerShdw blurRad="38100" dist="38100" dir="2700000" algn="tl">
                    <a:srgbClr val="000000">
                      <a:alpha val="43137"/>
                    </a:srgbClr>
                  </a:outerShdw>
                </a:effectLst>
              </a:rPr>
              <a:t>Lina  Ximena Sánchez</a:t>
            </a:r>
          </a:p>
          <a:p>
            <a:pPr algn="ctr"/>
            <a:r>
              <a:rPr lang="es-CO" sz="1400" b="1" i="1" dirty="0">
                <a:solidFill>
                  <a:schemeClr val="bg1">
                    <a:lumMod val="95000"/>
                  </a:schemeClr>
                </a:solidFill>
                <a:effectLst>
                  <a:outerShdw blurRad="38100" dist="38100" dir="2700000" algn="tl">
                    <a:srgbClr val="000000">
                      <a:alpha val="43137"/>
                    </a:srgbClr>
                  </a:outerShdw>
                </a:effectLst>
              </a:rPr>
              <a:t>Docente Asesora:</a:t>
            </a:r>
          </a:p>
          <a:p>
            <a:pPr algn="ctr"/>
            <a:r>
              <a:rPr lang="es-CO" sz="1400" b="1" i="1" dirty="0">
                <a:solidFill>
                  <a:schemeClr val="bg1">
                    <a:lumMod val="95000"/>
                  </a:schemeClr>
                </a:solidFill>
                <a:effectLst>
                  <a:outerShdw blurRad="38100" dist="38100" dir="2700000" algn="tl">
                    <a:srgbClr val="000000">
                      <a:alpha val="43137"/>
                    </a:srgbClr>
                  </a:outerShdw>
                </a:effectLst>
              </a:rPr>
              <a:t>LUZ DARY </a:t>
            </a:r>
            <a:r>
              <a:rPr lang="es-CO" sz="1400" b="1" i="1" dirty="0" err="1">
                <a:solidFill>
                  <a:schemeClr val="bg1">
                    <a:lumMod val="95000"/>
                  </a:schemeClr>
                </a:solidFill>
                <a:effectLst>
                  <a:outerShdw blurRad="38100" dist="38100" dir="2700000" algn="tl">
                    <a:srgbClr val="000000">
                      <a:alpha val="43137"/>
                    </a:srgbClr>
                  </a:outerShdw>
                </a:effectLst>
              </a:rPr>
              <a:t>Cubides</a:t>
            </a:r>
            <a:endParaRPr lang="es-CO" sz="1400" b="1" i="1" dirty="0">
              <a:solidFill>
                <a:schemeClr val="bg1">
                  <a:lumMod val="95000"/>
                </a:schemeClr>
              </a:solidFill>
              <a:effectLst>
                <a:outerShdw blurRad="38100" dist="38100" dir="2700000" algn="tl">
                  <a:srgbClr val="000000">
                    <a:alpha val="43137"/>
                  </a:srgbClr>
                </a:outerShdw>
              </a:effectLst>
            </a:endParaRPr>
          </a:p>
          <a:p>
            <a:pPr algn="r"/>
            <a:endParaRPr lang="es-CO" sz="1600" b="1" i="1" dirty="0">
              <a:solidFill>
                <a:schemeClr val="bg1"/>
              </a:solidFill>
              <a:effectLst>
                <a:outerShdw blurRad="38100" dist="38100" dir="2700000" algn="tl">
                  <a:srgbClr val="000000">
                    <a:alpha val="43137"/>
                  </a:srgbClr>
                </a:outerShdw>
              </a:effectLst>
            </a:endParaRPr>
          </a:p>
        </p:txBody>
      </p:sp>
      <p:pic>
        <p:nvPicPr>
          <p:cNvPr id="4" name="Imagen 3" descr="Resultado de imagen para ucmc"/>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4183" y="189563"/>
            <a:ext cx="1307805" cy="1690752"/>
          </a:xfrm>
          <a:prstGeom prst="rect">
            <a:avLst/>
          </a:prstGeom>
          <a:noFill/>
          <a:ln>
            <a:noFill/>
          </a:ln>
        </p:spPr>
      </p:pic>
      <p:pic>
        <p:nvPicPr>
          <p:cNvPr id="5" name="Picture 2" descr="Resultado de imagen para red som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82638" y="265783"/>
            <a:ext cx="1481070" cy="1614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823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752015" y="927022"/>
            <a:ext cx="11292840" cy="4204800"/>
          </a:xfrm>
        </p:spPr>
        <p:txBody>
          <a:bodyPr>
            <a:normAutofit/>
          </a:bodyPr>
          <a:lstStyle/>
          <a:p>
            <a:pPr marL="0" indent="0">
              <a:buNone/>
            </a:pPr>
            <a:r>
              <a:rPr lang="es-MX" sz="2600" b="1" dirty="0">
                <a:solidFill>
                  <a:schemeClr val="accent6">
                    <a:lumMod val="60000"/>
                    <a:lumOff val="40000"/>
                  </a:schemeClr>
                </a:solidFill>
              </a:rPr>
              <a:t>CAPITULO II</a:t>
            </a:r>
            <a:endParaRPr lang="es-CO" sz="2600" dirty="0">
              <a:solidFill>
                <a:schemeClr val="accent6">
                  <a:lumMod val="60000"/>
                  <a:lumOff val="40000"/>
                </a:schemeClr>
              </a:solidFill>
            </a:endParaRPr>
          </a:p>
          <a:p>
            <a:pPr marL="0" indent="0">
              <a:buNone/>
            </a:pPr>
            <a:r>
              <a:rPr lang="es-MX" sz="2600" dirty="0">
                <a:solidFill>
                  <a:schemeClr val="tx1"/>
                </a:solidFill>
              </a:rPr>
              <a:t>-DISEÑO METODÓLOGICO                                                                                   -TIPO DE INVESTIGACIÓN                                                                                 -PARADIGMA                                                                                                               -</a:t>
            </a:r>
            <a:r>
              <a:rPr lang="es-CO" sz="2600" dirty="0">
                <a:solidFill>
                  <a:schemeClr val="tx1"/>
                </a:solidFill>
              </a:rPr>
              <a:t>DEFINICIÓN Y SELECCIÓN DE LA MUESTRA</a:t>
            </a:r>
            <a:br>
              <a:rPr lang="es-CO" sz="2600" dirty="0">
                <a:solidFill>
                  <a:schemeClr val="tx1"/>
                </a:solidFill>
              </a:rPr>
            </a:br>
            <a:r>
              <a:rPr lang="es-CO" sz="2600" dirty="0">
                <a:solidFill>
                  <a:schemeClr val="tx1"/>
                </a:solidFill>
              </a:rPr>
              <a:t>-TÉCNICAS E INTRUMENTOS                                                                             -</a:t>
            </a:r>
            <a:r>
              <a:rPr lang="es-MX" sz="2600" dirty="0">
                <a:solidFill>
                  <a:schemeClr val="tx1"/>
                </a:solidFill>
              </a:rPr>
              <a:t>CATEGORÍAS DE ANÁLISIS</a:t>
            </a:r>
          </a:p>
        </p:txBody>
      </p:sp>
      <p:pic>
        <p:nvPicPr>
          <p:cNvPr id="2050" name="Picture 2" descr="Resultado de imagen para METODOLOG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4154" y="1837647"/>
            <a:ext cx="2771775" cy="1925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46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3"/>
          <a:stretch>
            <a:fillRect/>
          </a:stretch>
        </p:blipFill>
        <p:spPr>
          <a:xfrm>
            <a:off x="8471156" y="6050711"/>
            <a:ext cx="3720844" cy="779172"/>
          </a:xfrm>
          <a:prstGeom prst="rect">
            <a:avLst/>
          </a:prstGeom>
          <a:ln>
            <a:solidFill>
              <a:schemeClr val="accent3">
                <a:lumMod val="75000"/>
              </a:schemeClr>
            </a:solidFill>
          </a:ln>
        </p:spPr>
      </p:pic>
      <p:sp>
        <p:nvSpPr>
          <p:cNvPr id="15" name="CuadroTexto 14"/>
          <p:cNvSpPr txBox="1"/>
          <p:nvPr/>
        </p:nvSpPr>
        <p:spPr>
          <a:xfrm>
            <a:off x="8853233" y="6183552"/>
            <a:ext cx="3438085" cy="584775"/>
          </a:xfrm>
          <a:prstGeom prst="rect">
            <a:avLst/>
          </a:prstGeom>
          <a:noFill/>
        </p:spPr>
        <p:txBody>
          <a:bodyPr wrap="square" rtlCol="0">
            <a:spAutoFit/>
          </a:bodyPr>
          <a:lstStyle/>
          <a:p>
            <a:r>
              <a:rPr lang="es-CO" sz="1600" b="1" dirty="0"/>
              <a:t>Roberto Hernández Sampieri  </a:t>
            </a:r>
            <a:r>
              <a:rPr lang="es-CO" sz="1600" b="1" i="1" dirty="0"/>
              <a:t>Metodología de la Investigación</a:t>
            </a:r>
          </a:p>
        </p:txBody>
      </p:sp>
      <p:sp>
        <p:nvSpPr>
          <p:cNvPr id="16" name="Título 1"/>
          <p:cNvSpPr>
            <a:spLocks noGrp="1"/>
          </p:cNvSpPr>
          <p:nvPr>
            <p:ph type="title"/>
          </p:nvPr>
        </p:nvSpPr>
        <p:spPr>
          <a:xfrm>
            <a:off x="2602631" y="339073"/>
            <a:ext cx="6986738" cy="1051902"/>
          </a:xfrm>
        </p:spPr>
        <p:txBody>
          <a:bodyPr>
            <a:normAutofit/>
          </a:bodyPr>
          <a:lstStyle/>
          <a:p>
            <a:pPr algn="ctr"/>
            <a:r>
              <a:rPr lang="es-CO" sz="3300" b="1" dirty="0">
                <a:effectLst>
                  <a:outerShdw blurRad="38100" dist="38100" dir="2700000" algn="tl">
                    <a:srgbClr val="000000">
                      <a:alpha val="43137"/>
                    </a:srgbClr>
                  </a:outerShdw>
                </a:effectLst>
              </a:rPr>
              <a:t>DISEÑO METODOLÓGICO</a:t>
            </a:r>
          </a:p>
        </p:txBody>
      </p:sp>
      <p:pic>
        <p:nvPicPr>
          <p:cNvPr id="6" name="Marcador de contenido 3"/>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480810" y="1983346"/>
            <a:ext cx="10431887" cy="4067365"/>
          </a:xfrm>
          <a:prstGeom prst="rect">
            <a:avLst/>
          </a:prstGeom>
          <a:noFill/>
          <a:ln>
            <a:noFill/>
          </a:ln>
        </p:spPr>
      </p:pic>
    </p:spTree>
    <p:extLst>
      <p:ext uri="{BB962C8B-B14F-4D97-AF65-F5344CB8AC3E}">
        <p14:creationId xmlns:p14="http://schemas.microsoft.com/office/powerpoint/2010/main" val="2078711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702156"/>
            <a:ext cx="11029616" cy="843309"/>
          </a:xfrm>
        </p:spPr>
        <p:txBody>
          <a:bodyPr/>
          <a:lstStyle/>
          <a:p>
            <a:pPr algn="ctr"/>
            <a:r>
              <a:rPr lang="es-CO" b="1" dirty="0"/>
              <a:t>Tipo de investigación y Muestra</a:t>
            </a:r>
          </a:p>
        </p:txBody>
      </p:sp>
      <p:sp>
        <p:nvSpPr>
          <p:cNvPr id="5" name="Marcador de contenido 4"/>
          <p:cNvSpPr>
            <a:spLocks noGrp="1"/>
          </p:cNvSpPr>
          <p:nvPr>
            <p:ph idx="1"/>
          </p:nvPr>
        </p:nvSpPr>
        <p:spPr>
          <a:xfrm>
            <a:off x="4332106" y="2015001"/>
            <a:ext cx="7464941" cy="940990"/>
          </a:xfrm>
          <a:prstGeom prst="flowChartAlternateProcess">
            <a:avLst/>
          </a:prstGeom>
        </p:spPr>
        <p:style>
          <a:lnRef idx="2">
            <a:schemeClr val="accent6"/>
          </a:lnRef>
          <a:fillRef idx="1">
            <a:schemeClr val="lt1"/>
          </a:fillRef>
          <a:effectRef idx="0">
            <a:schemeClr val="accent6"/>
          </a:effectRef>
          <a:fontRef idx="minor">
            <a:schemeClr val="dk1"/>
          </a:fontRef>
        </p:style>
        <p:txBody>
          <a:bodyPr rtlCol="0" anchor="ctr">
            <a:normAutofit fontScale="77500" lnSpcReduction="20000"/>
          </a:bodyPr>
          <a:lstStyle/>
          <a:p>
            <a:pPr marL="0" indent="0" algn="ctr">
              <a:buNone/>
            </a:pPr>
            <a:r>
              <a:rPr lang="es-CO" sz="2000" dirty="0"/>
              <a:t>Su propósito consiste en “reconstruir” la realidad, tal como la observan los actores de un sistema social previamente definido. A menudo se llama holístico, porque se precia de considerar el “todo” sin reducirlo al estudio de sus partes. (Hernández, 2010, p. 9)</a:t>
            </a:r>
          </a:p>
        </p:txBody>
      </p:sp>
      <p:sp>
        <p:nvSpPr>
          <p:cNvPr id="4" name="Proceso alternativo 3"/>
          <p:cNvSpPr/>
          <p:nvPr/>
        </p:nvSpPr>
        <p:spPr>
          <a:xfrm>
            <a:off x="708334" y="2098714"/>
            <a:ext cx="2575775" cy="992216"/>
          </a:xfrm>
          <a:prstGeom prst="flowChartAlternate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CO" sz="2000" b="1" dirty="0"/>
              <a:t>Enfoque cualitativo</a:t>
            </a:r>
          </a:p>
        </p:txBody>
      </p:sp>
      <p:cxnSp>
        <p:nvCxnSpPr>
          <p:cNvPr id="7" name="10 Conector recto de flecha"/>
          <p:cNvCxnSpPr/>
          <p:nvPr/>
        </p:nvCxnSpPr>
        <p:spPr>
          <a:xfrm>
            <a:off x="3510144" y="2620551"/>
            <a:ext cx="595927" cy="18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Proceso alternativo 9"/>
          <p:cNvSpPr/>
          <p:nvPr/>
        </p:nvSpPr>
        <p:spPr>
          <a:xfrm>
            <a:off x="734091" y="3471898"/>
            <a:ext cx="2575775" cy="851099"/>
          </a:xfrm>
          <a:prstGeom prst="flowChartAlternateProcess">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CO" sz="2000" b="1" dirty="0"/>
              <a:t>Construccionismo Social </a:t>
            </a:r>
          </a:p>
        </p:txBody>
      </p:sp>
      <p:sp>
        <p:nvSpPr>
          <p:cNvPr id="6" name="Rectángulo redondeado 5"/>
          <p:cNvSpPr/>
          <p:nvPr/>
        </p:nvSpPr>
        <p:spPr>
          <a:xfrm>
            <a:off x="4332106" y="3124151"/>
            <a:ext cx="7464941" cy="121226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dirty="0"/>
              <a:t>“El conocimiento es producto de las relaciones comunitarias”</a:t>
            </a:r>
          </a:p>
          <a:p>
            <a:pPr algn="ctr"/>
            <a:r>
              <a:rPr lang="es-CO" sz="1600" dirty="0"/>
              <a:t>“Se basa en un intercambio momento-momento”</a:t>
            </a:r>
          </a:p>
          <a:p>
            <a:pPr algn="ctr"/>
            <a:r>
              <a:rPr lang="es-CO" sz="1600" dirty="0"/>
              <a:t>“No existe un lenguaje privado, ni un momento anterior a las relaciones en las cuales el individuo formule un significado” (</a:t>
            </a:r>
            <a:r>
              <a:rPr lang="es-CO" sz="1600" dirty="0" err="1"/>
              <a:t>Gergen</a:t>
            </a:r>
            <a:r>
              <a:rPr lang="es-CO" sz="1600" dirty="0"/>
              <a:t>,  2007, p. 296)</a:t>
            </a:r>
          </a:p>
        </p:txBody>
      </p:sp>
      <p:sp>
        <p:nvSpPr>
          <p:cNvPr id="9" name="Rectángulo redondeado 8"/>
          <p:cNvSpPr/>
          <p:nvPr/>
        </p:nvSpPr>
        <p:spPr>
          <a:xfrm>
            <a:off x="4332106" y="5734602"/>
            <a:ext cx="7452062" cy="74773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dirty="0"/>
              <a:t>Trece venezolanos en ejercicio de trabajo sexual en chapinero-central en edades entre los a 35 años</a:t>
            </a:r>
          </a:p>
        </p:txBody>
      </p:sp>
      <p:sp>
        <p:nvSpPr>
          <p:cNvPr id="12" name="Proceso alternativo 11"/>
          <p:cNvSpPr/>
          <p:nvPr/>
        </p:nvSpPr>
        <p:spPr>
          <a:xfrm>
            <a:off x="734091" y="4974031"/>
            <a:ext cx="2575775" cy="851099"/>
          </a:xfrm>
          <a:prstGeom prst="flowChartAlternateProces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2000" b="1" dirty="0"/>
              <a:t>Muestreo   </a:t>
            </a:r>
            <a:endParaRPr lang="es-CO" sz="2000" b="1" dirty="0"/>
          </a:p>
        </p:txBody>
      </p:sp>
      <p:cxnSp>
        <p:nvCxnSpPr>
          <p:cNvPr id="13" name="10 Conector recto de flecha"/>
          <p:cNvCxnSpPr/>
          <p:nvPr/>
        </p:nvCxnSpPr>
        <p:spPr>
          <a:xfrm>
            <a:off x="3494043" y="3895556"/>
            <a:ext cx="595927" cy="18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10 Conector recto de flecha"/>
          <p:cNvCxnSpPr/>
          <p:nvPr/>
        </p:nvCxnSpPr>
        <p:spPr>
          <a:xfrm>
            <a:off x="3397454" y="5488337"/>
            <a:ext cx="34625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Rectángulo redondeado 14"/>
          <p:cNvSpPr/>
          <p:nvPr/>
        </p:nvSpPr>
        <p:spPr>
          <a:xfrm>
            <a:off x="4351426" y="4612840"/>
            <a:ext cx="7445621" cy="90973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dirty="0"/>
              <a:t>Se selecciona a la población de acuerdo al criterio investigativo , los cuales gozan de representatividad para el mismo. </a:t>
            </a:r>
          </a:p>
        </p:txBody>
      </p:sp>
      <p:cxnSp>
        <p:nvCxnSpPr>
          <p:cNvPr id="17" name="Conector recto 16"/>
          <p:cNvCxnSpPr/>
          <p:nvPr/>
        </p:nvCxnSpPr>
        <p:spPr>
          <a:xfrm>
            <a:off x="3743712" y="5203061"/>
            <a:ext cx="0" cy="673584"/>
          </a:xfrm>
          <a:prstGeom prst="line">
            <a:avLst/>
          </a:prstGeom>
        </p:spPr>
        <p:style>
          <a:lnRef idx="2">
            <a:schemeClr val="accent6"/>
          </a:lnRef>
          <a:fillRef idx="0">
            <a:schemeClr val="accent6"/>
          </a:fillRef>
          <a:effectRef idx="1">
            <a:schemeClr val="accent6"/>
          </a:effectRef>
          <a:fontRef idx="minor">
            <a:schemeClr val="tx1"/>
          </a:fontRef>
        </p:style>
      </p:cxnSp>
      <p:cxnSp>
        <p:nvCxnSpPr>
          <p:cNvPr id="18" name="10 Conector recto de flecha"/>
          <p:cNvCxnSpPr/>
          <p:nvPr/>
        </p:nvCxnSpPr>
        <p:spPr>
          <a:xfrm>
            <a:off x="3759813" y="5215940"/>
            <a:ext cx="34625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10 Conector recto de flecha"/>
          <p:cNvCxnSpPr/>
          <p:nvPr/>
        </p:nvCxnSpPr>
        <p:spPr>
          <a:xfrm>
            <a:off x="3743712" y="5877834"/>
            <a:ext cx="34625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7553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702156"/>
            <a:ext cx="11029616" cy="817551"/>
          </a:xfrm>
        </p:spPr>
        <p:txBody>
          <a:bodyPr/>
          <a:lstStyle/>
          <a:p>
            <a:pPr algn="ctr"/>
            <a:r>
              <a:rPr lang="es-CO" b="1" dirty="0">
                <a:effectLst>
                  <a:outerShdw blurRad="38100" dist="38100" dir="2700000" algn="tl">
                    <a:srgbClr val="000000">
                      <a:alpha val="43137"/>
                    </a:srgbClr>
                  </a:outerShdw>
                </a:effectLst>
              </a:rPr>
              <a:t>TÉCNICAS E INSTRUMENTOS </a:t>
            </a:r>
            <a:endParaRPr lang="es-CO"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88738557"/>
              </p:ext>
            </p:extLst>
          </p:nvPr>
        </p:nvGraphicFramePr>
        <p:xfrm>
          <a:off x="-281113" y="2676804"/>
          <a:ext cx="13160732" cy="23814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7549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508973"/>
            <a:ext cx="11029616" cy="1013800"/>
          </a:xfrm>
        </p:spPr>
        <p:txBody>
          <a:bodyPr/>
          <a:lstStyle/>
          <a:p>
            <a:pPr algn="ctr"/>
            <a:r>
              <a:rPr lang="es-CO" b="1" dirty="0"/>
              <a:t>Categorías y subcategorías de análisis  </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69137441"/>
              </p:ext>
            </p:extLst>
          </p:nvPr>
        </p:nvGraphicFramePr>
        <p:xfrm>
          <a:off x="1706450" y="2310014"/>
          <a:ext cx="11029950" cy="23650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Marcador de contenido 5"/>
          <p:cNvGraphicFramePr>
            <a:graphicFrameLocks/>
          </p:cNvGraphicFramePr>
          <p:nvPr>
            <p:extLst>
              <p:ext uri="{D42A27DB-BD31-4B8C-83A1-F6EECF244321}">
                <p14:modId xmlns:p14="http://schemas.microsoft.com/office/powerpoint/2010/main" val="4203159184"/>
              </p:ext>
            </p:extLst>
          </p:nvPr>
        </p:nvGraphicFramePr>
        <p:xfrm>
          <a:off x="1706450" y="4346620"/>
          <a:ext cx="11029950" cy="225380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Rectángulo 2"/>
          <p:cNvSpPr/>
          <p:nvPr/>
        </p:nvSpPr>
        <p:spPr>
          <a:xfrm>
            <a:off x="1596980" y="4031088"/>
            <a:ext cx="1815921" cy="65682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dirty="0"/>
              <a:t>Experiencia</a:t>
            </a:r>
          </a:p>
        </p:txBody>
      </p:sp>
      <p:cxnSp>
        <p:nvCxnSpPr>
          <p:cNvPr id="7" name="Conector angular 6"/>
          <p:cNvCxnSpPr/>
          <p:nvPr/>
        </p:nvCxnSpPr>
        <p:spPr>
          <a:xfrm>
            <a:off x="3412901" y="4559121"/>
            <a:ext cx="977188" cy="907962"/>
          </a:xfrm>
          <a:prstGeom prst="bentConnector3">
            <a:avLst>
              <a:gd name="adj1" fmla="val 43410"/>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9" name="Conector angular 8"/>
          <p:cNvCxnSpPr>
            <a:stCxn id="3" idx="3"/>
          </p:cNvCxnSpPr>
          <p:nvPr/>
        </p:nvCxnSpPr>
        <p:spPr>
          <a:xfrm flipV="1">
            <a:off x="3412901" y="3554571"/>
            <a:ext cx="809762" cy="804928"/>
          </a:xfrm>
          <a:prstGeom prst="bentConnector3">
            <a:avLst>
              <a:gd name="adj1" fmla="val 50000"/>
            </a:avLst>
          </a:prstGeom>
          <a:ln>
            <a:tailEnd type="triangle"/>
          </a:ln>
        </p:spPr>
        <p:style>
          <a:lnRef idx="2">
            <a:schemeClr val="accent6"/>
          </a:lnRef>
          <a:fillRef idx="0">
            <a:schemeClr val="accent6"/>
          </a:fillRef>
          <a:effectRef idx="1">
            <a:schemeClr val="accent6"/>
          </a:effectRef>
          <a:fontRef idx="minor">
            <a:schemeClr val="tx1"/>
          </a:fontRef>
        </p:style>
      </p:cxnSp>
      <p:sp>
        <p:nvSpPr>
          <p:cNvPr id="23" name="Rectángulo 22"/>
          <p:cNvSpPr/>
          <p:nvPr/>
        </p:nvSpPr>
        <p:spPr>
          <a:xfrm>
            <a:off x="1751019" y="3303433"/>
            <a:ext cx="1507841" cy="502276"/>
          </a:xfrm>
          <a:prstGeom prst="rect">
            <a:avLst/>
          </a:prstGeom>
          <a:solidFill>
            <a:schemeClr val="accent2">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dirty="0"/>
              <a:t>Categoría deductiva</a:t>
            </a:r>
          </a:p>
        </p:txBody>
      </p:sp>
      <p:sp>
        <p:nvSpPr>
          <p:cNvPr id="24" name="Rectángulo 23"/>
          <p:cNvSpPr/>
          <p:nvPr/>
        </p:nvSpPr>
        <p:spPr>
          <a:xfrm>
            <a:off x="4390089" y="2495379"/>
            <a:ext cx="1537087" cy="545568"/>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dirty="0"/>
              <a:t>Subcategoría deductiva</a:t>
            </a:r>
          </a:p>
        </p:txBody>
      </p:sp>
      <p:sp>
        <p:nvSpPr>
          <p:cNvPr id="25" name="Rectángulo 24"/>
          <p:cNvSpPr/>
          <p:nvPr/>
        </p:nvSpPr>
        <p:spPr>
          <a:xfrm>
            <a:off x="6921589" y="2071812"/>
            <a:ext cx="1295131" cy="50227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Dimensiones  de la subcategoria </a:t>
            </a:r>
            <a:endParaRPr lang="es-CO" sz="1200" dirty="0"/>
          </a:p>
        </p:txBody>
      </p:sp>
    </p:spTree>
    <p:extLst>
      <p:ext uri="{BB962C8B-B14F-4D97-AF65-F5344CB8AC3E}">
        <p14:creationId xmlns:p14="http://schemas.microsoft.com/office/powerpoint/2010/main" val="3353407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040029" y="2789648"/>
            <a:ext cx="6096000" cy="1292662"/>
          </a:xfrm>
          <a:prstGeom prst="rect">
            <a:avLst/>
          </a:prstGeom>
        </p:spPr>
        <p:txBody>
          <a:bodyPr>
            <a:spAutoFit/>
          </a:bodyPr>
          <a:lstStyle/>
          <a:p>
            <a:r>
              <a:rPr lang="es-MX" sz="2600" b="1" dirty="0">
                <a:solidFill>
                  <a:schemeClr val="accent6">
                    <a:lumMod val="60000"/>
                    <a:lumOff val="40000"/>
                  </a:schemeClr>
                </a:solidFill>
              </a:rPr>
              <a:t>CAPITULO III</a:t>
            </a:r>
            <a:endParaRPr lang="es-CO" sz="2600" dirty="0">
              <a:solidFill>
                <a:schemeClr val="accent6">
                  <a:lumMod val="60000"/>
                  <a:lumOff val="40000"/>
                </a:schemeClr>
              </a:solidFill>
            </a:endParaRPr>
          </a:p>
          <a:p>
            <a:r>
              <a:rPr lang="es-MX" sz="2600" dirty="0"/>
              <a:t>-HALLAZGOS CARATERIZACIÓN</a:t>
            </a:r>
          </a:p>
          <a:p>
            <a:r>
              <a:rPr lang="es-MX" sz="2600" dirty="0"/>
              <a:t>-HALLAZGOS E INTERPRETACIÓN </a:t>
            </a:r>
            <a:endParaRPr lang="es-CO" sz="2600" dirty="0"/>
          </a:p>
        </p:txBody>
      </p:sp>
      <p:pic>
        <p:nvPicPr>
          <p:cNvPr id="3074" name="Picture 2" descr="Resultado de imagen para sociodemográf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2513" y="2128454"/>
            <a:ext cx="2923955" cy="2400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1162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a:extLst>
              <a:ext uri="{FF2B5EF4-FFF2-40B4-BE49-F238E27FC236}">
                <a16:creationId xmlns:a16="http://schemas.microsoft.com/office/drawing/2014/main" id="{1A340C85-4A12-4BAB-B155-C2F3CDFE4029}"/>
              </a:ext>
            </a:extLst>
          </p:cNvPr>
          <p:cNvGraphicFramePr/>
          <p:nvPr>
            <p:extLst>
              <p:ext uri="{D42A27DB-BD31-4B8C-83A1-F6EECF244321}">
                <p14:modId xmlns:p14="http://schemas.microsoft.com/office/powerpoint/2010/main" val="20659035"/>
              </p:ext>
            </p:extLst>
          </p:nvPr>
        </p:nvGraphicFramePr>
        <p:xfrm>
          <a:off x="584199" y="1100667"/>
          <a:ext cx="10455275" cy="5757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a:extLst>
              <a:ext uri="{FF2B5EF4-FFF2-40B4-BE49-F238E27FC236}">
                <a16:creationId xmlns:a16="http://schemas.microsoft.com/office/drawing/2014/main" id="{BFC7E529-1F55-4563-B8CA-38DC2AF99BC8}"/>
              </a:ext>
            </a:extLst>
          </p:cNvPr>
          <p:cNvSpPr/>
          <p:nvPr/>
        </p:nvSpPr>
        <p:spPr>
          <a:xfrm>
            <a:off x="2994992" y="916000"/>
            <a:ext cx="7540486" cy="523220"/>
          </a:xfrm>
          <a:prstGeom prst="rect">
            <a:avLst/>
          </a:prstGeom>
        </p:spPr>
        <p:txBody>
          <a:bodyPr wrap="square">
            <a:spAutoFit/>
          </a:bodyPr>
          <a:lstStyle/>
          <a:p>
            <a:r>
              <a:rPr lang="es-CO" sz="2800" b="1" dirty="0">
                <a:solidFill>
                  <a:schemeClr val="bg1"/>
                </a:solidFill>
                <a:effectLst>
                  <a:outerShdw blurRad="38100" dist="38100" dir="2700000" algn="tl">
                    <a:srgbClr val="000000">
                      <a:alpha val="43137"/>
                    </a:srgbClr>
                  </a:outerShdw>
                </a:effectLst>
              </a:rPr>
              <a:t>DESCRIPCIÓN DE LOS ACTORES</a:t>
            </a:r>
            <a:endParaRPr lang="es-ES" sz="28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50819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4076117864"/>
              </p:ext>
            </p:extLst>
          </p:nvPr>
        </p:nvGraphicFramePr>
        <p:xfrm>
          <a:off x="1331017" y="1468192"/>
          <a:ext cx="9899359" cy="52417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580858" y="618979"/>
            <a:ext cx="11165665" cy="713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500" b="1" dirty="0"/>
              <a:t>Relación de categorías deductivas-inductivas</a:t>
            </a:r>
            <a:endParaRPr lang="es-CO" sz="2500" dirty="0"/>
          </a:p>
        </p:txBody>
      </p:sp>
      <p:sp>
        <p:nvSpPr>
          <p:cNvPr id="4" name="Rectángulo 3"/>
          <p:cNvSpPr/>
          <p:nvPr/>
        </p:nvSpPr>
        <p:spPr>
          <a:xfrm>
            <a:off x="2537138" y="3329340"/>
            <a:ext cx="1394838" cy="400859"/>
          </a:xfrm>
          <a:prstGeom prst="rect">
            <a:avLst/>
          </a:prstGeom>
          <a:solidFill>
            <a:schemeClr val="accent2">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dirty="0"/>
              <a:t>Categoría deductiva</a:t>
            </a:r>
          </a:p>
        </p:txBody>
      </p:sp>
      <p:sp>
        <p:nvSpPr>
          <p:cNvPr id="5" name="Rectángulo 4"/>
          <p:cNvSpPr/>
          <p:nvPr/>
        </p:nvSpPr>
        <p:spPr>
          <a:xfrm>
            <a:off x="4111263" y="1913845"/>
            <a:ext cx="1191032" cy="545568"/>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dirty="0"/>
              <a:t>Subcategoría deductiva</a:t>
            </a:r>
          </a:p>
        </p:txBody>
      </p:sp>
      <p:sp>
        <p:nvSpPr>
          <p:cNvPr id="6" name="Rectángulo 5"/>
          <p:cNvSpPr/>
          <p:nvPr/>
        </p:nvSpPr>
        <p:spPr>
          <a:xfrm>
            <a:off x="5579677" y="1409731"/>
            <a:ext cx="1168026" cy="504114"/>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Dimensiones  de la subcategoria </a:t>
            </a:r>
            <a:endParaRPr lang="es-CO" sz="1200" dirty="0"/>
          </a:p>
        </p:txBody>
      </p:sp>
      <p:sp>
        <p:nvSpPr>
          <p:cNvPr id="7" name="Rectángulo 6"/>
          <p:cNvSpPr/>
          <p:nvPr/>
        </p:nvSpPr>
        <p:spPr>
          <a:xfrm>
            <a:off x="6856796" y="1935491"/>
            <a:ext cx="977899" cy="50227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dirty="0"/>
              <a:t>Categoría Inductiva </a:t>
            </a:r>
          </a:p>
        </p:txBody>
      </p:sp>
      <p:sp>
        <p:nvSpPr>
          <p:cNvPr id="8" name="Rectángulo 7"/>
          <p:cNvSpPr/>
          <p:nvPr/>
        </p:nvSpPr>
        <p:spPr>
          <a:xfrm>
            <a:off x="9260673" y="1483941"/>
            <a:ext cx="1090038" cy="355693"/>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000" dirty="0"/>
              <a:t>Subcategoría Inductiva </a:t>
            </a:r>
          </a:p>
        </p:txBody>
      </p:sp>
    </p:spTree>
    <p:extLst>
      <p:ext uri="{BB962C8B-B14F-4D97-AF65-F5344CB8AC3E}">
        <p14:creationId xmlns:p14="http://schemas.microsoft.com/office/powerpoint/2010/main" val="3716137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13EDC24A-BCAF-4428-95CB-EE977836A046}"/>
              </a:ext>
            </a:extLst>
          </p:cNvPr>
          <p:cNvSpPr>
            <a:spLocks noGrp="1"/>
          </p:cNvSpPr>
          <p:nvPr>
            <p:ph type="title"/>
          </p:nvPr>
        </p:nvSpPr>
        <p:spPr>
          <a:xfrm>
            <a:off x="581192" y="808382"/>
            <a:ext cx="11029616" cy="907573"/>
          </a:xfrm>
        </p:spPr>
        <p:txBody>
          <a:bodyPr>
            <a:normAutofit/>
          </a:bodyPr>
          <a:lstStyle/>
          <a:p>
            <a:pPr algn="ctr"/>
            <a:r>
              <a:rPr lang="es-CO" sz="2500" b="1" dirty="0"/>
              <a:t>1. </a:t>
            </a:r>
            <a:r>
              <a:rPr lang="es-CO" sz="2500" b="1" dirty="0" smtClean="0"/>
              <a:t>De Venezuela a </a:t>
            </a:r>
            <a:r>
              <a:rPr lang="es-CO" sz="2500" b="1" dirty="0" err="1" smtClean="0"/>
              <a:t>bogotá</a:t>
            </a:r>
            <a:r>
              <a:rPr lang="es-CO" sz="2500" b="1" dirty="0"/>
              <a:t/>
            </a:r>
            <a:br>
              <a:rPr lang="es-CO" sz="2500" b="1" dirty="0"/>
            </a:br>
            <a:endParaRPr lang="es-ES" sz="2200" i="1" dirty="0"/>
          </a:p>
        </p:txBody>
      </p:sp>
      <p:sp>
        <p:nvSpPr>
          <p:cNvPr id="5" name="Rectángulo 4">
            <a:extLst>
              <a:ext uri="{FF2B5EF4-FFF2-40B4-BE49-F238E27FC236}">
                <a16:creationId xmlns:a16="http://schemas.microsoft.com/office/drawing/2014/main" id="{104E92F6-FDEA-4C8F-AF57-CFA16D59B6C2}"/>
              </a:ext>
            </a:extLst>
          </p:cNvPr>
          <p:cNvSpPr/>
          <p:nvPr/>
        </p:nvSpPr>
        <p:spPr>
          <a:xfrm>
            <a:off x="5857461" y="2187961"/>
            <a:ext cx="6003235" cy="166908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just"/>
            <a:r>
              <a:rPr lang="es-CO" sz="1500" i="1" dirty="0">
                <a:latin typeface="Times New Roman" panose="02020603050405020304" pitchFamily="18" charset="0"/>
                <a:ea typeface="Times New Roman" panose="02020603050405020304" pitchFamily="18" charset="0"/>
                <a:cs typeface="Times New Roman" panose="02020603050405020304" pitchFamily="18" charset="0"/>
              </a:rPr>
              <a:t>Yo creo que ningún venezolano pensó en emigrar, ya que el venezolano es muy autóctono muy auténtico con lo de su tierra y patriota. El venezolano no sale a emigrar con ganas de quedarse a fuera, si no de superarse económicamente, crecer y evolucionar para poder regresar a su país a su tierra a sus orígenes que es lo que de alguna u otra manera llena el vacío de ser emigrante ¡no!” </a:t>
            </a:r>
            <a:r>
              <a:rPr lang="es-CO" sz="1500" b="1" i="1" dirty="0">
                <a:latin typeface="Times New Roman" panose="02020603050405020304" pitchFamily="18" charset="0"/>
                <a:ea typeface="Times New Roman" panose="02020603050405020304" pitchFamily="18" charset="0"/>
                <a:cs typeface="Times New Roman" panose="02020603050405020304" pitchFamily="18" charset="0"/>
              </a:rPr>
              <a:t>(Informante 3)</a:t>
            </a:r>
            <a:r>
              <a:rPr lang="es-CO" sz="1500" i="1" dirty="0">
                <a:latin typeface="Times New Roman" panose="02020603050405020304" pitchFamily="18" charset="0"/>
                <a:ea typeface="Times New Roman" panose="02020603050405020304" pitchFamily="18" charset="0"/>
                <a:cs typeface="Times New Roman" panose="02020603050405020304" pitchFamily="18" charset="0"/>
              </a:rPr>
              <a:t>.</a:t>
            </a:r>
            <a:endParaRPr lang="es-ES" sz="1500" dirty="0">
              <a:latin typeface="Times New Roman" panose="02020603050405020304" pitchFamily="18" charset="0"/>
              <a:cs typeface="Times New Roman" panose="02020603050405020304" pitchFamily="18" charset="0"/>
            </a:endParaRPr>
          </a:p>
        </p:txBody>
      </p:sp>
      <p:sp>
        <p:nvSpPr>
          <p:cNvPr id="6" name="Rectángulo 5">
            <a:extLst>
              <a:ext uri="{FF2B5EF4-FFF2-40B4-BE49-F238E27FC236}">
                <a16:creationId xmlns:a16="http://schemas.microsoft.com/office/drawing/2014/main" id="{4BEAA701-B804-4A0B-BFD8-1019D26AB548}"/>
              </a:ext>
            </a:extLst>
          </p:cNvPr>
          <p:cNvSpPr/>
          <p:nvPr/>
        </p:nvSpPr>
        <p:spPr>
          <a:xfrm>
            <a:off x="5874398" y="4129405"/>
            <a:ext cx="6003235" cy="124347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s-CO" sz="1500" i="1" dirty="0">
                <a:latin typeface="Times New Roman" panose="02020603050405020304" pitchFamily="18" charset="0"/>
                <a:ea typeface="Calibri" panose="020F0502020204030204" pitchFamily="34" charset="0"/>
                <a:cs typeface="Times New Roman" panose="02020603050405020304" pitchFamily="18" charset="0"/>
              </a:rPr>
              <a:t>La comida muy cara, no hay harina, para hacer arepas súper caro, no hay papel higiénico no hay nada, las empresas se están yendo, no hay provisión no hay nada, es como una dictadura más, no hay democracia, no hay nada. </a:t>
            </a:r>
            <a:r>
              <a:rPr lang="es-CO" sz="1500" b="1" i="1" dirty="0">
                <a:latin typeface="Times New Roman" panose="02020603050405020304" pitchFamily="18" charset="0"/>
                <a:ea typeface="Calibri" panose="020F0502020204030204" pitchFamily="34" charset="0"/>
                <a:cs typeface="Times New Roman" panose="02020603050405020304" pitchFamily="18" charset="0"/>
              </a:rPr>
              <a:t>(Informante 1).</a:t>
            </a:r>
            <a:endParaRPr lang="es-ES" sz="1500" dirty="0">
              <a:latin typeface="Times New Roman" panose="02020603050405020304" pitchFamily="18" charset="0"/>
              <a:cs typeface="Times New Roman" panose="02020603050405020304" pitchFamily="18" charset="0"/>
            </a:endParaRPr>
          </a:p>
        </p:txBody>
      </p:sp>
      <p:sp>
        <p:nvSpPr>
          <p:cNvPr id="7" name="Rectángulo 6">
            <a:extLst>
              <a:ext uri="{FF2B5EF4-FFF2-40B4-BE49-F238E27FC236}">
                <a16:creationId xmlns:a16="http://schemas.microsoft.com/office/drawing/2014/main" id="{EBAB1CA5-F48C-4B65-B752-D0D4144DBB57}"/>
              </a:ext>
            </a:extLst>
          </p:cNvPr>
          <p:cNvSpPr/>
          <p:nvPr/>
        </p:nvSpPr>
        <p:spPr>
          <a:xfrm>
            <a:off x="831201" y="4346713"/>
            <a:ext cx="3631095" cy="1243471"/>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t>Matices experienciales de lo vivido que refuerzan el sentimiento  de abandonar su país de origen.</a:t>
            </a:r>
            <a:endParaRPr lang="es-ES" sz="1600" dirty="0"/>
          </a:p>
        </p:txBody>
      </p:sp>
      <p:sp>
        <p:nvSpPr>
          <p:cNvPr id="8" name="Rectángulo 7">
            <a:extLst>
              <a:ext uri="{FF2B5EF4-FFF2-40B4-BE49-F238E27FC236}">
                <a16:creationId xmlns:a16="http://schemas.microsoft.com/office/drawing/2014/main" id="{420DA53D-DC0C-437C-AB81-F7E6D5592620}"/>
              </a:ext>
            </a:extLst>
          </p:cNvPr>
          <p:cNvSpPr/>
          <p:nvPr/>
        </p:nvSpPr>
        <p:spPr>
          <a:xfrm>
            <a:off x="684473" y="2613575"/>
            <a:ext cx="3631095" cy="1243471"/>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highlight>
                  <a:srgbClr val="FFFFFF"/>
                </a:highlight>
                <a:latin typeface="Gill Sans MT" panose="020B0502020104020203" pitchFamily="34" charset="0"/>
                <a:ea typeface="Times New Roman" panose="02020603050405020304" pitchFamily="18" charset="0"/>
              </a:rPr>
              <a:t>El significado de las vivencias que otorga el inmigrante a la coyuntura y como desde su vivencia expresa la insatisfacción frente a esta problemática.</a:t>
            </a:r>
            <a:endParaRPr lang="es-ES" sz="1600" dirty="0">
              <a:latin typeface="Gill Sans MT" panose="020B0502020104020203" pitchFamily="34" charset="0"/>
            </a:endParaRPr>
          </a:p>
        </p:txBody>
      </p:sp>
      <p:sp>
        <p:nvSpPr>
          <p:cNvPr id="2" name="Rectángulo 1">
            <a:extLst>
              <a:ext uri="{FF2B5EF4-FFF2-40B4-BE49-F238E27FC236}">
                <a16:creationId xmlns:a16="http://schemas.microsoft.com/office/drawing/2014/main" id="{0F17B147-D6FA-4DAF-B4DF-38362A455997}"/>
              </a:ext>
            </a:extLst>
          </p:cNvPr>
          <p:cNvSpPr/>
          <p:nvPr/>
        </p:nvSpPr>
        <p:spPr>
          <a:xfrm>
            <a:off x="547863" y="1980099"/>
            <a:ext cx="5202386" cy="400110"/>
          </a:xfrm>
          <a:prstGeom prst="rect">
            <a:avLst/>
          </a:prstGeom>
        </p:spPr>
        <p:txBody>
          <a:bodyPr wrap="none">
            <a:spAutoFit/>
          </a:bodyPr>
          <a:lstStyle/>
          <a:p>
            <a:r>
              <a:rPr lang="es-ES" sz="2000" b="1" i="1" dirty="0"/>
              <a:t>“En Venezuela lo hubo y lo hay todo pero…”</a:t>
            </a:r>
            <a:endParaRPr lang="es-ES" sz="2000" dirty="0"/>
          </a:p>
        </p:txBody>
      </p:sp>
      <p:sp>
        <p:nvSpPr>
          <p:cNvPr id="3" name="Flecha: a la derecha 2">
            <a:extLst>
              <a:ext uri="{FF2B5EF4-FFF2-40B4-BE49-F238E27FC236}">
                <a16:creationId xmlns:a16="http://schemas.microsoft.com/office/drawing/2014/main" id="{8C51EFEB-CF92-4B93-B4A9-9C7D480EA01C}"/>
              </a:ext>
            </a:extLst>
          </p:cNvPr>
          <p:cNvSpPr/>
          <p:nvPr/>
        </p:nvSpPr>
        <p:spPr>
          <a:xfrm>
            <a:off x="4462296" y="2994991"/>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Flecha: a la derecha 8">
            <a:extLst>
              <a:ext uri="{FF2B5EF4-FFF2-40B4-BE49-F238E27FC236}">
                <a16:creationId xmlns:a16="http://schemas.microsoft.com/office/drawing/2014/main" id="{0A619F72-2873-4F51-8B72-054AB2289432}"/>
              </a:ext>
            </a:extLst>
          </p:cNvPr>
          <p:cNvSpPr/>
          <p:nvPr/>
        </p:nvSpPr>
        <p:spPr>
          <a:xfrm>
            <a:off x="4681431" y="4690152"/>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649126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042497FD-F1BE-4546-BB27-F2AE8C46DED9}"/>
              </a:ext>
            </a:extLst>
          </p:cNvPr>
          <p:cNvSpPr>
            <a:spLocks noGrp="1"/>
          </p:cNvSpPr>
          <p:nvPr>
            <p:ph type="title" idx="4294967295"/>
          </p:nvPr>
        </p:nvSpPr>
        <p:spPr>
          <a:xfrm>
            <a:off x="313911" y="1011165"/>
            <a:ext cx="11029950" cy="1014413"/>
          </a:xfrm>
        </p:spPr>
        <p:txBody>
          <a:bodyPr>
            <a:normAutofit fontScale="90000"/>
          </a:bodyPr>
          <a:lstStyle/>
          <a:p>
            <a:pPr algn="ctr"/>
            <a:r>
              <a:rPr lang="es-CO" b="1" i="1" cap="none" dirty="0">
                <a:solidFill>
                  <a:schemeClr val="tx1"/>
                </a:solidFill>
              </a:rPr>
              <a:t>“Empiezas a buscar información  </a:t>
            </a:r>
            <a:br>
              <a:rPr lang="es-CO" b="1" i="1" cap="none" dirty="0">
                <a:solidFill>
                  <a:schemeClr val="tx1"/>
                </a:solidFill>
              </a:rPr>
            </a:br>
            <a:r>
              <a:rPr lang="es-CO" b="1" i="1" cap="none" dirty="0">
                <a:solidFill>
                  <a:schemeClr val="tx1"/>
                </a:solidFill>
              </a:rPr>
              <a:t>y contactos para irte…”</a:t>
            </a:r>
            <a:r>
              <a:rPr lang="es-ES" dirty="0">
                <a:solidFill>
                  <a:schemeClr val="tx1"/>
                </a:solidFill>
              </a:rPr>
              <a:t/>
            </a:r>
            <a:br>
              <a:rPr lang="es-ES" dirty="0">
                <a:solidFill>
                  <a:schemeClr val="tx1"/>
                </a:solidFill>
              </a:rPr>
            </a:br>
            <a:endParaRPr lang="es-ES" dirty="0">
              <a:solidFill>
                <a:schemeClr val="tx1"/>
              </a:solidFill>
            </a:endParaRPr>
          </a:p>
        </p:txBody>
      </p:sp>
      <p:sp>
        <p:nvSpPr>
          <p:cNvPr id="5" name="Rectángulo 4">
            <a:extLst>
              <a:ext uri="{FF2B5EF4-FFF2-40B4-BE49-F238E27FC236}">
                <a16:creationId xmlns:a16="http://schemas.microsoft.com/office/drawing/2014/main" id="{F2C15BCE-2686-480F-B747-256C84207340}"/>
              </a:ext>
            </a:extLst>
          </p:cNvPr>
          <p:cNvSpPr/>
          <p:nvPr/>
        </p:nvSpPr>
        <p:spPr>
          <a:xfrm>
            <a:off x="997597" y="2095474"/>
            <a:ext cx="3017811" cy="124347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dirty="0">
                <a:ea typeface="Times New Roman" panose="02020603050405020304" pitchFamily="18" charset="0"/>
              </a:rPr>
              <a:t>Las redes visibilizan las distintas estrategias que el emigrante usa en la vinculación del trabajo sexual</a:t>
            </a:r>
            <a:endParaRPr lang="es-ES" sz="1600" dirty="0">
              <a:latin typeface="Times New Roman" panose="02020603050405020304" pitchFamily="18" charset="0"/>
              <a:cs typeface="Times New Roman" panose="02020603050405020304" pitchFamily="18" charset="0"/>
            </a:endParaRPr>
          </a:p>
        </p:txBody>
      </p:sp>
      <p:sp>
        <p:nvSpPr>
          <p:cNvPr id="6" name="Rectángulo 5">
            <a:extLst>
              <a:ext uri="{FF2B5EF4-FFF2-40B4-BE49-F238E27FC236}">
                <a16:creationId xmlns:a16="http://schemas.microsoft.com/office/drawing/2014/main" id="{2F79D97A-0CCB-4D12-BEFF-E869A89D5F06}"/>
              </a:ext>
            </a:extLst>
          </p:cNvPr>
          <p:cNvSpPr/>
          <p:nvPr/>
        </p:nvSpPr>
        <p:spPr>
          <a:xfrm>
            <a:off x="997597" y="3546250"/>
            <a:ext cx="3017811" cy="10369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sz="1600" dirty="0">
              <a:solidFill>
                <a:srgbClr val="000000"/>
              </a:solidFill>
              <a:ea typeface="Times New Roman" panose="02020603050405020304" pitchFamily="18" charset="0"/>
            </a:endParaRPr>
          </a:p>
          <a:p>
            <a:pPr algn="ctr"/>
            <a:r>
              <a:rPr lang="es-CO" sz="1600" dirty="0">
                <a:solidFill>
                  <a:srgbClr val="000000"/>
                </a:solidFill>
                <a:ea typeface="Times New Roman" panose="02020603050405020304" pitchFamily="18" charset="0"/>
              </a:rPr>
              <a:t>El conocimiento previo del territorio a trasladarse de algunos migrantes facilita e incide en la decisión  de migrar.</a:t>
            </a:r>
            <a:endParaRPr lang="es-ES" sz="1600" dirty="0"/>
          </a:p>
          <a:p>
            <a:pPr algn="ctr"/>
            <a:endParaRPr lang="es-ES" sz="1600" dirty="0">
              <a:latin typeface="Times New Roman" panose="02020603050405020304" pitchFamily="18" charset="0"/>
              <a:cs typeface="Times New Roman" panose="02020603050405020304" pitchFamily="18" charset="0"/>
            </a:endParaRPr>
          </a:p>
        </p:txBody>
      </p:sp>
      <p:sp>
        <p:nvSpPr>
          <p:cNvPr id="7" name="Rectángulo 6">
            <a:extLst>
              <a:ext uri="{FF2B5EF4-FFF2-40B4-BE49-F238E27FC236}">
                <a16:creationId xmlns:a16="http://schemas.microsoft.com/office/drawing/2014/main" id="{D62B0AE0-740F-4A23-868E-4816133AECE9}"/>
              </a:ext>
            </a:extLst>
          </p:cNvPr>
          <p:cNvSpPr/>
          <p:nvPr/>
        </p:nvSpPr>
        <p:spPr>
          <a:xfrm>
            <a:off x="997597" y="4961935"/>
            <a:ext cx="3017811" cy="9026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sz="1600" dirty="0">
              <a:highlight>
                <a:srgbClr val="FFFFFF"/>
              </a:highlight>
              <a:ea typeface="Times New Roman" panose="02020603050405020304" pitchFamily="18" charset="0"/>
            </a:endParaRPr>
          </a:p>
          <a:p>
            <a:pPr algn="ctr"/>
            <a:r>
              <a:rPr lang="es-CO" sz="1600" dirty="0">
                <a:highlight>
                  <a:srgbClr val="FFFFFF"/>
                </a:highlight>
                <a:ea typeface="Times New Roman" panose="02020603050405020304" pitchFamily="18" charset="0"/>
              </a:rPr>
              <a:t>En la trayectoria  el sujeto evoca sus redes próximas, amigos y/o familia </a:t>
            </a:r>
            <a:endParaRPr lang="es-ES" sz="1600" dirty="0"/>
          </a:p>
          <a:p>
            <a:pPr algn="ctr"/>
            <a:endParaRPr lang="es-ES" sz="1600" dirty="0">
              <a:latin typeface="Times New Roman" panose="02020603050405020304" pitchFamily="18" charset="0"/>
              <a:cs typeface="Times New Roman" panose="02020603050405020304" pitchFamily="18" charset="0"/>
            </a:endParaRPr>
          </a:p>
        </p:txBody>
      </p:sp>
      <p:sp>
        <p:nvSpPr>
          <p:cNvPr id="8" name="Rectángulo 7">
            <a:extLst>
              <a:ext uri="{FF2B5EF4-FFF2-40B4-BE49-F238E27FC236}">
                <a16:creationId xmlns:a16="http://schemas.microsoft.com/office/drawing/2014/main" id="{785BA94C-027E-4011-89DF-D0BD0DA0F9EC}"/>
              </a:ext>
            </a:extLst>
          </p:cNvPr>
          <p:cNvSpPr/>
          <p:nvPr/>
        </p:nvSpPr>
        <p:spPr>
          <a:xfrm>
            <a:off x="6096000" y="2214929"/>
            <a:ext cx="5514808" cy="1915069"/>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’Mi amigo me ayudó económicamente, en ropa, en comida, en todo, pues el muchacho me ayudo. Porque, o sea, el me trajo y él me explico, porque el yo lo conocí vía internet; yo hablaba con él desde Venezuela, y entonces él una vez salió de una página, entonces me dijo que él trabajaba y conocía el cuento. Entonces yo me vine con él y con un amigo, entonces llegamos aquí a Bogotá, como dice el dicho con cien mil pesos en el bolsillo’’.</a:t>
            </a:r>
            <a:r>
              <a:rPr lang="es-CO" sz="16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(Informante 8).</a:t>
            </a:r>
            <a:endParaRPr lang="es-ES" sz="1600" dirty="0">
              <a:latin typeface="Gill Sans MT" panose="020B0502020104020203" pitchFamily="34" charset="0"/>
            </a:endParaRPr>
          </a:p>
        </p:txBody>
      </p:sp>
      <p:sp>
        <p:nvSpPr>
          <p:cNvPr id="9" name="Rectángulo 8">
            <a:extLst>
              <a:ext uri="{FF2B5EF4-FFF2-40B4-BE49-F238E27FC236}">
                <a16:creationId xmlns:a16="http://schemas.microsoft.com/office/drawing/2014/main" id="{6FF14699-DFD8-4C55-A107-2991617C46AC}"/>
              </a:ext>
            </a:extLst>
          </p:cNvPr>
          <p:cNvSpPr/>
          <p:nvPr/>
        </p:nvSpPr>
        <p:spPr>
          <a:xfrm>
            <a:off x="6121467" y="4474426"/>
            <a:ext cx="5514808" cy="168141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CO"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es-CO"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‘’Acá llevo como dos meses. Cada vez que volvía y viendo la situación… o sea que iba empeorando yo pensaba en ahorrar para irme y pues eso fue lo que hice. Al llegar tenía muchas expectativas a pesar de que ya había estado acá no hacía mucho. No fue difícil porque ya medio conocía y tengo contactos, entonces es más fácil moverse’’</a:t>
            </a:r>
            <a:r>
              <a:rPr lang="es-CO" sz="16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(Informante 6)</a:t>
            </a:r>
            <a:endParaRPr lang="es-ES" sz="1600" dirty="0"/>
          </a:p>
          <a:p>
            <a:pPr algn="ctr"/>
            <a:endParaRPr lang="es-ES" sz="1600" dirty="0">
              <a:latin typeface="Gill Sans MT" panose="020B0502020104020203" pitchFamily="34" charset="0"/>
            </a:endParaRPr>
          </a:p>
        </p:txBody>
      </p:sp>
      <p:sp>
        <p:nvSpPr>
          <p:cNvPr id="10" name="Flecha: a la derecha 9">
            <a:extLst>
              <a:ext uri="{FF2B5EF4-FFF2-40B4-BE49-F238E27FC236}">
                <a16:creationId xmlns:a16="http://schemas.microsoft.com/office/drawing/2014/main" id="{72C8840B-0CD9-49D2-AFF8-7A35EC71250C}"/>
              </a:ext>
            </a:extLst>
          </p:cNvPr>
          <p:cNvSpPr/>
          <p:nvPr/>
        </p:nvSpPr>
        <p:spPr>
          <a:xfrm>
            <a:off x="4767096" y="3878206"/>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348553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9793" y="3862108"/>
            <a:ext cx="11029615" cy="1497507"/>
          </a:xfrm>
        </p:spPr>
        <p:txBody>
          <a:bodyPr>
            <a:normAutofit fontScale="90000"/>
          </a:bodyPr>
          <a:lstStyle/>
          <a:p>
            <a:r>
              <a:rPr lang="es-MX" sz="2900" b="1" dirty="0">
                <a:solidFill>
                  <a:schemeClr val="accent6">
                    <a:lumMod val="60000"/>
                    <a:lumOff val="40000"/>
                  </a:schemeClr>
                </a:solidFill>
              </a:rPr>
              <a:t>Capitulo i</a:t>
            </a:r>
            <a:br>
              <a:rPr lang="es-MX" sz="2900" b="1" dirty="0">
                <a:solidFill>
                  <a:schemeClr val="accent6">
                    <a:lumMod val="60000"/>
                    <a:lumOff val="40000"/>
                  </a:schemeClr>
                </a:solidFill>
              </a:rPr>
            </a:br>
            <a:r>
              <a:rPr lang="es-MX" sz="2900" dirty="0">
                <a:solidFill>
                  <a:schemeClr val="tx1"/>
                </a:solidFill>
              </a:rPr>
              <a:t>-idea</a:t>
            </a:r>
            <a:r>
              <a:rPr lang="es-MX" sz="2900" dirty="0"/>
              <a:t/>
            </a:r>
            <a:br>
              <a:rPr lang="es-MX" sz="2900" dirty="0"/>
            </a:br>
            <a:r>
              <a:rPr lang="es-MX" sz="2900" dirty="0">
                <a:solidFill>
                  <a:schemeClr val="tx1"/>
                </a:solidFill>
              </a:rPr>
              <a:t>-antecedntes</a:t>
            </a:r>
            <a:br>
              <a:rPr lang="es-MX" sz="2900" dirty="0">
                <a:solidFill>
                  <a:schemeClr val="tx1"/>
                </a:solidFill>
              </a:rPr>
            </a:br>
            <a:r>
              <a:rPr lang="es-MX" sz="2900" dirty="0">
                <a:solidFill>
                  <a:schemeClr val="tx1"/>
                </a:solidFill>
              </a:rPr>
              <a:t>-Pregunta de investigación</a:t>
            </a:r>
            <a:br>
              <a:rPr lang="es-MX" sz="2900" dirty="0">
                <a:solidFill>
                  <a:schemeClr val="tx1"/>
                </a:solidFill>
              </a:rPr>
            </a:br>
            <a:r>
              <a:rPr lang="es-MX" sz="2900" dirty="0">
                <a:solidFill>
                  <a:schemeClr val="tx1"/>
                </a:solidFill>
              </a:rPr>
              <a:t>-Objetivos</a:t>
            </a:r>
            <a:br>
              <a:rPr lang="es-MX" sz="2900" dirty="0">
                <a:solidFill>
                  <a:schemeClr val="tx1"/>
                </a:solidFill>
              </a:rPr>
            </a:br>
            <a:r>
              <a:rPr lang="es-MX" sz="2900" dirty="0">
                <a:solidFill>
                  <a:schemeClr val="tx1"/>
                </a:solidFill>
              </a:rPr>
              <a:t>-justifición</a:t>
            </a:r>
            <a:br>
              <a:rPr lang="es-MX" sz="2900" dirty="0">
                <a:solidFill>
                  <a:schemeClr val="tx1"/>
                </a:solidFill>
              </a:rPr>
            </a:br>
            <a:r>
              <a:rPr lang="es-MX" sz="2900" dirty="0">
                <a:solidFill>
                  <a:schemeClr val="tx1"/>
                </a:solidFill>
              </a:rPr>
              <a:t>-marco institucional</a:t>
            </a:r>
            <a:br>
              <a:rPr lang="es-MX" sz="2900" dirty="0">
                <a:solidFill>
                  <a:schemeClr val="tx1"/>
                </a:solidFill>
              </a:rPr>
            </a:br>
            <a:r>
              <a:rPr lang="es-MX" sz="2900" dirty="0">
                <a:solidFill>
                  <a:schemeClr val="tx1"/>
                </a:solidFill>
              </a:rPr>
              <a:t>-Marco legal</a:t>
            </a:r>
            <a:br>
              <a:rPr lang="es-MX" sz="2900" dirty="0">
                <a:solidFill>
                  <a:schemeClr val="tx1"/>
                </a:solidFill>
              </a:rPr>
            </a:br>
            <a:r>
              <a:rPr lang="es-MX" sz="2900" dirty="0">
                <a:solidFill>
                  <a:schemeClr val="tx1"/>
                </a:solidFill>
              </a:rPr>
              <a:t>-mrco teórico</a:t>
            </a:r>
            <a:r>
              <a:rPr lang="es-MX" dirty="0"/>
              <a:t/>
            </a:r>
            <a:br>
              <a:rPr lang="es-MX" dirty="0"/>
            </a:br>
            <a:endParaRPr lang="es-CO" dirty="0"/>
          </a:p>
        </p:txBody>
      </p:sp>
      <p:pic>
        <p:nvPicPr>
          <p:cNvPr id="1026" name="Picture 2" descr="Resultado de imagen para investig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3896" y="2238703"/>
            <a:ext cx="3601248" cy="1800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6249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6A8916F3-E99C-4114-98A6-4C44C60D350D}"/>
              </a:ext>
            </a:extLst>
          </p:cNvPr>
          <p:cNvSpPr/>
          <p:nvPr/>
        </p:nvSpPr>
        <p:spPr>
          <a:xfrm>
            <a:off x="6096000" y="4795207"/>
            <a:ext cx="4823791" cy="12559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rPr>
              <a:t>’Lo primero que pensé fue en mi familia, o sea lo que dejé atrás, el pensar que ahora llegaba a un lugar desconocido y rodeado de gente desconocida y pensar el ¿qué voy a hacer ahora? ¿Cómo empiezo? ¿Cómo inició desde ceros?’’</a:t>
            </a:r>
            <a:r>
              <a:rPr lang="es-CO" sz="1600" b="1" i="1" dirty="0">
                <a:latin typeface="Times New Roman" panose="02020603050405020304" pitchFamily="18" charset="0"/>
                <a:ea typeface="Times New Roman" panose="02020603050405020304" pitchFamily="18" charset="0"/>
              </a:rPr>
              <a:t> (Informante   10)</a:t>
            </a:r>
            <a:endParaRPr lang="es-ES" sz="1600" dirty="0"/>
          </a:p>
        </p:txBody>
      </p:sp>
      <p:sp>
        <p:nvSpPr>
          <p:cNvPr id="6" name="Rectángulo 5">
            <a:extLst>
              <a:ext uri="{FF2B5EF4-FFF2-40B4-BE49-F238E27FC236}">
                <a16:creationId xmlns:a16="http://schemas.microsoft.com/office/drawing/2014/main" id="{D0E1E59F-FD51-407D-97F8-E7630DEAB6A6}"/>
              </a:ext>
            </a:extLst>
          </p:cNvPr>
          <p:cNvSpPr/>
          <p:nvPr/>
        </p:nvSpPr>
        <p:spPr>
          <a:xfrm>
            <a:off x="6096000" y="2801034"/>
            <a:ext cx="4823791" cy="12559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’Dejar a tu familia, tus amigos, o sea, tus estudios, todo….   O sea, irte de un país así que uno conoce, o sea no es fácil, o sea uno está claro de que no va a ser fácil irse así.”</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 (Informante 9).</a:t>
            </a:r>
            <a:endParaRPr lang="es-ES" sz="1600" dirty="0"/>
          </a:p>
        </p:txBody>
      </p:sp>
      <p:sp>
        <p:nvSpPr>
          <p:cNvPr id="7" name="Rectángulo 6">
            <a:extLst>
              <a:ext uri="{FF2B5EF4-FFF2-40B4-BE49-F238E27FC236}">
                <a16:creationId xmlns:a16="http://schemas.microsoft.com/office/drawing/2014/main" id="{B52AE25F-D378-4E6E-8E15-A7F2D29FD820}"/>
              </a:ext>
            </a:extLst>
          </p:cNvPr>
          <p:cNvSpPr/>
          <p:nvPr/>
        </p:nvSpPr>
        <p:spPr>
          <a:xfrm>
            <a:off x="828256" y="4116321"/>
            <a:ext cx="3346177" cy="1255932"/>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En la inmigración también se fortalecen los vínculos familiares y personales como proceso que ayuda en la adaptación del lugar receptor.</a:t>
            </a:r>
            <a:endParaRPr lang="es-ES" sz="1600" dirty="0"/>
          </a:p>
          <a:p>
            <a:pPr algn="just"/>
            <a:endParaRPr lang="es-ES" sz="1600" dirty="0"/>
          </a:p>
        </p:txBody>
      </p:sp>
      <p:sp>
        <p:nvSpPr>
          <p:cNvPr id="8" name="Rectángulo 7">
            <a:extLst>
              <a:ext uri="{FF2B5EF4-FFF2-40B4-BE49-F238E27FC236}">
                <a16:creationId xmlns:a16="http://schemas.microsoft.com/office/drawing/2014/main" id="{64DA6F0B-BE1A-411D-8495-C15F02457AFE}"/>
              </a:ext>
            </a:extLst>
          </p:cNvPr>
          <p:cNvSpPr/>
          <p:nvPr/>
        </p:nvSpPr>
        <p:spPr>
          <a:xfrm>
            <a:off x="828257" y="2583638"/>
            <a:ext cx="3346177" cy="1255932"/>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just"/>
            <a:endParaRPr lang="es-CO" sz="1600" dirty="0">
              <a:ea typeface="Times New Roman" panose="02020603050405020304" pitchFamily="18" charset="0"/>
            </a:endParaRPr>
          </a:p>
          <a:p>
            <a:pPr algn="ctr"/>
            <a:r>
              <a:rPr lang="es-CO" sz="1600" dirty="0">
                <a:ea typeface="Times New Roman" panose="02020603050405020304" pitchFamily="18" charset="0"/>
              </a:rPr>
              <a:t>La sensación de tristeza impulsa en el sujeto a asumir una realidad frente al nuevo contexto, pero sin negar el reconocimiento de la familia.</a:t>
            </a:r>
            <a:endParaRPr lang="es-ES" sz="1600" dirty="0"/>
          </a:p>
          <a:p>
            <a:pPr algn="just"/>
            <a:endParaRPr lang="es-ES" sz="1600" dirty="0"/>
          </a:p>
        </p:txBody>
      </p:sp>
      <p:sp>
        <p:nvSpPr>
          <p:cNvPr id="9" name="Rectángulo 8">
            <a:extLst>
              <a:ext uri="{FF2B5EF4-FFF2-40B4-BE49-F238E27FC236}">
                <a16:creationId xmlns:a16="http://schemas.microsoft.com/office/drawing/2014/main" id="{DCADC2F5-F1B6-427F-A8E3-FF2D9AF46F83}"/>
              </a:ext>
            </a:extLst>
          </p:cNvPr>
          <p:cNvSpPr/>
          <p:nvPr/>
        </p:nvSpPr>
        <p:spPr>
          <a:xfrm>
            <a:off x="828256" y="5450798"/>
            <a:ext cx="3381208" cy="110684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CO" sz="1600" dirty="0">
                <a:ea typeface="Times New Roman" panose="02020603050405020304" pitchFamily="18" charset="0"/>
              </a:rPr>
              <a:t>La sensación de tristeza impulsa en el inmigrante asumir una realidad, pero sin negar el reconocimiento de la familia.</a:t>
            </a:r>
            <a:endParaRPr lang="es-ES" sz="1600" dirty="0"/>
          </a:p>
        </p:txBody>
      </p:sp>
      <p:sp>
        <p:nvSpPr>
          <p:cNvPr id="10" name="Flecha: a la derecha 9">
            <a:extLst>
              <a:ext uri="{FF2B5EF4-FFF2-40B4-BE49-F238E27FC236}">
                <a16:creationId xmlns:a16="http://schemas.microsoft.com/office/drawing/2014/main" id="{EAE99AFA-CA1D-44C1-859E-E0475FC66E32}"/>
              </a:ext>
            </a:extLst>
          </p:cNvPr>
          <p:cNvSpPr/>
          <p:nvPr/>
        </p:nvSpPr>
        <p:spPr>
          <a:xfrm>
            <a:off x="4594818" y="4492495"/>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ángulo 1"/>
          <p:cNvSpPr/>
          <p:nvPr/>
        </p:nvSpPr>
        <p:spPr>
          <a:xfrm>
            <a:off x="3048000" y="1131693"/>
            <a:ext cx="6096000" cy="769441"/>
          </a:xfrm>
          <a:prstGeom prst="rect">
            <a:avLst/>
          </a:prstGeom>
        </p:spPr>
        <p:txBody>
          <a:bodyPr>
            <a:spAutoFit/>
          </a:bodyPr>
          <a:lstStyle/>
          <a:p>
            <a:r>
              <a:rPr lang="es-CO" sz="2200" b="1" i="1" dirty="0"/>
              <a:t>“Durante el trayecto piensas en todo</a:t>
            </a:r>
            <a:br>
              <a:rPr lang="es-CO" sz="2200" b="1" i="1" dirty="0"/>
            </a:br>
            <a:r>
              <a:rPr lang="es-CO" sz="2200" b="1" i="1" dirty="0"/>
              <a:t> en tu familia, en tus amigos, en Venezuela</a:t>
            </a:r>
            <a:r>
              <a:rPr lang="es-ES" sz="2200" b="1" dirty="0"/>
              <a:t>”</a:t>
            </a:r>
            <a:endParaRPr lang="es-CO" sz="2200" dirty="0"/>
          </a:p>
        </p:txBody>
      </p:sp>
    </p:spTree>
    <p:extLst>
      <p:ext uri="{BB962C8B-B14F-4D97-AF65-F5344CB8AC3E}">
        <p14:creationId xmlns:p14="http://schemas.microsoft.com/office/powerpoint/2010/main" val="15446969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7E215C01-226B-4F13-8CC8-E58A3F4907EA}"/>
              </a:ext>
            </a:extLst>
          </p:cNvPr>
          <p:cNvSpPr/>
          <p:nvPr/>
        </p:nvSpPr>
        <p:spPr>
          <a:xfrm>
            <a:off x="908724" y="3396047"/>
            <a:ext cx="3395395" cy="118920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CO" sz="1600" dirty="0">
                <a:ea typeface="Times New Roman" panose="02020603050405020304" pitchFamily="18" charset="0"/>
              </a:rPr>
              <a:t>Las dinámicas presentes con las personas en el lugar de llegada, generan en el inmigrante múltiples “prácticas vinculantes”.</a:t>
            </a:r>
            <a:endParaRPr lang="es-ES" sz="1600" dirty="0"/>
          </a:p>
        </p:txBody>
      </p:sp>
      <p:sp>
        <p:nvSpPr>
          <p:cNvPr id="5" name="Rectángulo 4">
            <a:extLst>
              <a:ext uri="{FF2B5EF4-FFF2-40B4-BE49-F238E27FC236}">
                <a16:creationId xmlns:a16="http://schemas.microsoft.com/office/drawing/2014/main" id="{6B21AF7B-7A7D-4ADC-8C05-06C762A3179A}"/>
              </a:ext>
            </a:extLst>
          </p:cNvPr>
          <p:cNvSpPr/>
          <p:nvPr/>
        </p:nvSpPr>
        <p:spPr>
          <a:xfrm>
            <a:off x="5473149" y="4175313"/>
            <a:ext cx="5181600" cy="1675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s-CO" sz="1600" i="1">
                <a:latin typeface="Times New Roman" panose="02020603050405020304" pitchFamily="18" charset="0"/>
                <a:ea typeface="Times New Roman" panose="02020603050405020304" pitchFamily="18" charset="0"/>
              </a:rPr>
              <a:t>’’yo vivo con un amigo este… en una casa que alquilamos, bueno que arrendamos como… con vario venezolanos y un colombiano quien fue el que hizo el trámite, vive el, la esposa que es venezolana y la hija, una chica y un chico que son venezolanos, mi mejor amigo que fue el que me ayudo con lo de grindr y todo eso…’’ </a:t>
            </a:r>
            <a:r>
              <a:rPr lang="es-CO" sz="1600" b="1" i="1">
                <a:latin typeface="Times New Roman" panose="02020603050405020304" pitchFamily="18" charset="0"/>
                <a:ea typeface="Times New Roman" panose="02020603050405020304" pitchFamily="18" charset="0"/>
              </a:rPr>
              <a:t>(Informante   7).</a:t>
            </a:r>
            <a:endParaRPr lang="es-ES" sz="1600" dirty="0"/>
          </a:p>
        </p:txBody>
      </p:sp>
      <p:sp>
        <p:nvSpPr>
          <p:cNvPr id="6" name="Rectángulo 5">
            <a:extLst>
              <a:ext uri="{FF2B5EF4-FFF2-40B4-BE49-F238E27FC236}">
                <a16:creationId xmlns:a16="http://schemas.microsoft.com/office/drawing/2014/main" id="{7BC2AF2B-46A3-4F55-AF1A-4D5E5DC5EC24}"/>
              </a:ext>
            </a:extLst>
          </p:cNvPr>
          <p:cNvSpPr/>
          <p:nvPr/>
        </p:nvSpPr>
        <p:spPr>
          <a:xfrm>
            <a:off x="908723" y="4949803"/>
            <a:ext cx="3395395" cy="1384994"/>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CO" sz="1600" dirty="0">
                <a:ea typeface="Times New Roman" panose="02020603050405020304" pitchFamily="18" charset="0"/>
              </a:rPr>
              <a:t>Las dinámicas presentes con las personas que se  interactúa en el lugar de llegada, generan en el inmigrante múltiples “prácticas vinculantes”, que  influyen en lo laboral.</a:t>
            </a:r>
            <a:endParaRPr lang="es-ES" sz="1600" dirty="0"/>
          </a:p>
        </p:txBody>
      </p:sp>
      <p:sp>
        <p:nvSpPr>
          <p:cNvPr id="7" name="Rectángulo 6">
            <a:extLst>
              <a:ext uri="{FF2B5EF4-FFF2-40B4-BE49-F238E27FC236}">
                <a16:creationId xmlns:a16="http://schemas.microsoft.com/office/drawing/2014/main" id="{ABBC9419-7B5D-44A3-B1D3-92A2B098B68A}"/>
              </a:ext>
            </a:extLst>
          </p:cNvPr>
          <p:cNvSpPr/>
          <p:nvPr/>
        </p:nvSpPr>
        <p:spPr>
          <a:xfrm>
            <a:off x="6526697" y="2535950"/>
            <a:ext cx="3074504" cy="1384994"/>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S" sz="1600" dirty="0"/>
              <a:t>T’ICS facilitadoras ejercicio trabajo sexual  </a:t>
            </a:r>
            <a:r>
              <a:rPr lang="es-CO" sz="1600" dirty="0"/>
              <a:t>en las cuales se atraen clientes y se configura esta actividad desde lo privado</a:t>
            </a:r>
            <a:endParaRPr lang="es-ES" sz="1600" dirty="0"/>
          </a:p>
        </p:txBody>
      </p:sp>
      <p:sp>
        <p:nvSpPr>
          <p:cNvPr id="8" name="Rectángulo 7">
            <a:extLst>
              <a:ext uri="{FF2B5EF4-FFF2-40B4-BE49-F238E27FC236}">
                <a16:creationId xmlns:a16="http://schemas.microsoft.com/office/drawing/2014/main" id="{C9C40785-B9AA-4C2A-B5FE-8AA57D65773D}"/>
              </a:ext>
            </a:extLst>
          </p:cNvPr>
          <p:cNvSpPr/>
          <p:nvPr/>
        </p:nvSpPr>
        <p:spPr>
          <a:xfrm>
            <a:off x="908722" y="2094577"/>
            <a:ext cx="3395395" cy="10138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CO" sz="1600" dirty="0">
                <a:ea typeface="Times New Roman" panose="02020603050405020304" pitchFamily="18" charset="0"/>
              </a:rPr>
              <a:t>Las redes proporcionan  los recursos necesarios para acceder a las dinámicas laborales del trabajo sexual.</a:t>
            </a:r>
            <a:endParaRPr lang="es-ES" sz="1600" dirty="0"/>
          </a:p>
        </p:txBody>
      </p:sp>
      <p:sp>
        <p:nvSpPr>
          <p:cNvPr id="3" name="Flecha: a la izquierda, derecha y arriba 2">
            <a:extLst>
              <a:ext uri="{FF2B5EF4-FFF2-40B4-BE49-F238E27FC236}">
                <a16:creationId xmlns:a16="http://schemas.microsoft.com/office/drawing/2014/main" id="{34268F8C-7546-407C-8374-785006AE8E44}"/>
              </a:ext>
            </a:extLst>
          </p:cNvPr>
          <p:cNvSpPr/>
          <p:nvPr/>
        </p:nvSpPr>
        <p:spPr>
          <a:xfrm rot="5400000">
            <a:off x="3300069" y="4013692"/>
            <a:ext cx="3150131" cy="524897"/>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4304117" y="1061239"/>
            <a:ext cx="2719527" cy="430887"/>
          </a:xfrm>
          <a:prstGeom prst="rect">
            <a:avLst/>
          </a:prstGeom>
        </p:spPr>
        <p:txBody>
          <a:bodyPr wrap="none">
            <a:spAutoFit/>
          </a:bodyPr>
          <a:lstStyle/>
          <a:p>
            <a:r>
              <a:rPr lang="es-CO" sz="2200" b="1" i="1" dirty="0" smtClean="0"/>
              <a:t>“Cuando llegas acá”</a:t>
            </a:r>
            <a:endParaRPr lang="es-CO" sz="2200" dirty="0"/>
          </a:p>
        </p:txBody>
      </p:sp>
    </p:spTree>
    <p:extLst>
      <p:ext uri="{BB962C8B-B14F-4D97-AF65-F5344CB8AC3E}">
        <p14:creationId xmlns:p14="http://schemas.microsoft.com/office/powerpoint/2010/main" val="1839255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920AF343-7FA7-494B-85E8-900592FE0316}"/>
              </a:ext>
            </a:extLst>
          </p:cNvPr>
          <p:cNvSpPr/>
          <p:nvPr/>
        </p:nvSpPr>
        <p:spPr>
          <a:xfrm>
            <a:off x="6639338" y="2269180"/>
            <a:ext cx="4386470" cy="154744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recibido energía de todas las personas que quizás conocen un poco la historia del que migra y de las condiciones a veces de necesidad que llegan a pasar las personas que salen de un país forzadamente’’</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 (Informante 2).</a:t>
            </a:r>
            <a:endParaRPr lang="es-ES" sz="1600" dirty="0"/>
          </a:p>
        </p:txBody>
      </p:sp>
      <p:sp>
        <p:nvSpPr>
          <p:cNvPr id="6" name="Rectángulo 5">
            <a:extLst>
              <a:ext uri="{FF2B5EF4-FFF2-40B4-BE49-F238E27FC236}">
                <a16:creationId xmlns:a16="http://schemas.microsoft.com/office/drawing/2014/main" id="{64C57963-0A90-4B36-9C2E-69168F14E941}"/>
              </a:ext>
            </a:extLst>
          </p:cNvPr>
          <p:cNvSpPr/>
          <p:nvPr/>
        </p:nvSpPr>
        <p:spPr>
          <a:xfrm>
            <a:off x="1437859" y="2396697"/>
            <a:ext cx="3419062" cy="66903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t>Se buscan alternativas que permitan el contacto a partir de nuevas dinámicas</a:t>
            </a:r>
            <a:endParaRPr lang="es-ES" sz="1600" dirty="0"/>
          </a:p>
        </p:txBody>
      </p:sp>
      <p:sp>
        <p:nvSpPr>
          <p:cNvPr id="7" name="Rectángulo 6">
            <a:extLst>
              <a:ext uri="{FF2B5EF4-FFF2-40B4-BE49-F238E27FC236}">
                <a16:creationId xmlns:a16="http://schemas.microsoft.com/office/drawing/2014/main" id="{6443EB8D-28AB-4B2B-B1D7-05C71962C672}"/>
              </a:ext>
            </a:extLst>
          </p:cNvPr>
          <p:cNvSpPr/>
          <p:nvPr/>
        </p:nvSpPr>
        <p:spPr>
          <a:xfrm>
            <a:off x="1321902" y="3434009"/>
            <a:ext cx="3650975" cy="121278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Los  vínculos se expresan a través  de los lazos económicos con las remesas, las conversaciones frecuentes y a través de los medios virtuales </a:t>
            </a:r>
            <a:endParaRPr lang="es-ES" sz="1600" dirty="0"/>
          </a:p>
        </p:txBody>
      </p:sp>
      <p:sp>
        <p:nvSpPr>
          <p:cNvPr id="8" name="Rectángulo 7">
            <a:extLst>
              <a:ext uri="{FF2B5EF4-FFF2-40B4-BE49-F238E27FC236}">
                <a16:creationId xmlns:a16="http://schemas.microsoft.com/office/drawing/2014/main" id="{288756EE-CB4D-4873-BB2D-41BD95614165}"/>
              </a:ext>
            </a:extLst>
          </p:cNvPr>
          <p:cNvSpPr/>
          <p:nvPr/>
        </p:nvSpPr>
        <p:spPr>
          <a:xfrm>
            <a:off x="6647624" y="4415505"/>
            <a:ext cx="4386470" cy="13910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es-CO"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Mas que todo me comunico por WhatsApp, siempre. Cuando llego, por ejemplo, mi familia se contenta mucho, o sea, que yo este halla con ellos, me dicen: ‘’que me devuelva’’, pero esas es mi decisión, devolverme, pero bien.’</a:t>
            </a:r>
            <a:r>
              <a:rPr lang="es-CO" sz="16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(Informante 9)</a:t>
            </a:r>
            <a:endParaRPr lang="es-ES" sz="1600" dirty="0"/>
          </a:p>
          <a:p>
            <a:pPr algn="ctr"/>
            <a:endParaRPr lang="es-ES" sz="1600" dirty="0"/>
          </a:p>
        </p:txBody>
      </p:sp>
      <p:sp>
        <p:nvSpPr>
          <p:cNvPr id="9" name="Rectángulo 8">
            <a:extLst>
              <a:ext uri="{FF2B5EF4-FFF2-40B4-BE49-F238E27FC236}">
                <a16:creationId xmlns:a16="http://schemas.microsoft.com/office/drawing/2014/main" id="{44E99888-6BE7-42C3-A3CF-85DB3A878F3F}"/>
              </a:ext>
            </a:extLst>
          </p:cNvPr>
          <p:cNvSpPr/>
          <p:nvPr/>
        </p:nvSpPr>
        <p:spPr>
          <a:xfrm>
            <a:off x="1078392" y="4889001"/>
            <a:ext cx="4137994" cy="1010305"/>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Ayudar a la familia hace que los inmigrantes valoren entrar en el ejercicio del trabajo sexual para poder subsistir’</a:t>
            </a:r>
            <a:endParaRPr lang="es-ES" sz="1600" dirty="0"/>
          </a:p>
        </p:txBody>
      </p:sp>
      <p:sp>
        <p:nvSpPr>
          <p:cNvPr id="2" name="Rectángulo 1">
            <a:extLst>
              <a:ext uri="{FF2B5EF4-FFF2-40B4-BE49-F238E27FC236}">
                <a16:creationId xmlns:a16="http://schemas.microsoft.com/office/drawing/2014/main" id="{66E6DE60-6F8F-4DCB-8A7F-C57B94F19D0A}"/>
              </a:ext>
            </a:extLst>
          </p:cNvPr>
          <p:cNvSpPr/>
          <p:nvPr/>
        </p:nvSpPr>
        <p:spPr>
          <a:xfrm>
            <a:off x="3313044" y="958694"/>
            <a:ext cx="6096000" cy="707886"/>
          </a:xfrm>
          <a:prstGeom prst="rect">
            <a:avLst/>
          </a:prstGeom>
        </p:spPr>
        <p:txBody>
          <a:bodyPr>
            <a:spAutoFit/>
          </a:bodyPr>
          <a:lstStyle/>
          <a:p>
            <a:r>
              <a:rPr lang="es-CO" sz="2000" b="1" dirty="0"/>
              <a:t>‘’</a:t>
            </a:r>
            <a:r>
              <a:rPr lang="es-CO" sz="2000" b="1" i="1" dirty="0"/>
              <a:t>Los vínculos familiares y personales permanecen’’</a:t>
            </a:r>
            <a:r>
              <a:rPr lang="es-CO" sz="2000" b="1" dirty="0"/>
              <a:t> </a:t>
            </a:r>
            <a:r>
              <a:rPr lang="es-ES" sz="2000" dirty="0"/>
              <a:t/>
            </a:r>
            <a:br>
              <a:rPr lang="es-ES" sz="2000" dirty="0"/>
            </a:br>
            <a:endParaRPr lang="es-ES" sz="2000" dirty="0"/>
          </a:p>
        </p:txBody>
      </p:sp>
      <p:sp>
        <p:nvSpPr>
          <p:cNvPr id="10" name="Flecha: a la derecha 9">
            <a:extLst>
              <a:ext uri="{FF2B5EF4-FFF2-40B4-BE49-F238E27FC236}">
                <a16:creationId xmlns:a16="http://schemas.microsoft.com/office/drawing/2014/main" id="{378C05FA-32D3-4210-9728-64437489518F}"/>
              </a:ext>
            </a:extLst>
          </p:cNvPr>
          <p:cNvSpPr/>
          <p:nvPr/>
        </p:nvSpPr>
        <p:spPr>
          <a:xfrm>
            <a:off x="5317246" y="2656178"/>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Flecha: a la derecha 10">
            <a:extLst>
              <a:ext uri="{FF2B5EF4-FFF2-40B4-BE49-F238E27FC236}">
                <a16:creationId xmlns:a16="http://schemas.microsoft.com/office/drawing/2014/main" id="{593F9AA3-E071-435D-B15C-59AD8039542A}"/>
              </a:ext>
            </a:extLst>
          </p:cNvPr>
          <p:cNvSpPr/>
          <p:nvPr/>
        </p:nvSpPr>
        <p:spPr>
          <a:xfrm>
            <a:off x="5305464" y="4520896"/>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6627136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55E3006E-9C5C-449F-B2B5-48D2F0F6FA5B}"/>
              </a:ext>
            </a:extLst>
          </p:cNvPr>
          <p:cNvSpPr>
            <a:spLocks noGrp="1"/>
          </p:cNvSpPr>
          <p:nvPr>
            <p:ph type="title"/>
          </p:nvPr>
        </p:nvSpPr>
        <p:spPr>
          <a:xfrm>
            <a:off x="581192" y="599039"/>
            <a:ext cx="11029616" cy="1013800"/>
          </a:xfrm>
        </p:spPr>
        <p:txBody>
          <a:bodyPr>
            <a:normAutofit/>
          </a:bodyPr>
          <a:lstStyle/>
          <a:p>
            <a:pPr algn="ctr"/>
            <a:r>
              <a:rPr lang="es-CO" sz="2600" b="1" dirty="0" smtClean="0"/>
              <a:t>2. El trabajo sexual es el medio para alcanzar metas</a:t>
            </a:r>
            <a:r>
              <a:rPr lang="es-ES" b="1" dirty="0"/>
              <a:t/>
            </a:r>
            <a:br>
              <a:rPr lang="es-ES" b="1" dirty="0"/>
            </a:br>
            <a:endParaRPr lang="es-ES" cap="none" dirty="0"/>
          </a:p>
        </p:txBody>
      </p:sp>
      <p:sp>
        <p:nvSpPr>
          <p:cNvPr id="5" name="Rectángulo 4">
            <a:extLst>
              <a:ext uri="{FF2B5EF4-FFF2-40B4-BE49-F238E27FC236}">
                <a16:creationId xmlns:a16="http://schemas.microsoft.com/office/drawing/2014/main" id="{6913BD8D-8493-4C66-BFF1-59315BAE4808}"/>
              </a:ext>
            </a:extLst>
          </p:cNvPr>
          <p:cNvSpPr/>
          <p:nvPr/>
        </p:nvSpPr>
        <p:spPr>
          <a:xfrm>
            <a:off x="969740" y="2588496"/>
            <a:ext cx="3825613" cy="1169551"/>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Suplir las necesidades básicas transforma en los actores los modos de asumir el nuevo contexto y asumir el ejercicio el trabajo sexual</a:t>
            </a:r>
            <a:r>
              <a:rPr lang="es-CO" dirty="0">
                <a:latin typeface="Times New Roman" panose="02020603050405020304" pitchFamily="18" charset="0"/>
                <a:ea typeface="Times New Roman" panose="02020603050405020304" pitchFamily="18" charset="0"/>
              </a:rPr>
              <a:t>. </a:t>
            </a:r>
            <a:endParaRPr lang="es-ES" dirty="0"/>
          </a:p>
        </p:txBody>
      </p:sp>
      <p:sp>
        <p:nvSpPr>
          <p:cNvPr id="6" name="Rectángulo 5">
            <a:extLst>
              <a:ext uri="{FF2B5EF4-FFF2-40B4-BE49-F238E27FC236}">
                <a16:creationId xmlns:a16="http://schemas.microsoft.com/office/drawing/2014/main" id="{60B47135-C662-4A7D-88D8-53D714F5D5D5}"/>
              </a:ext>
            </a:extLst>
          </p:cNvPr>
          <p:cNvSpPr/>
          <p:nvPr/>
        </p:nvSpPr>
        <p:spPr>
          <a:xfrm>
            <a:off x="1153369" y="3975349"/>
            <a:ext cx="3641984" cy="1169551"/>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llevando al actor a asumir de acuerdo con la dinámica del ejercicio del trabajo sexual, sus decisiones y modos de pensar la actividad</a:t>
            </a:r>
            <a:endParaRPr lang="es-ES" sz="1600" dirty="0"/>
          </a:p>
        </p:txBody>
      </p:sp>
      <p:sp>
        <p:nvSpPr>
          <p:cNvPr id="7" name="Rectángulo 6">
            <a:extLst>
              <a:ext uri="{FF2B5EF4-FFF2-40B4-BE49-F238E27FC236}">
                <a16:creationId xmlns:a16="http://schemas.microsoft.com/office/drawing/2014/main" id="{F7A09602-B3A0-4916-95B5-207E710183A5}"/>
              </a:ext>
            </a:extLst>
          </p:cNvPr>
          <p:cNvSpPr/>
          <p:nvPr/>
        </p:nvSpPr>
        <p:spPr>
          <a:xfrm>
            <a:off x="1431233" y="5288652"/>
            <a:ext cx="3179817" cy="97132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latin typeface="Times New Roman" panose="02020603050405020304" pitchFamily="18" charset="0"/>
                <a:ea typeface="Times New Roman" panose="02020603050405020304" pitchFamily="18" charset="0"/>
                <a:cs typeface="Times New Roman" panose="02020603050405020304" pitchFamily="18" charset="0"/>
              </a:rPr>
              <a:t>Ello como parte de la realización de su proyecto de vida y de sus aspiraciones futuras</a:t>
            </a:r>
            <a:endParaRPr lang="es-ES" sz="1600" dirty="0"/>
          </a:p>
        </p:txBody>
      </p:sp>
      <p:sp>
        <p:nvSpPr>
          <p:cNvPr id="8" name="Rectángulo 7">
            <a:extLst>
              <a:ext uri="{FF2B5EF4-FFF2-40B4-BE49-F238E27FC236}">
                <a16:creationId xmlns:a16="http://schemas.microsoft.com/office/drawing/2014/main" id="{0B248485-7833-4543-82EC-858EB5204112}"/>
              </a:ext>
            </a:extLst>
          </p:cNvPr>
          <p:cNvSpPr/>
          <p:nvPr/>
        </p:nvSpPr>
        <p:spPr>
          <a:xfrm>
            <a:off x="6140019" y="2588496"/>
            <a:ext cx="5470789" cy="1971629"/>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Lo pensé bastante por… lo que pensaban de pronto los demás mi familia si se entera o algo…pero los gastos no daban espera… Por el desempleo</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 p</a:t>
            </a: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orque tenía que pagar arriendo, luz, agua, comida, entonces conocí unos amigos que la pasaban acá y pues me preguntaban, ¿qué haces? Y yo pues nada buscando trabajo. Te tengo un trabajo, y yo ¿cuál? Eh… prostituto en la calle, cobras por sexo, te paso clientes, no te vas a morir de hambre. Y yo pues intentemos.   </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(Informante 1).</a:t>
            </a:r>
            <a:endParaRPr lang="es-ES" sz="1600" dirty="0"/>
          </a:p>
        </p:txBody>
      </p:sp>
      <p:sp>
        <p:nvSpPr>
          <p:cNvPr id="9" name="Rectángulo 8">
            <a:extLst>
              <a:ext uri="{FF2B5EF4-FFF2-40B4-BE49-F238E27FC236}">
                <a16:creationId xmlns:a16="http://schemas.microsoft.com/office/drawing/2014/main" id="{075E66EF-7E62-44B3-B0D2-92AE54A9C5AE}"/>
              </a:ext>
            </a:extLst>
          </p:cNvPr>
          <p:cNvSpPr/>
          <p:nvPr/>
        </p:nvSpPr>
        <p:spPr>
          <a:xfrm>
            <a:off x="6385660" y="4833840"/>
            <a:ext cx="4979506" cy="142613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Pero el problema es que uno lo hace y ve las ganancias, pues le gusta y cuando uno tiene más necesidad, uno ve que está ayudando a su familia y la está ayudando económicamente, entonces uno se enamora de este trabajo y ve las cosas más fácil porque uno va a muchos lugares’’</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(Informante 11).</a:t>
            </a:r>
            <a:endParaRPr lang="es-ES" sz="1600" dirty="0"/>
          </a:p>
        </p:txBody>
      </p:sp>
      <p:sp>
        <p:nvSpPr>
          <p:cNvPr id="2" name="Rectángulo 1">
            <a:extLst>
              <a:ext uri="{FF2B5EF4-FFF2-40B4-BE49-F238E27FC236}">
                <a16:creationId xmlns:a16="http://schemas.microsoft.com/office/drawing/2014/main" id="{A88BDD15-CE56-40D7-8134-9F020A7B7C56}"/>
              </a:ext>
            </a:extLst>
          </p:cNvPr>
          <p:cNvSpPr/>
          <p:nvPr/>
        </p:nvSpPr>
        <p:spPr>
          <a:xfrm>
            <a:off x="4795353" y="1886554"/>
            <a:ext cx="3509872" cy="400110"/>
          </a:xfrm>
          <a:prstGeom prst="rect">
            <a:avLst/>
          </a:prstGeom>
        </p:spPr>
        <p:txBody>
          <a:bodyPr wrap="none">
            <a:spAutoFit/>
          </a:bodyPr>
          <a:lstStyle/>
          <a:p>
            <a:r>
              <a:rPr lang="es-CO" sz="2000" b="1" i="1" dirty="0"/>
              <a:t>“Los gastos no daban espera”</a:t>
            </a:r>
            <a:endParaRPr lang="es-ES" sz="2000" dirty="0"/>
          </a:p>
        </p:txBody>
      </p:sp>
      <p:sp>
        <p:nvSpPr>
          <p:cNvPr id="10" name="Flecha: a la derecha 9">
            <a:extLst>
              <a:ext uri="{FF2B5EF4-FFF2-40B4-BE49-F238E27FC236}">
                <a16:creationId xmlns:a16="http://schemas.microsoft.com/office/drawing/2014/main" id="{C5277C4F-E813-4314-B7CF-F543099CD478}"/>
              </a:ext>
            </a:extLst>
          </p:cNvPr>
          <p:cNvSpPr/>
          <p:nvPr/>
        </p:nvSpPr>
        <p:spPr>
          <a:xfrm>
            <a:off x="5041773" y="3005110"/>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Flecha: a la derecha 10">
            <a:extLst>
              <a:ext uri="{FF2B5EF4-FFF2-40B4-BE49-F238E27FC236}">
                <a16:creationId xmlns:a16="http://schemas.microsoft.com/office/drawing/2014/main" id="{C25BF1E0-EB2A-4DEF-A609-D817EF5023E5}"/>
              </a:ext>
            </a:extLst>
          </p:cNvPr>
          <p:cNvSpPr/>
          <p:nvPr/>
        </p:nvSpPr>
        <p:spPr>
          <a:xfrm>
            <a:off x="5164593" y="5089869"/>
            <a:ext cx="851826" cy="2517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06657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D324B8AD-DA8D-43B0-A659-759F8ADCA773}"/>
              </a:ext>
            </a:extLst>
          </p:cNvPr>
          <p:cNvSpPr/>
          <p:nvPr/>
        </p:nvSpPr>
        <p:spPr>
          <a:xfrm>
            <a:off x="1190792" y="2036482"/>
            <a:ext cx="3632999" cy="10137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dirty="0">
                <a:ea typeface="Times New Roman" panose="02020603050405020304" pitchFamily="18" charset="0"/>
              </a:rPr>
              <a:t>La curiosidad y el deseo desde la subjetividad del actor son constituyentes en la toma de decisión de ejercer.</a:t>
            </a:r>
            <a:endParaRPr lang="es-ES" sz="1600" dirty="0"/>
          </a:p>
        </p:txBody>
      </p:sp>
      <p:sp>
        <p:nvSpPr>
          <p:cNvPr id="6" name="Rectángulo 5">
            <a:extLst>
              <a:ext uri="{FF2B5EF4-FFF2-40B4-BE49-F238E27FC236}">
                <a16:creationId xmlns:a16="http://schemas.microsoft.com/office/drawing/2014/main" id="{AE60232C-63BB-4834-907D-FF5209187D00}"/>
              </a:ext>
            </a:extLst>
          </p:cNvPr>
          <p:cNvSpPr/>
          <p:nvPr/>
        </p:nvSpPr>
        <p:spPr>
          <a:xfrm>
            <a:off x="1283553" y="3219706"/>
            <a:ext cx="3288443" cy="75090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dirty="0">
                <a:latin typeface="Times New Roman" panose="02020603050405020304" pitchFamily="18" charset="0"/>
                <a:ea typeface="Times New Roman" panose="02020603050405020304" pitchFamily="18" charset="0"/>
              </a:rPr>
              <a:t>Relación entre deseo y dinero  como hábito dentro de su estilo de vida</a:t>
            </a:r>
            <a:endParaRPr lang="es-ES" sz="1600" dirty="0"/>
          </a:p>
        </p:txBody>
      </p:sp>
      <p:sp>
        <p:nvSpPr>
          <p:cNvPr id="7" name="Rectángulo 6">
            <a:extLst>
              <a:ext uri="{FF2B5EF4-FFF2-40B4-BE49-F238E27FC236}">
                <a16:creationId xmlns:a16="http://schemas.microsoft.com/office/drawing/2014/main" id="{61F93A86-FBCE-4811-BB63-4AF20B43F762}"/>
              </a:ext>
            </a:extLst>
          </p:cNvPr>
          <p:cNvSpPr/>
          <p:nvPr/>
        </p:nvSpPr>
        <p:spPr>
          <a:xfrm>
            <a:off x="1197413" y="4118898"/>
            <a:ext cx="3460721" cy="145475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dirty="0">
                <a:ea typeface="Times New Roman" panose="02020603050405020304" pitchFamily="18" charset="0"/>
              </a:rPr>
              <a:t>La experiencia incide en que se establezca un deseo de permanencia en esta actividad e inclusive llegan a proyectarse dentro de esta.</a:t>
            </a:r>
            <a:endParaRPr lang="es-ES" sz="1600" dirty="0"/>
          </a:p>
        </p:txBody>
      </p:sp>
      <p:sp>
        <p:nvSpPr>
          <p:cNvPr id="8" name="Rectángulo 7">
            <a:extLst>
              <a:ext uri="{FF2B5EF4-FFF2-40B4-BE49-F238E27FC236}">
                <a16:creationId xmlns:a16="http://schemas.microsoft.com/office/drawing/2014/main" id="{1FCD3612-8402-41CB-8374-F2D2FDCC79A5}"/>
              </a:ext>
            </a:extLst>
          </p:cNvPr>
          <p:cNvSpPr/>
          <p:nvPr/>
        </p:nvSpPr>
        <p:spPr>
          <a:xfrm>
            <a:off x="6679094" y="2258202"/>
            <a:ext cx="4916557" cy="750909"/>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CO" sz="1600" i="1" dirty="0">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‘’Dinero y la curiosidad como  la curiosidad también  jugó hay un poco’’</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(Informante 3).</a:t>
            </a:r>
            <a:endParaRPr lang="es-ES" sz="1600" dirty="0">
              <a:latin typeface="Times New Roman" panose="02020603050405020304" pitchFamily="18" charset="0"/>
              <a:cs typeface="Times New Roman" panose="02020603050405020304" pitchFamily="18" charset="0"/>
            </a:endParaRPr>
          </a:p>
          <a:p>
            <a:pPr algn="ctr"/>
            <a:endParaRPr lang="es-ES" dirty="0"/>
          </a:p>
        </p:txBody>
      </p:sp>
      <p:sp>
        <p:nvSpPr>
          <p:cNvPr id="9" name="Rectángulo 8">
            <a:extLst>
              <a:ext uri="{FF2B5EF4-FFF2-40B4-BE49-F238E27FC236}">
                <a16:creationId xmlns:a16="http://schemas.microsoft.com/office/drawing/2014/main" id="{108095B2-7E33-423E-9E69-DFC9B2E4FDC9}"/>
              </a:ext>
            </a:extLst>
          </p:cNvPr>
          <p:cNvSpPr/>
          <p:nvPr/>
        </p:nvSpPr>
        <p:spPr>
          <a:xfrm>
            <a:off x="6677191" y="3824369"/>
            <a:ext cx="4916557" cy="2086101"/>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a:t>
            </a:r>
          </a:p>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’La verdad es que yo siempre desde niño, salía con personas mayores que yo a cambio de regalos, dinero y después conocí a unos amigos que se dedicaban como tal a la prostitución, se publicaban en páginas y yo veía y me decían marico trabaja conmigo y yo bueno si comenzaba a publicarme y… hay conocí y empecé a independizarme, porque es que antes trabajaba como… como se dice eso… por porcentajes antes’’</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 (Informante 6)</a:t>
            </a:r>
            <a:endParaRPr lang="es-ES" sz="1600" dirty="0"/>
          </a:p>
          <a:p>
            <a:pPr algn="ctr"/>
            <a:endParaRPr lang="es-ES" dirty="0"/>
          </a:p>
        </p:txBody>
      </p:sp>
      <p:sp>
        <p:nvSpPr>
          <p:cNvPr id="10" name="Rectángulo 9">
            <a:extLst>
              <a:ext uri="{FF2B5EF4-FFF2-40B4-BE49-F238E27FC236}">
                <a16:creationId xmlns:a16="http://schemas.microsoft.com/office/drawing/2014/main" id="{450F6A78-8E81-4DE1-9C8E-0EB06D7A7D88}"/>
              </a:ext>
            </a:extLst>
          </p:cNvPr>
          <p:cNvSpPr/>
          <p:nvPr/>
        </p:nvSpPr>
        <p:spPr>
          <a:xfrm>
            <a:off x="1197413" y="5823282"/>
            <a:ext cx="3460721" cy="84462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dirty="0">
                <a:ea typeface="Times New Roman" panose="02020603050405020304" pitchFamily="18" charset="0"/>
              </a:rPr>
              <a:t>El trabajo sexual se instaló en algunos sujetos como un deseo de reconocimiento entre sus pares</a:t>
            </a:r>
            <a:endParaRPr lang="es-ES" sz="1600" dirty="0"/>
          </a:p>
        </p:txBody>
      </p:sp>
      <p:sp>
        <p:nvSpPr>
          <p:cNvPr id="2" name="Rectángulo 1">
            <a:extLst>
              <a:ext uri="{FF2B5EF4-FFF2-40B4-BE49-F238E27FC236}">
                <a16:creationId xmlns:a16="http://schemas.microsoft.com/office/drawing/2014/main" id="{EBFB06F1-9DD3-4C58-83DE-F5A5DA9007C3}"/>
              </a:ext>
            </a:extLst>
          </p:cNvPr>
          <p:cNvSpPr/>
          <p:nvPr/>
        </p:nvSpPr>
        <p:spPr>
          <a:xfrm>
            <a:off x="3704877" y="979822"/>
            <a:ext cx="4902752" cy="400110"/>
          </a:xfrm>
          <a:prstGeom prst="rect">
            <a:avLst/>
          </a:prstGeom>
        </p:spPr>
        <p:txBody>
          <a:bodyPr wrap="none">
            <a:spAutoFit/>
          </a:bodyPr>
          <a:lstStyle/>
          <a:p>
            <a:r>
              <a:rPr lang="es-ES" sz="2000" b="1" dirty="0"/>
              <a:t>Co</a:t>
            </a:r>
            <a:r>
              <a:rPr lang="es-CO" sz="2000" b="1" i="1" dirty="0" err="1"/>
              <a:t>mencé</a:t>
            </a:r>
            <a:r>
              <a:rPr lang="es-CO" sz="2000" b="1" i="1" dirty="0"/>
              <a:t>  con “voy a experimentar a ver”</a:t>
            </a:r>
            <a:endParaRPr lang="es-ES" sz="2000" dirty="0"/>
          </a:p>
        </p:txBody>
      </p:sp>
      <p:sp>
        <p:nvSpPr>
          <p:cNvPr id="11" name="Flecha: a la derecha 10">
            <a:extLst>
              <a:ext uri="{FF2B5EF4-FFF2-40B4-BE49-F238E27FC236}">
                <a16:creationId xmlns:a16="http://schemas.microsoft.com/office/drawing/2014/main" id="{799ADB91-12AD-4E25-8A8C-B9E8D594B114}"/>
              </a:ext>
            </a:extLst>
          </p:cNvPr>
          <p:cNvSpPr/>
          <p:nvPr/>
        </p:nvSpPr>
        <p:spPr>
          <a:xfrm>
            <a:off x="5244174" y="2381864"/>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Flecha: a la derecha 11">
            <a:extLst>
              <a:ext uri="{FF2B5EF4-FFF2-40B4-BE49-F238E27FC236}">
                <a16:creationId xmlns:a16="http://schemas.microsoft.com/office/drawing/2014/main" id="{BE401D90-4D96-43E8-B57A-404B87AF2C5F}"/>
              </a:ext>
            </a:extLst>
          </p:cNvPr>
          <p:cNvSpPr/>
          <p:nvPr/>
        </p:nvSpPr>
        <p:spPr>
          <a:xfrm>
            <a:off x="5383934" y="4615627"/>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7008083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8E90530-2188-4A67-8551-5B2053B63524}"/>
              </a:ext>
            </a:extLst>
          </p:cNvPr>
          <p:cNvSpPr/>
          <p:nvPr/>
        </p:nvSpPr>
        <p:spPr>
          <a:xfrm>
            <a:off x="1318591" y="2425239"/>
            <a:ext cx="3154017" cy="904561"/>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El trabajo sexual es una actividad laboral ya que genera ingresos.</a:t>
            </a:r>
            <a:endParaRPr lang="es-ES" sz="1600" dirty="0"/>
          </a:p>
        </p:txBody>
      </p:sp>
      <p:sp>
        <p:nvSpPr>
          <p:cNvPr id="5" name="Rectángulo 4">
            <a:extLst>
              <a:ext uri="{FF2B5EF4-FFF2-40B4-BE49-F238E27FC236}">
                <a16:creationId xmlns:a16="http://schemas.microsoft.com/office/drawing/2014/main" id="{2AC1990B-9A88-4D0F-A8F7-5A733B646CEA}"/>
              </a:ext>
            </a:extLst>
          </p:cNvPr>
          <p:cNvSpPr/>
          <p:nvPr/>
        </p:nvSpPr>
        <p:spPr>
          <a:xfrm>
            <a:off x="1033670" y="3664718"/>
            <a:ext cx="3723860" cy="101380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Trabajo sexual como un mercado económico en donde se desarrollan unas prácticas eróticas y sexuales.</a:t>
            </a:r>
            <a:endParaRPr lang="es-ES" dirty="0"/>
          </a:p>
        </p:txBody>
      </p:sp>
      <p:sp>
        <p:nvSpPr>
          <p:cNvPr id="6" name="Rectángulo 5">
            <a:extLst>
              <a:ext uri="{FF2B5EF4-FFF2-40B4-BE49-F238E27FC236}">
                <a16:creationId xmlns:a16="http://schemas.microsoft.com/office/drawing/2014/main" id="{2B579DAC-F559-4C0D-B760-462C05C50A9F}"/>
              </a:ext>
            </a:extLst>
          </p:cNvPr>
          <p:cNvSpPr/>
          <p:nvPr/>
        </p:nvSpPr>
        <p:spPr>
          <a:xfrm>
            <a:off x="1126435" y="4823068"/>
            <a:ext cx="3631095" cy="910987"/>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A mayor ingreso monetario por parte de esta actividad, mayor motivación e inclusive pretexto para ejercer</a:t>
            </a:r>
            <a:endParaRPr lang="es-ES" sz="1600" dirty="0"/>
          </a:p>
        </p:txBody>
      </p:sp>
      <p:sp>
        <p:nvSpPr>
          <p:cNvPr id="7" name="Rectángulo 6">
            <a:extLst>
              <a:ext uri="{FF2B5EF4-FFF2-40B4-BE49-F238E27FC236}">
                <a16:creationId xmlns:a16="http://schemas.microsoft.com/office/drawing/2014/main" id="{01F8655F-6D30-4E26-A2E6-9DE992C188F8}"/>
              </a:ext>
            </a:extLst>
          </p:cNvPr>
          <p:cNvSpPr/>
          <p:nvPr/>
        </p:nvSpPr>
        <p:spPr>
          <a:xfrm>
            <a:off x="6215270" y="2362581"/>
            <a:ext cx="4770782" cy="17455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rPr>
              <a:t>’</a:t>
            </a:r>
          </a:p>
          <a:p>
            <a:pPr algn="ctr"/>
            <a:r>
              <a:rPr lang="es-CO" sz="1600" i="1" dirty="0">
                <a:latin typeface="Times New Roman" panose="02020603050405020304" pitchFamily="18" charset="0"/>
                <a:ea typeface="Times New Roman" panose="02020603050405020304" pitchFamily="18" charset="0"/>
              </a:rPr>
              <a:t>Técnicamente el trabajo sexual es cuando las personas mercadean con su cuerpo o venden placer a cambio de dinero. ¡Esto es un trabajo como cualquier otro que si no le dedicas tiempo pues pierde uno por eso lo hago todos los días! Cuando uno es extranjero tiene que dedicarle todos los días, 100% dar el 110% porque si no imagínate’’. </a:t>
            </a:r>
            <a:r>
              <a:rPr lang="es-CO" sz="1600" b="1" i="1" dirty="0">
                <a:latin typeface="Times New Roman" panose="02020603050405020304" pitchFamily="18" charset="0"/>
                <a:ea typeface="Times New Roman" panose="02020603050405020304" pitchFamily="18" charset="0"/>
              </a:rPr>
              <a:t>(Informante 2)</a:t>
            </a:r>
            <a:r>
              <a:rPr lang="es-CO" sz="1600" dirty="0">
                <a:solidFill>
                  <a:srgbClr val="512DA8"/>
                </a:solidFill>
                <a:latin typeface="Times New Roman" panose="02020603050405020304" pitchFamily="18" charset="0"/>
                <a:ea typeface="Times New Roman" panose="02020603050405020304" pitchFamily="18" charset="0"/>
              </a:rPr>
              <a:t> </a:t>
            </a:r>
            <a:endParaRPr lang="es-ES" sz="1600" dirty="0"/>
          </a:p>
          <a:p>
            <a:pPr algn="ctr"/>
            <a:endParaRPr lang="es-ES" sz="1600" i="1" dirty="0"/>
          </a:p>
        </p:txBody>
      </p:sp>
      <p:sp>
        <p:nvSpPr>
          <p:cNvPr id="8" name="Rectángulo 7">
            <a:extLst>
              <a:ext uri="{FF2B5EF4-FFF2-40B4-BE49-F238E27FC236}">
                <a16:creationId xmlns:a16="http://schemas.microsoft.com/office/drawing/2014/main" id="{8D1E910C-B51A-492C-AB7B-0478FD0BEE5A}"/>
              </a:ext>
            </a:extLst>
          </p:cNvPr>
          <p:cNvSpPr/>
          <p:nvPr/>
        </p:nvSpPr>
        <p:spPr>
          <a:xfrm>
            <a:off x="6215270" y="4511018"/>
            <a:ext cx="4770782" cy="164482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endParaRPr lang="es-CO" sz="1600" i="1" dirty="0">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Vende uno su cuerpo, yo no lo vendo por amor, sino a veces por necesidad, y por cosas que uno tiene que hacer, pues hay muchas formas de empleo, pero por el problema que nosotros tenemos a uno no le van a dar trabajo, así por así, entonces la situación que a uno le ha tocado es vender su cuerpo. </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(Informante 8)</a:t>
            </a:r>
            <a:endParaRPr lang="es-ES" sz="1600" i="1" dirty="0"/>
          </a:p>
          <a:p>
            <a:pPr algn="just"/>
            <a:endParaRPr lang="es-ES" sz="1600" i="1" dirty="0"/>
          </a:p>
        </p:txBody>
      </p:sp>
      <p:sp>
        <p:nvSpPr>
          <p:cNvPr id="10" name="Flecha: a la derecha 9">
            <a:extLst>
              <a:ext uri="{FF2B5EF4-FFF2-40B4-BE49-F238E27FC236}">
                <a16:creationId xmlns:a16="http://schemas.microsoft.com/office/drawing/2014/main" id="{D6498A6B-D741-4F2A-9E7B-8E2027E69395}"/>
              </a:ext>
            </a:extLst>
          </p:cNvPr>
          <p:cNvSpPr/>
          <p:nvPr/>
        </p:nvSpPr>
        <p:spPr>
          <a:xfrm>
            <a:off x="4918026" y="2801568"/>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Flecha: a la derecha 10">
            <a:extLst>
              <a:ext uri="{FF2B5EF4-FFF2-40B4-BE49-F238E27FC236}">
                <a16:creationId xmlns:a16="http://schemas.microsoft.com/office/drawing/2014/main" id="{3BF32988-944E-49A4-A7BB-65A0EF919952}"/>
              </a:ext>
            </a:extLst>
          </p:cNvPr>
          <p:cNvSpPr/>
          <p:nvPr/>
        </p:nvSpPr>
        <p:spPr>
          <a:xfrm>
            <a:off x="5088461" y="5135959"/>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CuadroTexto 1"/>
          <p:cNvSpPr txBox="1"/>
          <p:nvPr/>
        </p:nvSpPr>
        <p:spPr>
          <a:xfrm>
            <a:off x="2215167" y="1023489"/>
            <a:ext cx="7052396" cy="800219"/>
          </a:xfrm>
          <a:prstGeom prst="rect">
            <a:avLst/>
          </a:prstGeom>
          <a:noFill/>
        </p:spPr>
        <p:txBody>
          <a:bodyPr wrap="square" rtlCol="0">
            <a:spAutoFit/>
          </a:bodyPr>
          <a:lstStyle/>
          <a:p>
            <a:r>
              <a:rPr lang="es-CO" b="1" dirty="0" smtClean="0"/>
              <a:t>“</a:t>
            </a:r>
            <a:r>
              <a:rPr lang="es-CO" sz="2300" b="1" i="1" dirty="0" smtClean="0"/>
              <a:t>Las putas son las personas que pagan por sexo, las que cobran son empresarias corporales”</a:t>
            </a:r>
            <a:endParaRPr lang="es-CO" sz="2300" b="1" i="1" dirty="0"/>
          </a:p>
        </p:txBody>
      </p:sp>
    </p:spTree>
    <p:extLst>
      <p:ext uri="{BB962C8B-B14F-4D97-AF65-F5344CB8AC3E}">
        <p14:creationId xmlns:p14="http://schemas.microsoft.com/office/powerpoint/2010/main" val="26836821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23ABC627-C194-4EA4-9F2E-C382ED8AF915}"/>
              </a:ext>
            </a:extLst>
          </p:cNvPr>
          <p:cNvSpPr/>
          <p:nvPr/>
        </p:nvSpPr>
        <p:spPr>
          <a:xfrm>
            <a:off x="1243798" y="3167515"/>
            <a:ext cx="3704936" cy="95410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dirty="0">
                <a:ea typeface="Calibri" panose="020F0502020204030204" pitchFamily="34" charset="0"/>
              </a:rPr>
              <a:t>Uso de sus contactos vinculados en el ejercicio de esta actividad económica para ofertar sus servicios. </a:t>
            </a:r>
            <a:endParaRPr lang="es-ES" sz="1600" dirty="0"/>
          </a:p>
        </p:txBody>
      </p:sp>
      <p:sp>
        <p:nvSpPr>
          <p:cNvPr id="6" name="Rectángulo 5">
            <a:extLst>
              <a:ext uri="{FF2B5EF4-FFF2-40B4-BE49-F238E27FC236}">
                <a16:creationId xmlns:a16="http://schemas.microsoft.com/office/drawing/2014/main" id="{E4A054AE-FF4C-4681-B28F-86618895CF99}"/>
              </a:ext>
            </a:extLst>
          </p:cNvPr>
          <p:cNvSpPr/>
          <p:nvPr/>
        </p:nvSpPr>
        <p:spPr>
          <a:xfrm>
            <a:off x="1580305" y="2015374"/>
            <a:ext cx="3194736" cy="9541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dirty="0">
                <a:ea typeface="Calibri" panose="020F0502020204030204" pitchFamily="34" charset="0"/>
              </a:rPr>
              <a:t>Modalidad virtual atrae clientes y además permite una negociación directa</a:t>
            </a:r>
            <a:endParaRPr lang="es-ES" sz="1600" dirty="0"/>
          </a:p>
        </p:txBody>
      </p:sp>
      <p:sp>
        <p:nvSpPr>
          <p:cNvPr id="7" name="Rectángulo 6">
            <a:extLst>
              <a:ext uri="{FF2B5EF4-FFF2-40B4-BE49-F238E27FC236}">
                <a16:creationId xmlns:a16="http://schemas.microsoft.com/office/drawing/2014/main" id="{88C8E041-A56F-492C-B9B7-C0224696A5FF}"/>
              </a:ext>
            </a:extLst>
          </p:cNvPr>
          <p:cNvSpPr/>
          <p:nvPr/>
        </p:nvSpPr>
        <p:spPr>
          <a:xfrm>
            <a:off x="1317626" y="4368822"/>
            <a:ext cx="3631108" cy="9541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dirty="0">
                <a:ea typeface="Calibri" panose="020F0502020204030204" pitchFamily="34" charset="0"/>
              </a:rPr>
              <a:t>Espacios cerrados y privados en los cuales se establecen normas  y además de tarifas.</a:t>
            </a:r>
            <a:endParaRPr lang="es-ES" sz="1600" dirty="0"/>
          </a:p>
        </p:txBody>
      </p:sp>
      <p:sp>
        <p:nvSpPr>
          <p:cNvPr id="8" name="Rectángulo 7">
            <a:extLst>
              <a:ext uri="{FF2B5EF4-FFF2-40B4-BE49-F238E27FC236}">
                <a16:creationId xmlns:a16="http://schemas.microsoft.com/office/drawing/2014/main" id="{F5F917F2-264B-4A70-935F-014BC46AA03D}"/>
              </a:ext>
            </a:extLst>
          </p:cNvPr>
          <p:cNvSpPr/>
          <p:nvPr/>
        </p:nvSpPr>
        <p:spPr>
          <a:xfrm>
            <a:off x="7063408" y="2146852"/>
            <a:ext cx="4386469" cy="1497717"/>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ES" sz="1600" i="1" dirty="0">
                <a:latin typeface="Times New Roman" panose="02020603050405020304" pitchFamily="18" charset="0"/>
                <a:ea typeface="Calibri" panose="020F0502020204030204" pitchFamily="34" charset="0"/>
                <a:cs typeface="Times New Roman" panose="02020603050405020304" pitchFamily="18" charset="0"/>
              </a:rPr>
              <a:t>Solo en el </a:t>
            </a:r>
            <a:r>
              <a:rPr lang="es-ES" sz="1600" b="1" i="1" dirty="0">
                <a:latin typeface="Times New Roman" panose="02020603050405020304" pitchFamily="18" charset="0"/>
                <a:ea typeface="Calibri" panose="020F0502020204030204" pitchFamily="34" charset="0"/>
                <a:cs typeface="Times New Roman" panose="02020603050405020304" pitchFamily="18" charset="0"/>
              </a:rPr>
              <a:t>sauna,</a:t>
            </a:r>
            <a:r>
              <a:rPr lang="es-ES" sz="1600" i="1" dirty="0">
                <a:latin typeface="Times New Roman" panose="02020603050405020304" pitchFamily="18" charset="0"/>
                <a:ea typeface="Calibri" panose="020F0502020204030204" pitchFamily="34" charset="0"/>
                <a:cs typeface="Times New Roman" panose="02020603050405020304" pitchFamily="18" charset="0"/>
              </a:rPr>
              <a:t> pero a veces salen afuera, pero justamente por el mismo sauna, o sea sauna y bar y eso. Eso también lleva a que te vean, te pidan el número y afuera…</a:t>
            </a:r>
            <a:r>
              <a:rPr lang="es-ES" sz="1600" b="1" i="1" dirty="0">
                <a:latin typeface="Times New Roman" panose="02020603050405020304" pitchFamily="18" charset="0"/>
                <a:ea typeface="Calibri" panose="020F0502020204030204" pitchFamily="34" charset="0"/>
                <a:cs typeface="Times New Roman" panose="02020603050405020304" pitchFamily="18" charset="0"/>
              </a:rPr>
              <a:t> (Informante 4).</a:t>
            </a:r>
            <a:endParaRPr lang="es-ES" sz="1600" dirty="0">
              <a:latin typeface="Times New Roman" panose="02020603050405020304" pitchFamily="18" charset="0"/>
              <a:cs typeface="Times New Roman" panose="02020603050405020304" pitchFamily="18" charset="0"/>
            </a:endParaRPr>
          </a:p>
        </p:txBody>
      </p:sp>
      <p:sp>
        <p:nvSpPr>
          <p:cNvPr id="9" name="Rectángulo 8">
            <a:extLst>
              <a:ext uri="{FF2B5EF4-FFF2-40B4-BE49-F238E27FC236}">
                <a16:creationId xmlns:a16="http://schemas.microsoft.com/office/drawing/2014/main" id="{990353CD-C704-45AB-8658-F42CB574D052}"/>
              </a:ext>
            </a:extLst>
          </p:cNvPr>
          <p:cNvSpPr/>
          <p:nvPr/>
        </p:nvSpPr>
        <p:spPr>
          <a:xfrm>
            <a:off x="7123042" y="4006547"/>
            <a:ext cx="4386469" cy="1497717"/>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ES" sz="1600" i="1" dirty="0">
                <a:latin typeface="Times New Roman" panose="02020603050405020304" pitchFamily="18" charset="0"/>
                <a:ea typeface="Calibri" panose="020F0502020204030204" pitchFamily="34" charset="0"/>
                <a:cs typeface="Times New Roman" panose="02020603050405020304" pitchFamily="18" charset="0"/>
              </a:rPr>
              <a:t>Fijo acá en el parque Lourdes. A parte del parque Lourdes pues hay una zona también en el norte un parque que queda cerca al Centro Comercial Santafé y a veces em , </a:t>
            </a:r>
            <a:r>
              <a:rPr lang="es-ES" sz="1600" i="1" dirty="0" err="1">
                <a:latin typeface="Times New Roman" panose="02020603050405020304" pitchFamily="18" charset="0"/>
                <a:ea typeface="Calibri" panose="020F0502020204030204" pitchFamily="34" charset="0"/>
                <a:cs typeface="Times New Roman" panose="02020603050405020304" pitchFamily="18" charset="0"/>
              </a:rPr>
              <a:t>Theatron</a:t>
            </a:r>
            <a:r>
              <a:rPr lang="es-ES" sz="1600" i="1" dirty="0">
                <a:latin typeface="Times New Roman" panose="02020603050405020304" pitchFamily="18" charset="0"/>
                <a:ea typeface="Calibri" panose="020F0502020204030204" pitchFamily="34" charset="0"/>
                <a:cs typeface="Times New Roman" panose="02020603050405020304" pitchFamily="18" charset="0"/>
              </a:rPr>
              <a:t>, en discotecas, en bares.</a:t>
            </a:r>
            <a:r>
              <a:rPr lang="es-ES" sz="1600" b="1" i="1" dirty="0">
                <a:latin typeface="Times New Roman" panose="02020603050405020304" pitchFamily="18" charset="0"/>
                <a:ea typeface="Calibri" panose="020F0502020204030204" pitchFamily="34" charset="0"/>
                <a:cs typeface="Times New Roman" panose="02020603050405020304" pitchFamily="18" charset="0"/>
              </a:rPr>
              <a:t> (Informante  10).</a:t>
            </a:r>
            <a:endParaRPr lang="es-ES" sz="1600" dirty="0"/>
          </a:p>
          <a:p>
            <a:pPr algn="ctr"/>
            <a:endParaRPr lang="es-ES" sz="1600" dirty="0">
              <a:latin typeface="Times New Roman" panose="02020603050405020304" pitchFamily="18" charset="0"/>
              <a:cs typeface="Times New Roman" panose="02020603050405020304" pitchFamily="18" charset="0"/>
            </a:endParaRPr>
          </a:p>
        </p:txBody>
      </p:sp>
      <p:sp>
        <p:nvSpPr>
          <p:cNvPr id="10" name="Rectángulo 9">
            <a:extLst>
              <a:ext uri="{FF2B5EF4-FFF2-40B4-BE49-F238E27FC236}">
                <a16:creationId xmlns:a16="http://schemas.microsoft.com/office/drawing/2014/main" id="{46203B42-B3B5-4B20-B0ED-4B370BB41A8F}"/>
              </a:ext>
            </a:extLst>
          </p:cNvPr>
          <p:cNvSpPr/>
          <p:nvPr/>
        </p:nvSpPr>
        <p:spPr>
          <a:xfrm>
            <a:off x="1243798" y="5624244"/>
            <a:ext cx="3867751" cy="708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sz="1600" dirty="0">
              <a:ea typeface="Calibri" panose="020F0502020204030204" pitchFamily="34" charset="0"/>
            </a:endParaRPr>
          </a:p>
          <a:p>
            <a:pPr algn="ctr"/>
            <a:r>
              <a:rPr lang="es-CO" sz="1600" dirty="0">
                <a:ea typeface="Calibri" panose="020F0502020204030204" pitchFamily="34" charset="0"/>
              </a:rPr>
              <a:t>Movilidad constante entre escenario y escenario por ello la demanda de sus servicios es más alta</a:t>
            </a:r>
            <a:endParaRPr lang="es-ES" sz="1600" dirty="0"/>
          </a:p>
          <a:p>
            <a:pPr algn="ctr"/>
            <a:endParaRPr lang="es-ES" sz="1600" dirty="0"/>
          </a:p>
        </p:txBody>
      </p:sp>
      <p:sp>
        <p:nvSpPr>
          <p:cNvPr id="2" name="Rectángulo 1">
            <a:extLst>
              <a:ext uri="{FF2B5EF4-FFF2-40B4-BE49-F238E27FC236}">
                <a16:creationId xmlns:a16="http://schemas.microsoft.com/office/drawing/2014/main" id="{F2FCAD3E-957B-48D0-A724-F8BFC92B7C07}"/>
              </a:ext>
            </a:extLst>
          </p:cNvPr>
          <p:cNvSpPr/>
          <p:nvPr/>
        </p:nvSpPr>
        <p:spPr>
          <a:xfrm>
            <a:off x="3177673" y="1026209"/>
            <a:ext cx="6643870" cy="400110"/>
          </a:xfrm>
          <a:prstGeom prst="rect">
            <a:avLst/>
          </a:prstGeom>
        </p:spPr>
        <p:txBody>
          <a:bodyPr wrap="none">
            <a:spAutoFit/>
          </a:bodyPr>
          <a:lstStyle/>
          <a:p>
            <a:r>
              <a:rPr lang="es-CO" sz="2000" b="1" dirty="0"/>
              <a:t>Espacios y modalidades en el trabajo sexual masculino</a:t>
            </a:r>
            <a:endParaRPr lang="es-ES" sz="2000" dirty="0"/>
          </a:p>
        </p:txBody>
      </p:sp>
      <p:sp>
        <p:nvSpPr>
          <p:cNvPr id="11" name="Flecha: a la derecha 10">
            <a:extLst>
              <a:ext uri="{FF2B5EF4-FFF2-40B4-BE49-F238E27FC236}">
                <a16:creationId xmlns:a16="http://schemas.microsoft.com/office/drawing/2014/main" id="{5C15BFEB-8E4A-42FF-89FE-E3F34C098259}"/>
              </a:ext>
            </a:extLst>
          </p:cNvPr>
          <p:cNvSpPr/>
          <p:nvPr/>
        </p:nvSpPr>
        <p:spPr>
          <a:xfrm>
            <a:off x="5647782" y="2645778"/>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Flecha: a la derecha 11">
            <a:extLst>
              <a:ext uri="{FF2B5EF4-FFF2-40B4-BE49-F238E27FC236}">
                <a16:creationId xmlns:a16="http://schemas.microsoft.com/office/drawing/2014/main" id="{624BBE0B-F639-46C5-83D3-27A734ED9206}"/>
              </a:ext>
            </a:extLst>
          </p:cNvPr>
          <p:cNvSpPr/>
          <p:nvPr/>
        </p:nvSpPr>
        <p:spPr>
          <a:xfrm>
            <a:off x="5609975" y="4242926"/>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2172265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0EA0A7F3-D53F-471D-8B43-F7437B203A24}"/>
              </a:ext>
            </a:extLst>
          </p:cNvPr>
          <p:cNvSpPr>
            <a:spLocks noGrp="1"/>
          </p:cNvSpPr>
          <p:nvPr>
            <p:ph type="title" idx="4294967295"/>
          </p:nvPr>
        </p:nvSpPr>
        <p:spPr>
          <a:xfrm>
            <a:off x="0" y="1166813"/>
            <a:ext cx="11029950" cy="1014412"/>
          </a:xfrm>
        </p:spPr>
        <p:txBody>
          <a:bodyPr>
            <a:normAutofit/>
          </a:bodyPr>
          <a:lstStyle/>
          <a:p>
            <a:pPr algn="ctr"/>
            <a:r>
              <a:rPr lang="es-ES" b="1" dirty="0"/>
              <a:t/>
            </a:r>
            <a:br>
              <a:rPr lang="es-ES" b="1" dirty="0"/>
            </a:br>
            <a:endParaRPr lang="es-ES" dirty="0"/>
          </a:p>
        </p:txBody>
      </p:sp>
      <p:sp>
        <p:nvSpPr>
          <p:cNvPr id="5" name="Rectángulo 4">
            <a:extLst>
              <a:ext uri="{FF2B5EF4-FFF2-40B4-BE49-F238E27FC236}">
                <a16:creationId xmlns:a16="http://schemas.microsoft.com/office/drawing/2014/main" id="{719CF4DA-2FD5-4E46-AFA1-6411549EB0B2}"/>
              </a:ext>
            </a:extLst>
          </p:cNvPr>
          <p:cNvSpPr/>
          <p:nvPr/>
        </p:nvSpPr>
        <p:spPr>
          <a:xfrm>
            <a:off x="1053548" y="2188265"/>
            <a:ext cx="3982279" cy="786146"/>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El señalamiento proviene de su círculo social más cercano</a:t>
            </a:r>
            <a:endParaRPr lang="es-ES" sz="1600" dirty="0"/>
          </a:p>
          <a:p>
            <a:pPr algn="ctr"/>
            <a:endParaRPr lang="es-ES" sz="1600" dirty="0">
              <a:latin typeface="Times New Roman" panose="02020603050405020304" pitchFamily="18" charset="0"/>
              <a:cs typeface="Times New Roman" panose="02020603050405020304" pitchFamily="18" charset="0"/>
            </a:endParaRPr>
          </a:p>
        </p:txBody>
      </p:sp>
      <p:sp>
        <p:nvSpPr>
          <p:cNvPr id="6" name="Rectángulo 5">
            <a:extLst>
              <a:ext uri="{FF2B5EF4-FFF2-40B4-BE49-F238E27FC236}">
                <a16:creationId xmlns:a16="http://schemas.microsoft.com/office/drawing/2014/main" id="{B2A852ED-5BCC-48E2-BE82-3A98FF457965}"/>
              </a:ext>
            </a:extLst>
          </p:cNvPr>
          <p:cNvSpPr/>
          <p:nvPr/>
        </p:nvSpPr>
        <p:spPr>
          <a:xfrm>
            <a:off x="1053548" y="3130936"/>
            <a:ext cx="3982279" cy="1014529"/>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CO" sz="1600" dirty="0">
              <a:ea typeface="Times New Roman" panose="02020603050405020304" pitchFamily="18" charset="0"/>
            </a:endParaRPr>
          </a:p>
          <a:p>
            <a:pPr algn="ctr"/>
            <a:r>
              <a:rPr lang="es-CO" sz="1600" dirty="0">
                <a:ea typeface="Times New Roman" panose="02020603050405020304" pitchFamily="18" charset="0"/>
              </a:rPr>
              <a:t>En los  hombres la carga esta hacia su orientación sexual, dado que  la demanda de servicios sexuales está encabezada por hombres (Salmerón, 2009). </a:t>
            </a:r>
            <a:endParaRPr lang="es-ES" sz="1600" dirty="0"/>
          </a:p>
          <a:p>
            <a:pPr algn="ctr"/>
            <a:endParaRPr lang="es-ES" sz="1600" dirty="0">
              <a:latin typeface="Times New Roman" panose="02020603050405020304" pitchFamily="18" charset="0"/>
              <a:cs typeface="Times New Roman" panose="02020603050405020304" pitchFamily="18" charset="0"/>
            </a:endParaRPr>
          </a:p>
        </p:txBody>
      </p:sp>
      <p:sp>
        <p:nvSpPr>
          <p:cNvPr id="7" name="Rectángulo 6">
            <a:extLst>
              <a:ext uri="{FF2B5EF4-FFF2-40B4-BE49-F238E27FC236}">
                <a16:creationId xmlns:a16="http://schemas.microsoft.com/office/drawing/2014/main" id="{072B05C3-52C0-43AC-B87E-87BEC6033E5E}"/>
              </a:ext>
            </a:extLst>
          </p:cNvPr>
          <p:cNvSpPr/>
          <p:nvPr/>
        </p:nvSpPr>
        <p:spPr>
          <a:xfrm>
            <a:off x="1053548" y="4301991"/>
            <a:ext cx="3982279" cy="1014529"/>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CO" sz="1600" dirty="0">
              <a:latin typeface="Times New Roman" panose="02020603050405020304" pitchFamily="18" charset="0"/>
              <a:ea typeface="Calibri" panose="020F0502020204030204" pitchFamily="34" charset="0"/>
            </a:endParaRPr>
          </a:p>
          <a:p>
            <a:pPr algn="ctr"/>
            <a:r>
              <a:rPr lang="es-CO" sz="1600" dirty="0">
                <a:latin typeface="Times New Roman" panose="02020603050405020304" pitchFamily="18" charset="0"/>
                <a:ea typeface="Calibri" panose="020F0502020204030204" pitchFamily="34" charset="0"/>
              </a:rPr>
              <a:t>Los compañeros de trabajo o personas migrantes son una fuente de apoyo de carácter moral</a:t>
            </a:r>
            <a:endParaRPr lang="es-ES" sz="1600" dirty="0"/>
          </a:p>
          <a:p>
            <a:pPr algn="ctr"/>
            <a:endParaRPr lang="es-ES" sz="1600" dirty="0">
              <a:latin typeface="Times New Roman" panose="02020603050405020304" pitchFamily="18" charset="0"/>
              <a:cs typeface="Times New Roman" panose="02020603050405020304" pitchFamily="18" charset="0"/>
            </a:endParaRPr>
          </a:p>
        </p:txBody>
      </p:sp>
      <p:sp>
        <p:nvSpPr>
          <p:cNvPr id="8" name="Rectángulo 7">
            <a:extLst>
              <a:ext uri="{FF2B5EF4-FFF2-40B4-BE49-F238E27FC236}">
                <a16:creationId xmlns:a16="http://schemas.microsoft.com/office/drawing/2014/main" id="{46171BF3-3E7A-4162-A7D6-AE5D720847E0}"/>
              </a:ext>
            </a:extLst>
          </p:cNvPr>
          <p:cNvSpPr/>
          <p:nvPr/>
        </p:nvSpPr>
        <p:spPr>
          <a:xfrm>
            <a:off x="6489759" y="2255614"/>
            <a:ext cx="4966746" cy="182480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i="1" dirty="0">
                <a:latin typeface="Times New Roman" panose="02020603050405020304" pitchFamily="18" charset="0"/>
                <a:ea typeface="Times New Roman" panose="02020603050405020304" pitchFamily="18" charset="0"/>
                <a:cs typeface="Times New Roman" panose="02020603050405020304" pitchFamily="18" charset="0"/>
              </a:rPr>
              <a:t>‘</a:t>
            </a: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’Mis amigos si… algunos si lo saben, mi familia no. Mis amigos nada que está muy bien que… cuando me ven acá me dice uy… te va a ir muy bien </a:t>
            </a:r>
            <a:r>
              <a:rPr lang="es-CO" sz="1600" i="1" dirty="0" err="1">
                <a:latin typeface="Times New Roman" panose="02020603050405020304" pitchFamily="18" charset="0"/>
                <a:ea typeface="Times New Roman" panose="02020603050405020304" pitchFamily="18" charset="0"/>
                <a:cs typeface="Times New Roman" panose="02020603050405020304" pitchFamily="18" charset="0"/>
              </a:rPr>
              <a:t>jajajaja</a:t>
            </a: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 Y mi familia no ellos no tienen por qué saber, porque… ellos no me ven en esto, yo soy un profesional y ellos creo que no… que esto sea bueno por decirlo así</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 (Informante 5)’’.</a:t>
            </a:r>
            <a:endParaRPr lang="es-ES" sz="1600" dirty="0"/>
          </a:p>
        </p:txBody>
      </p:sp>
      <p:sp>
        <p:nvSpPr>
          <p:cNvPr id="9" name="Rectángulo 8">
            <a:extLst>
              <a:ext uri="{FF2B5EF4-FFF2-40B4-BE49-F238E27FC236}">
                <a16:creationId xmlns:a16="http://schemas.microsoft.com/office/drawing/2014/main" id="{099FE11F-EC8F-48CA-B21B-6BE198BCE4E7}"/>
              </a:ext>
            </a:extLst>
          </p:cNvPr>
          <p:cNvSpPr/>
          <p:nvPr/>
        </p:nvSpPr>
        <p:spPr>
          <a:xfrm>
            <a:off x="6644062" y="4523407"/>
            <a:ext cx="4966746" cy="149991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a:t>
            </a:r>
            <a:r>
              <a:rPr lang="es-CO" sz="1600" i="1" dirty="0" err="1">
                <a:latin typeface="Times New Roman" panose="02020603050405020304" pitchFamily="18" charset="0"/>
                <a:ea typeface="Times New Roman" panose="02020603050405020304" pitchFamily="18" charset="0"/>
                <a:cs typeface="Times New Roman" panose="02020603050405020304" pitchFamily="18" charset="0"/>
              </a:rPr>
              <a:t>Eh..nooo</a:t>
            </a: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 En Venezuela nadie sabe pues mm claro es que como tenía un trabajo en una banca en Venezuela, pues y nunca pensaran a lo mejor que yo fuera a hacer esto. Mi mamá es cristiana, yo fui a la iglesia desde muy pequeño’’ (</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Informante 1).</a:t>
            </a:r>
            <a:endParaRPr lang="es-ES" sz="1600" dirty="0"/>
          </a:p>
        </p:txBody>
      </p:sp>
      <p:sp>
        <p:nvSpPr>
          <p:cNvPr id="10" name="Flecha: a la derecha 9">
            <a:extLst>
              <a:ext uri="{FF2B5EF4-FFF2-40B4-BE49-F238E27FC236}">
                <a16:creationId xmlns:a16="http://schemas.microsoft.com/office/drawing/2014/main" id="{862E9350-0A0D-4530-AE77-645F99ED8408}"/>
              </a:ext>
            </a:extLst>
          </p:cNvPr>
          <p:cNvSpPr/>
          <p:nvPr/>
        </p:nvSpPr>
        <p:spPr>
          <a:xfrm>
            <a:off x="5310436" y="2994991"/>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Flecha: a la derecha 10">
            <a:extLst>
              <a:ext uri="{FF2B5EF4-FFF2-40B4-BE49-F238E27FC236}">
                <a16:creationId xmlns:a16="http://schemas.microsoft.com/office/drawing/2014/main" id="{F9382DF3-48EE-4A4B-B31D-5980521F04A5}"/>
              </a:ext>
            </a:extLst>
          </p:cNvPr>
          <p:cNvSpPr/>
          <p:nvPr/>
        </p:nvSpPr>
        <p:spPr>
          <a:xfrm>
            <a:off x="5310436" y="4683428"/>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p:cNvSpPr txBox="1"/>
          <p:nvPr/>
        </p:nvSpPr>
        <p:spPr>
          <a:xfrm>
            <a:off x="1416676" y="1171977"/>
            <a:ext cx="6812924" cy="430887"/>
          </a:xfrm>
          <a:prstGeom prst="rect">
            <a:avLst/>
          </a:prstGeom>
          <a:noFill/>
        </p:spPr>
        <p:txBody>
          <a:bodyPr wrap="square" rtlCol="0">
            <a:spAutoFit/>
          </a:bodyPr>
          <a:lstStyle/>
          <a:p>
            <a:r>
              <a:rPr lang="es-CO" dirty="0" smtClean="0"/>
              <a:t>	</a:t>
            </a:r>
            <a:r>
              <a:rPr lang="es-CO" sz="2200" b="1" i="1" dirty="0" smtClean="0"/>
              <a:t>“Algunos saben lo que hago, otros lo sospechan”</a:t>
            </a:r>
            <a:endParaRPr lang="es-CO" sz="2200" b="1" i="1" dirty="0"/>
          </a:p>
        </p:txBody>
      </p:sp>
    </p:spTree>
    <p:extLst>
      <p:ext uri="{BB962C8B-B14F-4D97-AF65-F5344CB8AC3E}">
        <p14:creationId xmlns:p14="http://schemas.microsoft.com/office/powerpoint/2010/main" val="2340640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74D9CD8E-C155-475D-95B9-4151A48E8A95}"/>
              </a:ext>
            </a:extLst>
          </p:cNvPr>
          <p:cNvSpPr>
            <a:spLocks noGrp="1"/>
          </p:cNvSpPr>
          <p:nvPr>
            <p:ph type="title" idx="4294967295"/>
          </p:nvPr>
        </p:nvSpPr>
        <p:spPr>
          <a:xfrm>
            <a:off x="1162050" y="741363"/>
            <a:ext cx="11029950" cy="1014412"/>
          </a:xfrm>
        </p:spPr>
        <p:txBody>
          <a:bodyPr>
            <a:normAutofit fontScale="90000"/>
          </a:bodyPr>
          <a:lstStyle/>
          <a:p>
            <a:pPr algn="ctr"/>
            <a:r>
              <a:rPr lang="es-CO" sz="2500" b="1" dirty="0"/>
              <a:t/>
            </a:r>
            <a:br>
              <a:rPr lang="es-CO" sz="2500" b="1" dirty="0"/>
            </a:br>
            <a:r>
              <a:rPr lang="es-CO" b="1" dirty="0"/>
              <a:t/>
            </a:r>
            <a:br>
              <a:rPr lang="es-CO" b="1" dirty="0"/>
            </a:br>
            <a:r>
              <a:rPr lang="es-CO" sz="2500" b="1" dirty="0"/>
              <a:t>Bogotá como destino permanente  </a:t>
            </a:r>
            <a:r>
              <a:rPr lang="es-ES" dirty="0"/>
              <a:t/>
            </a:r>
            <a:br>
              <a:rPr lang="es-ES" dirty="0"/>
            </a:br>
            <a:endParaRPr lang="es-ES" dirty="0"/>
          </a:p>
        </p:txBody>
      </p:sp>
      <p:sp>
        <p:nvSpPr>
          <p:cNvPr id="5" name="Rectángulo 4">
            <a:extLst>
              <a:ext uri="{FF2B5EF4-FFF2-40B4-BE49-F238E27FC236}">
                <a16:creationId xmlns:a16="http://schemas.microsoft.com/office/drawing/2014/main" id="{D2647D2D-4D87-45FF-A9DA-4BAF034B483A}"/>
              </a:ext>
            </a:extLst>
          </p:cNvPr>
          <p:cNvSpPr/>
          <p:nvPr/>
        </p:nvSpPr>
        <p:spPr>
          <a:xfrm>
            <a:off x="993913" y="2941981"/>
            <a:ext cx="3313044" cy="1630019"/>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Bogotá se asocia a la estabilidad económica dada por sus fuentes de ingreso adscritas al trabajo sexual </a:t>
            </a:r>
            <a:endParaRPr lang="es-ES" sz="1600" dirty="0"/>
          </a:p>
        </p:txBody>
      </p:sp>
      <p:sp>
        <p:nvSpPr>
          <p:cNvPr id="6" name="Rectángulo 5">
            <a:extLst>
              <a:ext uri="{FF2B5EF4-FFF2-40B4-BE49-F238E27FC236}">
                <a16:creationId xmlns:a16="http://schemas.microsoft.com/office/drawing/2014/main" id="{96396BBE-E622-4214-95CD-FA88B9BAF27F}"/>
              </a:ext>
            </a:extLst>
          </p:cNvPr>
          <p:cNvSpPr/>
          <p:nvPr/>
        </p:nvSpPr>
        <p:spPr>
          <a:xfrm>
            <a:off x="5923722" y="2368826"/>
            <a:ext cx="5035826" cy="332960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‘’Me gusta mucho Bogotá (…) No quiero volver por la situación, me siento cómodo acá, la gente en Colombia me ha recibido muy bien, mi jefe que está aquí este… él ha sido muy buena persona conmigo me ha apoyado mucho, este… tengo trabajos que son duros porque en el mundo en el que estoy dicen que es fácil pero no es nada fácil, este… y no me arrepiento, no me arrepiento de haber dejado mi país para estar acá’’ </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(Informante 7)</a:t>
            </a:r>
            <a:endParaRPr lang="es-ES" sz="1600" dirty="0"/>
          </a:p>
        </p:txBody>
      </p:sp>
      <p:sp>
        <p:nvSpPr>
          <p:cNvPr id="7" name="Flecha: a la derecha 6">
            <a:extLst>
              <a:ext uri="{FF2B5EF4-FFF2-40B4-BE49-F238E27FC236}">
                <a16:creationId xmlns:a16="http://schemas.microsoft.com/office/drawing/2014/main" id="{CEBAD137-BA31-48DD-B873-700A28F4CCEA}"/>
              </a:ext>
            </a:extLst>
          </p:cNvPr>
          <p:cNvSpPr/>
          <p:nvPr/>
        </p:nvSpPr>
        <p:spPr>
          <a:xfrm>
            <a:off x="4687582" y="3790123"/>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p:cNvSpPr txBox="1"/>
          <p:nvPr/>
        </p:nvSpPr>
        <p:spPr>
          <a:xfrm>
            <a:off x="1339402" y="1043189"/>
            <a:ext cx="7212169" cy="769441"/>
          </a:xfrm>
          <a:prstGeom prst="rect">
            <a:avLst/>
          </a:prstGeom>
          <a:noFill/>
        </p:spPr>
        <p:txBody>
          <a:bodyPr wrap="square" rtlCol="0">
            <a:spAutoFit/>
          </a:bodyPr>
          <a:lstStyle/>
          <a:p>
            <a:r>
              <a:rPr lang="es-CO" sz="2200" b="1" dirty="0" smtClean="0"/>
              <a:t>Planes y proyectos que se van construyendo a partir de la experiencia vivida. (Bogotá destino permanente)</a:t>
            </a:r>
            <a:endParaRPr lang="es-CO" sz="2200" b="1" dirty="0"/>
          </a:p>
        </p:txBody>
      </p:sp>
    </p:spTree>
    <p:extLst>
      <p:ext uri="{BB962C8B-B14F-4D97-AF65-F5344CB8AC3E}">
        <p14:creationId xmlns:p14="http://schemas.microsoft.com/office/powerpoint/2010/main" val="29339823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C1FD9B92-8A2E-4FF1-AF8D-4BBEFCBDE8AA}"/>
              </a:ext>
            </a:extLst>
          </p:cNvPr>
          <p:cNvSpPr/>
          <p:nvPr/>
        </p:nvSpPr>
        <p:spPr>
          <a:xfrm>
            <a:off x="894753" y="5519847"/>
            <a:ext cx="3639625" cy="92117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sz="1600" dirty="0">
              <a:ea typeface="Times New Roman" panose="02020603050405020304" pitchFamily="18" charset="0"/>
            </a:endParaRPr>
          </a:p>
          <a:p>
            <a:pPr algn="ctr"/>
            <a:r>
              <a:rPr lang="es-CO" sz="1600" dirty="0">
                <a:ea typeface="Times New Roman" panose="02020603050405020304" pitchFamily="18" charset="0"/>
              </a:rPr>
              <a:t>El desplazamiento de un lugar a otro esta relacionado con el ejercicio de trabajo sexual masculino</a:t>
            </a:r>
            <a:endParaRPr lang="es-ES" sz="1600" dirty="0"/>
          </a:p>
          <a:p>
            <a:endParaRPr lang="es-ES" dirty="0"/>
          </a:p>
        </p:txBody>
      </p:sp>
      <p:sp>
        <p:nvSpPr>
          <p:cNvPr id="7" name="Rectángulo 6">
            <a:extLst>
              <a:ext uri="{FF2B5EF4-FFF2-40B4-BE49-F238E27FC236}">
                <a16:creationId xmlns:a16="http://schemas.microsoft.com/office/drawing/2014/main" id="{A27147B3-ECE0-487B-A820-05A3C0B4EF23}"/>
              </a:ext>
            </a:extLst>
          </p:cNvPr>
          <p:cNvSpPr/>
          <p:nvPr/>
        </p:nvSpPr>
        <p:spPr>
          <a:xfrm>
            <a:off x="1219200" y="2454950"/>
            <a:ext cx="2687830" cy="92117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sz="1600" dirty="0">
              <a:ea typeface="Times New Roman" panose="02020603050405020304" pitchFamily="18" charset="0"/>
            </a:endParaRPr>
          </a:p>
          <a:p>
            <a:pPr algn="ctr"/>
            <a:r>
              <a:rPr lang="es-CO" sz="1600" dirty="0">
                <a:ea typeface="Times New Roman" panose="02020603050405020304" pitchFamily="18" charset="0"/>
              </a:rPr>
              <a:t>Viajar escenario de mayores oportunidades</a:t>
            </a:r>
            <a:endParaRPr lang="es-ES" sz="1600" dirty="0"/>
          </a:p>
          <a:p>
            <a:endParaRPr lang="es-ES" dirty="0"/>
          </a:p>
        </p:txBody>
      </p:sp>
      <p:sp>
        <p:nvSpPr>
          <p:cNvPr id="8" name="Rectángulo 7">
            <a:extLst>
              <a:ext uri="{FF2B5EF4-FFF2-40B4-BE49-F238E27FC236}">
                <a16:creationId xmlns:a16="http://schemas.microsoft.com/office/drawing/2014/main" id="{4AC231A4-CA58-4CE6-A347-5959326E1591}"/>
              </a:ext>
            </a:extLst>
          </p:cNvPr>
          <p:cNvSpPr/>
          <p:nvPr/>
        </p:nvSpPr>
        <p:spPr>
          <a:xfrm>
            <a:off x="4534378" y="2324386"/>
            <a:ext cx="5249765" cy="2301857"/>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‘’Estando aquí, he pensado de pronto en irme a otro lado de Colombia o de pronto a Europa he pensado eso, porque a veces uno como que se estanca aquí en… a veces no sé,  uno t trabaja y trabaja y no se le ve como que el ahorro pues, y eso que esto deja plata’’</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 (Informante 4).</a:t>
            </a:r>
            <a:endParaRPr lang="es-ES" sz="1600" dirty="0"/>
          </a:p>
        </p:txBody>
      </p:sp>
      <p:sp>
        <p:nvSpPr>
          <p:cNvPr id="9" name="Rectángulo 8">
            <a:extLst>
              <a:ext uri="{FF2B5EF4-FFF2-40B4-BE49-F238E27FC236}">
                <a16:creationId xmlns:a16="http://schemas.microsoft.com/office/drawing/2014/main" id="{3F9801DE-7BE2-415D-9D7F-B73E2DE517E0}"/>
              </a:ext>
            </a:extLst>
          </p:cNvPr>
          <p:cNvSpPr/>
          <p:nvPr/>
        </p:nvSpPr>
        <p:spPr>
          <a:xfrm>
            <a:off x="7657623" y="5234673"/>
            <a:ext cx="3325839" cy="92117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s-CO" dirty="0">
              <a:latin typeface="Times New Roman" panose="02020603050405020304" pitchFamily="18" charset="0"/>
              <a:ea typeface="Times New Roman" panose="02020603050405020304" pitchFamily="18" charset="0"/>
            </a:endParaRPr>
          </a:p>
          <a:p>
            <a:pPr algn="ctr"/>
            <a:r>
              <a:rPr lang="es-CO" sz="1600" dirty="0">
                <a:ea typeface="Times New Roman" panose="02020603050405020304" pitchFamily="18" charset="0"/>
              </a:rPr>
              <a:t>Coyuntura venezolana da como efecto  migración </a:t>
            </a:r>
            <a:r>
              <a:rPr lang="es-CO" sz="1600" dirty="0" err="1">
                <a:ea typeface="Times New Roman" panose="02020603050405020304" pitchFamily="18" charset="0"/>
              </a:rPr>
              <a:t>pendicular</a:t>
            </a:r>
            <a:r>
              <a:rPr lang="es-CO" sz="1600" dirty="0">
                <a:ea typeface="Times New Roman" panose="02020603050405020304" pitchFamily="18" charset="0"/>
              </a:rPr>
              <a:t> es decir emigración-retorno</a:t>
            </a:r>
            <a:endParaRPr lang="es-ES" sz="1600" dirty="0"/>
          </a:p>
          <a:p>
            <a:endParaRPr lang="es-ES" dirty="0"/>
          </a:p>
        </p:txBody>
      </p:sp>
      <p:sp>
        <p:nvSpPr>
          <p:cNvPr id="10" name="Flecha: a la derecha 9">
            <a:extLst>
              <a:ext uri="{FF2B5EF4-FFF2-40B4-BE49-F238E27FC236}">
                <a16:creationId xmlns:a16="http://schemas.microsoft.com/office/drawing/2014/main" id="{AB785B1F-2685-44B7-ADFC-BB9BDE98C20F}"/>
              </a:ext>
            </a:extLst>
          </p:cNvPr>
          <p:cNvSpPr/>
          <p:nvPr/>
        </p:nvSpPr>
        <p:spPr>
          <a:xfrm>
            <a:off x="3203339" y="3607890"/>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Flecha: a la derecha 10">
            <a:extLst>
              <a:ext uri="{FF2B5EF4-FFF2-40B4-BE49-F238E27FC236}">
                <a16:creationId xmlns:a16="http://schemas.microsoft.com/office/drawing/2014/main" id="{6BBC82BA-D419-4911-9BB5-FDC342CFDDE0}"/>
              </a:ext>
            </a:extLst>
          </p:cNvPr>
          <p:cNvSpPr/>
          <p:nvPr/>
        </p:nvSpPr>
        <p:spPr>
          <a:xfrm rot="19354323">
            <a:off x="3895857" y="4910390"/>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Flecha: a la derecha 11">
            <a:extLst>
              <a:ext uri="{FF2B5EF4-FFF2-40B4-BE49-F238E27FC236}">
                <a16:creationId xmlns:a16="http://schemas.microsoft.com/office/drawing/2014/main" id="{0F6979FC-20E4-44A7-A7A7-8B7F55F62AFB}"/>
              </a:ext>
            </a:extLst>
          </p:cNvPr>
          <p:cNvSpPr/>
          <p:nvPr/>
        </p:nvSpPr>
        <p:spPr>
          <a:xfrm rot="12515115">
            <a:off x="6595344" y="4954887"/>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CuadroTexto 12"/>
          <p:cNvSpPr txBox="1"/>
          <p:nvPr/>
        </p:nvSpPr>
        <p:spPr>
          <a:xfrm>
            <a:off x="1339402" y="1043189"/>
            <a:ext cx="7392473" cy="769441"/>
          </a:xfrm>
          <a:prstGeom prst="rect">
            <a:avLst/>
          </a:prstGeom>
          <a:noFill/>
        </p:spPr>
        <p:txBody>
          <a:bodyPr wrap="square" rtlCol="0">
            <a:spAutoFit/>
          </a:bodyPr>
          <a:lstStyle/>
          <a:p>
            <a:r>
              <a:rPr lang="es-CO" sz="2200" b="1" dirty="0" smtClean="0"/>
              <a:t>Planes y proyectos que se van construyendo a partir de la experiencia vivida. (Viajar a otros </a:t>
            </a:r>
            <a:r>
              <a:rPr lang="es-CO" sz="2200" b="1" dirty="0" err="1" smtClean="0"/>
              <a:t>paises</a:t>
            </a:r>
            <a:r>
              <a:rPr lang="es-CO" sz="2200" b="1" dirty="0" smtClean="0"/>
              <a:t>)</a:t>
            </a:r>
            <a:endParaRPr lang="es-CO" sz="2200" b="1" dirty="0"/>
          </a:p>
        </p:txBody>
      </p:sp>
    </p:spTree>
    <p:extLst>
      <p:ext uri="{BB962C8B-B14F-4D97-AF65-F5344CB8AC3E}">
        <p14:creationId xmlns:p14="http://schemas.microsoft.com/office/powerpoint/2010/main" val="455625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581192" y="444578"/>
            <a:ext cx="11029616" cy="1013800"/>
          </a:xfrm>
        </p:spPr>
        <p:txBody>
          <a:bodyPr/>
          <a:lstStyle/>
          <a:p>
            <a:pPr algn="ctr"/>
            <a:r>
              <a:rPr lang="es-CO" b="1" dirty="0"/>
              <a:t>antecedentes</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155998806"/>
              </p:ext>
            </p:extLst>
          </p:nvPr>
        </p:nvGraphicFramePr>
        <p:xfrm>
          <a:off x="581025" y="1983346"/>
          <a:ext cx="11029950" cy="4549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75977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7EF06A1-AD1E-4557-832E-AD83F407E1BB}"/>
              </a:ext>
            </a:extLst>
          </p:cNvPr>
          <p:cNvSpPr>
            <a:spLocks noGrp="1"/>
          </p:cNvSpPr>
          <p:nvPr>
            <p:ph type="title" idx="4294967295"/>
          </p:nvPr>
        </p:nvSpPr>
        <p:spPr>
          <a:xfrm>
            <a:off x="0" y="701675"/>
            <a:ext cx="11029950" cy="1014413"/>
          </a:xfrm>
        </p:spPr>
        <p:txBody>
          <a:bodyPr/>
          <a:lstStyle/>
          <a:p>
            <a:pPr algn="ctr"/>
            <a:r>
              <a:rPr lang="es-CO" b="1" i="1" dirty="0"/>
              <a:t>Retorno como un anhelo futuro  </a:t>
            </a:r>
            <a:r>
              <a:rPr lang="es-ES" dirty="0"/>
              <a:t/>
            </a:r>
            <a:br>
              <a:rPr lang="es-ES" dirty="0"/>
            </a:br>
            <a:endParaRPr lang="es-ES" dirty="0"/>
          </a:p>
        </p:txBody>
      </p:sp>
      <p:sp>
        <p:nvSpPr>
          <p:cNvPr id="5" name="Rectángulo 4">
            <a:extLst>
              <a:ext uri="{FF2B5EF4-FFF2-40B4-BE49-F238E27FC236}">
                <a16:creationId xmlns:a16="http://schemas.microsoft.com/office/drawing/2014/main" id="{59C56C90-FBD5-459B-A0F2-A782EB93D007}"/>
              </a:ext>
            </a:extLst>
          </p:cNvPr>
          <p:cNvSpPr/>
          <p:nvPr/>
        </p:nvSpPr>
        <p:spPr>
          <a:xfrm>
            <a:off x="728870" y="3006764"/>
            <a:ext cx="4119522" cy="138548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Algunos actores optan por retornar por días a visitar a su familia o por cuestiones meramente legales es decir renovar pasaportes</a:t>
            </a:r>
            <a:endParaRPr lang="es-ES" sz="1600" dirty="0"/>
          </a:p>
        </p:txBody>
      </p:sp>
      <p:sp>
        <p:nvSpPr>
          <p:cNvPr id="6" name="Rectángulo 5">
            <a:extLst>
              <a:ext uri="{FF2B5EF4-FFF2-40B4-BE49-F238E27FC236}">
                <a16:creationId xmlns:a16="http://schemas.microsoft.com/office/drawing/2014/main" id="{EEAF6456-3976-45CD-B464-379E9984A61D}"/>
              </a:ext>
            </a:extLst>
          </p:cNvPr>
          <p:cNvSpPr/>
          <p:nvPr/>
        </p:nvSpPr>
        <p:spPr>
          <a:xfrm>
            <a:off x="5698434" y="2465747"/>
            <a:ext cx="5912374" cy="192650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‘’He ingresado pero con muy poca frecuencia, quizás con la frecuencia que yo no debería. (…) Cundo estuve allá…invade el… quizás el sentimiento de alegría, nostalgia. Me gustaría volver a Venezuela pero ya cuando cambie a otro gobierno, cuando haya mejor condición económica obviamente, me gustaría obviamente estar cerca de mi familia pero mientras eso siga así y por los vientos que van no creo que vuelva a hacer planes allá</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’’(Informante 2).</a:t>
            </a:r>
            <a:endParaRPr lang="es-ES" sz="1600" dirty="0"/>
          </a:p>
        </p:txBody>
      </p:sp>
      <p:sp>
        <p:nvSpPr>
          <p:cNvPr id="7" name="Rectángulo 6">
            <a:extLst>
              <a:ext uri="{FF2B5EF4-FFF2-40B4-BE49-F238E27FC236}">
                <a16:creationId xmlns:a16="http://schemas.microsoft.com/office/drawing/2014/main" id="{EF5B43D0-6D07-4AAA-924A-ED56E34F84DC}"/>
              </a:ext>
            </a:extLst>
          </p:cNvPr>
          <p:cNvSpPr/>
          <p:nvPr/>
        </p:nvSpPr>
        <p:spPr>
          <a:xfrm>
            <a:off x="6453808" y="4791503"/>
            <a:ext cx="4196217" cy="125148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‘’He regresado desde que decidí venir, pero vuelvo ahorita en Diciembre, quiero ir a estar las navidades y me regreso``</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(Informante 5)</a:t>
            </a:r>
            <a:endParaRPr lang="es-ES" sz="1600" dirty="0"/>
          </a:p>
        </p:txBody>
      </p:sp>
      <p:sp>
        <p:nvSpPr>
          <p:cNvPr id="8" name="Flecha: a la derecha 7">
            <a:extLst>
              <a:ext uri="{FF2B5EF4-FFF2-40B4-BE49-F238E27FC236}">
                <a16:creationId xmlns:a16="http://schemas.microsoft.com/office/drawing/2014/main" id="{B3BDC9E7-07E1-4C09-8A16-281EB333F840}"/>
              </a:ext>
            </a:extLst>
          </p:cNvPr>
          <p:cNvSpPr/>
          <p:nvPr/>
        </p:nvSpPr>
        <p:spPr>
          <a:xfrm>
            <a:off x="4422479" y="4539711"/>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CuadroTexto 8"/>
          <p:cNvSpPr txBox="1"/>
          <p:nvPr/>
        </p:nvSpPr>
        <p:spPr>
          <a:xfrm>
            <a:off x="1339402" y="1043189"/>
            <a:ext cx="6954591" cy="769441"/>
          </a:xfrm>
          <a:prstGeom prst="rect">
            <a:avLst/>
          </a:prstGeom>
          <a:noFill/>
        </p:spPr>
        <p:txBody>
          <a:bodyPr wrap="square" rtlCol="0">
            <a:spAutoFit/>
          </a:bodyPr>
          <a:lstStyle/>
          <a:p>
            <a:r>
              <a:rPr lang="es-CO" sz="2200" b="1" dirty="0" smtClean="0"/>
              <a:t>Planes y proyectos que se van construyendo a partir de la experiencia vivida. (Retorno un anhelo futuro)</a:t>
            </a:r>
            <a:endParaRPr lang="es-CO" sz="2200" b="1" dirty="0"/>
          </a:p>
        </p:txBody>
      </p:sp>
    </p:spTree>
    <p:extLst>
      <p:ext uri="{BB962C8B-B14F-4D97-AF65-F5344CB8AC3E}">
        <p14:creationId xmlns:p14="http://schemas.microsoft.com/office/powerpoint/2010/main" val="11299670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9B6D8DD0-7DF1-4A36-9EB8-B5E2E421A7AF}"/>
              </a:ext>
            </a:extLst>
          </p:cNvPr>
          <p:cNvSpPr>
            <a:spLocks noGrp="1"/>
          </p:cNvSpPr>
          <p:nvPr>
            <p:ph type="title" idx="4294967295"/>
          </p:nvPr>
        </p:nvSpPr>
        <p:spPr>
          <a:xfrm>
            <a:off x="0" y="701675"/>
            <a:ext cx="11029950" cy="739775"/>
          </a:xfrm>
        </p:spPr>
        <p:txBody>
          <a:bodyPr>
            <a:normAutofit/>
          </a:bodyPr>
          <a:lstStyle/>
          <a:p>
            <a:pPr algn="ctr"/>
            <a:r>
              <a:rPr lang="es-CO" b="1" dirty="0"/>
              <a:t>Profesionalización e internacionalización</a:t>
            </a:r>
            <a:endParaRPr lang="es-ES" dirty="0"/>
          </a:p>
        </p:txBody>
      </p:sp>
      <p:sp>
        <p:nvSpPr>
          <p:cNvPr id="5" name="Rectángulo 4">
            <a:extLst>
              <a:ext uri="{FF2B5EF4-FFF2-40B4-BE49-F238E27FC236}">
                <a16:creationId xmlns:a16="http://schemas.microsoft.com/office/drawing/2014/main" id="{AAD19B91-785A-4967-8334-955869A6D99F}"/>
              </a:ext>
            </a:extLst>
          </p:cNvPr>
          <p:cNvSpPr/>
          <p:nvPr/>
        </p:nvSpPr>
        <p:spPr>
          <a:xfrm>
            <a:off x="854358" y="2029917"/>
            <a:ext cx="3553486" cy="86817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ea typeface="Times New Roman" panose="02020603050405020304" pitchFamily="18" charset="0"/>
              </a:rPr>
              <a:t>Marca una diferencia en los diversas modalidades en el trabajo sexual masculino</a:t>
            </a:r>
            <a:endParaRPr lang="es-ES" sz="1600" dirty="0"/>
          </a:p>
        </p:txBody>
      </p:sp>
      <p:sp>
        <p:nvSpPr>
          <p:cNvPr id="6" name="Rectángulo 5">
            <a:extLst>
              <a:ext uri="{FF2B5EF4-FFF2-40B4-BE49-F238E27FC236}">
                <a16:creationId xmlns:a16="http://schemas.microsoft.com/office/drawing/2014/main" id="{E98750CF-F70A-4325-9D16-683D5614D6A7}"/>
              </a:ext>
            </a:extLst>
          </p:cNvPr>
          <p:cNvSpPr/>
          <p:nvPr/>
        </p:nvSpPr>
        <p:spPr>
          <a:xfrm>
            <a:off x="800851" y="3429000"/>
            <a:ext cx="3735206" cy="1239465"/>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CO" sz="1600" dirty="0">
              <a:ea typeface="Times New Roman" panose="02020603050405020304" pitchFamily="18" charset="0"/>
            </a:endParaRPr>
          </a:p>
          <a:p>
            <a:pPr algn="ctr"/>
            <a:r>
              <a:rPr lang="es-CO" sz="1600" dirty="0">
                <a:ea typeface="Times New Roman" panose="02020603050405020304" pitchFamily="18" charset="0"/>
              </a:rPr>
              <a:t>La oferta de servicios sexuales en algunos tiene una mayor inmersión en su proyecto de vida, esto dado por la antigüedad  de los mismos en la actividad.</a:t>
            </a:r>
            <a:endParaRPr lang="es-ES" sz="1600" dirty="0"/>
          </a:p>
          <a:p>
            <a:pPr algn="ctr"/>
            <a:endParaRPr lang="es-ES" dirty="0"/>
          </a:p>
        </p:txBody>
      </p:sp>
      <p:sp>
        <p:nvSpPr>
          <p:cNvPr id="7" name="Rectángulo 6">
            <a:extLst>
              <a:ext uri="{FF2B5EF4-FFF2-40B4-BE49-F238E27FC236}">
                <a16:creationId xmlns:a16="http://schemas.microsoft.com/office/drawing/2014/main" id="{DBC433B2-F9D0-404E-B815-481B7D84EAFF}"/>
              </a:ext>
            </a:extLst>
          </p:cNvPr>
          <p:cNvSpPr/>
          <p:nvPr/>
        </p:nvSpPr>
        <p:spPr>
          <a:xfrm>
            <a:off x="5720221" y="2029917"/>
            <a:ext cx="6041083" cy="200920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Yo empecé desde los 18 un poco más. Pues… yo he ejercido en otros sitios por lo que soy </a:t>
            </a:r>
            <a:r>
              <a:rPr lang="es-CO" sz="1600" i="1" dirty="0" err="1">
                <a:latin typeface="Times New Roman" panose="02020603050405020304" pitchFamily="18" charset="0"/>
                <a:ea typeface="Times New Roman" panose="02020603050405020304" pitchFamily="18" charset="0"/>
                <a:cs typeface="Times New Roman" panose="02020603050405020304" pitchFamily="18" charset="0"/>
              </a:rPr>
              <a:t>scort</a:t>
            </a: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 así que me muevo… así que sí que claro yo ejercería en otros lugares, en donde me salga, bueno siempre y cuando valga la pena, ya estoy planeando ir a Perú o Ecuador, pero quisiera ir a España también, bueno… España por la capital, y porque el dinero vale mucho que en otros países. </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 (Informante 6).</a:t>
            </a:r>
            <a:endParaRPr lang="es-ES" sz="1600" dirty="0"/>
          </a:p>
        </p:txBody>
      </p:sp>
      <p:sp>
        <p:nvSpPr>
          <p:cNvPr id="8" name="Rectángulo 7">
            <a:extLst>
              <a:ext uri="{FF2B5EF4-FFF2-40B4-BE49-F238E27FC236}">
                <a16:creationId xmlns:a16="http://schemas.microsoft.com/office/drawing/2014/main" id="{75645BCB-7B9B-42BC-AA00-3E15D3CCAFDB}"/>
              </a:ext>
            </a:extLst>
          </p:cNvPr>
          <p:cNvSpPr/>
          <p:nvPr/>
        </p:nvSpPr>
        <p:spPr>
          <a:xfrm>
            <a:off x="6217174" y="4293705"/>
            <a:ext cx="5524247" cy="161422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sz="1600" i="1" dirty="0">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es-CO" sz="1600" i="1" dirty="0">
                <a:latin typeface="Times New Roman" panose="02020603050405020304" pitchFamily="18" charset="0"/>
                <a:ea typeface="Times New Roman" panose="02020603050405020304" pitchFamily="18" charset="0"/>
                <a:cs typeface="Times New Roman" panose="02020603050405020304" pitchFamily="18" charset="0"/>
              </a:rPr>
              <a:t>Pues he ido a Medellín, estuve en Manizales, en Pereira, pero más que todo he trabajado acá. (…) mi pensado es que quiero irme al Perú, inclusive con la pareja que yo estaba, hace veinte días se fue para allá </a:t>
            </a:r>
            <a:r>
              <a:rPr lang="es-CO" sz="1600" b="1" i="1" dirty="0">
                <a:latin typeface="Times New Roman" panose="02020603050405020304" pitchFamily="18" charset="0"/>
                <a:ea typeface="Times New Roman" panose="02020603050405020304" pitchFamily="18" charset="0"/>
                <a:cs typeface="Times New Roman" panose="02020603050405020304" pitchFamily="18" charset="0"/>
              </a:rPr>
              <a:t>(Informante 8).</a:t>
            </a:r>
            <a:endParaRPr lang="es-ES" sz="1600" dirty="0"/>
          </a:p>
          <a:p>
            <a:pPr algn="ctr"/>
            <a:endParaRPr lang="es-ES" sz="1600" dirty="0"/>
          </a:p>
        </p:txBody>
      </p:sp>
      <p:sp>
        <p:nvSpPr>
          <p:cNvPr id="9" name="Rectángulo 8">
            <a:extLst>
              <a:ext uri="{FF2B5EF4-FFF2-40B4-BE49-F238E27FC236}">
                <a16:creationId xmlns:a16="http://schemas.microsoft.com/office/drawing/2014/main" id="{C8442CDF-DBE3-4358-AA28-0516B3520D49}"/>
              </a:ext>
            </a:extLst>
          </p:cNvPr>
          <p:cNvSpPr/>
          <p:nvPr/>
        </p:nvSpPr>
        <p:spPr>
          <a:xfrm>
            <a:off x="854358" y="5071834"/>
            <a:ext cx="3553486" cy="86817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O" sz="1600" dirty="0">
                <a:latin typeface="Times New Roman" panose="02020603050405020304" pitchFamily="18" charset="0"/>
                <a:ea typeface="Times New Roman" panose="02020603050405020304" pitchFamily="18" charset="0"/>
              </a:rPr>
              <a:t>La migración y el trabajo sexual generan una relación circular</a:t>
            </a:r>
            <a:endParaRPr lang="es-ES" sz="1600" dirty="0"/>
          </a:p>
        </p:txBody>
      </p:sp>
      <p:sp>
        <p:nvSpPr>
          <p:cNvPr id="10" name="Flecha: a la derecha 9">
            <a:extLst>
              <a:ext uri="{FF2B5EF4-FFF2-40B4-BE49-F238E27FC236}">
                <a16:creationId xmlns:a16="http://schemas.microsoft.com/office/drawing/2014/main" id="{34015BE8-72A5-493D-BF73-1D8D8730A27D}"/>
              </a:ext>
            </a:extLst>
          </p:cNvPr>
          <p:cNvSpPr/>
          <p:nvPr/>
        </p:nvSpPr>
        <p:spPr>
          <a:xfrm>
            <a:off x="4886596" y="5254129"/>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Flecha: a la derecha 10">
            <a:extLst>
              <a:ext uri="{FF2B5EF4-FFF2-40B4-BE49-F238E27FC236}">
                <a16:creationId xmlns:a16="http://schemas.microsoft.com/office/drawing/2014/main" id="{2328338E-B43B-44D9-8A86-9BA04B636236}"/>
              </a:ext>
            </a:extLst>
          </p:cNvPr>
          <p:cNvSpPr/>
          <p:nvPr/>
        </p:nvSpPr>
        <p:spPr>
          <a:xfrm>
            <a:off x="4638119" y="2529775"/>
            <a:ext cx="851826" cy="251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p:cNvSpPr txBox="1"/>
          <p:nvPr/>
        </p:nvSpPr>
        <p:spPr>
          <a:xfrm>
            <a:off x="1339402" y="1043189"/>
            <a:ext cx="8577329" cy="769441"/>
          </a:xfrm>
          <a:prstGeom prst="rect">
            <a:avLst/>
          </a:prstGeom>
          <a:noFill/>
        </p:spPr>
        <p:txBody>
          <a:bodyPr wrap="square" rtlCol="0">
            <a:spAutoFit/>
          </a:bodyPr>
          <a:lstStyle/>
          <a:p>
            <a:r>
              <a:rPr lang="es-CO" sz="2200" b="1" dirty="0" smtClean="0"/>
              <a:t>Planes y proyectos que se van construyendo a partir de la experiencia vivida. (Profesionalización e internacionalización)</a:t>
            </a:r>
            <a:endParaRPr lang="es-CO" sz="2200" b="1" dirty="0"/>
          </a:p>
        </p:txBody>
      </p:sp>
    </p:spTree>
    <p:extLst>
      <p:ext uri="{BB962C8B-B14F-4D97-AF65-F5344CB8AC3E}">
        <p14:creationId xmlns:p14="http://schemas.microsoft.com/office/powerpoint/2010/main" val="33225702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4714392" y="1016289"/>
            <a:ext cx="3493264" cy="553998"/>
          </a:xfrm>
          <a:prstGeom prst="rect">
            <a:avLst/>
          </a:prstGeom>
        </p:spPr>
        <p:txBody>
          <a:bodyPr wrap="none">
            <a:spAutoFit/>
          </a:bodyPr>
          <a:lstStyle/>
          <a:p>
            <a:r>
              <a:rPr lang="es-CO" sz="3000" b="1" dirty="0">
                <a:solidFill>
                  <a:schemeClr val="bg1"/>
                </a:solidFill>
              </a:rPr>
              <a:t>CONCLUSIONES</a:t>
            </a:r>
            <a:endParaRPr lang="es-CO" sz="3000" dirty="0">
              <a:solidFill>
                <a:schemeClr val="bg1"/>
              </a:solidFill>
            </a:endParaRPr>
          </a:p>
        </p:txBody>
      </p:sp>
      <p:graphicFrame>
        <p:nvGraphicFramePr>
          <p:cNvPr id="2" name="Diagrama 1">
            <a:extLst>
              <a:ext uri="{FF2B5EF4-FFF2-40B4-BE49-F238E27FC236}">
                <a16:creationId xmlns:a16="http://schemas.microsoft.com/office/drawing/2014/main" id="{C5E1A91C-FCF1-47A5-AB10-6964E01BCC09}"/>
              </a:ext>
            </a:extLst>
          </p:cNvPr>
          <p:cNvGraphicFramePr/>
          <p:nvPr>
            <p:extLst>
              <p:ext uri="{D42A27DB-BD31-4B8C-83A1-F6EECF244321}">
                <p14:modId xmlns:p14="http://schemas.microsoft.com/office/powerpoint/2010/main" val="3151108947"/>
              </p:ext>
            </p:extLst>
          </p:nvPr>
        </p:nvGraphicFramePr>
        <p:xfrm>
          <a:off x="552173" y="1899110"/>
          <a:ext cx="11087653"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98380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702156"/>
            <a:ext cx="11029616" cy="778914"/>
          </a:xfrm>
        </p:spPr>
        <p:txBody>
          <a:bodyPr/>
          <a:lstStyle/>
          <a:p>
            <a:pPr algn="ctr"/>
            <a:r>
              <a:rPr lang="es-CO" b="1" dirty="0"/>
              <a:t>recomendaciones</a:t>
            </a:r>
          </a:p>
        </p:txBody>
      </p:sp>
      <p:graphicFrame>
        <p:nvGraphicFramePr>
          <p:cNvPr id="4" name="Diagrama 3"/>
          <p:cNvGraphicFramePr/>
          <p:nvPr>
            <p:extLst>
              <p:ext uri="{D42A27DB-BD31-4B8C-83A1-F6EECF244321}">
                <p14:modId xmlns:p14="http://schemas.microsoft.com/office/powerpoint/2010/main" val="3826114099"/>
              </p:ext>
            </p:extLst>
          </p:nvPr>
        </p:nvGraphicFramePr>
        <p:xfrm>
          <a:off x="2032001" y="1880316"/>
          <a:ext cx="8077914" cy="22280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4261971176"/>
              </p:ext>
            </p:extLst>
          </p:nvPr>
        </p:nvGraphicFramePr>
        <p:xfrm>
          <a:off x="1424546" y="4241116"/>
          <a:ext cx="9277798" cy="22605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6" name="Imagen 5" descr="Resultado de imagen para ucmc"/>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64938" y="2056999"/>
            <a:ext cx="1307805" cy="1690752"/>
          </a:xfrm>
          <a:prstGeom prst="rect">
            <a:avLst/>
          </a:prstGeom>
          <a:noFill/>
          <a:ln>
            <a:noFill/>
          </a:ln>
        </p:spPr>
      </p:pic>
      <p:pic>
        <p:nvPicPr>
          <p:cNvPr id="2050" name="Picture 2" descr="Resultado de imagen para libros"/>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9023" y="4621242"/>
            <a:ext cx="1680994" cy="1470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75996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702156"/>
            <a:ext cx="11029616" cy="843309"/>
          </a:xfrm>
        </p:spPr>
        <p:txBody>
          <a:bodyPr/>
          <a:lstStyle/>
          <a:p>
            <a:pPr algn="ctr"/>
            <a:r>
              <a:rPr lang="es-CO" b="1" dirty="0"/>
              <a:t>Recomendaciones</a:t>
            </a:r>
            <a:r>
              <a:rPr lang="es-CO" dirty="0"/>
              <a:t>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79436500"/>
              </p:ext>
            </p:extLst>
          </p:nvPr>
        </p:nvGraphicFramePr>
        <p:xfrm>
          <a:off x="581192" y="2181226"/>
          <a:ext cx="10812485" cy="1373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3"/>
          <p:cNvGraphicFramePr>
            <a:graphicFrameLocks/>
          </p:cNvGraphicFramePr>
          <p:nvPr>
            <p:extLst>
              <p:ext uri="{D42A27DB-BD31-4B8C-83A1-F6EECF244321}">
                <p14:modId xmlns:p14="http://schemas.microsoft.com/office/powerpoint/2010/main" val="1074626664"/>
              </p:ext>
            </p:extLst>
          </p:nvPr>
        </p:nvGraphicFramePr>
        <p:xfrm>
          <a:off x="233463" y="3792981"/>
          <a:ext cx="11377345" cy="271274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6" name="Picture 2" descr="Resultado de imagen para red somos"/>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50006" y="3288216"/>
            <a:ext cx="1841678" cy="1734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69526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sz="3000" b="1" dirty="0" smtClean="0">
                <a:effectLst>
                  <a:outerShdw blurRad="38100" dist="38100" dir="2700000" algn="tl">
                    <a:srgbClr val="000000">
                      <a:alpha val="43137"/>
                    </a:srgbClr>
                  </a:outerShdw>
                </a:effectLst>
              </a:rPr>
              <a:t>Logros</a:t>
            </a:r>
            <a:r>
              <a:rPr lang="es-CO" b="1" dirty="0" smtClean="0">
                <a:effectLst>
                  <a:outerShdw blurRad="38100" dist="38100" dir="2700000" algn="tl">
                    <a:srgbClr val="000000">
                      <a:alpha val="43137"/>
                    </a:srgbClr>
                  </a:outerShdw>
                </a:effectLst>
              </a:rPr>
              <a:t> </a:t>
            </a:r>
            <a:endParaRPr lang="es-CO" b="1" dirty="0">
              <a:effectLst>
                <a:outerShdw blurRad="38100" dist="38100" dir="2700000" algn="tl">
                  <a:srgbClr val="000000">
                    <a:alpha val="43137"/>
                  </a:srgbClr>
                </a:outerShdw>
              </a:effectLst>
            </a:endParaRPr>
          </a:p>
        </p:txBody>
      </p:sp>
      <p:pic>
        <p:nvPicPr>
          <p:cNvPr id="4" name="Marcador de contenido 3" descr="https://scontent.fbog2-2.fna.fbcdn.net/v/t1.15752-9/34393411_10217230623817853_3929491336029274112_n.jpg?_nc_cat=0&amp;oh=425ffc7d17ce5bac98a48f61c20c7faa&amp;oe=5B835FA5"/>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56030" y="2279560"/>
            <a:ext cx="2044747" cy="2446562"/>
          </a:xfrm>
          <a:prstGeom prst="rect">
            <a:avLst/>
          </a:prstGeom>
          <a:noFill/>
          <a:ln>
            <a:noFill/>
          </a:ln>
        </p:spPr>
      </p:pic>
      <p:sp>
        <p:nvSpPr>
          <p:cNvPr id="5" name="AutoShape 2" descr="Resultado de imagen para redcolsi 2018"/>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1028" name="Picture 4" descr="Resultado de imagen para redcolsi 20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9163" y="2317984"/>
            <a:ext cx="2561867" cy="2066573"/>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descr="https://scontent.fbog2-2.fna.fbcdn.net/v/t1.15752-9/34407289_10217230509654999_4991299679296684032_n.jpg?_nc_cat=0&amp;oh=0717e37738e7f263de3f14a25012c18e&amp;oe=5BBA445D"/>
          <p:cNvPicPr/>
          <p:nvPr/>
        </p:nvPicPr>
        <p:blipFill>
          <a:blip r:embed="rId4">
            <a:extLst>
              <a:ext uri="{28A0092B-C50C-407E-A947-70E740481C1C}">
                <a14:useLocalDpi xmlns:a14="http://schemas.microsoft.com/office/drawing/2010/main" val="0"/>
              </a:ext>
            </a:extLst>
          </a:blip>
          <a:srcRect/>
          <a:stretch>
            <a:fillRect/>
          </a:stretch>
        </p:blipFill>
        <p:spPr bwMode="auto">
          <a:xfrm>
            <a:off x="6119416" y="2361758"/>
            <a:ext cx="3130233" cy="2035465"/>
          </a:xfrm>
          <a:prstGeom prst="rect">
            <a:avLst/>
          </a:prstGeom>
          <a:noFill/>
          <a:ln>
            <a:noFill/>
          </a:ln>
        </p:spPr>
      </p:pic>
      <p:pic>
        <p:nvPicPr>
          <p:cNvPr id="8" name="Imagen 7"/>
          <p:cNvPicPr/>
          <p:nvPr/>
        </p:nvPicPr>
        <p:blipFill>
          <a:blip r:embed="rId5">
            <a:extLst>
              <a:ext uri="{28A0092B-C50C-407E-A947-70E740481C1C}">
                <a14:useLocalDpi xmlns:a14="http://schemas.microsoft.com/office/drawing/2010/main" val="0"/>
              </a:ext>
            </a:extLst>
          </a:blip>
          <a:srcRect/>
          <a:stretch>
            <a:fillRect/>
          </a:stretch>
        </p:blipFill>
        <p:spPr bwMode="auto">
          <a:xfrm>
            <a:off x="9528035" y="2222892"/>
            <a:ext cx="2264321" cy="2900322"/>
          </a:xfrm>
          <a:prstGeom prst="rect">
            <a:avLst/>
          </a:prstGeom>
          <a:noFill/>
          <a:ln>
            <a:noFill/>
          </a:ln>
        </p:spPr>
      </p:pic>
    </p:spTree>
    <p:extLst>
      <p:ext uri="{BB962C8B-B14F-4D97-AF65-F5344CB8AC3E}">
        <p14:creationId xmlns:p14="http://schemas.microsoft.com/office/powerpoint/2010/main" val="6094774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4382" y="562378"/>
            <a:ext cx="8596668" cy="742682"/>
          </a:xfrm>
        </p:spPr>
        <p:txBody>
          <a:bodyPr/>
          <a:lstStyle/>
          <a:p>
            <a:pPr algn="ctr"/>
            <a:r>
              <a:rPr lang="es-CO" b="1" dirty="0">
                <a:effectLst>
                  <a:outerShdw blurRad="38100" dist="38100" dir="2700000" algn="tl">
                    <a:srgbClr val="000000">
                      <a:alpha val="43137"/>
                    </a:srgbClr>
                  </a:outerShdw>
                </a:effectLst>
              </a:rPr>
              <a:t>Bibliografía y Cibergrafía</a:t>
            </a:r>
          </a:p>
        </p:txBody>
      </p:sp>
      <p:sp>
        <p:nvSpPr>
          <p:cNvPr id="3" name="Marcador de contenido 2"/>
          <p:cNvSpPr>
            <a:spLocks noGrp="1"/>
          </p:cNvSpPr>
          <p:nvPr>
            <p:ph idx="1"/>
          </p:nvPr>
        </p:nvSpPr>
        <p:spPr>
          <a:xfrm>
            <a:off x="463639" y="1931832"/>
            <a:ext cx="11603865" cy="4816698"/>
          </a:xfrm>
        </p:spPr>
        <p:txBody>
          <a:bodyPr>
            <a:noAutofit/>
          </a:bodyPr>
          <a:lstStyle/>
          <a:p>
            <a:pPr marL="0" indent="0">
              <a:buNone/>
            </a:pPr>
            <a:r>
              <a:rPr lang="es-CO" sz="900" dirty="0" err="1">
                <a:solidFill>
                  <a:schemeClr val="tx1"/>
                </a:solidFill>
              </a:rPr>
              <a:t>Abs</a:t>
            </a:r>
            <a:r>
              <a:rPr lang="es-CO" sz="900" dirty="0">
                <a:solidFill>
                  <a:schemeClr val="tx1"/>
                </a:solidFill>
              </a:rPr>
              <a:t>, P., </a:t>
            </a:r>
            <a:r>
              <a:rPr lang="es-CO" sz="900" dirty="0" err="1">
                <a:solidFill>
                  <a:schemeClr val="tx1"/>
                </a:solidFill>
              </a:rPr>
              <a:t>Chipana</a:t>
            </a:r>
            <a:r>
              <a:rPr lang="es-CO" sz="900" dirty="0">
                <a:solidFill>
                  <a:schemeClr val="tx1"/>
                </a:solidFill>
              </a:rPr>
              <a:t>, N., &amp; </a:t>
            </a:r>
            <a:r>
              <a:rPr lang="es-CO" sz="900" dirty="0" err="1">
                <a:solidFill>
                  <a:schemeClr val="tx1"/>
                </a:solidFill>
              </a:rPr>
              <a:t>Mazurek</a:t>
            </a:r>
            <a:r>
              <a:rPr lang="es-CO" sz="900" dirty="0">
                <a:solidFill>
                  <a:schemeClr val="tx1"/>
                </a:solidFill>
              </a:rPr>
              <a:t>, H. (2012). Migración y Desarrollo. </a:t>
            </a:r>
            <a:r>
              <a:rPr lang="es-CO" sz="900" i="1" dirty="0">
                <a:solidFill>
                  <a:schemeClr val="tx1"/>
                </a:solidFill>
              </a:rPr>
              <a:t>Migrante entre las demás. la categoría “Prostituta” a prueba de las estadísticas en Bolivia.</a:t>
            </a:r>
            <a:r>
              <a:rPr lang="es-CO" sz="900" dirty="0">
                <a:solidFill>
                  <a:schemeClr val="tx1"/>
                </a:solidFill>
              </a:rPr>
              <a:t> México.</a:t>
            </a:r>
          </a:p>
          <a:p>
            <a:pPr marL="0" indent="0">
              <a:buNone/>
            </a:pPr>
            <a:r>
              <a:rPr lang="es-CO" sz="900" dirty="0" err="1">
                <a:solidFill>
                  <a:schemeClr val="tx1"/>
                </a:solidFill>
              </a:rPr>
              <a:t>Agustin</a:t>
            </a:r>
            <a:r>
              <a:rPr lang="es-CO" sz="900" dirty="0">
                <a:solidFill>
                  <a:schemeClr val="tx1"/>
                </a:solidFill>
              </a:rPr>
              <a:t>, L. (2002). Mujeres Migrantes Ocupadas En Servicios Sexuales. </a:t>
            </a:r>
            <a:r>
              <a:rPr lang="es-CO" sz="900" i="1" dirty="0">
                <a:solidFill>
                  <a:schemeClr val="tx1"/>
                </a:solidFill>
              </a:rPr>
              <a:t>Colectivo </a:t>
            </a:r>
            <a:r>
              <a:rPr lang="es-CO" sz="900" i="1" dirty="0" err="1">
                <a:solidFill>
                  <a:schemeClr val="tx1"/>
                </a:solidFill>
              </a:rPr>
              <a:t>Ioé</a:t>
            </a:r>
            <a:r>
              <a:rPr lang="es-CO" sz="900" dirty="0">
                <a:solidFill>
                  <a:schemeClr val="tx1"/>
                </a:solidFill>
              </a:rPr>
              <a:t>, 647 - 716.</a:t>
            </a:r>
          </a:p>
          <a:p>
            <a:pPr marL="0" indent="0">
              <a:buNone/>
            </a:pPr>
            <a:r>
              <a:rPr lang="es-CO" sz="900" dirty="0" err="1">
                <a:solidFill>
                  <a:schemeClr val="tx1"/>
                </a:solidFill>
              </a:rPr>
              <a:t>Alcaldia</a:t>
            </a:r>
            <a:r>
              <a:rPr lang="es-CO" sz="900" dirty="0">
                <a:solidFill>
                  <a:schemeClr val="tx1"/>
                </a:solidFill>
              </a:rPr>
              <a:t> Mayo de </a:t>
            </a:r>
            <a:r>
              <a:rPr lang="es-CO" sz="900" dirty="0" err="1">
                <a:solidFill>
                  <a:schemeClr val="tx1"/>
                </a:solidFill>
              </a:rPr>
              <a:t>Bogota</a:t>
            </a:r>
            <a:r>
              <a:rPr lang="es-CO" sz="900" dirty="0">
                <a:solidFill>
                  <a:schemeClr val="tx1"/>
                </a:solidFill>
              </a:rPr>
              <a:t>, S. d. (2011). Propuesta de lineamiento dela </a:t>
            </a:r>
            <a:r>
              <a:rPr lang="es-CO" sz="900" dirty="0" err="1">
                <a:solidFill>
                  <a:schemeClr val="tx1"/>
                </a:solidFill>
              </a:rPr>
              <a:t>Poitica</a:t>
            </a:r>
            <a:r>
              <a:rPr lang="es-CO" sz="900" dirty="0">
                <a:solidFill>
                  <a:schemeClr val="tx1"/>
                </a:solidFill>
              </a:rPr>
              <a:t> Distrital de sexualidad de </a:t>
            </a:r>
            <a:r>
              <a:rPr lang="es-CO" sz="900" dirty="0" err="1">
                <a:solidFill>
                  <a:schemeClr val="tx1"/>
                </a:solidFill>
              </a:rPr>
              <a:t>Bogota</a:t>
            </a:r>
            <a:r>
              <a:rPr lang="es-CO" sz="900" dirty="0">
                <a:solidFill>
                  <a:schemeClr val="tx1"/>
                </a:solidFill>
              </a:rPr>
              <a:t> 2012-2022. </a:t>
            </a:r>
            <a:r>
              <a:rPr lang="es-CO" sz="900" dirty="0" err="1">
                <a:solidFill>
                  <a:schemeClr val="tx1"/>
                </a:solidFill>
              </a:rPr>
              <a:t>Bogota</a:t>
            </a:r>
            <a:r>
              <a:rPr lang="es-CO" sz="900" dirty="0">
                <a:solidFill>
                  <a:schemeClr val="tx1"/>
                </a:solidFill>
              </a:rPr>
              <a:t>, Colombia: IEPRI.</a:t>
            </a:r>
          </a:p>
          <a:p>
            <a:pPr marL="0" indent="0">
              <a:buNone/>
            </a:pPr>
            <a:r>
              <a:rPr lang="es-CO" sz="900" dirty="0">
                <a:solidFill>
                  <a:schemeClr val="tx1"/>
                </a:solidFill>
              </a:rPr>
              <a:t>Álvarez de Flores, R. (2004). La Dinámica Migratoria Colombo-Venezolana: Evolución y Perspectiva Actual. </a:t>
            </a:r>
            <a:r>
              <a:rPr lang="en-US" sz="900" i="1" dirty="0" err="1">
                <a:solidFill>
                  <a:schemeClr val="tx1"/>
                </a:solidFill>
              </a:rPr>
              <a:t>Geoenseñanza</a:t>
            </a:r>
            <a:r>
              <a:rPr lang="en-US" sz="900" i="1" dirty="0">
                <a:solidFill>
                  <a:schemeClr val="tx1"/>
                </a:solidFill>
              </a:rPr>
              <a:t>. Vol.9</a:t>
            </a:r>
            <a:r>
              <a:rPr lang="en-US" sz="900" dirty="0">
                <a:solidFill>
                  <a:schemeClr val="tx1"/>
                </a:solidFill>
              </a:rPr>
              <a:t>.</a:t>
            </a:r>
            <a:endParaRPr lang="es-CO" sz="900" dirty="0">
              <a:solidFill>
                <a:schemeClr val="tx1"/>
              </a:solidFill>
            </a:endParaRPr>
          </a:p>
          <a:p>
            <a:pPr marL="0" indent="0">
              <a:buNone/>
            </a:pPr>
            <a:r>
              <a:rPr lang="en-US" sz="900" dirty="0" err="1">
                <a:solidFill>
                  <a:schemeClr val="tx1"/>
                </a:solidFill>
              </a:rPr>
              <a:t>Aruj</a:t>
            </a:r>
            <a:r>
              <a:rPr lang="en-US" sz="900" dirty="0">
                <a:solidFill>
                  <a:schemeClr val="tx1"/>
                </a:solidFill>
              </a:rPr>
              <a:t>, R. S. (2008). </a:t>
            </a:r>
            <a:r>
              <a:rPr lang="en-US" sz="900" i="1" dirty="0">
                <a:solidFill>
                  <a:schemeClr val="tx1"/>
                </a:solidFill>
              </a:rPr>
              <a:t>Causes, consequences and impact of migrations in Latin America.</a:t>
            </a:r>
            <a:r>
              <a:rPr lang="en-US" sz="900" dirty="0">
                <a:solidFill>
                  <a:schemeClr val="tx1"/>
                </a:solidFill>
              </a:rPr>
              <a:t> </a:t>
            </a:r>
            <a:r>
              <a:rPr lang="es-CO" sz="900" dirty="0">
                <a:solidFill>
                  <a:schemeClr val="tx1"/>
                </a:solidFill>
              </a:rPr>
              <a:t>Obtenido de http://www.redalyc.org/pdf/112/11205505.pdf</a:t>
            </a:r>
          </a:p>
          <a:p>
            <a:pPr marL="0" indent="0">
              <a:buNone/>
            </a:pPr>
            <a:r>
              <a:rPr lang="es-CO" sz="900" dirty="0" err="1">
                <a:solidFill>
                  <a:schemeClr val="tx1"/>
                </a:solidFill>
              </a:rPr>
              <a:t>Atienza</a:t>
            </a:r>
            <a:r>
              <a:rPr lang="es-CO" sz="900" dirty="0">
                <a:solidFill>
                  <a:schemeClr val="tx1"/>
                </a:solidFill>
              </a:rPr>
              <a:t>, A. J. (2005). La migración un camino entre el desarrollo y la cooperación . </a:t>
            </a:r>
            <a:r>
              <a:rPr lang="es-CO" sz="900" i="1" dirty="0">
                <a:solidFill>
                  <a:schemeClr val="tx1"/>
                </a:solidFill>
              </a:rPr>
              <a:t>La crisis del desarrollo y las migraciones.</a:t>
            </a:r>
            <a:r>
              <a:rPr lang="es-CO" sz="900" dirty="0">
                <a:solidFill>
                  <a:schemeClr val="tx1"/>
                </a:solidFill>
              </a:rPr>
              <a:t> Madrid, España: Fundación Hogar del 	Empleado.</a:t>
            </a:r>
          </a:p>
          <a:p>
            <a:pPr marL="0" indent="0">
              <a:buNone/>
            </a:pPr>
            <a:r>
              <a:rPr lang="es-CO" sz="900" dirty="0" err="1">
                <a:solidFill>
                  <a:schemeClr val="tx1"/>
                </a:solidFill>
              </a:rPr>
              <a:t>Atkinson</a:t>
            </a:r>
            <a:r>
              <a:rPr lang="es-CO" sz="900" dirty="0">
                <a:solidFill>
                  <a:schemeClr val="tx1"/>
                </a:solidFill>
              </a:rPr>
              <a:t>, P., &amp; </a:t>
            </a:r>
            <a:r>
              <a:rPr lang="es-CO" sz="900" dirty="0" err="1">
                <a:solidFill>
                  <a:schemeClr val="tx1"/>
                </a:solidFill>
              </a:rPr>
              <a:t>Hamme</a:t>
            </a:r>
            <a:r>
              <a:rPr lang="es-CO" sz="900" dirty="0">
                <a:solidFill>
                  <a:schemeClr val="tx1"/>
                </a:solidFill>
              </a:rPr>
              <a:t>, M. (1994). </a:t>
            </a:r>
            <a:r>
              <a:rPr lang="es-CO" sz="900" i="1" dirty="0">
                <a:solidFill>
                  <a:schemeClr val="tx1"/>
                </a:solidFill>
              </a:rPr>
              <a:t>Etnografía Métodos de Investigación .</a:t>
            </a:r>
            <a:r>
              <a:rPr lang="es-CO" sz="900" dirty="0">
                <a:solidFill>
                  <a:schemeClr val="tx1"/>
                </a:solidFill>
              </a:rPr>
              <a:t> Obtenido de </a:t>
            </a:r>
            <a:r>
              <a:rPr lang="es-CO" sz="900" dirty="0">
                <a:solidFill>
                  <a:schemeClr val="tx1"/>
                </a:solidFill>
                <a:hlinkClick r:id="rId2"/>
              </a:rPr>
              <a:t>https://asodea.files.wordpress.com/2009/09/etnografia-metodos-de-investigacion-</a:t>
            </a:r>
            <a:r>
              <a:rPr lang="es-CO" sz="900" dirty="0">
                <a:solidFill>
                  <a:schemeClr val="tx1"/>
                </a:solidFill>
              </a:rPr>
              <a:t>	martyn-hamme-paul-at.pdf</a:t>
            </a:r>
          </a:p>
          <a:p>
            <a:pPr marL="0" indent="0">
              <a:buNone/>
            </a:pPr>
            <a:r>
              <a:rPr lang="es-CO" sz="900" dirty="0">
                <a:solidFill>
                  <a:schemeClr val="tx1"/>
                </a:solidFill>
              </a:rPr>
              <a:t>Barrera, J. A., &amp; Fuquene, S. J. (2016). Ponencia: </a:t>
            </a:r>
            <a:r>
              <a:rPr lang="es-CO" sz="900" dirty="0" err="1">
                <a:solidFill>
                  <a:schemeClr val="tx1"/>
                </a:solidFill>
              </a:rPr>
              <a:t>Prostitiución</a:t>
            </a:r>
            <a:r>
              <a:rPr lang="es-CO" sz="900" dirty="0">
                <a:solidFill>
                  <a:schemeClr val="tx1"/>
                </a:solidFill>
              </a:rPr>
              <a:t> Masculina en </a:t>
            </a:r>
            <a:r>
              <a:rPr lang="es-CO" sz="900" dirty="0" err="1">
                <a:solidFill>
                  <a:schemeClr val="tx1"/>
                </a:solidFill>
              </a:rPr>
              <a:t>Persons</a:t>
            </a:r>
            <a:r>
              <a:rPr lang="es-CO" sz="900" dirty="0">
                <a:solidFill>
                  <a:schemeClr val="tx1"/>
                </a:solidFill>
              </a:rPr>
              <a:t> Gais y Bisexuales. Bogotá.</a:t>
            </a:r>
          </a:p>
          <a:p>
            <a:pPr marL="0" indent="0">
              <a:buNone/>
            </a:pPr>
            <a:r>
              <a:rPr lang="es-CO" sz="900" dirty="0">
                <a:solidFill>
                  <a:schemeClr val="tx1"/>
                </a:solidFill>
              </a:rPr>
              <a:t>Barrera, J. A., &amp; Hurtado </a:t>
            </a:r>
            <a:r>
              <a:rPr lang="es-CO" sz="900" dirty="0" err="1">
                <a:solidFill>
                  <a:schemeClr val="tx1"/>
                </a:solidFill>
              </a:rPr>
              <a:t>Roncancio</a:t>
            </a:r>
            <a:r>
              <a:rPr lang="es-CO" sz="900" dirty="0">
                <a:solidFill>
                  <a:schemeClr val="tx1"/>
                </a:solidFill>
              </a:rPr>
              <a:t>, A. P. (2017). Prácticas y características psicosociales de los trabajadores sexuales masculinos. Una ruta de atención de trabajo 	social , desde la perspectiva de la población. Bogotá.</a:t>
            </a:r>
          </a:p>
          <a:p>
            <a:pPr marL="0" indent="0">
              <a:buNone/>
            </a:pPr>
            <a:r>
              <a:rPr lang="es-CO" sz="900" dirty="0">
                <a:solidFill>
                  <a:schemeClr val="tx1"/>
                </a:solidFill>
              </a:rPr>
              <a:t>Bogotano, E. d. (Mayo de 2017). </a:t>
            </a:r>
            <a:r>
              <a:rPr lang="es-CO" sz="900" i="1" dirty="0">
                <a:solidFill>
                  <a:schemeClr val="tx1"/>
                </a:solidFill>
              </a:rPr>
              <a:t>Audiencia Pública de proyecto protegería los derechos de las mujeres que ejercen la Prostitución</a:t>
            </a:r>
            <a:r>
              <a:rPr lang="es-CO" sz="900" dirty="0">
                <a:solidFill>
                  <a:schemeClr val="tx1"/>
                </a:solidFill>
              </a:rPr>
              <a:t>. Obtenido de 	http://www.eldiariobogotano.com/audiencia-publica-de-proyecto-protegeria-los-derechos-de-las-mujeres-que-ejercen-la-prostitucion/</a:t>
            </a:r>
          </a:p>
          <a:p>
            <a:pPr marL="0" indent="0">
              <a:buNone/>
            </a:pPr>
            <a:r>
              <a:rPr lang="es-CO" sz="900" dirty="0">
                <a:solidFill>
                  <a:schemeClr val="tx1"/>
                </a:solidFill>
              </a:rPr>
              <a:t>Camacho, ,. G., &amp; </a:t>
            </a:r>
            <a:r>
              <a:rPr lang="es-CO" sz="900" dirty="0" err="1">
                <a:solidFill>
                  <a:schemeClr val="tx1"/>
                </a:solidFill>
              </a:rPr>
              <a:t>Hernandez</a:t>
            </a:r>
            <a:r>
              <a:rPr lang="es-CO" sz="900" dirty="0">
                <a:solidFill>
                  <a:schemeClr val="tx1"/>
                </a:solidFill>
              </a:rPr>
              <a:t>, K. (2005). </a:t>
            </a:r>
            <a:r>
              <a:rPr lang="es-CO" sz="900" i="1" dirty="0">
                <a:solidFill>
                  <a:schemeClr val="tx1"/>
                </a:solidFill>
              </a:rPr>
              <a:t>CAMBIO MI VIDA. </a:t>
            </a:r>
            <a:r>
              <a:rPr lang="es-CO" sz="900" i="1" dirty="0" err="1">
                <a:solidFill>
                  <a:schemeClr val="tx1"/>
                </a:solidFill>
              </a:rPr>
              <a:t>Migracion</a:t>
            </a:r>
            <a:r>
              <a:rPr lang="es-CO" sz="900" i="1" dirty="0">
                <a:solidFill>
                  <a:schemeClr val="tx1"/>
                </a:solidFill>
              </a:rPr>
              <a:t> femenina, percepciones e impactos.</a:t>
            </a:r>
            <a:r>
              <a:rPr lang="es-CO" sz="900" dirty="0">
                <a:solidFill>
                  <a:schemeClr val="tx1"/>
                </a:solidFill>
              </a:rPr>
              <a:t> Quito: Fondo de Desarrollo de las Naciones Unidas para la 	Mujer, Países Andinos.</a:t>
            </a:r>
          </a:p>
          <a:p>
            <a:pPr marL="0" indent="0">
              <a:buNone/>
            </a:pPr>
            <a:r>
              <a:rPr lang="es-CO" sz="900" dirty="0" err="1">
                <a:solidFill>
                  <a:schemeClr val="tx1"/>
                </a:solidFill>
              </a:rPr>
              <a:t>Cansillería</a:t>
            </a:r>
            <a:r>
              <a:rPr lang="es-CO" sz="900" dirty="0">
                <a:solidFill>
                  <a:schemeClr val="tx1"/>
                </a:solidFill>
              </a:rPr>
              <a:t> . (2017). </a:t>
            </a:r>
            <a:r>
              <a:rPr lang="es-CO" sz="900" i="1" dirty="0">
                <a:solidFill>
                  <a:schemeClr val="tx1"/>
                </a:solidFill>
              </a:rPr>
              <a:t>Antecedentes históricos y causas de la migración</a:t>
            </a:r>
            <a:r>
              <a:rPr lang="es-CO" sz="900" dirty="0">
                <a:solidFill>
                  <a:schemeClr val="tx1"/>
                </a:solidFill>
              </a:rPr>
              <a:t>. Obtenido de </a:t>
            </a:r>
            <a:r>
              <a:rPr lang="es-CO" sz="900" dirty="0">
                <a:solidFill>
                  <a:schemeClr val="tx1"/>
                </a:solidFill>
                <a:hlinkClick r:id="rId3"/>
              </a:rPr>
              <a:t>http://www.cancilleria.gov.co/colombia/migracion/historia</a:t>
            </a:r>
            <a:endParaRPr lang="es-CO" sz="900" dirty="0">
              <a:solidFill>
                <a:schemeClr val="tx1"/>
              </a:solidFill>
            </a:endParaRPr>
          </a:p>
          <a:p>
            <a:pPr marL="0" indent="0">
              <a:buNone/>
            </a:pPr>
            <a:r>
              <a:rPr lang="es-CO" sz="900" dirty="0">
                <a:solidFill>
                  <a:schemeClr val="tx1"/>
                </a:solidFill>
              </a:rPr>
              <a:t>Congreso de la República. (abril de 2013). </a:t>
            </a:r>
            <a:r>
              <a:rPr lang="es-CO" sz="900" i="1" dirty="0">
                <a:solidFill>
                  <a:schemeClr val="tx1"/>
                </a:solidFill>
              </a:rPr>
              <a:t>Decreto 0834.</a:t>
            </a:r>
            <a:r>
              <a:rPr lang="es-CO" sz="900" dirty="0">
                <a:solidFill>
                  <a:schemeClr val="tx1"/>
                </a:solidFill>
              </a:rPr>
              <a:t> Obtenido de https://www.cancilleria.gov.co/sites/default/files/tramites_servicios/visas/archivos/decreto_834_del_24_de_abril_de_20131.pdf</a:t>
            </a:r>
          </a:p>
          <a:p>
            <a:pPr marL="0" indent="0">
              <a:buNone/>
            </a:pPr>
            <a:r>
              <a:rPr lang="es-CO" sz="900" dirty="0">
                <a:solidFill>
                  <a:schemeClr val="tx1"/>
                </a:solidFill>
              </a:rPr>
              <a:t>Congreso de la República. (2009). </a:t>
            </a:r>
            <a:r>
              <a:rPr lang="es-CO" sz="900" i="1" dirty="0">
                <a:solidFill>
                  <a:schemeClr val="tx1"/>
                </a:solidFill>
              </a:rPr>
              <a:t>Decreto 26 22.</a:t>
            </a:r>
            <a:r>
              <a:rPr lang="es-CO" sz="900" dirty="0">
                <a:solidFill>
                  <a:schemeClr val="tx1"/>
                </a:solidFill>
              </a:rPr>
              <a:t> Obtenido de http://www.cancilleria.gov.co/sites/default/files/2622.pdf</a:t>
            </a:r>
          </a:p>
          <a:p>
            <a:pPr marL="0" indent="0">
              <a:buNone/>
            </a:pPr>
            <a:r>
              <a:rPr lang="es-CO" sz="900" i="1" dirty="0">
                <a:solidFill>
                  <a:schemeClr val="tx1"/>
                </a:solidFill>
              </a:rPr>
              <a:t>Convención Internacional sobre la Protección de los Derechos de Todos los Trabajadores Migratorios.</a:t>
            </a:r>
            <a:r>
              <a:rPr lang="es-CO" sz="900" dirty="0">
                <a:solidFill>
                  <a:schemeClr val="tx1"/>
                </a:solidFill>
              </a:rPr>
              <a:t> (2005). Obtenido de http://www.ararteko.net/RecursosWeb/DOCUMENTOS/1/0_811_1.pdf</a:t>
            </a:r>
          </a:p>
          <a:p>
            <a:pPr marL="0" indent="0">
              <a:buNone/>
            </a:pPr>
            <a:r>
              <a:rPr lang="es-CO" sz="900" dirty="0">
                <a:solidFill>
                  <a:schemeClr val="tx1"/>
                </a:solidFill>
              </a:rPr>
              <a:t>Corte Constitucional . (1991). </a:t>
            </a:r>
            <a:r>
              <a:rPr lang="es-CO" sz="900" i="1" dirty="0">
                <a:solidFill>
                  <a:schemeClr val="tx1"/>
                </a:solidFill>
              </a:rPr>
              <a:t>Constitución Política de Colombia.</a:t>
            </a:r>
            <a:r>
              <a:rPr lang="es-CO" sz="900" dirty="0">
                <a:solidFill>
                  <a:schemeClr val="tx1"/>
                </a:solidFill>
              </a:rPr>
              <a:t> </a:t>
            </a:r>
          </a:p>
          <a:p>
            <a:pPr marL="0" indent="0">
              <a:buNone/>
            </a:pPr>
            <a:r>
              <a:rPr lang="es-CO" sz="900" dirty="0">
                <a:solidFill>
                  <a:schemeClr val="tx1"/>
                </a:solidFill>
              </a:rPr>
              <a:t>Corte Constitucional . (1995). </a:t>
            </a:r>
            <a:r>
              <a:rPr lang="es-CO" sz="900" i="1" dirty="0">
                <a:solidFill>
                  <a:schemeClr val="tx1"/>
                </a:solidFill>
              </a:rPr>
              <a:t>Sentencia T- 620 .</a:t>
            </a:r>
            <a:r>
              <a:rPr lang="es-CO" sz="900" dirty="0">
                <a:solidFill>
                  <a:schemeClr val="tx1"/>
                </a:solidFill>
              </a:rPr>
              <a:t> Obtenido de http://www.corteconstitucional.gov.co/relatoria/1995/T-620-95.htm</a:t>
            </a:r>
          </a:p>
          <a:p>
            <a:pPr marL="0" indent="0">
              <a:buNone/>
            </a:pPr>
            <a:r>
              <a:rPr lang="es-CO" sz="900" dirty="0">
                <a:solidFill>
                  <a:schemeClr val="tx1"/>
                </a:solidFill>
              </a:rPr>
              <a:t>Corte Constitucional . (2009). </a:t>
            </a:r>
            <a:r>
              <a:rPr lang="es-CO" sz="900" i="1" dirty="0">
                <a:solidFill>
                  <a:schemeClr val="tx1"/>
                </a:solidFill>
              </a:rPr>
              <a:t>Sentencia C 636 .</a:t>
            </a:r>
            <a:r>
              <a:rPr lang="es-CO" sz="900" dirty="0">
                <a:solidFill>
                  <a:schemeClr val="tx1"/>
                </a:solidFill>
              </a:rPr>
              <a:t> Obtenido de http://www.corteconstitucional.gov.co/RELATORIA/2009/C-636-09.htm</a:t>
            </a:r>
          </a:p>
          <a:p>
            <a:pPr marL="0" indent="0">
              <a:buNone/>
            </a:pPr>
            <a:r>
              <a:rPr lang="es-CO" sz="900" dirty="0">
                <a:solidFill>
                  <a:schemeClr val="tx1"/>
                </a:solidFill>
              </a:rPr>
              <a:t>Corte Constitucional . (2015). </a:t>
            </a:r>
            <a:r>
              <a:rPr lang="es-CO" sz="900" i="1" dirty="0">
                <a:solidFill>
                  <a:schemeClr val="tx1"/>
                </a:solidFill>
              </a:rPr>
              <a:t>Sentencia T - 736/15.</a:t>
            </a:r>
            <a:r>
              <a:rPr lang="es-CO" sz="900" dirty="0">
                <a:solidFill>
                  <a:schemeClr val="tx1"/>
                </a:solidFill>
              </a:rPr>
              <a:t> </a:t>
            </a:r>
            <a:endParaRPr lang="es-CO" sz="900" dirty="0"/>
          </a:p>
        </p:txBody>
      </p:sp>
    </p:spTree>
    <p:extLst>
      <p:ext uri="{BB962C8B-B14F-4D97-AF65-F5344CB8AC3E}">
        <p14:creationId xmlns:p14="http://schemas.microsoft.com/office/powerpoint/2010/main" val="32483420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Marcador de contenido 11"/>
          <p:cNvSpPr>
            <a:spLocks noGrp="1"/>
          </p:cNvSpPr>
          <p:nvPr>
            <p:ph idx="4294967295"/>
          </p:nvPr>
        </p:nvSpPr>
        <p:spPr>
          <a:xfrm>
            <a:off x="716003" y="1345082"/>
            <a:ext cx="11029950" cy="5512918"/>
          </a:xfrm>
        </p:spPr>
        <p:txBody>
          <a:bodyPr>
            <a:noAutofit/>
          </a:bodyPr>
          <a:lstStyle/>
          <a:p>
            <a:pPr marL="0" indent="0">
              <a:buNone/>
            </a:pPr>
            <a:r>
              <a:rPr lang="es-CO" sz="1000" dirty="0">
                <a:solidFill>
                  <a:schemeClr val="tx1"/>
                </a:solidFill>
              </a:rPr>
              <a:t>Corte Constitucional . (2016). </a:t>
            </a:r>
            <a:r>
              <a:rPr lang="es-CO" sz="1000" i="1" dirty="0">
                <a:solidFill>
                  <a:schemeClr val="tx1"/>
                </a:solidFill>
              </a:rPr>
              <a:t>Sentencia T - 594/16.</a:t>
            </a:r>
            <a:r>
              <a:rPr lang="es-CO" sz="1000" dirty="0">
                <a:solidFill>
                  <a:schemeClr val="tx1"/>
                </a:solidFill>
              </a:rPr>
              <a:t> Obtenido de https://www.dejusticia.org/wp-content/uploads/2017/04/fi_name_recurso_884.pdf</a:t>
            </a:r>
          </a:p>
          <a:p>
            <a:pPr marL="0" indent="0">
              <a:buNone/>
            </a:pPr>
            <a:r>
              <a:rPr lang="es-CO" sz="1000" dirty="0">
                <a:solidFill>
                  <a:schemeClr val="tx1"/>
                </a:solidFill>
              </a:rPr>
              <a:t>Corte Constitucional . (2017). </a:t>
            </a:r>
            <a:r>
              <a:rPr lang="es-CO" sz="1000" i="1" dirty="0">
                <a:solidFill>
                  <a:schemeClr val="tx1"/>
                </a:solidFill>
              </a:rPr>
              <a:t>Sentencia T - 073 de 2017.</a:t>
            </a:r>
            <a:r>
              <a:rPr lang="es-CO" sz="1000" dirty="0">
                <a:solidFill>
                  <a:schemeClr val="tx1"/>
                </a:solidFill>
              </a:rPr>
              <a:t> Obtenido de http://www.corteconstitucional.gov.co/relatoria/2017/t-073-17.htm</a:t>
            </a:r>
          </a:p>
          <a:p>
            <a:pPr marL="0" indent="0">
              <a:buNone/>
            </a:pPr>
            <a:r>
              <a:rPr lang="es-CO" sz="1000" dirty="0">
                <a:solidFill>
                  <a:schemeClr val="tx1"/>
                </a:solidFill>
              </a:rPr>
              <a:t>Corte </a:t>
            </a:r>
            <a:r>
              <a:rPr lang="es-CO" sz="1000" dirty="0" err="1">
                <a:solidFill>
                  <a:schemeClr val="tx1"/>
                </a:solidFill>
              </a:rPr>
              <a:t>Contitucional</a:t>
            </a:r>
            <a:r>
              <a:rPr lang="es-CO" sz="1000" dirty="0">
                <a:solidFill>
                  <a:schemeClr val="tx1"/>
                </a:solidFill>
              </a:rPr>
              <a:t> . (2010). </a:t>
            </a:r>
            <a:r>
              <a:rPr lang="es-CO" sz="1000" i="1" dirty="0">
                <a:solidFill>
                  <a:schemeClr val="tx1"/>
                </a:solidFill>
              </a:rPr>
              <a:t>Sentencia T- 629.</a:t>
            </a:r>
            <a:r>
              <a:rPr lang="es-CO" sz="1000" dirty="0">
                <a:solidFill>
                  <a:schemeClr val="tx1"/>
                </a:solidFill>
              </a:rPr>
              <a:t> Obtenido de </a:t>
            </a:r>
            <a:r>
              <a:rPr lang="es-CO" sz="1000" dirty="0">
                <a:solidFill>
                  <a:schemeClr val="tx1"/>
                </a:solidFill>
                <a:hlinkClick r:id="rId2"/>
              </a:rPr>
              <a:t>http://www.corteconstitucional.gov.co/RELATORIA/2010/T-629-10.htm</a:t>
            </a:r>
            <a:endParaRPr lang="es-CO" sz="1000" dirty="0">
              <a:solidFill>
                <a:schemeClr val="tx1"/>
              </a:solidFill>
            </a:endParaRPr>
          </a:p>
          <a:p>
            <a:pPr marL="0" indent="0">
              <a:buNone/>
            </a:pPr>
            <a:r>
              <a:rPr lang="es-CO" sz="1000" dirty="0">
                <a:solidFill>
                  <a:schemeClr val="tx1"/>
                </a:solidFill>
              </a:rPr>
              <a:t>Dalle, P. (</a:t>
            </a:r>
            <a:r>
              <a:rPr lang="es-CO" sz="1000" dirty="0" err="1">
                <a:solidFill>
                  <a:schemeClr val="tx1"/>
                </a:solidFill>
              </a:rPr>
              <a:t>Octube</a:t>
            </a:r>
            <a:r>
              <a:rPr lang="es-CO" sz="1000" dirty="0">
                <a:solidFill>
                  <a:schemeClr val="tx1"/>
                </a:solidFill>
              </a:rPr>
              <a:t> de 2004). Experiencias de inmigrantes brasileros en Buenos Aires. 21 - 24. Buenos Aires, Argentina.</a:t>
            </a:r>
          </a:p>
          <a:p>
            <a:pPr marL="0" indent="0">
              <a:buNone/>
            </a:pPr>
            <a:r>
              <a:rPr lang="es-CO" sz="1000" i="1" dirty="0">
                <a:solidFill>
                  <a:schemeClr val="tx1"/>
                </a:solidFill>
              </a:rPr>
              <a:t>Declaración sobre los derechos humanos de los individuos que no son nacionales del país en que viven .</a:t>
            </a:r>
            <a:r>
              <a:rPr lang="es-CO" sz="1000" dirty="0">
                <a:solidFill>
                  <a:schemeClr val="tx1"/>
                </a:solidFill>
              </a:rPr>
              <a:t> (1985 ). Declaraci%C3%B3n_sobre_los_derechos_humanos_de_los_individuos_que_no_son_nacionales_del_pa%C3%ADs_en_que_viven-1%20(3).pdf</a:t>
            </a:r>
          </a:p>
          <a:p>
            <a:pPr marL="0" indent="0">
              <a:buNone/>
            </a:pPr>
            <a:r>
              <a:rPr lang="es-CO" sz="1000" i="1" dirty="0">
                <a:solidFill>
                  <a:schemeClr val="tx1"/>
                </a:solidFill>
              </a:rPr>
              <a:t>Declaración Universal de Derechos Humanos.</a:t>
            </a:r>
            <a:r>
              <a:rPr lang="es-CO" sz="1000" dirty="0">
                <a:solidFill>
                  <a:schemeClr val="tx1"/>
                </a:solidFill>
              </a:rPr>
              <a:t> (2015). Obtenido de : http://www.un.org/es/documents/udhr/UDHR_booklet_SP_web.pdf</a:t>
            </a:r>
          </a:p>
          <a:p>
            <a:pPr marL="0" indent="0">
              <a:buNone/>
            </a:pPr>
            <a:r>
              <a:rPr lang="es-CO" sz="1000" dirty="0">
                <a:solidFill>
                  <a:schemeClr val="tx1"/>
                </a:solidFill>
              </a:rPr>
              <a:t>Espectador, E. (Febrero de 2017). </a:t>
            </a:r>
            <a:r>
              <a:rPr lang="es-CO" sz="1000" i="1" dirty="0">
                <a:solidFill>
                  <a:schemeClr val="tx1"/>
                </a:solidFill>
              </a:rPr>
              <a:t>Los reclamos de las trabajadoras sexuales en Bogotá</a:t>
            </a:r>
            <a:r>
              <a:rPr lang="es-CO" sz="1000" dirty="0">
                <a:solidFill>
                  <a:schemeClr val="tx1"/>
                </a:solidFill>
              </a:rPr>
              <a:t>. Obtenido de https://www.elespectador.com/noticias/bogota/los-reclamos-de-las-trabajadoras-sexuales-en-bogota-articulo-681153</a:t>
            </a:r>
          </a:p>
          <a:p>
            <a:pPr marL="0" indent="0">
              <a:buNone/>
            </a:pPr>
            <a:r>
              <a:rPr lang="es-CO" sz="1000" dirty="0" err="1">
                <a:solidFill>
                  <a:schemeClr val="tx1"/>
                </a:solidFill>
              </a:rPr>
              <a:t>Freidin</a:t>
            </a:r>
            <a:r>
              <a:rPr lang="es-CO" sz="1000" dirty="0">
                <a:solidFill>
                  <a:schemeClr val="tx1"/>
                </a:solidFill>
              </a:rPr>
              <a:t>, B. (1999). </a:t>
            </a:r>
            <a:r>
              <a:rPr lang="es-CO" sz="1000" i="1" dirty="0">
                <a:solidFill>
                  <a:schemeClr val="tx1"/>
                </a:solidFill>
              </a:rPr>
              <a:t>El uso del enfoque biográfico para el estudio de las experiencias.</a:t>
            </a:r>
            <a:r>
              <a:rPr lang="es-CO" sz="1000" dirty="0">
                <a:solidFill>
                  <a:schemeClr val="tx1"/>
                </a:solidFill>
              </a:rPr>
              <a:t> Buenos Aires: Belgrano.</a:t>
            </a:r>
          </a:p>
          <a:p>
            <a:pPr marL="0" indent="0">
              <a:lnSpc>
                <a:spcPct val="107000"/>
              </a:lnSpc>
              <a:spcAft>
                <a:spcPts val="800"/>
              </a:spcAft>
              <a:buNone/>
            </a:pPr>
            <a:r>
              <a:rPr lang="es-CO" sz="1000" dirty="0" err="1">
                <a:ea typeface="Calibri" panose="020F0502020204030204" pitchFamily="34" charset="0"/>
                <a:cs typeface="Times New Roman" panose="02020603050405020304" pitchFamily="18" charset="0"/>
              </a:rPr>
              <a:t>Gergen</a:t>
            </a:r>
            <a:r>
              <a:rPr lang="es-CO" sz="1000" dirty="0">
                <a:ea typeface="Calibri" panose="020F0502020204030204" pitchFamily="34" charset="0"/>
                <a:cs typeface="Times New Roman" panose="02020603050405020304" pitchFamily="18" charset="0"/>
              </a:rPr>
              <a:t>, K. (2007). </a:t>
            </a:r>
            <a:r>
              <a:rPr lang="es-CO" sz="1000" i="1" dirty="0">
                <a:ea typeface="Calibri" panose="020F0502020204030204" pitchFamily="34" charset="0"/>
                <a:cs typeface="Times New Roman" panose="02020603050405020304" pitchFamily="18" charset="0"/>
              </a:rPr>
              <a:t>Construccionismo social aportes para el debate y la práctica.</a:t>
            </a:r>
            <a:r>
              <a:rPr lang="es-CO" sz="1000" dirty="0">
                <a:ea typeface="Calibri" panose="020F0502020204030204" pitchFamily="34" charset="0"/>
                <a:cs typeface="Times New Roman" panose="02020603050405020304" pitchFamily="18" charset="0"/>
              </a:rPr>
              <a:t> Obtenido de https://www.taosinstitute.net/Websites/taos/images/PublicationsFreeBooks/Gergen_construccionismo_social.pdf</a:t>
            </a:r>
          </a:p>
          <a:p>
            <a:pPr marL="0" indent="0">
              <a:lnSpc>
                <a:spcPct val="107000"/>
              </a:lnSpc>
              <a:spcAft>
                <a:spcPts val="800"/>
              </a:spcAft>
              <a:buNone/>
            </a:pPr>
            <a:r>
              <a:rPr lang="es-CO" sz="1000" dirty="0">
                <a:ea typeface="Calibri" panose="020F0502020204030204" pitchFamily="34" charset="0"/>
                <a:cs typeface="Times New Roman" panose="02020603050405020304" pitchFamily="18" charset="0"/>
              </a:rPr>
              <a:t>Gil </a:t>
            </a:r>
            <a:r>
              <a:rPr lang="es-CO" sz="1000" dirty="0" err="1">
                <a:ea typeface="Calibri" panose="020F0502020204030204" pitchFamily="34" charset="0"/>
                <a:cs typeface="Times New Roman" panose="02020603050405020304" pitchFamily="18" charset="0"/>
              </a:rPr>
              <a:t>Araújo</a:t>
            </a:r>
            <a:r>
              <a:rPr lang="es-CO" sz="1000" dirty="0">
                <a:ea typeface="Calibri" panose="020F0502020204030204" pitchFamily="34" charset="0"/>
                <a:cs typeface="Times New Roman" panose="02020603050405020304" pitchFamily="18" charset="0"/>
              </a:rPr>
              <a:t>, S., </a:t>
            </a:r>
            <a:r>
              <a:rPr lang="es-CO" sz="1000" dirty="0" err="1">
                <a:ea typeface="Calibri" panose="020F0502020204030204" pitchFamily="34" charset="0"/>
                <a:cs typeface="Times New Roman" panose="02020603050405020304" pitchFamily="18" charset="0"/>
              </a:rPr>
              <a:t>Atienza</a:t>
            </a:r>
            <a:r>
              <a:rPr lang="es-CO" sz="1000" dirty="0">
                <a:ea typeface="Calibri" panose="020F0502020204030204" pitchFamily="34" charset="0"/>
                <a:cs typeface="Times New Roman" panose="02020603050405020304" pitchFamily="18" charset="0"/>
              </a:rPr>
              <a:t> Azcona, J., Herrera, G., </a:t>
            </a:r>
            <a:r>
              <a:rPr lang="es-CO" sz="1000" dirty="0" err="1">
                <a:ea typeface="Calibri" panose="020F0502020204030204" pitchFamily="34" charset="0"/>
                <a:cs typeface="Times New Roman" panose="02020603050405020304" pitchFamily="18" charset="0"/>
              </a:rPr>
              <a:t>Malgesini</a:t>
            </a:r>
            <a:r>
              <a:rPr lang="es-CO" sz="1000" dirty="0">
                <a:ea typeface="Calibri" panose="020F0502020204030204" pitchFamily="34" charset="0"/>
                <a:cs typeface="Times New Roman" panose="02020603050405020304" pitchFamily="18" charset="0"/>
              </a:rPr>
              <a:t>, G., </a:t>
            </a:r>
            <a:r>
              <a:rPr lang="es-CO" sz="1000" dirty="0" err="1">
                <a:ea typeface="Calibri" panose="020F0502020204030204" pitchFamily="34" charset="0"/>
                <a:cs typeface="Times New Roman" panose="02020603050405020304" pitchFamily="18" charset="0"/>
              </a:rPr>
              <a:t>Nyberg</a:t>
            </a:r>
            <a:r>
              <a:rPr lang="es-CO" sz="1000" dirty="0">
                <a:ea typeface="Calibri" panose="020F0502020204030204" pitchFamily="34" charset="0"/>
                <a:cs typeface="Times New Roman" panose="02020603050405020304" pitchFamily="18" charset="0"/>
              </a:rPr>
              <a:t> </a:t>
            </a:r>
            <a:r>
              <a:rPr lang="es-CO" sz="1000" dirty="0" err="1">
                <a:ea typeface="Calibri" panose="020F0502020204030204" pitchFamily="34" charset="0"/>
                <a:cs typeface="Times New Roman" panose="02020603050405020304" pitchFamily="18" charset="0"/>
              </a:rPr>
              <a:t>Sørensen</a:t>
            </a:r>
            <a:r>
              <a:rPr lang="es-CO" sz="1000" dirty="0">
                <a:ea typeface="Calibri" panose="020F0502020204030204" pitchFamily="34" charset="0"/>
                <a:cs typeface="Times New Roman" panose="02020603050405020304" pitchFamily="18" charset="0"/>
              </a:rPr>
              <a:t>, N., &amp; Van </a:t>
            </a:r>
            <a:r>
              <a:rPr lang="es-CO" sz="1000" dirty="0" err="1">
                <a:ea typeface="Calibri" panose="020F0502020204030204" pitchFamily="34" charset="0"/>
                <a:cs typeface="Times New Roman" panose="02020603050405020304" pitchFamily="18" charset="0"/>
              </a:rPr>
              <a:t>Hear</a:t>
            </a:r>
            <a:r>
              <a:rPr lang="es-CO" sz="1000" dirty="0">
                <a:ea typeface="Calibri" panose="020F0502020204030204" pitchFamily="34" charset="0"/>
                <a:cs typeface="Times New Roman" panose="02020603050405020304" pitchFamily="18" charset="0"/>
              </a:rPr>
              <a:t>, N. y.-P. (2005). La migración un camino entre el desarrollo y la cooperación . Madrid: Fundación Hogar del Empleado. T.</a:t>
            </a:r>
          </a:p>
          <a:p>
            <a:pPr marL="0" indent="0">
              <a:lnSpc>
                <a:spcPct val="107000"/>
              </a:lnSpc>
              <a:spcAft>
                <a:spcPts val="800"/>
              </a:spcAft>
              <a:buNone/>
            </a:pPr>
            <a:r>
              <a:rPr lang="es-CO" sz="1000" dirty="0" err="1">
                <a:ea typeface="Calibri" panose="020F0502020204030204" pitchFamily="34" charset="0"/>
                <a:cs typeface="Times New Roman" panose="02020603050405020304" pitchFamily="18" charset="0"/>
              </a:rPr>
              <a:t>Giorguli</a:t>
            </a:r>
            <a:r>
              <a:rPr lang="es-CO" sz="1000" dirty="0">
                <a:ea typeface="Calibri" panose="020F0502020204030204" pitchFamily="34" charset="0"/>
                <a:cs typeface="Times New Roman" panose="02020603050405020304" pitchFamily="18" charset="0"/>
              </a:rPr>
              <a:t> , s., &amp; </a:t>
            </a:r>
            <a:r>
              <a:rPr lang="es-CO" sz="1000" dirty="0" err="1">
                <a:ea typeface="Calibri" panose="020F0502020204030204" pitchFamily="34" charset="0"/>
                <a:cs typeface="Times New Roman" panose="02020603050405020304" pitchFamily="18" charset="0"/>
              </a:rPr>
              <a:t>Itzigsohn</a:t>
            </a:r>
            <a:r>
              <a:rPr lang="es-CO" sz="1000" dirty="0">
                <a:ea typeface="Calibri" panose="020F0502020204030204" pitchFamily="34" charset="0"/>
                <a:cs typeface="Times New Roman" panose="02020603050405020304" pitchFamily="18" charset="0"/>
              </a:rPr>
              <a:t>, J. (2006). Diferencias de género en la experiencia migratoria. </a:t>
            </a:r>
            <a:r>
              <a:rPr lang="es-CO" sz="1000" dirty="0" err="1">
                <a:ea typeface="Calibri" panose="020F0502020204030204" pitchFamily="34" charset="0"/>
                <a:cs typeface="Times New Roman" panose="02020603050405020304" pitchFamily="18" charset="0"/>
              </a:rPr>
              <a:t>Trasnacionalismo</a:t>
            </a:r>
            <a:r>
              <a:rPr lang="es-CO" sz="1000" dirty="0">
                <a:ea typeface="Calibri" panose="020F0502020204030204" pitchFamily="34" charset="0"/>
                <a:cs typeface="Times New Roman" panose="02020603050405020304" pitchFamily="18" charset="0"/>
              </a:rPr>
              <a:t> e incorporación de los migrantes latinos en Estados Unidos. </a:t>
            </a:r>
            <a:r>
              <a:rPr lang="es-CO" sz="1000" i="1" dirty="0">
                <a:ea typeface="Calibri" panose="020F0502020204030204" pitchFamily="34" charset="0"/>
                <a:cs typeface="Times New Roman" panose="02020603050405020304" pitchFamily="18" charset="0"/>
              </a:rPr>
              <a:t>Cielo</a:t>
            </a:r>
            <a:r>
              <a:rPr lang="es-CO" sz="1000" dirty="0">
                <a:ea typeface="Calibri" panose="020F0502020204030204" pitchFamily="34" charset="0"/>
                <a:cs typeface="Times New Roman" panose="02020603050405020304" pitchFamily="18" charset="0"/>
              </a:rPr>
              <a:t>.</a:t>
            </a:r>
          </a:p>
          <a:p>
            <a:pPr marL="0" indent="0">
              <a:lnSpc>
                <a:spcPct val="107000"/>
              </a:lnSpc>
              <a:spcAft>
                <a:spcPts val="800"/>
              </a:spcAft>
              <a:buNone/>
            </a:pPr>
            <a:r>
              <a:rPr lang="es-CO" sz="1000" dirty="0">
                <a:ea typeface="Calibri" panose="020F0502020204030204" pitchFamily="34" charset="0"/>
                <a:cs typeface="Times New Roman" panose="02020603050405020304" pitchFamily="18" charset="0"/>
              </a:rPr>
              <a:t>Gómez, O. (2008). </a:t>
            </a:r>
            <a:r>
              <a:rPr lang="es-CO" sz="1000" i="1" dirty="0" err="1">
                <a:ea typeface="Calibri" panose="020F0502020204030204" pitchFamily="34" charset="0"/>
                <a:cs typeface="Times New Roman" panose="02020603050405020304" pitchFamily="18" charset="0"/>
              </a:rPr>
              <a:t>Dialogos</a:t>
            </a:r>
            <a:r>
              <a:rPr lang="es-CO" sz="1000" i="1" dirty="0">
                <a:ea typeface="Calibri" panose="020F0502020204030204" pitchFamily="34" charset="0"/>
                <a:cs typeface="Times New Roman" panose="02020603050405020304" pitchFamily="18" charset="0"/>
              </a:rPr>
              <a:t> Migrantes.</a:t>
            </a:r>
            <a:r>
              <a:rPr lang="es-CO" sz="1000" dirty="0">
                <a:ea typeface="Calibri" panose="020F0502020204030204" pitchFamily="34" charset="0"/>
                <a:cs typeface="Times New Roman" panose="02020603050405020304" pitchFamily="18" charset="0"/>
              </a:rPr>
              <a:t> Obtenido de Del olvido a la inclusión. </a:t>
            </a:r>
            <a:r>
              <a:rPr lang="es-CO" sz="1000" dirty="0" err="1">
                <a:ea typeface="Calibri" panose="020F0502020204030204" pitchFamily="34" charset="0"/>
                <a:cs typeface="Times New Roman" panose="02020603050405020304" pitchFamily="18" charset="0"/>
              </a:rPr>
              <a:t>Element</a:t>
            </a:r>
            <a:r>
              <a:rPr lang="es-CO" sz="1000" dirty="0">
                <a:ea typeface="Calibri" panose="020F0502020204030204" pitchFamily="34" charset="0"/>
                <a:cs typeface="Times New Roman" panose="02020603050405020304" pitchFamily="18" charset="0"/>
              </a:rPr>
              <a:t> Del olvido a la inclusión. Elementos para una política pública: </a:t>
            </a:r>
            <a:r>
              <a:rPr lang="es-CO" sz="1000" dirty="0">
                <a:ea typeface="Calibri" panose="020F0502020204030204" pitchFamily="34" charset="0"/>
                <a:cs typeface="Times New Roman" panose="02020603050405020304" pitchFamily="18" charset="0"/>
                <a:hlinkClick r:id="rId3"/>
              </a:rPr>
              <a:t>http://observatoriodemigraciones.org/apc-aa-files/69e3909999fd8ec8018dd3f5d7dbdc5d/DMigrantes_No.1.pdf</a:t>
            </a:r>
            <a:endParaRPr lang="es-CO" sz="1000" dirty="0">
              <a:ea typeface="Calibri" panose="020F0502020204030204" pitchFamily="34" charset="0"/>
              <a:cs typeface="Times New Roman" panose="02020603050405020304" pitchFamily="18" charset="0"/>
            </a:endParaRPr>
          </a:p>
          <a:p>
            <a:pPr marL="0" indent="0">
              <a:lnSpc>
                <a:spcPct val="107000"/>
              </a:lnSpc>
              <a:spcAft>
                <a:spcPts val="800"/>
              </a:spcAft>
              <a:buNone/>
            </a:pPr>
            <a:r>
              <a:rPr lang="es-CO" sz="1000" dirty="0">
                <a:ea typeface="Calibri" panose="020F0502020204030204" pitchFamily="34" charset="0"/>
                <a:cs typeface="Times New Roman" panose="02020603050405020304" pitchFamily="18" charset="0"/>
              </a:rPr>
              <a:t>Guzmán, N. (2016). Experiencias juveniles de Inmigración peruana en Chile. Santiago de Chile: Escuela de Trabajo Social.</a:t>
            </a:r>
          </a:p>
          <a:p>
            <a:pPr marL="0" indent="0">
              <a:lnSpc>
                <a:spcPct val="107000"/>
              </a:lnSpc>
              <a:spcAft>
                <a:spcPts val="800"/>
              </a:spcAft>
              <a:buNone/>
            </a:pPr>
            <a:r>
              <a:rPr lang="es-CO" sz="1000" dirty="0" err="1">
                <a:ea typeface="Calibri" panose="020F0502020204030204" pitchFamily="34" charset="0"/>
                <a:cs typeface="Times New Roman" panose="02020603050405020304" pitchFamily="18" charset="0"/>
              </a:rPr>
              <a:t>Hérnandez</a:t>
            </a:r>
            <a:r>
              <a:rPr lang="es-CO" sz="1000" dirty="0">
                <a:ea typeface="Calibri" panose="020F0502020204030204" pitchFamily="34" charset="0"/>
                <a:cs typeface="Times New Roman" panose="02020603050405020304" pitchFamily="18" charset="0"/>
              </a:rPr>
              <a:t> </a:t>
            </a:r>
            <a:r>
              <a:rPr lang="es-CO" sz="1000" dirty="0" err="1">
                <a:ea typeface="Calibri" panose="020F0502020204030204" pitchFamily="34" charset="0"/>
                <a:cs typeface="Times New Roman" panose="02020603050405020304" pitchFamily="18" charset="0"/>
              </a:rPr>
              <a:t>Sampieri</a:t>
            </a:r>
            <a:r>
              <a:rPr lang="es-CO" sz="1000" dirty="0">
                <a:ea typeface="Calibri" panose="020F0502020204030204" pitchFamily="34" charset="0"/>
                <a:cs typeface="Times New Roman" panose="02020603050405020304" pitchFamily="18" charset="0"/>
              </a:rPr>
              <a:t>, R., Fernández Collado, C., &amp; Baptista Lucio, M. d. (2006). </a:t>
            </a:r>
            <a:r>
              <a:rPr lang="es-CO" sz="1000" i="1" dirty="0">
                <a:ea typeface="Calibri" panose="020F0502020204030204" pitchFamily="34" charset="0"/>
                <a:cs typeface="Times New Roman" panose="02020603050405020304" pitchFamily="18" charset="0"/>
              </a:rPr>
              <a:t>Metodología de la Investigación .</a:t>
            </a:r>
            <a:r>
              <a:rPr lang="es-CO" sz="1000" dirty="0">
                <a:ea typeface="Calibri" panose="020F0502020204030204" pitchFamily="34" charset="0"/>
                <a:cs typeface="Times New Roman" panose="02020603050405020304" pitchFamily="18" charset="0"/>
              </a:rPr>
              <a:t> México D.F.: McGraw-Hill / Interamericana Editores, S.A. .</a:t>
            </a:r>
          </a:p>
          <a:p>
            <a:pPr marL="0" indent="0">
              <a:lnSpc>
                <a:spcPct val="107000"/>
              </a:lnSpc>
              <a:spcAft>
                <a:spcPts val="800"/>
              </a:spcAft>
              <a:buNone/>
            </a:pPr>
            <a:r>
              <a:rPr lang="es-CO" sz="1000" dirty="0">
                <a:ea typeface="Calibri" panose="020F0502020204030204" pitchFamily="34" charset="0"/>
                <a:cs typeface="Times New Roman" panose="02020603050405020304" pitchFamily="18" charset="0"/>
              </a:rPr>
              <a:t>Holgado, I. (2008). Prostituciones: diálogos sobre sexo de pago. </a:t>
            </a:r>
            <a:r>
              <a:rPr lang="es-CO" sz="1000" i="1" dirty="0">
                <a:ea typeface="Calibri" panose="020F0502020204030204" pitchFamily="34" charset="0"/>
                <a:cs typeface="Times New Roman" panose="02020603050405020304" pitchFamily="18" charset="0"/>
              </a:rPr>
              <a:t>Todas las voces para un mismo concierto feminista</a:t>
            </a:r>
            <a:r>
              <a:rPr lang="es-CO" sz="1000" dirty="0">
                <a:ea typeface="Calibri" panose="020F0502020204030204" pitchFamily="34" charset="0"/>
                <a:cs typeface="Times New Roman" panose="02020603050405020304" pitchFamily="18" charset="0"/>
              </a:rPr>
              <a:t>. Barcelona: Icaria Editorial.</a:t>
            </a:r>
          </a:p>
          <a:p>
            <a:pPr marL="0" indent="0">
              <a:lnSpc>
                <a:spcPct val="107000"/>
              </a:lnSpc>
              <a:spcAft>
                <a:spcPts val="800"/>
              </a:spcAft>
              <a:buNone/>
            </a:pPr>
            <a:r>
              <a:rPr lang="es-CO" sz="1000" dirty="0">
                <a:ea typeface="Calibri" panose="020F0502020204030204" pitchFamily="34" charset="0"/>
                <a:cs typeface="Times New Roman" panose="02020603050405020304" pitchFamily="18" charset="0"/>
              </a:rPr>
              <a:t>Jensen, F. (2013). “Atravesar” la frontera: La huella perpetua en la experiencia. En V. Correa, I. </a:t>
            </a:r>
            <a:r>
              <a:rPr lang="es-CO" sz="1000" dirty="0" err="1">
                <a:ea typeface="Calibri" panose="020F0502020204030204" pitchFamily="34" charset="0"/>
                <a:cs typeface="Times New Roman" panose="02020603050405020304" pitchFamily="18" charset="0"/>
              </a:rPr>
              <a:t>Bortolotto</a:t>
            </a:r>
            <a:r>
              <a:rPr lang="es-CO" sz="1000" dirty="0">
                <a:ea typeface="Calibri" panose="020F0502020204030204" pitchFamily="34" charset="0"/>
                <a:cs typeface="Times New Roman" panose="02020603050405020304" pitchFamily="18" charset="0"/>
              </a:rPr>
              <a:t>, &amp; A. </a:t>
            </a:r>
            <a:r>
              <a:rPr lang="es-CO" sz="1000" dirty="0" err="1">
                <a:ea typeface="Calibri" panose="020F0502020204030204" pitchFamily="34" charset="0"/>
                <a:cs typeface="Times New Roman" panose="02020603050405020304" pitchFamily="18" charset="0"/>
              </a:rPr>
              <a:t>Musett</a:t>
            </a:r>
            <a:r>
              <a:rPr lang="es-CO" sz="1000" dirty="0">
                <a:ea typeface="Calibri" panose="020F0502020204030204" pitchFamily="34" charset="0"/>
                <a:cs typeface="Times New Roman" panose="02020603050405020304" pitchFamily="18" charset="0"/>
              </a:rPr>
              <a:t>, </a:t>
            </a:r>
            <a:r>
              <a:rPr lang="es-CO" sz="1000" i="1" dirty="0">
                <a:ea typeface="Calibri" panose="020F0502020204030204" pitchFamily="34" charset="0"/>
                <a:cs typeface="Times New Roman" panose="02020603050405020304" pitchFamily="18" charset="0"/>
              </a:rPr>
              <a:t>Geografías de la </a:t>
            </a:r>
            <a:r>
              <a:rPr lang="es-CO" sz="1000" i="1" dirty="0" err="1">
                <a:ea typeface="Calibri" panose="020F0502020204030204" pitchFamily="34" charset="0"/>
                <a:cs typeface="Times New Roman" panose="02020603050405020304" pitchFamily="18" charset="0"/>
              </a:rPr>
              <a:t>espera.Migrar</a:t>
            </a:r>
            <a:r>
              <a:rPr lang="es-CO" sz="1000" i="1" dirty="0">
                <a:ea typeface="Calibri" panose="020F0502020204030204" pitchFamily="34" charset="0"/>
                <a:cs typeface="Times New Roman" panose="02020603050405020304" pitchFamily="18" charset="0"/>
              </a:rPr>
              <a:t>, habitar y trabajar en la ciudad de Santiago, Chile. 1990-2012</a:t>
            </a:r>
            <a:r>
              <a:rPr lang="es-CO" sz="1000" dirty="0">
                <a:ea typeface="Calibri" panose="020F0502020204030204" pitchFamily="34" charset="0"/>
                <a:cs typeface="Times New Roman" panose="02020603050405020304" pitchFamily="18" charset="0"/>
              </a:rPr>
              <a:t> (págs. 97 - 137). Santiago de Chile: ADVENIAT .</a:t>
            </a:r>
          </a:p>
          <a:p>
            <a:pPr marL="0" indent="0">
              <a:lnSpc>
                <a:spcPct val="107000"/>
              </a:lnSpc>
              <a:spcAft>
                <a:spcPts val="800"/>
              </a:spcAft>
              <a:buNone/>
            </a:pPr>
            <a:r>
              <a:rPr lang="es-CO" sz="1000" dirty="0">
                <a:ea typeface="Calibri" panose="020F0502020204030204" pitchFamily="34" charset="0"/>
                <a:cs typeface="Times New Roman" panose="02020603050405020304" pitchFamily="18" charset="0"/>
              </a:rPr>
              <a:t>Juliano, D. (2002). </a:t>
            </a:r>
            <a:r>
              <a:rPr lang="es-CO" sz="1000" i="1" dirty="0">
                <a:ea typeface="Calibri" panose="020F0502020204030204" pitchFamily="34" charset="0"/>
                <a:cs typeface="Times New Roman" panose="02020603050405020304" pitchFamily="18" charset="0"/>
              </a:rPr>
              <a:t>La prostitución, el espejo oscuro.</a:t>
            </a:r>
            <a:r>
              <a:rPr lang="es-CO" sz="1000" dirty="0">
                <a:ea typeface="Calibri" panose="020F0502020204030204" pitchFamily="34" charset="0"/>
                <a:cs typeface="Times New Roman" panose="02020603050405020304" pitchFamily="18" charset="0"/>
              </a:rPr>
              <a:t> Barcelona: Icaria.</a:t>
            </a:r>
          </a:p>
          <a:p>
            <a:pPr marL="0" indent="0">
              <a:lnSpc>
                <a:spcPct val="107000"/>
              </a:lnSpc>
              <a:spcAft>
                <a:spcPts val="800"/>
              </a:spcAft>
              <a:buNone/>
            </a:pPr>
            <a:r>
              <a:rPr lang="es-CO" sz="1000" dirty="0" err="1">
                <a:ea typeface="Calibri" panose="020F0502020204030204" pitchFamily="34" charset="0"/>
                <a:cs typeface="Times New Roman" panose="02020603050405020304" pitchFamily="18" charset="0"/>
              </a:rPr>
              <a:t>Lopez</a:t>
            </a:r>
            <a:r>
              <a:rPr lang="es-CO" sz="1000" dirty="0">
                <a:ea typeface="Calibri" panose="020F0502020204030204" pitchFamily="34" charset="0"/>
                <a:cs typeface="Times New Roman" panose="02020603050405020304" pitchFamily="18" charset="0"/>
              </a:rPr>
              <a:t> </a:t>
            </a:r>
            <a:r>
              <a:rPr lang="es-CO" sz="1000" dirty="0" err="1">
                <a:ea typeface="Calibri" panose="020F0502020204030204" pitchFamily="34" charset="0"/>
                <a:cs typeface="Times New Roman" panose="02020603050405020304" pitchFamily="18" charset="0"/>
              </a:rPr>
              <a:t>Riopedre</a:t>
            </a:r>
            <a:r>
              <a:rPr lang="es-CO" sz="1000" dirty="0">
                <a:ea typeface="Calibri" panose="020F0502020204030204" pitchFamily="34" charset="0"/>
                <a:cs typeface="Times New Roman" panose="02020603050405020304" pitchFamily="18" charset="0"/>
              </a:rPr>
              <a:t>, J. (2016). «Trabajo sexual transnacional: consecuencias de las políticas </a:t>
            </a:r>
            <a:r>
              <a:rPr lang="es-CO" sz="1000" dirty="0" err="1">
                <a:ea typeface="Calibri" panose="020F0502020204030204" pitchFamily="34" charset="0"/>
                <a:cs typeface="Times New Roman" panose="02020603050405020304" pitchFamily="18" charset="0"/>
              </a:rPr>
              <a:t>criminalizadoras</a:t>
            </a:r>
            <a:r>
              <a:rPr lang="es-CO" sz="1000" dirty="0">
                <a:ea typeface="Calibri" panose="020F0502020204030204" pitchFamily="34" charset="0"/>
                <a:cs typeface="Times New Roman" panose="02020603050405020304" pitchFamily="18" charset="0"/>
              </a:rPr>
              <a:t> de la prostitución y de. </a:t>
            </a:r>
            <a:r>
              <a:rPr lang="es-CO" sz="1000" i="1" dirty="0">
                <a:ea typeface="Calibri" panose="020F0502020204030204" pitchFamily="34" charset="0"/>
                <a:cs typeface="Times New Roman" panose="02020603050405020304" pitchFamily="18" charset="0"/>
              </a:rPr>
              <a:t>REDUR</a:t>
            </a:r>
            <a:r>
              <a:rPr lang="es-CO" sz="1000" dirty="0">
                <a:ea typeface="Calibri" panose="020F0502020204030204" pitchFamily="34" charset="0"/>
                <a:cs typeface="Times New Roman" panose="02020603050405020304" pitchFamily="18" charset="0"/>
              </a:rPr>
              <a:t>, 67-86.</a:t>
            </a:r>
          </a:p>
          <a:p>
            <a:pPr marL="0" indent="0">
              <a:lnSpc>
                <a:spcPct val="107000"/>
              </a:lnSpc>
              <a:spcAft>
                <a:spcPts val="800"/>
              </a:spcAft>
              <a:buNone/>
            </a:pPr>
            <a:endParaRPr lang="es-CO" sz="1200" dirty="0">
              <a:ea typeface="Calibri" panose="020F0502020204030204" pitchFamily="34" charset="0"/>
              <a:cs typeface="Times New Roman" panose="02020603050405020304" pitchFamily="18" charset="0"/>
            </a:endParaRPr>
          </a:p>
          <a:p>
            <a:endParaRPr lang="es-CO" sz="1500" dirty="0"/>
          </a:p>
        </p:txBody>
      </p:sp>
    </p:spTree>
    <p:extLst>
      <p:ext uri="{BB962C8B-B14F-4D97-AF65-F5344CB8AC3E}">
        <p14:creationId xmlns:p14="http://schemas.microsoft.com/office/powerpoint/2010/main" val="41038060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2839000" y="2276501"/>
            <a:ext cx="6205871" cy="3881437"/>
          </a:xfrm>
          <a:prstGeom prst="rect">
            <a:avLst/>
          </a:prstGeom>
        </p:spPr>
      </p:pic>
    </p:spTree>
    <p:extLst>
      <p:ext uri="{BB962C8B-B14F-4D97-AF65-F5344CB8AC3E}">
        <p14:creationId xmlns:p14="http://schemas.microsoft.com/office/powerpoint/2010/main" val="765933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b="1" dirty="0"/>
              <a:t>Problematización</a:t>
            </a:r>
            <a:endParaRPr lang="es-CO"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10508494"/>
              </p:ext>
            </p:extLst>
          </p:nvPr>
        </p:nvGraphicFramePr>
        <p:xfrm>
          <a:off x="-2070" y="2181224"/>
          <a:ext cx="12194069" cy="4399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770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9838" y="582521"/>
            <a:ext cx="11029616" cy="1013800"/>
          </a:xfrm>
        </p:spPr>
        <p:txBody>
          <a:bodyPr/>
          <a:lstStyle/>
          <a:p>
            <a:pPr algn="ctr"/>
            <a:r>
              <a:rPr lang="es-CO" b="1" dirty="0">
                <a:effectLst>
                  <a:outerShdw blurRad="38100" dist="38100" dir="2700000" algn="tl">
                    <a:srgbClr val="000000">
                      <a:alpha val="43137"/>
                    </a:srgbClr>
                  </a:outerShdw>
                </a:effectLst>
              </a:rPr>
              <a:t>Pregunta de Investigación</a:t>
            </a:r>
          </a:p>
        </p:txBody>
      </p:sp>
      <p:sp>
        <p:nvSpPr>
          <p:cNvPr id="4" name="Rectángulo redondeado 3"/>
          <p:cNvSpPr/>
          <p:nvPr/>
        </p:nvSpPr>
        <p:spPr>
          <a:xfrm>
            <a:off x="1343064" y="2915014"/>
            <a:ext cx="8311748" cy="24341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500" dirty="0"/>
              <a:t>¿Cuál es  la experiencia que tienen los venezolanos que ejercen trabajo sexual  en Chapinero Central- </a:t>
            </a:r>
            <a:r>
              <a:rPr lang="es-CO" sz="2500" dirty="0" smtClean="0"/>
              <a:t>Bogotá en el marco de un contexto migratorio?</a:t>
            </a:r>
            <a:endParaRPr lang="es-ES" sz="2500" dirty="0"/>
          </a:p>
          <a:p>
            <a:pPr algn="ctr"/>
            <a:endParaRPr lang="es-CO" sz="2500" dirty="0"/>
          </a:p>
        </p:txBody>
      </p:sp>
      <p:pic>
        <p:nvPicPr>
          <p:cNvPr id="1026" name="Picture 2" descr="Resultado de imagen para viajero dibuj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66595" y="3840242"/>
            <a:ext cx="2425405" cy="3017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1223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7187" y="648236"/>
            <a:ext cx="8596668" cy="885371"/>
          </a:xfrm>
        </p:spPr>
        <p:txBody>
          <a:bodyPr/>
          <a:lstStyle/>
          <a:p>
            <a:pPr algn="ctr"/>
            <a:r>
              <a:rPr lang="es-CO" b="1" cap="none" dirty="0">
                <a:effectLst>
                  <a:outerShdw blurRad="38100" dist="38100" dir="2700000" algn="tl">
                    <a:srgbClr val="000000">
                      <a:alpha val="43137"/>
                    </a:srgbClr>
                  </a:outerShdw>
                </a:effectLst>
              </a:rPr>
              <a:t>OBJETIVOS</a:t>
            </a:r>
            <a:endParaRPr lang="es-CO" cap="none" dirty="0"/>
          </a:p>
        </p:txBody>
      </p:sp>
      <p:graphicFrame>
        <p:nvGraphicFramePr>
          <p:cNvPr id="4" name="Diagrama 3"/>
          <p:cNvGraphicFramePr/>
          <p:nvPr>
            <p:extLst>
              <p:ext uri="{D42A27DB-BD31-4B8C-83A1-F6EECF244321}">
                <p14:modId xmlns:p14="http://schemas.microsoft.com/office/powerpoint/2010/main" val="2307214610"/>
              </p:ext>
            </p:extLst>
          </p:nvPr>
        </p:nvGraphicFramePr>
        <p:xfrm>
          <a:off x="1437188" y="1789043"/>
          <a:ext cx="11661868" cy="52611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redondeado 4"/>
          <p:cNvSpPr/>
          <p:nvPr/>
        </p:nvSpPr>
        <p:spPr>
          <a:xfrm>
            <a:off x="165255" y="3082053"/>
            <a:ext cx="3084722" cy="29001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a:t>Comprender </a:t>
            </a:r>
            <a:r>
              <a:rPr lang="es-CO" b="1" dirty="0" smtClean="0"/>
              <a:t>la experiencia </a:t>
            </a:r>
            <a:r>
              <a:rPr lang="es-CO" b="1" dirty="0"/>
              <a:t>de los venezolanos que ejercen trabajo sexual masculino en Chapinero Central- Bogotá, en el marco de un contexto migratorio</a:t>
            </a:r>
            <a:endParaRPr lang="es-CO" sz="2400" b="1" dirty="0"/>
          </a:p>
        </p:txBody>
      </p:sp>
    </p:spTree>
    <p:extLst>
      <p:ext uri="{BB962C8B-B14F-4D97-AF65-F5344CB8AC3E}">
        <p14:creationId xmlns:p14="http://schemas.microsoft.com/office/powerpoint/2010/main" val="1694437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702156"/>
            <a:ext cx="11029616" cy="766036"/>
          </a:xfrm>
        </p:spPr>
        <p:txBody>
          <a:bodyPr/>
          <a:lstStyle/>
          <a:p>
            <a:pPr algn="ctr"/>
            <a:r>
              <a:rPr lang="es-CO" b="1" dirty="0"/>
              <a:t>Justificación</a:t>
            </a:r>
            <a:endParaRPr lang="es-CO"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9708514"/>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7663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758" y="2118832"/>
            <a:ext cx="11029616" cy="1013800"/>
          </a:xfrm>
        </p:spPr>
        <p:txBody>
          <a:bodyPr/>
          <a:lstStyle/>
          <a:p>
            <a:pPr algn="ctr"/>
            <a:r>
              <a:rPr lang="es-CO" b="1" dirty="0"/>
              <a:t>Marco institucional </a:t>
            </a:r>
          </a:p>
        </p:txBody>
      </p:sp>
      <p:sp>
        <p:nvSpPr>
          <p:cNvPr id="5" name="CuadroTexto 4"/>
          <p:cNvSpPr txBox="1"/>
          <p:nvPr/>
        </p:nvSpPr>
        <p:spPr>
          <a:xfrm>
            <a:off x="2550017" y="991673"/>
            <a:ext cx="6903076" cy="523220"/>
          </a:xfrm>
          <a:prstGeom prst="rect">
            <a:avLst/>
          </a:prstGeom>
          <a:noFill/>
        </p:spPr>
        <p:txBody>
          <a:bodyPr wrap="square" rtlCol="0">
            <a:spAutoFit/>
          </a:bodyPr>
          <a:lstStyle/>
          <a:p>
            <a:pPr algn="ctr"/>
            <a:r>
              <a:rPr lang="es-CO" sz="2800" b="1" dirty="0">
                <a:solidFill>
                  <a:schemeClr val="bg1"/>
                </a:solidFill>
              </a:rPr>
              <a:t>MARCO INSTITUCIONAL</a:t>
            </a:r>
          </a:p>
        </p:txBody>
      </p:sp>
      <p:graphicFrame>
        <p:nvGraphicFramePr>
          <p:cNvPr id="7" name="Diagrama 6"/>
          <p:cNvGraphicFramePr/>
          <p:nvPr>
            <p:extLst>
              <p:ext uri="{D42A27DB-BD31-4B8C-83A1-F6EECF244321}">
                <p14:modId xmlns:p14="http://schemas.microsoft.com/office/powerpoint/2010/main" val="1220014997"/>
              </p:ext>
            </p:extLst>
          </p:nvPr>
        </p:nvGraphicFramePr>
        <p:xfrm>
          <a:off x="1014570" y="2118832"/>
          <a:ext cx="10357476" cy="4346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3709115" y="2498502"/>
            <a:ext cx="6684136" cy="1323439"/>
          </a:xfrm>
          <a:prstGeom prst="rect">
            <a:avLst/>
          </a:prstGeom>
          <a:noFill/>
        </p:spPr>
        <p:txBody>
          <a:bodyPr wrap="square" rtlCol="0">
            <a:spAutoFit/>
          </a:bodyPr>
          <a:lstStyle/>
          <a:p>
            <a:pPr lvl="0" algn="just"/>
            <a:r>
              <a:rPr lang="es-CO" sz="1600" dirty="0">
                <a:latin typeface="Gill Sans MT" panose="020B0502020104020203" pitchFamily="34" charset="0"/>
                <a:cs typeface="Times New Roman" panose="02020603050405020304" pitchFamily="18" charset="0"/>
              </a:rPr>
              <a:t>Promover desde el enfoque de derechos y la perspectiva de diversidad, el reconocimiento y la promoción de la ciudadanía,  la participación, la incidencia política de sectores poblacionales en contextos de vulnerabilidad, en particular jóvenes, mujeres y personas de los sectores LGBTI.</a:t>
            </a:r>
            <a:endParaRPr lang="es-CO" sz="1600" dirty="0"/>
          </a:p>
        </p:txBody>
      </p:sp>
      <p:sp>
        <p:nvSpPr>
          <p:cNvPr id="9" name="CuadroTexto 8"/>
          <p:cNvSpPr txBox="1"/>
          <p:nvPr/>
        </p:nvSpPr>
        <p:spPr>
          <a:xfrm>
            <a:off x="3709115" y="4736523"/>
            <a:ext cx="6581105" cy="1323439"/>
          </a:xfrm>
          <a:prstGeom prst="rect">
            <a:avLst/>
          </a:prstGeom>
          <a:noFill/>
        </p:spPr>
        <p:txBody>
          <a:bodyPr wrap="square" rtlCol="0">
            <a:spAutoFit/>
          </a:bodyPr>
          <a:lstStyle/>
          <a:p>
            <a:pPr lvl="0" algn="just"/>
            <a:r>
              <a:rPr lang="es-CO" sz="1600" dirty="0">
                <a:cs typeface="Times New Roman" panose="02020603050405020304" pitchFamily="18" charset="0"/>
              </a:rPr>
              <a:t>En el 2016 liderar la participación e incidencia en lo local, distrital y nacional en la formulación e implementación de políticas públicas para sectores en contextos de vulnerabilidad, en particular jóvenes, mujeres y personas de los sectores LGBTI, desde el reconocimiento y la promoción de la ciudadanía,  la participación y la incidencia política.</a:t>
            </a:r>
            <a:endParaRPr lang="es-CO" sz="1600" dirty="0"/>
          </a:p>
        </p:txBody>
      </p:sp>
      <p:pic>
        <p:nvPicPr>
          <p:cNvPr id="10" name="Picture 2" descr="Resultado de imagen para red somo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92485" y="184407"/>
            <a:ext cx="1841678" cy="1734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1763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520" y="648236"/>
            <a:ext cx="8596668" cy="871470"/>
          </a:xfrm>
        </p:spPr>
        <p:txBody>
          <a:bodyPr/>
          <a:lstStyle/>
          <a:p>
            <a:pPr algn="ctr"/>
            <a:r>
              <a:rPr lang="es-CO" b="1" dirty="0">
                <a:effectLst>
                  <a:outerShdw blurRad="38100" dist="38100" dir="2700000" algn="tl">
                    <a:srgbClr val="000000">
                      <a:alpha val="43137"/>
                    </a:srgbClr>
                  </a:outerShdw>
                </a:effectLst>
              </a:rPr>
              <a:t>MARCO conceptual</a:t>
            </a:r>
            <a:endParaRPr lang="es-CO" dirty="0"/>
          </a:p>
        </p:txBody>
      </p:sp>
      <p:sp>
        <p:nvSpPr>
          <p:cNvPr id="6" name="Proceso alternativo 5"/>
          <p:cNvSpPr/>
          <p:nvPr/>
        </p:nvSpPr>
        <p:spPr>
          <a:xfrm>
            <a:off x="4185634" y="2163653"/>
            <a:ext cx="3696237" cy="4353058"/>
          </a:xfrm>
          <a:prstGeom prst="flowChartAlternateProces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b="1" dirty="0"/>
          </a:p>
          <a:p>
            <a:pPr algn="ctr"/>
            <a:r>
              <a:rPr lang="es-CO" b="1" dirty="0"/>
              <a:t>Migración</a:t>
            </a:r>
          </a:p>
          <a:p>
            <a:pPr algn="ctr"/>
            <a:endParaRPr lang="es-CO" b="1" dirty="0"/>
          </a:p>
          <a:p>
            <a:pPr algn="ctr"/>
            <a:r>
              <a:rPr lang="es-CO" dirty="0"/>
              <a:t>Los movimientos que supongan para el sujeto un cambio de entorno político administrativo, social y/o cultural relativamente duradero; o, de otro modo, cualquier cambio permanente de residencia que implique la interrupción de actividades en un lugar y su reorganización en otro. </a:t>
            </a:r>
          </a:p>
          <a:p>
            <a:pPr algn="ctr"/>
            <a:r>
              <a:rPr lang="es-CO" sz="1500" i="1" dirty="0"/>
              <a:t>(Blanco, 2000, p. 61). </a:t>
            </a:r>
          </a:p>
          <a:p>
            <a:pPr algn="ctr"/>
            <a:endParaRPr lang="es-CO" b="1" dirty="0"/>
          </a:p>
          <a:p>
            <a:pPr algn="ctr"/>
            <a:endParaRPr lang="es-CO" b="1" dirty="0"/>
          </a:p>
        </p:txBody>
      </p:sp>
      <p:sp>
        <p:nvSpPr>
          <p:cNvPr id="7" name="Proceso alternativo 6"/>
          <p:cNvSpPr/>
          <p:nvPr/>
        </p:nvSpPr>
        <p:spPr>
          <a:xfrm>
            <a:off x="8023540" y="2056889"/>
            <a:ext cx="3672298" cy="4459821"/>
          </a:xfrm>
          <a:prstGeom prst="flowChartAlternateProces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dirty="0"/>
          </a:p>
          <a:p>
            <a:pPr algn="ctr"/>
            <a:endParaRPr lang="es-CO" b="1" dirty="0"/>
          </a:p>
          <a:p>
            <a:pPr algn="ctr"/>
            <a:r>
              <a:rPr lang="es-CO" b="1" dirty="0"/>
              <a:t>Trabajo Sexual Masculino</a:t>
            </a:r>
          </a:p>
          <a:p>
            <a:pPr algn="ctr"/>
            <a:r>
              <a:rPr lang="es-CO" dirty="0"/>
              <a:t>Fenómeno complejo que implica a diversos actores e instituciones, que se basan en un </a:t>
            </a:r>
          </a:p>
          <a:p>
            <a:pPr lvl="0" algn="ctr"/>
            <a:r>
              <a:rPr lang="es-CO" dirty="0"/>
              <a:t>negocio de servicios sexuales, en el que ofertan su genitalidad a cambio de una recompensa que en la mayoría es una remuneración económica aunque en algunos casos se paga en especies como alimentación y vivienda (</a:t>
            </a:r>
            <a:r>
              <a:rPr lang="es-AR" sz="1500" i="1" dirty="0"/>
              <a:t>Osorio,  Pardo, Sánchez, y Rodríguez.  2006, </a:t>
            </a:r>
            <a:r>
              <a:rPr lang="es-CO" sz="1500" i="1" dirty="0"/>
              <a:t>p. 47</a:t>
            </a:r>
            <a:r>
              <a:rPr lang="es-AR" sz="1500" i="1" dirty="0"/>
              <a:t>)</a:t>
            </a:r>
            <a:endParaRPr lang="es-CO" sz="1500" i="1" dirty="0"/>
          </a:p>
          <a:p>
            <a:pPr algn="ctr"/>
            <a:endParaRPr lang="es-CO" dirty="0"/>
          </a:p>
        </p:txBody>
      </p:sp>
      <p:sp>
        <p:nvSpPr>
          <p:cNvPr id="11" name="Proceso alternativo 10"/>
          <p:cNvSpPr/>
          <p:nvPr/>
        </p:nvSpPr>
        <p:spPr>
          <a:xfrm>
            <a:off x="515155" y="2137895"/>
            <a:ext cx="3580326" cy="4378816"/>
          </a:xfrm>
          <a:prstGeom prst="flowChartAlternateProcess">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b="1" dirty="0"/>
              <a:t> Experiencia </a:t>
            </a:r>
          </a:p>
          <a:p>
            <a:pPr algn="ctr"/>
            <a:endParaRPr lang="es-CO" b="1" dirty="0"/>
          </a:p>
          <a:p>
            <a:pPr algn="ctr"/>
            <a:r>
              <a:rPr lang="es-ES" dirty="0"/>
              <a:t>Constituye la totalidad de las relaciones del individuo con el medio ambiente.  Así, la experiencia tiene un aspecto activo y otro pasivo peculiarmente combinados.</a:t>
            </a:r>
          </a:p>
          <a:p>
            <a:pPr algn="ctr"/>
            <a:endParaRPr lang="es-ES" sz="1600" i="1" dirty="0"/>
          </a:p>
          <a:p>
            <a:pPr algn="ctr"/>
            <a:r>
              <a:rPr lang="es-ES" sz="1600" i="1" dirty="0"/>
              <a:t>Dewey (2002- 2004)</a:t>
            </a:r>
            <a:endParaRPr lang="es-CO" sz="1600" i="1" dirty="0"/>
          </a:p>
          <a:p>
            <a:pPr algn="ctr"/>
            <a:endParaRPr lang="es-CO" b="1" dirty="0"/>
          </a:p>
          <a:p>
            <a:pPr algn="ctr"/>
            <a:r>
              <a:rPr lang="es-CO" dirty="0"/>
              <a:t> </a:t>
            </a:r>
            <a:endParaRPr lang="es-ES" dirty="0"/>
          </a:p>
          <a:p>
            <a:pPr algn="ctr"/>
            <a:endParaRPr lang="es-CO" b="1" dirty="0"/>
          </a:p>
          <a:p>
            <a:pPr algn="ctr"/>
            <a:endParaRPr lang="es-CO" dirty="0"/>
          </a:p>
        </p:txBody>
      </p:sp>
    </p:spTree>
    <p:extLst>
      <p:ext uri="{BB962C8B-B14F-4D97-AF65-F5344CB8AC3E}">
        <p14:creationId xmlns:p14="http://schemas.microsoft.com/office/powerpoint/2010/main" val="1876459020"/>
      </p:ext>
    </p:extLst>
  </p:cSld>
  <p:clrMapOvr>
    <a:masterClrMapping/>
  </p:clrMapOvr>
</p:sld>
</file>

<file path=ppt/theme/theme1.xml><?xml version="1.0" encoding="utf-8"?>
<a:theme xmlns:a="http://schemas.openxmlformats.org/drawingml/2006/main" name="Dividendo">
  <a:themeElements>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Dividendo">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o">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13210</TotalTime>
  <Words>4529</Words>
  <Application>Microsoft Office PowerPoint</Application>
  <PresentationFormat>Panorámica</PresentationFormat>
  <Paragraphs>325</Paragraphs>
  <Slides>38</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38</vt:i4>
      </vt:variant>
    </vt:vector>
  </HeadingPairs>
  <TitlesOfParts>
    <vt:vector size="46" baseType="lpstr">
      <vt:lpstr>Arial</vt:lpstr>
      <vt:lpstr>Calibri</vt:lpstr>
      <vt:lpstr>Gill Sans MT</vt:lpstr>
      <vt:lpstr>Symbol</vt:lpstr>
      <vt:lpstr>Tahoma</vt:lpstr>
      <vt:lpstr>Times New Roman</vt:lpstr>
      <vt:lpstr>Wingdings 2</vt:lpstr>
      <vt:lpstr>Dividendo</vt:lpstr>
      <vt:lpstr>Experiencia de venezolanos  que ejercen trabajo sexual masculino en Chapinero central Bogotá, en el marco de un contexto migratorio.</vt:lpstr>
      <vt:lpstr>Capitulo i -idea -antecedntes -Pregunta de investigación -Objetivos -justifición -marco institucional -Marco legal -mrco teórico </vt:lpstr>
      <vt:lpstr>antecedentes</vt:lpstr>
      <vt:lpstr>Problematización</vt:lpstr>
      <vt:lpstr>Pregunta de Investigación</vt:lpstr>
      <vt:lpstr>OBJETIVOS</vt:lpstr>
      <vt:lpstr>Justificación</vt:lpstr>
      <vt:lpstr>Marco institucional </vt:lpstr>
      <vt:lpstr>MARCO conceptual</vt:lpstr>
      <vt:lpstr>Presentación de PowerPoint</vt:lpstr>
      <vt:lpstr>DISEÑO METODOLÓGICO</vt:lpstr>
      <vt:lpstr>Tipo de investigación y Muestra</vt:lpstr>
      <vt:lpstr>TÉCNICAS E INSTRUMENTOS </vt:lpstr>
      <vt:lpstr>Categorías y subcategorías de análisis  </vt:lpstr>
      <vt:lpstr>Presentación de PowerPoint</vt:lpstr>
      <vt:lpstr>Presentación de PowerPoint</vt:lpstr>
      <vt:lpstr>Presentación de PowerPoint</vt:lpstr>
      <vt:lpstr>1. De Venezuela a bogotá </vt:lpstr>
      <vt:lpstr>“Empiezas a buscar información   y contactos para irte…” </vt:lpstr>
      <vt:lpstr>Presentación de PowerPoint</vt:lpstr>
      <vt:lpstr>Presentación de PowerPoint</vt:lpstr>
      <vt:lpstr>Presentación de PowerPoint</vt:lpstr>
      <vt:lpstr>2. El trabajo sexual es el medio para alcanzar metas </vt:lpstr>
      <vt:lpstr>Presentación de PowerPoint</vt:lpstr>
      <vt:lpstr>Presentación de PowerPoint</vt:lpstr>
      <vt:lpstr>Presentación de PowerPoint</vt:lpstr>
      <vt:lpstr> </vt:lpstr>
      <vt:lpstr>  Bogotá como destino permanente   </vt:lpstr>
      <vt:lpstr>Presentación de PowerPoint</vt:lpstr>
      <vt:lpstr>Retorno como un anhelo futuro   </vt:lpstr>
      <vt:lpstr>Profesionalización e internacionalización</vt:lpstr>
      <vt:lpstr>Presentación de PowerPoint</vt:lpstr>
      <vt:lpstr>recomendaciones</vt:lpstr>
      <vt:lpstr>Recomendaciones </vt:lpstr>
      <vt:lpstr>Logros </vt:lpstr>
      <vt:lpstr>Bibliografía y Cibergrafía</vt:lpstr>
      <vt:lpstr>Presentación de PowerPoint</vt:lpstr>
      <vt:lpstr>Presentación de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EFECTOS MIGRATORIOS EN LA SALUD COLECTIVA DE LA ZONA DE TOLERANCIA DE LA LOCALIDAD DE SANTAFÉ</dc:title>
  <dc:creator>Jeny Paola Fuquene Salas</dc:creator>
  <cp:lastModifiedBy>EQUIPO05</cp:lastModifiedBy>
  <cp:revision>413</cp:revision>
  <dcterms:created xsi:type="dcterms:W3CDTF">2017-03-02T13:38:24Z</dcterms:created>
  <dcterms:modified xsi:type="dcterms:W3CDTF">2018-06-15T16:16:24Z</dcterms:modified>
</cp:coreProperties>
</file>