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"/>
  </p:notesMasterIdLst>
  <p:handoutMasterIdLst>
    <p:handoutMasterId r:id="rId4"/>
  </p:handoutMasterIdLst>
  <p:sldIdLst>
    <p:sldId id="335" r:id="rId2"/>
  </p:sldIdLst>
  <p:sldSz cx="9144000" cy="6858000" type="screen4x3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jandro Herrera Mora" initials="AHM" lastIdx="1" clrIdx="0">
    <p:extLst>
      <p:ext uri="{19B8F6BF-5375-455C-9EA6-DF929625EA0E}">
        <p15:presenceInfo xmlns:p15="http://schemas.microsoft.com/office/powerpoint/2012/main" userId="7068878601c84b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FF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27" autoAdjust="0"/>
    <p:restoredTop sz="94660"/>
  </p:normalViewPr>
  <p:slideViewPr>
    <p:cSldViewPr>
      <p:cViewPr varScale="1">
        <p:scale>
          <a:sx n="86" d="100"/>
          <a:sy n="86" d="100"/>
        </p:scale>
        <p:origin x="208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211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9A61F-DB9C-4E1E-B4E8-298478017675}" type="datetimeFigureOut">
              <a:rPr lang="es-CO" smtClean="0"/>
              <a:t>21/10/2021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04B24-745F-40EF-89D8-E7B8C27F2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9710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BD2A6-7C28-4861-BE2B-A6E2ABBB9EA6}" type="datetimeFigureOut">
              <a:rPr lang="es-CO" smtClean="0"/>
              <a:t>21/10/2021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6D28E-0845-46A5-BFA7-36F1511AD8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2468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794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865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27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8746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6491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8197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448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484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2031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834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026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17319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>
            <a:hlinkClick r:id="" action="ppaction://noaction"/>
            <a:extLst>
              <a:ext uri="{FF2B5EF4-FFF2-40B4-BE49-F238E27FC236}">
                <a16:creationId xmlns:a16="http://schemas.microsoft.com/office/drawing/2014/main" id="{A0704086-7978-4D85-A8EA-21BAD2DFA647}"/>
              </a:ext>
            </a:extLst>
          </p:cNvPr>
          <p:cNvSpPr/>
          <p:nvPr/>
        </p:nvSpPr>
        <p:spPr>
          <a:xfrm>
            <a:off x="2346592" y="4434978"/>
            <a:ext cx="1726895" cy="206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20" name="CuadroTexto 19"/>
          <p:cNvSpPr txBox="1"/>
          <p:nvPr/>
        </p:nvSpPr>
        <p:spPr>
          <a:xfrm>
            <a:off x="4239322" y="6283220"/>
            <a:ext cx="3727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rgbClr val="1353A2"/>
                </a:solidFill>
                <a:latin typeface="Candara" panose="020E0502030303020204" pitchFamily="34" charset="0"/>
              </a:rPr>
              <a:t>Universidad </a:t>
            </a:r>
            <a:r>
              <a:rPr lang="es-ES" sz="1400" b="1" dirty="0">
                <a:solidFill>
                  <a:srgbClr val="1353A2"/>
                </a:solidFill>
                <a:latin typeface="Candara" panose="020E0502030303020204" pitchFamily="34" charset="0"/>
              </a:rPr>
              <a:t>Colegio Mayor de Cundinamarca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979873" y="76200"/>
            <a:ext cx="618722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b="1" spc="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Condensed" panose="020B0502040204020203" pitchFamily="34" charset="0"/>
              </a:rPr>
              <a:t>INVITACIÓN</a:t>
            </a:r>
          </a:p>
          <a:p>
            <a:pPr algn="ctr"/>
            <a:endParaRPr lang="es-CO" b="1" dirty="0">
              <a:solidFill>
                <a:srgbClr val="1353A2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09121" y="3388439"/>
            <a:ext cx="742527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El Sistema de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Bibliotecas 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de la Universidad Colegio Mayor de Cundinamarca tiene el agrado de invitarlo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al </a:t>
            </a:r>
          </a:p>
          <a:p>
            <a:pPr algn="just"/>
            <a:endParaRPr lang="es-ES" b="1" dirty="0" smtClean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  <a:p>
            <a:pPr algn="ctr"/>
            <a:r>
              <a:rPr lang="es-E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L</a:t>
            </a:r>
            <a:r>
              <a:rPr lang="es-E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anzamiento del Repositorio Digital Unicolmayor</a:t>
            </a:r>
          </a:p>
          <a:p>
            <a:pPr algn="just"/>
            <a:endParaRPr lang="es-ES" sz="2400" b="1" dirty="0">
              <a:solidFill>
                <a:srgbClr val="FFC000"/>
              </a:solidFill>
              <a:latin typeface="Bahnschrift Light" panose="020B0502040204020203" pitchFamily="34" charset="0"/>
            </a:endParaRPr>
          </a:p>
          <a:p>
            <a:pPr algn="just"/>
            <a:endParaRPr lang="es-ES" sz="2400" b="1" dirty="0">
              <a:solidFill>
                <a:srgbClr val="FFC000"/>
              </a:solidFill>
              <a:latin typeface="Bahnschrift Light" panose="020B0502040204020203" pitchFamily="34" charset="0"/>
            </a:endParaRPr>
          </a:p>
          <a:p>
            <a:pPr algn="just"/>
            <a:endParaRPr lang="es-ES" b="1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  <a:p>
            <a:pPr algn="just"/>
            <a:endParaRPr lang="es-CO" b="1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414005" y="4601995"/>
            <a:ext cx="639764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b="1" dirty="0" smtClean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  <a:p>
            <a:pPr algn="ctr"/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11</a:t>
            </a:r>
            <a:r>
              <a:rPr lang="es-E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Light" panose="020B0502040204020203" pitchFamily="34" charset="0"/>
              </a:rPr>
              <a:t>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de noviembre 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de 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2021. 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2:00 p.m.</a:t>
            </a:r>
          </a:p>
          <a:p>
            <a:pPr algn="ctr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Encuentro Hibrido :  Presencial  Aula Máxima 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:</a:t>
            </a:r>
          </a:p>
          <a:p>
            <a:pPr algn="ctr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 Calle 28 No. 5 B  - 02 Bogotá, D.C.  Aforo 30 asistentes.</a:t>
            </a:r>
            <a:endParaRPr lang="es-ES" sz="1600" b="1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  <a:p>
            <a:pPr algn="ctr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V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irtual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:  </a:t>
            </a:r>
            <a:r>
              <a:rPr lang="es-CO" sz="1600" b="1" dirty="0" smtClean="0">
                <a:solidFill>
                  <a:srgbClr val="0070C0"/>
                </a:solidFill>
                <a:latin typeface="Bahnschrift Light" panose="020B0502040204020203" pitchFamily="34" charset="0"/>
              </a:rPr>
              <a:t>meet.google.com/</a:t>
            </a:r>
            <a:r>
              <a:rPr lang="es-CO" sz="1600" b="1" dirty="0" err="1" smtClean="0">
                <a:solidFill>
                  <a:srgbClr val="0070C0"/>
                </a:solidFill>
                <a:latin typeface="Bahnschrift Light" panose="020B0502040204020203" pitchFamily="34" charset="0"/>
              </a:rPr>
              <a:t>wtq-jzad-ipj</a:t>
            </a:r>
            <a:endParaRPr lang="es-CO" sz="1600" dirty="0">
              <a:solidFill>
                <a:srgbClr val="0070C0"/>
              </a:solidFill>
              <a:latin typeface="Bahnschrift Light" panose="020B0502040204020203" pitchFamily="34" charset="0"/>
            </a:endParaRPr>
          </a:p>
          <a:p>
            <a:pPr algn="ctr"/>
            <a:endParaRPr lang="es-ES" b="1" dirty="0">
              <a:solidFill>
                <a:srgbClr val="0070C0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650243"/>
            <a:ext cx="1066800" cy="1207757"/>
          </a:xfrm>
          <a:prstGeom prst="rect">
            <a:avLst/>
          </a:prstGeom>
          <a:noFill/>
        </p:spPr>
      </p:pic>
      <p:pic>
        <p:nvPicPr>
          <p:cNvPr id="17" name="Imagen 16"/>
          <p:cNvPicPr/>
          <p:nvPr/>
        </p:nvPicPr>
        <p:blipFill rotWithShape="1">
          <a:blip r:embed="rId4"/>
          <a:srcRect t="3245" b="19299"/>
          <a:stretch/>
        </p:blipFill>
        <p:spPr bwMode="auto">
          <a:xfrm>
            <a:off x="1414005" y="1021412"/>
            <a:ext cx="6553200" cy="23816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63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4505</TotalTime>
  <Words>64</Words>
  <Application>Microsoft Office PowerPoint</Application>
  <PresentationFormat>Presentación en pantalla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 Light</vt:lpstr>
      <vt:lpstr>Bahnschrift SemiCondensed</vt:lpstr>
      <vt:lpstr>Calibri</vt:lpstr>
      <vt:lpstr>Calibri Light</vt:lpstr>
      <vt:lpstr>Candara</vt:lpstr>
      <vt:lpstr>Office Theme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BIBLIOTECA</dc:title>
  <dc:creator>UNIVERSIDAD COLEGIO MAYOR DE CUNDINAMARCA</dc:creator>
  <cp:lastModifiedBy>DIRECCION</cp:lastModifiedBy>
  <cp:revision>235</cp:revision>
  <dcterms:created xsi:type="dcterms:W3CDTF">2017-03-14T18:27:24Z</dcterms:created>
  <dcterms:modified xsi:type="dcterms:W3CDTF">2021-10-21T18:35:26Z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2017-03-13T00:00:00Z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2017-03-14T00:00:00Z</vt:filetime>
  </property>
</Properties>
</file>