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82" r:id="rId21"/>
    <p:sldId id="275" r:id="rId22"/>
    <p:sldId id="276" r:id="rId23"/>
    <p:sldId id="277" r:id="rId24"/>
    <p:sldId id="278" r:id="rId25"/>
    <p:sldId id="279" r:id="rId26"/>
    <p:sldId id="283" r:id="rId27"/>
    <p:sldId id="280" r:id="rId2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hSAZHfPZVssMjKe8o9xRqOtZgtj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5" d="100"/>
          <a:sy n="55" d="100"/>
        </p:scale>
        <p:origin x="1600" y="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33f3a15c72_0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33f3a15c72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0" name="Google Shape;200;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32ff39e18b_0_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132ff39e18b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133f3a15c72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9" name="Google Shape;219;g133f3a15c72_0_2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33f3a15c72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5" name="Google Shape;225;g133f3a15c72_0_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1342c0c6889_0_4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1342c0c688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132ff39e18b_0_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132ff39e18b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32ff39e18b_0_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132ff39e18b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1331157d2d8_2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1331157d2d8_2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331157d2d8_2_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331157d2d8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342c0c6889_0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342c0c6889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331157d2d8_2_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331157d2d8_2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85283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133f3a15c72_0_4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133f3a15c72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1342c0c6889_0_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1342c0c6889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7" name="Google Shape;287;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133f3a15c72_0_4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133f3a15c72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9" name="Google Shape;299;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5" name="Google Shape;305;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4" name="Google Shape;144;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1" name="Google Shape;151;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8" name="Google Shape;168;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1fc8f7c29a_2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11fc8f7c29a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1" name="Google Shape;181;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8" name="Google Shape;188;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12"/>
        <p:cNvGrpSpPr/>
        <p:nvPr/>
      </p:nvGrpSpPr>
      <p:grpSpPr>
        <a:xfrm>
          <a:off x="0" y="0"/>
          <a:ext cx="0" cy="0"/>
          <a:chOff x="0" y="0"/>
          <a:chExt cx="0" cy="0"/>
        </a:xfrm>
      </p:grpSpPr>
      <p:sp>
        <p:nvSpPr>
          <p:cNvPr id="13" name="Google Shape;13;p13"/>
          <p:cNvSpPr/>
          <p:nvPr/>
        </p:nvSpPr>
        <p:spPr>
          <a:xfrm rot="900000">
            <a:off x="-57150" y="-1017588"/>
            <a:ext cx="7412038" cy="3438526"/>
          </a:xfrm>
          <a:custGeom>
            <a:avLst/>
            <a:gdLst/>
            <a:ahLst/>
            <a:cxnLst/>
            <a:rect l="l" t="t" r="r" b="b"/>
            <a:pathLst>
              <a:path w="7411427" h="3438177" extrusionOk="0">
                <a:moveTo>
                  <a:pt x="0" y="1985886"/>
                </a:moveTo>
                <a:lnTo>
                  <a:pt x="7411427" y="0"/>
                </a:lnTo>
                <a:lnTo>
                  <a:pt x="7411427" y="3356087"/>
                </a:lnTo>
                <a:cubicBezTo>
                  <a:pt x="7411427" y="3401424"/>
                  <a:pt x="7374674" y="3438177"/>
                  <a:pt x="7329337" y="3438177"/>
                </a:cubicBezTo>
                <a:lnTo>
                  <a:pt x="389140" y="3438177"/>
                </a:ln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14" name="Google Shape;14;p13"/>
          <p:cNvSpPr/>
          <p:nvPr/>
        </p:nvSpPr>
        <p:spPr>
          <a:xfrm rot="900000">
            <a:off x="-776288" y="2417763"/>
            <a:ext cx="6997701" cy="5080000"/>
          </a:xfrm>
          <a:custGeom>
            <a:avLst/>
            <a:gdLst/>
            <a:ahLst/>
            <a:cxnLst/>
            <a:rect l="l" t="t" r="r" b="b"/>
            <a:pathLst>
              <a:path w="6998365" h="5080081" extrusionOk="0">
                <a:moveTo>
                  <a:pt x="0" y="0"/>
                </a:moveTo>
                <a:lnTo>
                  <a:pt x="6916275" y="0"/>
                </a:lnTo>
                <a:cubicBezTo>
                  <a:pt x="6961612" y="0"/>
                  <a:pt x="6998365" y="36753"/>
                  <a:pt x="6998365" y="82090"/>
                </a:cubicBezTo>
                <a:lnTo>
                  <a:pt x="6998365" y="3569608"/>
                </a:lnTo>
                <a:lnTo>
                  <a:pt x="1361203" y="5080081"/>
                </a:ln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15" name="Google Shape;15;p13"/>
          <p:cNvSpPr/>
          <p:nvPr/>
        </p:nvSpPr>
        <p:spPr>
          <a:xfrm rot="900000">
            <a:off x="6337300" y="3775075"/>
            <a:ext cx="3103563" cy="3544888"/>
          </a:xfrm>
          <a:custGeom>
            <a:avLst/>
            <a:gdLst/>
            <a:ahLst/>
            <a:cxnLst/>
            <a:rect l="l" t="t" r="r" b="b"/>
            <a:pathLst>
              <a:path w="3102275" h="3544033" extrusionOk="0">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16" name="Google Shape;16;p13"/>
          <p:cNvSpPr/>
          <p:nvPr/>
        </p:nvSpPr>
        <p:spPr>
          <a:xfrm rot="900000">
            <a:off x="7327900" y="-104775"/>
            <a:ext cx="2351088" cy="3821113"/>
          </a:xfrm>
          <a:custGeom>
            <a:avLst/>
            <a:gdLst/>
            <a:ahLst/>
            <a:cxnLst/>
            <a:rect l="l" t="t" r="r" b="b"/>
            <a:pathLst>
              <a:path w="2350627" h="3820866" extrusionOk="0">
                <a:moveTo>
                  <a:pt x="1" y="355523"/>
                </a:moveTo>
                <a:lnTo>
                  <a:pt x="1326829" y="0"/>
                </a:lnTo>
                <a:lnTo>
                  <a:pt x="2350627" y="3820866"/>
                </a:lnTo>
                <a:lnTo>
                  <a:pt x="82091" y="3820866"/>
                </a:lnTo>
                <a:cubicBezTo>
                  <a:pt x="36754" y="3820866"/>
                  <a:pt x="1" y="3784113"/>
                  <a:pt x="0" y="3738776"/>
                </a:cubicBez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17" name="Google Shape;17;p13"/>
          <p:cNvSpPr txBox="1">
            <a:spLocks noGrp="1"/>
          </p:cNvSpPr>
          <p:nvPr>
            <p:ph type="title"/>
          </p:nvPr>
        </p:nvSpPr>
        <p:spPr>
          <a:xfrm rot="900000">
            <a:off x="534986" y="2921829"/>
            <a:ext cx="5690855" cy="1570680"/>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sz="4800" b="0" cap="none"/>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13"/>
          <p:cNvSpPr txBox="1">
            <a:spLocks noGrp="1"/>
          </p:cNvSpPr>
          <p:nvPr>
            <p:ph type="body" idx="1"/>
          </p:nvPr>
        </p:nvSpPr>
        <p:spPr>
          <a:xfrm rot="900000">
            <a:off x="537849" y="4494201"/>
            <a:ext cx="5271544" cy="1500187"/>
          </a:xfrm>
          <a:prstGeom prst="rect">
            <a:avLst/>
          </a:prstGeom>
          <a:noFill/>
          <a:ln>
            <a:noFill/>
          </a:ln>
        </p:spPr>
        <p:txBody>
          <a:bodyPr spcFirstLastPara="1" wrap="square" lIns="91425" tIns="45700" rIns="91425" bIns="45700" anchor="t" anchorCtr="0">
            <a:normAutofit/>
          </a:bodyPr>
          <a:lstStyle>
            <a:lvl1pPr marL="457200" lvl="0" indent="-228600" algn="r">
              <a:spcBef>
                <a:spcPts val="480"/>
              </a:spcBef>
              <a:spcAft>
                <a:spcPts val="0"/>
              </a:spcAft>
              <a:buClr>
                <a:schemeClr val="lt1"/>
              </a:buClr>
              <a:buSzPts val="3840"/>
              <a:buNone/>
              <a:defRPr sz="2400">
                <a:solidFill>
                  <a:schemeClr val="lt1"/>
                </a:solidFill>
              </a:defRPr>
            </a:lvl1pPr>
            <a:lvl2pPr marL="914400" lvl="1" indent="-228600" algn="l">
              <a:spcBef>
                <a:spcPts val="600"/>
              </a:spcBef>
              <a:spcAft>
                <a:spcPts val="0"/>
              </a:spcAft>
              <a:buClr>
                <a:schemeClr val="lt1"/>
              </a:buClr>
              <a:buSzPts val="2880"/>
              <a:buNone/>
              <a:defRPr sz="1800">
                <a:solidFill>
                  <a:schemeClr val="lt1"/>
                </a:solidFill>
              </a:defRPr>
            </a:lvl2pPr>
            <a:lvl3pPr marL="1371600" lvl="2" indent="-228600" algn="l">
              <a:spcBef>
                <a:spcPts val="600"/>
              </a:spcBef>
              <a:spcAft>
                <a:spcPts val="0"/>
              </a:spcAft>
              <a:buClr>
                <a:schemeClr val="lt1"/>
              </a:buClr>
              <a:buSzPts val="2560"/>
              <a:buNone/>
              <a:defRPr sz="1600">
                <a:solidFill>
                  <a:schemeClr val="lt1"/>
                </a:solidFill>
              </a:defRPr>
            </a:lvl3pPr>
            <a:lvl4pPr marL="1828800" lvl="3" indent="-228600" algn="l">
              <a:spcBef>
                <a:spcPts val="600"/>
              </a:spcBef>
              <a:spcAft>
                <a:spcPts val="0"/>
              </a:spcAft>
              <a:buClr>
                <a:schemeClr val="lt1"/>
              </a:buClr>
              <a:buSzPts val="2240"/>
              <a:buNone/>
              <a:defRPr sz="1400">
                <a:solidFill>
                  <a:schemeClr val="lt1"/>
                </a:solidFill>
              </a:defRPr>
            </a:lvl4pPr>
            <a:lvl5pPr marL="2286000" lvl="4" indent="-228600" algn="l">
              <a:spcBef>
                <a:spcPts val="600"/>
              </a:spcBef>
              <a:spcAft>
                <a:spcPts val="0"/>
              </a:spcAft>
              <a:buClr>
                <a:schemeClr val="lt1"/>
              </a:buClr>
              <a:buSzPts val="2240"/>
              <a:buNone/>
              <a:defRPr sz="1400">
                <a:solidFill>
                  <a:schemeClr val="lt1"/>
                </a:solidFill>
              </a:defRPr>
            </a:lvl5pPr>
            <a:lvl6pPr marL="2743200" lvl="5" indent="-228600" algn="l">
              <a:spcBef>
                <a:spcPts val="600"/>
              </a:spcBef>
              <a:spcAft>
                <a:spcPts val="0"/>
              </a:spcAft>
              <a:buClr>
                <a:schemeClr val="lt1"/>
              </a:buClr>
              <a:buSzPts val="1820"/>
              <a:buNone/>
              <a:defRPr sz="1400">
                <a:solidFill>
                  <a:schemeClr val="lt1"/>
                </a:solidFill>
              </a:defRPr>
            </a:lvl6pPr>
            <a:lvl7pPr marL="3200400" lvl="6" indent="-228600" algn="l">
              <a:spcBef>
                <a:spcPts val="600"/>
              </a:spcBef>
              <a:spcAft>
                <a:spcPts val="0"/>
              </a:spcAft>
              <a:buClr>
                <a:schemeClr val="lt1"/>
              </a:buClr>
              <a:buSzPts val="1820"/>
              <a:buNone/>
              <a:defRPr sz="1400">
                <a:solidFill>
                  <a:schemeClr val="lt1"/>
                </a:solidFill>
              </a:defRPr>
            </a:lvl7pPr>
            <a:lvl8pPr marL="3657600" lvl="7" indent="-228600" algn="l">
              <a:spcBef>
                <a:spcPts val="600"/>
              </a:spcBef>
              <a:spcAft>
                <a:spcPts val="0"/>
              </a:spcAft>
              <a:buClr>
                <a:schemeClr val="lt1"/>
              </a:buClr>
              <a:buSzPts val="1820"/>
              <a:buNone/>
              <a:defRPr sz="1400">
                <a:solidFill>
                  <a:schemeClr val="lt1"/>
                </a:solidFill>
              </a:defRPr>
            </a:lvl8pPr>
            <a:lvl9pPr marL="4114800" lvl="8" indent="-228600" algn="l">
              <a:spcBef>
                <a:spcPts val="600"/>
              </a:spcBef>
              <a:spcAft>
                <a:spcPts val="600"/>
              </a:spcAft>
              <a:buClr>
                <a:schemeClr val="lt1"/>
              </a:buClr>
              <a:buSzPts val="1820"/>
              <a:buNone/>
              <a:defRPr sz="1400">
                <a:solidFill>
                  <a:schemeClr val="lt1"/>
                </a:solidFill>
              </a:defRPr>
            </a:lvl9pPr>
          </a:lstStyle>
          <a:p>
            <a:endParaRPr/>
          </a:p>
        </p:txBody>
      </p:sp>
      <p:sp>
        <p:nvSpPr>
          <p:cNvPr id="19" name="Google Shape;19;p13"/>
          <p:cNvSpPr txBox="1">
            <a:spLocks noGrp="1"/>
          </p:cNvSpPr>
          <p:nvPr>
            <p:ph type="dt" idx="10"/>
          </p:nvPr>
        </p:nvSpPr>
        <p:spPr>
          <a:xfrm rot="900000">
            <a:off x="6878638" y="3760788"/>
            <a:ext cx="1524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3"/>
          <p:cNvSpPr txBox="1">
            <a:spLocks noGrp="1"/>
          </p:cNvSpPr>
          <p:nvPr>
            <p:ph type="ftr" idx="11"/>
          </p:nvPr>
        </p:nvSpPr>
        <p:spPr>
          <a:xfrm rot="900000">
            <a:off x="7056438" y="3170238"/>
            <a:ext cx="192722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3"/>
          <p:cNvSpPr txBox="1">
            <a:spLocks noGrp="1"/>
          </p:cNvSpPr>
          <p:nvPr>
            <p:ph type="sldNum" idx="12"/>
          </p:nvPr>
        </p:nvSpPr>
        <p:spPr>
          <a:xfrm rot="900000" flipH="1">
            <a:off x="7177088" y="2660650"/>
            <a:ext cx="682625" cy="365125"/>
          </a:xfrm>
          <a:prstGeom prst="rect">
            <a:avLst/>
          </a:prstGeom>
          <a:noFill/>
          <a:ln>
            <a:noFill/>
          </a:ln>
        </p:spPr>
        <p:txBody>
          <a:bodyPr spcFirstLastPara="1" wrap="square" lIns="91425" tIns="45700" rIns="91425" bIns="45700" anchor="ctr" anchorCtr="0">
            <a:noAutofit/>
          </a:bodyPr>
          <a:lstStyle>
            <a:lvl1pPr marL="0" marR="0" lvl="0" indent="0" algn="l">
              <a:spcBef>
                <a:spcPts val="0"/>
              </a:spcBef>
              <a:spcAft>
                <a:spcPts val="0"/>
              </a:spcAft>
              <a:buNone/>
              <a:defRPr sz="2400" b="0" i="0" u="none" strike="noStrike" cap="none">
                <a:solidFill>
                  <a:srgbClr val="FFFFFF"/>
                </a:solidFill>
                <a:latin typeface="Arial"/>
                <a:ea typeface="Arial"/>
                <a:cs typeface="Arial"/>
                <a:sym typeface="Arial"/>
              </a:defRPr>
            </a:lvl1pPr>
            <a:lvl2pPr marL="0" marR="0" lvl="1" indent="0" algn="l">
              <a:spcBef>
                <a:spcPts val="0"/>
              </a:spcBef>
              <a:spcAft>
                <a:spcPts val="0"/>
              </a:spcAft>
              <a:buNone/>
              <a:defRPr sz="2400" b="0" i="0" u="none" strike="noStrike" cap="none">
                <a:solidFill>
                  <a:srgbClr val="FFFFFF"/>
                </a:solidFill>
                <a:latin typeface="Arial"/>
                <a:ea typeface="Arial"/>
                <a:cs typeface="Arial"/>
                <a:sym typeface="Arial"/>
              </a:defRPr>
            </a:lvl2pPr>
            <a:lvl3pPr marL="0" marR="0" lvl="2" indent="0" algn="l">
              <a:spcBef>
                <a:spcPts val="0"/>
              </a:spcBef>
              <a:spcAft>
                <a:spcPts val="0"/>
              </a:spcAft>
              <a:buNone/>
              <a:defRPr sz="2400" b="0" i="0" u="none" strike="noStrike" cap="none">
                <a:solidFill>
                  <a:srgbClr val="FFFFFF"/>
                </a:solidFill>
                <a:latin typeface="Arial"/>
                <a:ea typeface="Arial"/>
                <a:cs typeface="Arial"/>
                <a:sym typeface="Arial"/>
              </a:defRPr>
            </a:lvl3pPr>
            <a:lvl4pPr marL="0" marR="0" lvl="3" indent="0" algn="l">
              <a:spcBef>
                <a:spcPts val="0"/>
              </a:spcBef>
              <a:spcAft>
                <a:spcPts val="0"/>
              </a:spcAft>
              <a:buNone/>
              <a:defRPr sz="2400" b="0" i="0" u="none" strike="noStrike" cap="none">
                <a:solidFill>
                  <a:srgbClr val="FFFFFF"/>
                </a:solidFill>
                <a:latin typeface="Arial"/>
                <a:ea typeface="Arial"/>
                <a:cs typeface="Arial"/>
                <a:sym typeface="Arial"/>
              </a:defRPr>
            </a:lvl4pPr>
            <a:lvl5pPr marL="0" marR="0" lvl="4" indent="0" algn="l">
              <a:spcBef>
                <a:spcPts val="0"/>
              </a:spcBef>
              <a:spcAft>
                <a:spcPts val="0"/>
              </a:spcAft>
              <a:buNone/>
              <a:defRPr sz="2400" b="0" i="0" u="none" strike="noStrike" cap="none">
                <a:solidFill>
                  <a:srgbClr val="FFFFFF"/>
                </a:solidFill>
                <a:latin typeface="Arial"/>
                <a:ea typeface="Arial"/>
                <a:cs typeface="Arial"/>
                <a:sym typeface="Arial"/>
              </a:defRPr>
            </a:lvl5pPr>
            <a:lvl6pPr marL="0" marR="0" lvl="5" indent="0" algn="l">
              <a:spcBef>
                <a:spcPts val="0"/>
              </a:spcBef>
              <a:spcAft>
                <a:spcPts val="0"/>
              </a:spcAft>
              <a:buNone/>
              <a:defRPr sz="2400" b="0" i="0" u="none" strike="noStrike" cap="none">
                <a:solidFill>
                  <a:srgbClr val="FFFFFF"/>
                </a:solidFill>
                <a:latin typeface="Arial"/>
                <a:ea typeface="Arial"/>
                <a:cs typeface="Arial"/>
                <a:sym typeface="Arial"/>
              </a:defRPr>
            </a:lvl6pPr>
            <a:lvl7pPr marL="0" marR="0" lvl="6" indent="0" algn="l">
              <a:spcBef>
                <a:spcPts val="0"/>
              </a:spcBef>
              <a:spcAft>
                <a:spcPts val="0"/>
              </a:spcAft>
              <a:buNone/>
              <a:defRPr sz="2400" b="0" i="0" u="none" strike="noStrike" cap="none">
                <a:solidFill>
                  <a:srgbClr val="FFFFFF"/>
                </a:solidFill>
                <a:latin typeface="Arial"/>
                <a:ea typeface="Arial"/>
                <a:cs typeface="Arial"/>
                <a:sym typeface="Arial"/>
              </a:defRPr>
            </a:lvl7pPr>
            <a:lvl8pPr marL="0" marR="0" lvl="7" indent="0" algn="l">
              <a:spcBef>
                <a:spcPts val="0"/>
              </a:spcBef>
              <a:spcAft>
                <a:spcPts val="0"/>
              </a:spcAft>
              <a:buNone/>
              <a:defRPr sz="2400" b="0" i="0" u="none" strike="noStrike" cap="none">
                <a:solidFill>
                  <a:srgbClr val="FFFFFF"/>
                </a:solidFill>
                <a:latin typeface="Arial"/>
                <a:ea typeface="Arial"/>
                <a:cs typeface="Arial"/>
                <a:sym typeface="Arial"/>
              </a:defRPr>
            </a:lvl8pPr>
            <a:lvl9pPr marL="0" marR="0" lvl="8" indent="0" algn="l">
              <a:spcBef>
                <a:spcPts val="0"/>
              </a:spcBef>
              <a:spcAft>
                <a:spcPts val="0"/>
              </a:spcAft>
              <a:buNone/>
              <a:defRPr sz="24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105"/>
        <p:cNvGrpSpPr/>
        <p:nvPr/>
      </p:nvGrpSpPr>
      <p:grpSpPr>
        <a:xfrm>
          <a:off x="0" y="0"/>
          <a:ext cx="0" cy="0"/>
          <a:chOff x="0" y="0"/>
          <a:chExt cx="0" cy="0"/>
        </a:xfrm>
      </p:grpSpPr>
      <p:sp>
        <p:nvSpPr>
          <p:cNvPr id="106" name="Google Shape;106;p22"/>
          <p:cNvSpPr/>
          <p:nvPr/>
        </p:nvSpPr>
        <p:spPr>
          <a:xfrm rot="-892252">
            <a:off x="-895350" y="-766763"/>
            <a:ext cx="8332788" cy="5894388"/>
          </a:xfrm>
          <a:custGeom>
            <a:avLst/>
            <a:gdLst/>
            <a:ahLst/>
            <a:cxnLst/>
            <a:rect l="l" t="t" r="r" b="b"/>
            <a:pathLst>
              <a:path w="8332816" h="5894380" extrusionOk="0">
                <a:moveTo>
                  <a:pt x="1565164" y="0"/>
                </a:moveTo>
                <a:lnTo>
                  <a:pt x="8332816" y="1797049"/>
                </a:lnTo>
                <a:lnTo>
                  <a:pt x="8332816" y="5812290"/>
                </a:lnTo>
                <a:cubicBezTo>
                  <a:pt x="8332816" y="5857627"/>
                  <a:pt x="8296063" y="5894380"/>
                  <a:pt x="8250726" y="5894380"/>
                </a:cubicBezTo>
                <a:lnTo>
                  <a:pt x="0" y="5894380"/>
                </a:ln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107" name="Google Shape;107;p22"/>
          <p:cNvSpPr/>
          <p:nvPr/>
        </p:nvSpPr>
        <p:spPr>
          <a:xfrm rot="-892252">
            <a:off x="65088" y="5089525"/>
            <a:ext cx="8528050" cy="2911475"/>
          </a:xfrm>
          <a:custGeom>
            <a:avLst/>
            <a:gdLst/>
            <a:ahLst/>
            <a:cxnLst/>
            <a:rect l="l" t="t" r="r" b="b"/>
            <a:pathLst>
              <a:path w="8528044" h="2911464" extrusionOk="0">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108" name="Google Shape;108;p22"/>
          <p:cNvSpPr/>
          <p:nvPr/>
        </p:nvSpPr>
        <p:spPr>
          <a:xfrm rot="-892252">
            <a:off x="8534400" y="3840163"/>
            <a:ext cx="1011238" cy="2994025"/>
          </a:xfrm>
          <a:custGeom>
            <a:avLst/>
            <a:gdLst/>
            <a:ahLst/>
            <a:cxnLst/>
            <a:rect l="l" t="t" r="r" b="b"/>
            <a:pathLst>
              <a:path w="1011244" h="2994350" extrusionOk="0">
                <a:moveTo>
                  <a:pt x="1011244" y="0"/>
                </a:moveTo>
                <a:lnTo>
                  <a:pt x="216140" y="2994350"/>
                </a:lnTo>
                <a:lnTo>
                  <a:pt x="0" y="2936957"/>
                </a:lnTo>
                <a:lnTo>
                  <a:pt x="0" y="82090"/>
                </a:lnTo>
                <a:cubicBezTo>
                  <a:pt x="0" y="36753"/>
                  <a:pt x="36753" y="0"/>
                  <a:pt x="82090" y="0"/>
                </a:cubicBez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109" name="Google Shape;109;p22"/>
          <p:cNvSpPr/>
          <p:nvPr/>
        </p:nvSpPr>
        <p:spPr>
          <a:xfrm rot="-892252">
            <a:off x="7588250" y="-322263"/>
            <a:ext cx="1976438" cy="4073526"/>
          </a:xfrm>
          <a:custGeom>
            <a:avLst/>
            <a:gdLst/>
            <a:ahLst/>
            <a:cxnLst/>
            <a:rect l="l" t="t" r="r" b="b"/>
            <a:pathLst>
              <a:path w="1976541" h="4072806" extrusionOk="0">
                <a:moveTo>
                  <a:pt x="0" y="0"/>
                </a:moveTo>
                <a:lnTo>
                  <a:pt x="1976541" y="524841"/>
                </a:lnTo>
                <a:lnTo>
                  <a:pt x="1034432" y="4072806"/>
                </a:lnTo>
                <a:lnTo>
                  <a:pt x="82090" y="4072806"/>
                </a:lnTo>
                <a:cubicBezTo>
                  <a:pt x="36753" y="4072806"/>
                  <a:pt x="0" y="4036053"/>
                  <a:pt x="0" y="3990716"/>
                </a:cubicBez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110" name="Google Shape;110;p22"/>
          <p:cNvSpPr txBox="1">
            <a:spLocks noGrp="1"/>
          </p:cNvSpPr>
          <p:nvPr>
            <p:ph type="title"/>
          </p:nvPr>
        </p:nvSpPr>
        <p:spPr>
          <a:xfrm rot="-900000">
            <a:off x="3183882" y="4760430"/>
            <a:ext cx="5004753" cy="1299542"/>
          </a:xfrm>
          <a:prstGeom prst="rect">
            <a:avLst/>
          </a:prstGeom>
          <a:noFill/>
          <a:ln>
            <a:noFill/>
          </a:ln>
        </p:spPr>
        <p:txBody>
          <a:bodyPr spcFirstLastPara="1" wrap="square" lIns="91425" tIns="45700" rIns="91425" bIns="45700" anchor="t" anchorCtr="0">
            <a:normAutofit/>
          </a:bodyPr>
          <a:lstStyle>
            <a:lvl1pPr lvl="0" algn="r">
              <a:spcBef>
                <a:spcPts val="0"/>
              </a:spcBef>
              <a:spcAft>
                <a:spcPts val="0"/>
              </a:spcAft>
              <a:buSzPts val="14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22"/>
          <p:cNvSpPr txBox="1">
            <a:spLocks noGrp="1"/>
          </p:cNvSpPr>
          <p:nvPr>
            <p:ph type="body" idx="1"/>
          </p:nvPr>
        </p:nvSpPr>
        <p:spPr>
          <a:xfrm rot="4500000">
            <a:off x="2270114" y="-503679"/>
            <a:ext cx="3604759" cy="6581279"/>
          </a:xfrm>
          <a:prstGeom prst="rect">
            <a:avLst/>
          </a:prstGeom>
          <a:noFill/>
          <a:ln>
            <a:noFill/>
          </a:ln>
        </p:spPr>
        <p:txBody>
          <a:bodyPr spcFirstLastPara="1" wrap="square" lIns="91425" tIns="45700" rIns="91425" bIns="45700" anchor="t" anchorCtr="0">
            <a:normAutofit/>
          </a:bodyPr>
          <a:lstStyle>
            <a:lvl1pPr marL="457200" lvl="0" indent="-411480" algn="l">
              <a:spcBef>
                <a:spcPts val="360"/>
              </a:spcBef>
              <a:spcAft>
                <a:spcPts val="0"/>
              </a:spcAft>
              <a:buClr>
                <a:schemeClr val="lt1"/>
              </a:buClr>
              <a:buSzPts val="2880"/>
              <a:buChar char="🙶"/>
              <a:defRPr/>
            </a:lvl1pPr>
            <a:lvl2pPr marL="914400" lvl="1" indent="-411480" algn="l">
              <a:spcBef>
                <a:spcPts val="600"/>
              </a:spcBef>
              <a:spcAft>
                <a:spcPts val="0"/>
              </a:spcAft>
              <a:buClr>
                <a:schemeClr val="lt1"/>
              </a:buClr>
              <a:buSzPts val="2880"/>
              <a:buChar char="🙶"/>
              <a:defRPr/>
            </a:lvl2pPr>
            <a:lvl3pPr marL="1371600" lvl="2" indent="-411480" algn="l">
              <a:spcBef>
                <a:spcPts val="600"/>
              </a:spcBef>
              <a:spcAft>
                <a:spcPts val="0"/>
              </a:spcAft>
              <a:buClr>
                <a:schemeClr val="lt1"/>
              </a:buClr>
              <a:buSzPts val="2880"/>
              <a:buChar char="🙶"/>
              <a:defRPr/>
            </a:lvl3pPr>
            <a:lvl4pPr marL="1828800" lvl="3" indent="-411480" algn="l">
              <a:spcBef>
                <a:spcPts val="600"/>
              </a:spcBef>
              <a:spcAft>
                <a:spcPts val="0"/>
              </a:spcAft>
              <a:buClr>
                <a:schemeClr val="lt1"/>
              </a:buClr>
              <a:buSzPts val="2880"/>
              <a:buChar char="🙶"/>
              <a:defRPr/>
            </a:lvl4pPr>
            <a:lvl5pPr marL="2286000" lvl="4" indent="-411479" algn="l">
              <a:spcBef>
                <a:spcPts val="600"/>
              </a:spcBef>
              <a:spcAft>
                <a:spcPts val="0"/>
              </a:spcAft>
              <a:buClr>
                <a:schemeClr val="lt1"/>
              </a:buClr>
              <a:buSzPts val="2880"/>
              <a:buChar char="🙶"/>
              <a:defRPr/>
            </a:lvl5pPr>
            <a:lvl6pPr marL="2743200" lvl="5" indent="-377189" algn="l">
              <a:spcBef>
                <a:spcPts val="600"/>
              </a:spcBef>
              <a:spcAft>
                <a:spcPts val="0"/>
              </a:spcAft>
              <a:buClr>
                <a:schemeClr val="lt1"/>
              </a:buClr>
              <a:buSzPts val="2340"/>
              <a:buChar char="🙶"/>
              <a:defRPr/>
            </a:lvl6pPr>
            <a:lvl7pPr marL="3200400" lvl="6" indent="-377189" algn="l">
              <a:spcBef>
                <a:spcPts val="600"/>
              </a:spcBef>
              <a:spcAft>
                <a:spcPts val="0"/>
              </a:spcAft>
              <a:buClr>
                <a:schemeClr val="lt1"/>
              </a:buClr>
              <a:buSzPts val="2340"/>
              <a:buChar char="🙶"/>
              <a:defRPr/>
            </a:lvl7pPr>
            <a:lvl8pPr marL="3657600" lvl="7" indent="-377190" algn="l">
              <a:spcBef>
                <a:spcPts val="600"/>
              </a:spcBef>
              <a:spcAft>
                <a:spcPts val="0"/>
              </a:spcAft>
              <a:buClr>
                <a:schemeClr val="lt1"/>
              </a:buClr>
              <a:buSzPts val="2340"/>
              <a:buChar char="🙶"/>
              <a:defRPr/>
            </a:lvl8pPr>
            <a:lvl9pPr marL="4114800" lvl="8" indent="-377190" algn="l">
              <a:spcBef>
                <a:spcPts val="600"/>
              </a:spcBef>
              <a:spcAft>
                <a:spcPts val="600"/>
              </a:spcAft>
              <a:buClr>
                <a:schemeClr val="lt1"/>
              </a:buClr>
              <a:buSzPts val="2340"/>
              <a:buChar char="🙶"/>
              <a:defRPr/>
            </a:lvl9pPr>
          </a:lstStyle>
          <a:p>
            <a:endParaRPr/>
          </a:p>
        </p:txBody>
      </p:sp>
      <p:sp>
        <p:nvSpPr>
          <p:cNvPr id="112" name="Google Shape;112;p22"/>
          <p:cNvSpPr txBox="1">
            <a:spLocks noGrp="1"/>
          </p:cNvSpPr>
          <p:nvPr>
            <p:ph type="dt" idx="10"/>
          </p:nvPr>
        </p:nvSpPr>
        <p:spPr>
          <a:xfrm rot="-900000">
            <a:off x="6996113" y="6238875"/>
            <a:ext cx="15240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22"/>
          <p:cNvSpPr txBox="1">
            <a:spLocks noGrp="1"/>
          </p:cNvSpPr>
          <p:nvPr>
            <p:ph type="ftr" idx="11"/>
          </p:nvPr>
        </p:nvSpPr>
        <p:spPr>
          <a:xfrm rot="-900000">
            <a:off x="5321300" y="6094413"/>
            <a:ext cx="3124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22"/>
          <p:cNvSpPr txBox="1">
            <a:spLocks noGrp="1"/>
          </p:cNvSpPr>
          <p:nvPr>
            <p:ph type="sldNum" idx="12"/>
          </p:nvPr>
        </p:nvSpPr>
        <p:spPr>
          <a:xfrm rot="-900000">
            <a:off x="8181975" y="3246438"/>
            <a:ext cx="908050" cy="365125"/>
          </a:xfrm>
          <a:prstGeom prst="rect">
            <a:avLst/>
          </a:prstGeom>
          <a:noFill/>
          <a:ln>
            <a:noFill/>
          </a:ln>
        </p:spPr>
        <p:txBody>
          <a:bodyPr spcFirstLastPara="1" wrap="square" lIns="91425" tIns="45700" rIns="91425" bIns="45700" anchor="ctr" anchorCtr="0">
            <a:noAutofit/>
          </a:bodyPr>
          <a:lstStyle>
            <a:lvl1pPr marL="0" marR="0" lvl="0" indent="0" algn="l">
              <a:spcBef>
                <a:spcPts val="0"/>
              </a:spcBef>
              <a:spcAft>
                <a:spcPts val="0"/>
              </a:spcAft>
              <a:buNone/>
              <a:defRPr sz="2400">
                <a:solidFill>
                  <a:srgbClr val="FFFFFF"/>
                </a:solidFill>
                <a:latin typeface="Arial"/>
                <a:ea typeface="Arial"/>
                <a:cs typeface="Arial"/>
                <a:sym typeface="Arial"/>
              </a:defRPr>
            </a:lvl1pPr>
            <a:lvl2pPr marL="0" marR="0" lvl="1" indent="0" algn="l">
              <a:spcBef>
                <a:spcPts val="0"/>
              </a:spcBef>
              <a:spcAft>
                <a:spcPts val="0"/>
              </a:spcAft>
              <a:buNone/>
              <a:defRPr sz="2400">
                <a:solidFill>
                  <a:srgbClr val="FFFFFF"/>
                </a:solidFill>
                <a:latin typeface="Arial"/>
                <a:ea typeface="Arial"/>
                <a:cs typeface="Arial"/>
                <a:sym typeface="Arial"/>
              </a:defRPr>
            </a:lvl2pPr>
            <a:lvl3pPr marL="0" marR="0" lvl="2" indent="0" algn="l">
              <a:spcBef>
                <a:spcPts val="0"/>
              </a:spcBef>
              <a:spcAft>
                <a:spcPts val="0"/>
              </a:spcAft>
              <a:buNone/>
              <a:defRPr sz="2400">
                <a:solidFill>
                  <a:srgbClr val="FFFFFF"/>
                </a:solidFill>
                <a:latin typeface="Arial"/>
                <a:ea typeface="Arial"/>
                <a:cs typeface="Arial"/>
                <a:sym typeface="Arial"/>
              </a:defRPr>
            </a:lvl3pPr>
            <a:lvl4pPr marL="0" marR="0" lvl="3" indent="0" algn="l">
              <a:spcBef>
                <a:spcPts val="0"/>
              </a:spcBef>
              <a:spcAft>
                <a:spcPts val="0"/>
              </a:spcAft>
              <a:buNone/>
              <a:defRPr sz="2400">
                <a:solidFill>
                  <a:srgbClr val="FFFFFF"/>
                </a:solidFill>
                <a:latin typeface="Arial"/>
                <a:ea typeface="Arial"/>
                <a:cs typeface="Arial"/>
                <a:sym typeface="Arial"/>
              </a:defRPr>
            </a:lvl4pPr>
            <a:lvl5pPr marL="0" marR="0" lvl="4" indent="0" algn="l">
              <a:spcBef>
                <a:spcPts val="0"/>
              </a:spcBef>
              <a:spcAft>
                <a:spcPts val="0"/>
              </a:spcAft>
              <a:buNone/>
              <a:defRPr sz="2400">
                <a:solidFill>
                  <a:srgbClr val="FFFFFF"/>
                </a:solidFill>
                <a:latin typeface="Arial"/>
                <a:ea typeface="Arial"/>
                <a:cs typeface="Arial"/>
                <a:sym typeface="Arial"/>
              </a:defRPr>
            </a:lvl5pPr>
            <a:lvl6pPr marL="0" marR="0" lvl="5" indent="0" algn="l">
              <a:spcBef>
                <a:spcPts val="0"/>
              </a:spcBef>
              <a:spcAft>
                <a:spcPts val="0"/>
              </a:spcAft>
              <a:buNone/>
              <a:defRPr sz="2400">
                <a:solidFill>
                  <a:srgbClr val="FFFFFF"/>
                </a:solidFill>
                <a:latin typeface="Arial"/>
                <a:ea typeface="Arial"/>
                <a:cs typeface="Arial"/>
                <a:sym typeface="Arial"/>
              </a:defRPr>
            </a:lvl6pPr>
            <a:lvl7pPr marL="0" marR="0" lvl="6" indent="0" algn="l">
              <a:spcBef>
                <a:spcPts val="0"/>
              </a:spcBef>
              <a:spcAft>
                <a:spcPts val="0"/>
              </a:spcAft>
              <a:buNone/>
              <a:defRPr sz="2400">
                <a:solidFill>
                  <a:srgbClr val="FFFFFF"/>
                </a:solidFill>
                <a:latin typeface="Arial"/>
                <a:ea typeface="Arial"/>
                <a:cs typeface="Arial"/>
                <a:sym typeface="Arial"/>
              </a:defRPr>
            </a:lvl7pPr>
            <a:lvl8pPr marL="0" marR="0" lvl="7" indent="0" algn="l">
              <a:spcBef>
                <a:spcPts val="0"/>
              </a:spcBef>
              <a:spcAft>
                <a:spcPts val="0"/>
              </a:spcAft>
              <a:buNone/>
              <a:defRPr sz="2400">
                <a:solidFill>
                  <a:srgbClr val="FFFFFF"/>
                </a:solidFill>
                <a:latin typeface="Arial"/>
                <a:ea typeface="Arial"/>
                <a:cs typeface="Arial"/>
                <a:sym typeface="Arial"/>
              </a:defRPr>
            </a:lvl8pPr>
            <a:lvl9pPr marL="0" marR="0" lvl="8" indent="0" algn="l">
              <a:spcBef>
                <a:spcPts val="0"/>
              </a:spcBef>
              <a:spcAft>
                <a:spcPts val="0"/>
              </a:spcAft>
              <a:buNone/>
              <a:defRPr sz="2400">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15"/>
        <p:cNvGrpSpPr/>
        <p:nvPr/>
      </p:nvGrpSpPr>
      <p:grpSpPr>
        <a:xfrm>
          <a:off x="0" y="0"/>
          <a:ext cx="0" cy="0"/>
          <a:chOff x="0" y="0"/>
          <a:chExt cx="0" cy="0"/>
        </a:xfrm>
      </p:grpSpPr>
      <p:sp>
        <p:nvSpPr>
          <p:cNvPr id="116" name="Google Shape;116;p23"/>
          <p:cNvSpPr/>
          <p:nvPr/>
        </p:nvSpPr>
        <p:spPr>
          <a:xfrm rot="-892252">
            <a:off x="-882650" y="-625475"/>
            <a:ext cx="7440613" cy="7346950"/>
          </a:xfrm>
          <a:custGeom>
            <a:avLst/>
            <a:gdLst/>
            <a:ahLst/>
            <a:cxnLst/>
            <a:rect l="l" t="t" r="r" b="b"/>
            <a:pathLst>
              <a:path w="7440156" h="7347127" extrusionOk="0">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117" name="Google Shape;117;p23"/>
          <p:cNvSpPr/>
          <p:nvPr/>
        </p:nvSpPr>
        <p:spPr>
          <a:xfrm rot="-892252">
            <a:off x="3227388" y="6273800"/>
            <a:ext cx="4395787" cy="1168400"/>
          </a:xfrm>
          <a:custGeom>
            <a:avLst/>
            <a:gdLst/>
            <a:ahLst/>
            <a:cxnLst/>
            <a:rect l="l" t="t" r="r" b="b"/>
            <a:pathLst>
              <a:path w="4396677" h="1167472" extrusionOk="0">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118" name="Google Shape;118;p23"/>
          <p:cNvSpPr/>
          <p:nvPr/>
        </p:nvSpPr>
        <p:spPr>
          <a:xfrm rot="-892252">
            <a:off x="7659688" y="5459413"/>
            <a:ext cx="1709737" cy="1538287"/>
          </a:xfrm>
          <a:custGeom>
            <a:avLst/>
            <a:gdLst/>
            <a:ahLst/>
            <a:cxnLst/>
            <a:rect l="l" t="t" r="r" b="b"/>
            <a:pathLst>
              <a:path w="1710569" h="1538689" extrusionOk="0">
                <a:moveTo>
                  <a:pt x="1710569" y="1"/>
                </a:moveTo>
                <a:lnTo>
                  <a:pt x="1301993" y="1538689"/>
                </a:lnTo>
                <a:lnTo>
                  <a:pt x="0" y="1192965"/>
                </a:lnTo>
                <a:lnTo>
                  <a:pt x="0" y="82090"/>
                </a:lnTo>
                <a:cubicBezTo>
                  <a:pt x="0" y="36753"/>
                  <a:pt x="36753" y="0"/>
                  <a:pt x="82090" y="0"/>
                </a:cubicBez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119" name="Google Shape;119;p23"/>
          <p:cNvSpPr/>
          <p:nvPr/>
        </p:nvSpPr>
        <p:spPr>
          <a:xfrm rot="-892252">
            <a:off x="6665913" y="-490538"/>
            <a:ext cx="3067050" cy="5811838"/>
          </a:xfrm>
          <a:custGeom>
            <a:avLst/>
            <a:gdLst/>
            <a:ahLst/>
            <a:cxnLst/>
            <a:rect l="l" t="t" r="r" b="b"/>
            <a:pathLst>
              <a:path w="3065776" h="5811871" extrusionOk="0">
                <a:moveTo>
                  <a:pt x="0" y="0"/>
                </a:moveTo>
                <a:lnTo>
                  <a:pt x="3065776" y="814071"/>
                </a:lnTo>
                <a:lnTo>
                  <a:pt x="1738684" y="5811871"/>
                </a:lnTo>
                <a:lnTo>
                  <a:pt x="82090" y="5811871"/>
                </a:lnTo>
                <a:cubicBezTo>
                  <a:pt x="36753" y="5811871"/>
                  <a:pt x="0" y="5775118"/>
                  <a:pt x="0" y="5729781"/>
                </a:cubicBez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120" name="Google Shape;120;p23"/>
          <p:cNvSpPr txBox="1">
            <a:spLocks noGrp="1"/>
          </p:cNvSpPr>
          <p:nvPr>
            <p:ph type="title"/>
          </p:nvPr>
        </p:nvSpPr>
        <p:spPr>
          <a:xfrm rot="4500000">
            <a:off x="5101695" y="2203053"/>
            <a:ext cx="4818888" cy="1435608"/>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SzPts val="14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23"/>
          <p:cNvSpPr txBox="1">
            <a:spLocks noGrp="1"/>
          </p:cNvSpPr>
          <p:nvPr>
            <p:ph type="body" idx="1"/>
          </p:nvPr>
        </p:nvSpPr>
        <p:spPr>
          <a:xfrm rot="4500000">
            <a:off x="1123107" y="920328"/>
            <a:ext cx="5088265" cy="5398955"/>
          </a:xfrm>
          <a:prstGeom prst="rect">
            <a:avLst/>
          </a:prstGeom>
          <a:noFill/>
          <a:ln>
            <a:noFill/>
          </a:ln>
        </p:spPr>
        <p:txBody>
          <a:bodyPr spcFirstLastPara="1" wrap="square" lIns="91425" tIns="45700" rIns="91425" bIns="45700" anchor="t" anchorCtr="0">
            <a:normAutofit/>
          </a:bodyPr>
          <a:lstStyle>
            <a:lvl1pPr marL="457200" lvl="0" indent="-411480" algn="l">
              <a:spcBef>
                <a:spcPts val="360"/>
              </a:spcBef>
              <a:spcAft>
                <a:spcPts val="0"/>
              </a:spcAft>
              <a:buClr>
                <a:schemeClr val="lt1"/>
              </a:buClr>
              <a:buSzPts val="2880"/>
              <a:buChar char="🙶"/>
              <a:defRPr/>
            </a:lvl1pPr>
            <a:lvl2pPr marL="914400" lvl="1" indent="-411480" algn="l">
              <a:spcBef>
                <a:spcPts val="600"/>
              </a:spcBef>
              <a:spcAft>
                <a:spcPts val="0"/>
              </a:spcAft>
              <a:buClr>
                <a:schemeClr val="lt1"/>
              </a:buClr>
              <a:buSzPts val="2880"/>
              <a:buChar char="🙶"/>
              <a:defRPr/>
            </a:lvl2pPr>
            <a:lvl3pPr marL="1371600" lvl="2" indent="-411480" algn="l">
              <a:spcBef>
                <a:spcPts val="600"/>
              </a:spcBef>
              <a:spcAft>
                <a:spcPts val="0"/>
              </a:spcAft>
              <a:buClr>
                <a:schemeClr val="lt1"/>
              </a:buClr>
              <a:buSzPts val="2880"/>
              <a:buChar char="🙶"/>
              <a:defRPr/>
            </a:lvl3pPr>
            <a:lvl4pPr marL="1828800" lvl="3" indent="-411480" algn="l">
              <a:spcBef>
                <a:spcPts val="600"/>
              </a:spcBef>
              <a:spcAft>
                <a:spcPts val="0"/>
              </a:spcAft>
              <a:buClr>
                <a:schemeClr val="lt1"/>
              </a:buClr>
              <a:buSzPts val="2880"/>
              <a:buChar char="🙶"/>
              <a:defRPr/>
            </a:lvl4pPr>
            <a:lvl5pPr marL="2286000" lvl="4" indent="-411479" algn="l">
              <a:spcBef>
                <a:spcPts val="600"/>
              </a:spcBef>
              <a:spcAft>
                <a:spcPts val="0"/>
              </a:spcAft>
              <a:buClr>
                <a:schemeClr val="lt1"/>
              </a:buClr>
              <a:buSzPts val="2880"/>
              <a:buChar char="🙶"/>
              <a:defRPr/>
            </a:lvl5pPr>
            <a:lvl6pPr marL="2743200" lvl="5" indent="-377189" algn="l">
              <a:spcBef>
                <a:spcPts val="600"/>
              </a:spcBef>
              <a:spcAft>
                <a:spcPts val="0"/>
              </a:spcAft>
              <a:buClr>
                <a:schemeClr val="lt1"/>
              </a:buClr>
              <a:buSzPts val="2340"/>
              <a:buChar char="🙶"/>
              <a:defRPr/>
            </a:lvl6pPr>
            <a:lvl7pPr marL="3200400" lvl="6" indent="-377189" algn="l">
              <a:spcBef>
                <a:spcPts val="600"/>
              </a:spcBef>
              <a:spcAft>
                <a:spcPts val="0"/>
              </a:spcAft>
              <a:buClr>
                <a:schemeClr val="lt1"/>
              </a:buClr>
              <a:buSzPts val="2340"/>
              <a:buChar char="🙶"/>
              <a:defRPr/>
            </a:lvl7pPr>
            <a:lvl8pPr marL="3657600" lvl="7" indent="-377190" algn="l">
              <a:spcBef>
                <a:spcPts val="600"/>
              </a:spcBef>
              <a:spcAft>
                <a:spcPts val="0"/>
              </a:spcAft>
              <a:buClr>
                <a:schemeClr val="lt1"/>
              </a:buClr>
              <a:buSzPts val="2340"/>
              <a:buChar char="🙶"/>
              <a:defRPr/>
            </a:lvl8pPr>
            <a:lvl9pPr marL="4114800" lvl="8" indent="-377190" algn="l">
              <a:spcBef>
                <a:spcPts val="600"/>
              </a:spcBef>
              <a:spcAft>
                <a:spcPts val="600"/>
              </a:spcAft>
              <a:buClr>
                <a:schemeClr val="lt1"/>
              </a:buClr>
              <a:buSzPts val="2340"/>
              <a:buChar char="🙶"/>
              <a:defRPr/>
            </a:lvl9pPr>
          </a:lstStyle>
          <a:p>
            <a:endParaRPr/>
          </a:p>
        </p:txBody>
      </p:sp>
      <p:sp>
        <p:nvSpPr>
          <p:cNvPr id="122" name="Google Shape;122;p23"/>
          <p:cNvSpPr txBox="1">
            <a:spLocks noGrp="1"/>
          </p:cNvSpPr>
          <p:nvPr>
            <p:ph type="dt" idx="10"/>
          </p:nvPr>
        </p:nvSpPr>
        <p:spPr>
          <a:xfrm rot="-900000">
            <a:off x="7753350" y="5888038"/>
            <a:ext cx="1244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3" name="Google Shape;123;p23"/>
          <p:cNvSpPr txBox="1">
            <a:spLocks noGrp="1"/>
          </p:cNvSpPr>
          <p:nvPr>
            <p:ph type="ftr" idx="11"/>
          </p:nvPr>
        </p:nvSpPr>
        <p:spPr>
          <a:xfrm rot="-900000">
            <a:off x="4997450" y="6188075"/>
            <a:ext cx="238125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4" name="Google Shape;124;p23"/>
          <p:cNvSpPr txBox="1">
            <a:spLocks noGrp="1"/>
          </p:cNvSpPr>
          <p:nvPr>
            <p:ph type="sldNum" idx="12"/>
          </p:nvPr>
        </p:nvSpPr>
        <p:spPr>
          <a:xfrm rot="-900000">
            <a:off x="7689850" y="5641975"/>
            <a:ext cx="1244600" cy="365125"/>
          </a:xfrm>
          <a:prstGeom prst="rect">
            <a:avLst/>
          </a:prstGeom>
          <a:noFill/>
          <a:ln>
            <a:noFill/>
          </a:ln>
        </p:spPr>
        <p:txBody>
          <a:bodyPr spcFirstLastPara="1" wrap="square" lIns="91425" tIns="45700" rIns="91425" bIns="45700" anchor="ctr" anchorCtr="0">
            <a:noAutofit/>
          </a:bodyPr>
          <a:lstStyle>
            <a:lvl1pPr marL="0" marR="0" lvl="0" indent="0" algn="l">
              <a:spcBef>
                <a:spcPts val="0"/>
              </a:spcBef>
              <a:spcAft>
                <a:spcPts val="0"/>
              </a:spcAft>
              <a:buNone/>
              <a:defRPr sz="2400">
                <a:solidFill>
                  <a:srgbClr val="FFFFFF"/>
                </a:solidFill>
                <a:latin typeface="Arial"/>
                <a:ea typeface="Arial"/>
                <a:cs typeface="Arial"/>
                <a:sym typeface="Arial"/>
              </a:defRPr>
            </a:lvl1pPr>
            <a:lvl2pPr marL="0" marR="0" lvl="1" indent="0" algn="l">
              <a:spcBef>
                <a:spcPts val="0"/>
              </a:spcBef>
              <a:spcAft>
                <a:spcPts val="0"/>
              </a:spcAft>
              <a:buNone/>
              <a:defRPr sz="2400">
                <a:solidFill>
                  <a:srgbClr val="FFFFFF"/>
                </a:solidFill>
                <a:latin typeface="Arial"/>
                <a:ea typeface="Arial"/>
                <a:cs typeface="Arial"/>
                <a:sym typeface="Arial"/>
              </a:defRPr>
            </a:lvl2pPr>
            <a:lvl3pPr marL="0" marR="0" lvl="2" indent="0" algn="l">
              <a:spcBef>
                <a:spcPts val="0"/>
              </a:spcBef>
              <a:spcAft>
                <a:spcPts val="0"/>
              </a:spcAft>
              <a:buNone/>
              <a:defRPr sz="2400">
                <a:solidFill>
                  <a:srgbClr val="FFFFFF"/>
                </a:solidFill>
                <a:latin typeface="Arial"/>
                <a:ea typeface="Arial"/>
                <a:cs typeface="Arial"/>
                <a:sym typeface="Arial"/>
              </a:defRPr>
            </a:lvl3pPr>
            <a:lvl4pPr marL="0" marR="0" lvl="3" indent="0" algn="l">
              <a:spcBef>
                <a:spcPts val="0"/>
              </a:spcBef>
              <a:spcAft>
                <a:spcPts val="0"/>
              </a:spcAft>
              <a:buNone/>
              <a:defRPr sz="2400">
                <a:solidFill>
                  <a:srgbClr val="FFFFFF"/>
                </a:solidFill>
                <a:latin typeface="Arial"/>
                <a:ea typeface="Arial"/>
                <a:cs typeface="Arial"/>
                <a:sym typeface="Arial"/>
              </a:defRPr>
            </a:lvl4pPr>
            <a:lvl5pPr marL="0" marR="0" lvl="4" indent="0" algn="l">
              <a:spcBef>
                <a:spcPts val="0"/>
              </a:spcBef>
              <a:spcAft>
                <a:spcPts val="0"/>
              </a:spcAft>
              <a:buNone/>
              <a:defRPr sz="2400">
                <a:solidFill>
                  <a:srgbClr val="FFFFFF"/>
                </a:solidFill>
                <a:latin typeface="Arial"/>
                <a:ea typeface="Arial"/>
                <a:cs typeface="Arial"/>
                <a:sym typeface="Arial"/>
              </a:defRPr>
            </a:lvl5pPr>
            <a:lvl6pPr marL="0" marR="0" lvl="5" indent="0" algn="l">
              <a:spcBef>
                <a:spcPts val="0"/>
              </a:spcBef>
              <a:spcAft>
                <a:spcPts val="0"/>
              </a:spcAft>
              <a:buNone/>
              <a:defRPr sz="2400">
                <a:solidFill>
                  <a:srgbClr val="FFFFFF"/>
                </a:solidFill>
                <a:latin typeface="Arial"/>
                <a:ea typeface="Arial"/>
                <a:cs typeface="Arial"/>
                <a:sym typeface="Arial"/>
              </a:defRPr>
            </a:lvl6pPr>
            <a:lvl7pPr marL="0" marR="0" lvl="6" indent="0" algn="l">
              <a:spcBef>
                <a:spcPts val="0"/>
              </a:spcBef>
              <a:spcAft>
                <a:spcPts val="0"/>
              </a:spcAft>
              <a:buNone/>
              <a:defRPr sz="2400">
                <a:solidFill>
                  <a:srgbClr val="FFFFFF"/>
                </a:solidFill>
                <a:latin typeface="Arial"/>
                <a:ea typeface="Arial"/>
                <a:cs typeface="Arial"/>
                <a:sym typeface="Arial"/>
              </a:defRPr>
            </a:lvl7pPr>
            <a:lvl8pPr marL="0" marR="0" lvl="7" indent="0" algn="l">
              <a:spcBef>
                <a:spcPts val="0"/>
              </a:spcBef>
              <a:spcAft>
                <a:spcPts val="0"/>
              </a:spcAft>
              <a:buNone/>
              <a:defRPr sz="2400">
                <a:solidFill>
                  <a:srgbClr val="FFFFFF"/>
                </a:solidFill>
                <a:latin typeface="Arial"/>
                <a:ea typeface="Arial"/>
                <a:cs typeface="Arial"/>
                <a:sym typeface="Arial"/>
              </a:defRPr>
            </a:lvl8pPr>
            <a:lvl9pPr marL="0" marR="0" lvl="8" indent="0" algn="l">
              <a:spcBef>
                <a:spcPts val="0"/>
              </a:spcBef>
              <a:spcAft>
                <a:spcPts val="0"/>
              </a:spcAft>
              <a:buNone/>
              <a:defRPr sz="2400">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22"/>
        <p:cNvGrpSpPr/>
        <p:nvPr/>
      </p:nvGrpSpPr>
      <p:grpSpPr>
        <a:xfrm>
          <a:off x="0" y="0"/>
          <a:ext cx="0" cy="0"/>
          <a:chOff x="0" y="0"/>
          <a:chExt cx="0" cy="0"/>
        </a:xfrm>
      </p:grpSpPr>
      <p:sp>
        <p:nvSpPr>
          <p:cNvPr id="23" name="Google Shape;23;p14"/>
          <p:cNvSpPr/>
          <p:nvPr/>
        </p:nvSpPr>
        <p:spPr>
          <a:xfrm rot="907748">
            <a:off x="-865188" y="850900"/>
            <a:ext cx="3614738" cy="6151563"/>
          </a:xfrm>
          <a:custGeom>
            <a:avLst/>
            <a:gdLst/>
            <a:ahLst/>
            <a:cxnLst/>
            <a:rect l="l" t="t" r="r" b="b"/>
            <a:pathLst>
              <a:path w="3615441" h="6151724" extrusionOk="0">
                <a:moveTo>
                  <a:pt x="0" y="0"/>
                </a:moveTo>
                <a:lnTo>
                  <a:pt x="3533351" y="0"/>
                </a:lnTo>
                <a:cubicBezTo>
                  <a:pt x="3578688" y="0"/>
                  <a:pt x="3615441" y="36753"/>
                  <a:pt x="3615441" y="82090"/>
                </a:cubicBezTo>
                <a:lnTo>
                  <a:pt x="3615441" y="5623909"/>
                </a:lnTo>
                <a:lnTo>
                  <a:pt x="1663219" y="6151724"/>
                </a:ln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24" name="Google Shape;24;p14"/>
          <p:cNvSpPr/>
          <p:nvPr/>
        </p:nvSpPr>
        <p:spPr>
          <a:xfrm rot="907748">
            <a:off x="17463" y="-511175"/>
            <a:ext cx="3735387" cy="1387475"/>
          </a:xfrm>
          <a:custGeom>
            <a:avLst/>
            <a:gdLst/>
            <a:ahLst/>
            <a:cxnLst/>
            <a:rect l="l" t="t" r="r" b="b"/>
            <a:pathLst>
              <a:path w="3735394" h="1387781" extrusionOk="0">
                <a:moveTo>
                  <a:pt x="0" y="1009924"/>
                </a:moveTo>
                <a:lnTo>
                  <a:pt x="3735394" y="0"/>
                </a:lnTo>
                <a:lnTo>
                  <a:pt x="3735394" y="1305691"/>
                </a:lnTo>
                <a:cubicBezTo>
                  <a:pt x="3735394" y="1351028"/>
                  <a:pt x="3698641" y="1387781"/>
                  <a:pt x="3653304" y="1387781"/>
                </a:cubicBezTo>
                <a:lnTo>
                  <a:pt x="102160" y="1387781"/>
                </a:ln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25" name="Google Shape;25;p14"/>
          <p:cNvSpPr/>
          <p:nvPr/>
        </p:nvSpPr>
        <p:spPr>
          <a:xfrm rot="907748">
            <a:off x="2146300" y="6589713"/>
            <a:ext cx="1981200" cy="536575"/>
          </a:xfrm>
          <a:custGeom>
            <a:avLst/>
            <a:gdLst/>
            <a:ahLst/>
            <a:cxnLst/>
            <a:rect l="l" t="t" r="r" b="b"/>
            <a:pathLst>
              <a:path w="1981025" h="535602" extrusionOk="0">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26" name="Google Shape;26;p14"/>
          <p:cNvSpPr/>
          <p:nvPr/>
        </p:nvSpPr>
        <p:spPr>
          <a:xfrm rot="907748">
            <a:off x="3184525" y="-554038"/>
            <a:ext cx="6783388" cy="7826376"/>
          </a:xfrm>
          <a:custGeom>
            <a:avLst/>
            <a:gdLst/>
            <a:ahLst/>
            <a:cxnLst/>
            <a:rect l="l" t="t" r="r" b="b"/>
            <a:pathLst>
              <a:path w="6782931" h="7826540" extrusionOk="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27" name="Google Shape;27;p14"/>
          <p:cNvSpPr txBox="1">
            <a:spLocks noGrp="1"/>
          </p:cNvSpPr>
          <p:nvPr>
            <p:ph type="title"/>
          </p:nvPr>
        </p:nvSpPr>
        <p:spPr>
          <a:xfrm rot="-4500000">
            <a:off x="-633894" y="2921988"/>
            <a:ext cx="5064953" cy="1695631"/>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SzPts val="14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4"/>
          <p:cNvSpPr txBox="1">
            <a:spLocks noGrp="1"/>
          </p:cNvSpPr>
          <p:nvPr>
            <p:ph type="body" idx="1"/>
          </p:nvPr>
        </p:nvSpPr>
        <p:spPr>
          <a:xfrm rot="900000">
            <a:off x="3479028" y="959716"/>
            <a:ext cx="4658735" cy="5077623"/>
          </a:xfrm>
          <a:prstGeom prst="rect">
            <a:avLst/>
          </a:prstGeom>
          <a:noFill/>
          <a:ln>
            <a:noFill/>
          </a:ln>
        </p:spPr>
        <p:txBody>
          <a:bodyPr spcFirstLastPara="1" wrap="square" lIns="91425" tIns="45700" rIns="91425" bIns="45700" anchor="ctr" anchorCtr="0">
            <a:normAutofit/>
          </a:bodyPr>
          <a:lstStyle>
            <a:lvl1pPr marL="457200" lvl="0" indent="-411480" algn="l">
              <a:spcBef>
                <a:spcPts val="360"/>
              </a:spcBef>
              <a:spcAft>
                <a:spcPts val="0"/>
              </a:spcAft>
              <a:buClr>
                <a:schemeClr val="lt1"/>
              </a:buClr>
              <a:buSzPts val="2880"/>
              <a:buChar char="🙶"/>
              <a:defRPr/>
            </a:lvl1pPr>
            <a:lvl2pPr marL="914400" lvl="1" indent="-411480" algn="l">
              <a:spcBef>
                <a:spcPts val="600"/>
              </a:spcBef>
              <a:spcAft>
                <a:spcPts val="0"/>
              </a:spcAft>
              <a:buClr>
                <a:schemeClr val="lt1"/>
              </a:buClr>
              <a:buSzPts val="2880"/>
              <a:buChar char="🙶"/>
              <a:defRPr/>
            </a:lvl2pPr>
            <a:lvl3pPr marL="1371600" lvl="2" indent="-411480" algn="l">
              <a:spcBef>
                <a:spcPts val="600"/>
              </a:spcBef>
              <a:spcAft>
                <a:spcPts val="0"/>
              </a:spcAft>
              <a:buClr>
                <a:schemeClr val="lt1"/>
              </a:buClr>
              <a:buSzPts val="2880"/>
              <a:buChar char="🙶"/>
              <a:defRPr/>
            </a:lvl3pPr>
            <a:lvl4pPr marL="1828800" lvl="3" indent="-411480" algn="l">
              <a:spcBef>
                <a:spcPts val="600"/>
              </a:spcBef>
              <a:spcAft>
                <a:spcPts val="0"/>
              </a:spcAft>
              <a:buClr>
                <a:schemeClr val="lt1"/>
              </a:buClr>
              <a:buSzPts val="2880"/>
              <a:buChar char="🙶"/>
              <a:defRPr/>
            </a:lvl4pPr>
            <a:lvl5pPr marL="2286000" lvl="4" indent="-411479" algn="l">
              <a:spcBef>
                <a:spcPts val="600"/>
              </a:spcBef>
              <a:spcAft>
                <a:spcPts val="0"/>
              </a:spcAft>
              <a:buClr>
                <a:schemeClr val="lt1"/>
              </a:buClr>
              <a:buSzPts val="2880"/>
              <a:buChar char="🙶"/>
              <a:defRPr/>
            </a:lvl5pPr>
            <a:lvl6pPr marL="2743200" lvl="5" indent="-377189" algn="l">
              <a:spcBef>
                <a:spcPts val="600"/>
              </a:spcBef>
              <a:spcAft>
                <a:spcPts val="0"/>
              </a:spcAft>
              <a:buClr>
                <a:schemeClr val="lt1"/>
              </a:buClr>
              <a:buSzPts val="2340"/>
              <a:buChar char="🙶"/>
              <a:defRPr/>
            </a:lvl6pPr>
            <a:lvl7pPr marL="3200400" lvl="6" indent="-377189" algn="l">
              <a:spcBef>
                <a:spcPts val="600"/>
              </a:spcBef>
              <a:spcAft>
                <a:spcPts val="0"/>
              </a:spcAft>
              <a:buClr>
                <a:schemeClr val="lt1"/>
              </a:buClr>
              <a:buSzPts val="2340"/>
              <a:buChar char="🙶"/>
              <a:defRPr/>
            </a:lvl7pPr>
            <a:lvl8pPr marL="3657600" lvl="7" indent="-377190" algn="l">
              <a:spcBef>
                <a:spcPts val="600"/>
              </a:spcBef>
              <a:spcAft>
                <a:spcPts val="0"/>
              </a:spcAft>
              <a:buClr>
                <a:schemeClr val="lt1"/>
              </a:buClr>
              <a:buSzPts val="2340"/>
              <a:buChar char="🙶"/>
              <a:defRPr/>
            </a:lvl8pPr>
            <a:lvl9pPr marL="4114800" lvl="8" indent="-377190" algn="l">
              <a:spcBef>
                <a:spcPts val="600"/>
              </a:spcBef>
              <a:spcAft>
                <a:spcPts val="600"/>
              </a:spcAft>
              <a:buClr>
                <a:schemeClr val="lt1"/>
              </a:buClr>
              <a:buSzPts val="2340"/>
              <a:buChar char="🙶"/>
              <a:defRPr/>
            </a:lvl9pPr>
          </a:lstStyle>
          <a:p>
            <a:endParaRPr/>
          </a:p>
        </p:txBody>
      </p:sp>
      <p:sp>
        <p:nvSpPr>
          <p:cNvPr id="29" name="Google Shape;29;p14"/>
          <p:cNvSpPr txBox="1">
            <a:spLocks noGrp="1"/>
          </p:cNvSpPr>
          <p:nvPr>
            <p:ph type="dt" idx="10"/>
          </p:nvPr>
        </p:nvSpPr>
        <p:spPr>
          <a:xfrm rot="900000">
            <a:off x="1690688" y="608013"/>
            <a:ext cx="178911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4"/>
          <p:cNvSpPr txBox="1">
            <a:spLocks noGrp="1"/>
          </p:cNvSpPr>
          <p:nvPr>
            <p:ph type="ftr" idx="11"/>
          </p:nvPr>
        </p:nvSpPr>
        <p:spPr>
          <a:xfrm rot="900000">
            <a:off x="3103563" y="6176963"/>
            <a:ext cx="239236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4"/>
          <p:cNvSpPr txBox="1">
            <a:spLocks noGrp="1"/>
          </p:cNvSpPr>
          <p:nvPr>
            <p:ph type="sldNum" idx="12"/>
          </p:nvPr>
        </p:nvSpPr>
        <p:spPr>
          <a:xfrm rot="900000">
            <a:off x="1265238" y="300038"/>
            <a:ext cx="2287587"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2400" b="0" i="0" u="none" strike="noStrike" cap="none">
                <a:solidFill>
                  <a:srgbClr val="FFFFFF"/>
                </a:solidFill>
                <a:latin typeface="Arial"/>
                <a:ea typeface="Arial"/>
                <a:cs typeface="Arial"/>
                <a:sym typeface="Arial"/>
              </a:defRPr>
            </a:lvl1pPr>
            <a:lvl2pPr marL="0" marR="0" lvl="1" indent="0" algn="r">
              <a:spcBef>
                <a:spcPts val="0"/>
              </a:spcBef>
              <a:spcAft>
                <a:spcPts val="0"/>
              </a:spcAft>
              <a:buNone/>
              <a:defRPr sz="2400" b="0" i="0" u="none" strike="noStrike" cap="none">
                <a:solidFill>
                  <a:srgbClr val="FFFFFF"/>
                </a:solidFill>
                <a:latin typeface="Arial"/>
                <a:ea typeface="Arial"/>
                <a:cs typeface="Arial"/>
                <a:sym typeface="Arial"/>
              </a:defRPr>
            </a:lvl2pPr>
            <a:lvl3pPr marL="0" marR="0" lvl="2" indent="0" algn="r">
              <a:spcBef>
                <a:spcPts val="0"/>
              </a:spcBef>
              <a:spcAft>
                <a:spcPts val="0"/>
              </a:spcAft>
              <a:buNone/>
              <a:defRPr sz="2400" b="0" i="0" u="none" strike="noStrike" cap="none">
                <a:solidFill>
                  <a:srgbClr val="FFFFFF"/>
                </a:solidFill>
                <a:latin typeface="Arial"/>
                <a:ea typeface="Arial"/>
                <a:cs typeface="Arial"/>
                <a:sym typeface="Arial"/>
              </a:defRPr>
            </a:lvl3pPr>
            <a:lvl4pPr marL="0" marR="0" lvl="3" indent="0" algn="r">
              <a:spcBef>
                <a:spcPts val="0"/>
              </a:spcBef>
              <a:spcAft>
                <a:spcPts val="0"/>
              </a:spcAft>
              <a:buNone/>
              <a:defRPr sz="2400" b="0" i="0" u="none" strike="noStrike" cap="none">
                <a:solidFill>
                  <a:srgbClr val="FFFFFF"/>
                </a:solidFill>
                <a:latin typeface="Arial"/>
                <a:ea typeface="Arial"/>
                <a:cs typeface="Arial"/>
                <a:sym typeface="Arial"/>
              </a:defRPr>
            </a:lvl4pPr>
            <a:lvl5pPr marL="0" marR="0" lvl="4" indent="0" algn="r">
              <a:spcBef>
                <a:spcPts val="0"/>
              </a:spcBef>
              <a:spcAft>
                <a:spcPts val="0"/>
              </a:spcAft>
              <a:buNone/>
              <a:defRPr sz="2400" b="0" i="0" u="none" strike="noStrike" cap="none">
                <a:solidFill>
                  <a:srgbClr val="FFFFFF"/>
                </a:solidFill>
                <a:latin typeface="Arial"/>
                <a:ea typeface="Arial"/>
                <a:cs typeface="Arial"/>
                <a:sym typeface="Arial"/>
              </a:defRPr>
            </a:lvl5pPr>
            <a:lvl6pPr marL="0" marR="0" lvl="5" indent="0" algn="r">
              <a:spcBef>
                <a:spcPts val="0"/>
              </a:spcBef>
              <a:spcAft>
                <a:spcPts val="0"/>
              </a:spcAft>
              <a:buNone/>
              <a:defRPr sz="2400" b="0" i="0" u="none" strike="noStrike" cap="none">
                <a:solidFill>
                  <a:srgbClr val="FFFFFF"/>
                </a:solidFill>
                <a:latin typeface="Arial"/>
                <a:ea typeface="Arial"/>
                <a:cs typeface="Arial"/>
                <a:sym typeface="Arial"/>
              </a:defRPr>
            </a:lvl6pPr>
            <a:lvl7pPr marL="0" marR="0" lvl="6" indent="0" algn="r">
              <a:spcBef>
                <a:spcPts val="0"/>
              </a:spcBef>
              <a:spcAft>
                <a:spcPts val="0"/>
              </a:spcAft>
              <a:buNone/>
              <a:defRPr sz="2400" b="0" i="0" u="none" strike="noStrike" cap="none">
                <a:solidFill>
                  <a:srgbClr val="FFFFFF"/>
                </a:solidFill>
                <a:latin typeface="Arial"/>
                <a:ea typeface="Arial"/>
                <a:cs typeface="Arial"/>
                <a:sym typeface="Arial"/>
              </a:defRPr>
            </a:lvl7pPr>
            <a:lvl8pPr marL="0" marR="0" lvl="7" indent="0" algn="r">
              <a:spcBef>
                <a:spcPts val="0"/>
              </a:spcBef>
              <a:spcAft>
                <a:spcPts val="0"/>
              </a:spcAft>
              <a:buNone/>
              <a:defRPr sz="2400" b="0" i="0" u="none" strike="noStrike" cap="none">
                <a:solidFill>
                  <a:srgbClr val="FFFFFF"/>
                </a:solidFill>
                <a:latin typeface="Arial"/>
                <a:ea typeface="Arial"/>
                <a:cs typeface="Arial"/>
                <a:sym typeface="Arial"/>
              </a:defRPr>
            </a:lvl8pPr>
            <a:lvl9pPr marL="0" marR="0" lvl="8" indent="0" algn="r">
              <a:spcBef>
                <a:spcPts val="0"/>
              </a:spcBef>
              <a:spcAft>
                <a:spcPts val="0"/>
              </a:spcAft>
              <a:buNone/>
              <a:defRPr sz="24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32"/>
        <p:cNvGrpSpPr/>
        <p:nvPr/>
      </p:nvGrpSpPr>
      <p:grpSpPr>
        <a:xfrm>
          <a:off x="0" y="0"/>
          <a:ext cx="0" cy="0"/>
          <a:chOff x="0" y="0"/>
          <a:chExt cx="0" cy="0"/>
        </a:xfrm>
      </p:grpSpPr>
      <p:sp>
        <p:nvSpPr>
          <p:cNvPr id="33" name="Google Shape;33;p15"/>
          <p:cNvSpPr/>
          <p:nvPr/>
        </p:nvSpPr>
        <p:spPr>
          <a:xfrm rot="900000">
            <a:off x="-371475" y="-1217613"/>
            <a:ext cx="8577263" cy="6343651"/>
          </a:xfrm>
          <a:custGeom>
            <a:avLst/>
            <a:gdLst/>
            <a:ahLst/>
            <a:cxnLst/>
            <a:rect l="l" t="t" r="r" b="b"/>
            <a:pathLst>
              <a:path w="8577953" h="6344114" extrusionOk="0">
                <a:moveTo>
                  <a:pt x="0" y="2298455"/>
                </a:moveTo>
                <a:lnTo>
                  <a:pt x="8577953" y="0"/>
                </a:lnTo>
                <a:lnTo>
                  <a:pt x="8577953" y="6262024"/>
                </a:lnTo>
                <a:cubicBezTo>
                  <a:pt x="8577953" y="6307361"/>
                  <a:pt x="8541200" y="6344113"/>
                  <a:pt x="8495863" y="6344113"/>
                </a:cubicBezTo>
                <a:lnTo>
                  <a:pt x="1084031" y="6344114"/>
                </a:ln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34" name="Google Shape;34;p15"/>
          <p:cNvSpPr/>
          <p:nvPr/>
        </p:nvSpPr>
        <p:spPr>
          <a:xfrm rot="900000">
            <a:off x="-449263" y="5208588"/>
            <a:ext cx="7470776" cy="2486025"/>
          </a:xfrm>
          <a:custGeom>
            <a:avLst/>
            <a:gdLst/>
            <a:ahLst/>
            <a:cxnLst/>
            <a:rect l="l" t="t" r="r" b="b"/>
            <a:pathLst>
              <a:path w="7470000" h="2486713" extrusionOk="0">
                <a:moveTo>
                  <a:pt x="0" y="0"/>
                </a:moveTo>
                <a:lnTo>
                  <a:pt x="7387910" y="0"/>
                </a:lnTo>
                <a:cubicBezTo>
                  <a:pt x="7433247" y="0"/>
                  <a:pt x="7470000" y="36753"/>
                  <a:pt x="7470000" y="82090"/>
                </a:cubicBezTo>
                <a:lnTo>
                  <a:pt x="7470000" y="663670"/>
                </a:lnTo>
                <a:lnTo>
                  <a:pt x="666313" y="2486713"/>
                </a:ln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35" name="Google Shape;35;p15"/>
          <p:cNvSpPr/>
          <p:nvPr/>
        </p:nvSpPr>
        <p:spPr>
          <a:xfrm rot="900000">
            <a:off x="7192963" y="6483350"/>
            <a:ext cx="1931987" cy="635000"/>
          </a:xfrm>
          <a:custGeom>
            <a:avLst/>
            <a:gdLst/>
            <a:ahLst/>
            <a:cxnLst/>
            <a:rect l="l" t="t" r="r" b="b"/>
            <a:pathLst>
              <a:path w="1932834" h="635630" extrusionOk="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36" name="Google Shape;36;p15"/>
          <p:cNvSpPr/>
          <p:nvPr/>
        </p:nvSpPr>
        <p:spPr>
          <a:xfrm rot="900000">
            <a:off x="8126413" y="92075"/>
            <a:ext cx="1879600" cy="6415088"/>
          </a:xfrm>
          <a:custGeom>
            <a:avLst/>
            <a:gdLst/>
            <a:ahLst/>
            <a:cxnLst/>
            <a:rect l="l" t="t" r="r" b="b"/>
            <a:pathLst>
              <a:path w="1878991" h="6414233" extrusionOk="0">
                <a:moveTo>
                  <a:pt x="0" y="42953"/>
                </a:moveTo>
                <a:lnTo>
                  <a:pt x="160303" y="0"/>
                </a:lnTo>
                <a:lnTo>
                  <a:pt x="1878991" y="6414233"/>
                </a:lnTo>
                <a:lnTo>
                  <a:pt x="82090" y="6414233"/>
                </a:lnTo>
                <a:cubicBezTo>
                  <a:pt x="36753" y="6414233"/>
                  <a:pt x="0" y="6377480"/>
                  <a:pt x="0" y="6332143"/>
                </a:cubicBez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Rockwell"/>
              <a:ea typeface="Rockwell"/>
              <a:cs typeface="Rockwell"/>
              <a:sym typeface="Rockwell"/>
            </a:endParaRPr>
          </a:p>
        </p:txBody>
      </p:sp>
      <p:sp>
        <p:nvSpPr>
          <p:cNvPr id="37" name="Google Shape;37;p15"/>
          <p:cNvSpPr txBox="1">
            <a:spLocks noGrp="1"/>
          </p:cNvSpPr>
          <p:nvPr>
            <p:ph type="dt" idx="10"/>
          </p:nvPr>
        </p:nvSpPr>
        <p:spPr>
          <a:xfrm rot="900000">
            <a:off x="7521575" y="5927725"/>
            <a:ext cx="1524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5"/>
          <p:cNvSpPr txBox="1">
            <a:spLocks noGrp="1"/>
          </p:cNvSpPr>
          <p:nvPr>
            <p:ph type="ftr" idx="11"/>
          </p:nvPr>
        </p:nvSpPr>
        <p:spPr>
          <a:xfrm rot="900000">
            <a:off x="3892550" y="5988050"/>
            <a:ext cx="3124200" cy="29368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5"/>
          <p:cNvSpPr txBox="1">
            <a:spLocks noGrp="1"/>
          </p:cNvSpPr>
          <p:nvPr>
            <p:ph type="sldNum" idx="12"/>
          </p:nvPr>
        </p:nvSpPr>
        <p:spPr>
          <a:xfrm rot="900000">
            <a:off x="7599363" y="5570538"/>
            <a:ext cx="715962" cy="365125"/>
          </a:xfrm>
          <a:prstGeom prst="rect">
            <a:avLst/>
          </a:prstGeom>
          <a:noFill/>
          <a:ln>
            <a:noFill/>
          </a:ln>
        </p:spPr>
        <p:txBody>
          <a:bodyPr spcFirstLastPara="1" wrap="square" lIns="91425" tIns="45700" rIns="91425" bIns="45700" anchor="ctr" anchorCtr="0">
            <a:noAutofit/>
          </a:bodyPr>
          <a:lstStyle>
            <a:lvl1pPr marL="0" marR="0" lvl="0" indent="0" algn="l">
              <a:spcBef>
                <a:spcPts val="0"/>
              </a:spcBef>
              <a:spcAft>
                <a:spcPts val="0"/>
              </a:spcAft>
              <a:buNone/>
              <a:defRPr sz="2400" b="0" i="0" u="none" strike="noStrike" cap="none">
                <a:solidFill>
                  <a:srgbClr val="FFFFFF"/>
                </a:solidFill>
                <a:latin typeface="Arial"/>
                <a:ea typeface="Arial"/>
                <a:cs typeface="Arial"/>
                <a:sym typeface="Arial"/>
              </a:defRPr>
            </a:lvl1pPr>
            <a:lvl2pPr marL="0" marR="0" lvl="1" indent="0" algn="l">
              <a:spcBef>
                <a:spcPts val="0"/>
              </a:spcBef>
              <a:spcAft>
                <a:spcPts val="0"/>
              </a:spcAft>
              <a:buNone/>
              <a:defRPr sz="2400" b="0" i="0" u="none" strike="noStrike" cap="none">
                <a:solidFill>
                  <a:srgbClr val="FFFFFF"/>
                </a:solidFill>
                <a:latin typeface="Arial"/>
                <a:ea typeface="Arial"/>
                <a:cs typeface="Arial"/>
                <a:sym typeface="Arial"/>
              </a:defRPr>
            </a:lvl2pPr>
            <a:lvl3pPr marL="0" marR="0" lvl="2" indent="0" algn="l">
              <a:spcBef>
                <a:spcPts val="0"/>
              </a:spcBef>
              <a:spcAft>
                <a:spcPts val="0"/>
              </a:spcAft>
              <a:buNone/>
              <a:defRPr sz="2400" b="0" i="0" u="none" strike="noStrike" cap="none">
                <a:solidFill>
                  <a:srgbClr val="FFFFFF"/>
                </a:solidFill>
                <a:latin typeface="Arial"/>
                <a:ea typeface="Arial"/>
                <a:cs typeface="Arial"/>
                <a:sym typeface="Arial"/>
              </a:defRPr>
            </a:lvl3pPr>
            <a:lvl4pPr marL="0" marR="0" lvl="3" indent="0" algn="l">
              <a:spcBef>
                <a:spcPts val="0"/>
              </a:spcBef>
              <a:spcAft>
                <a:spcPts val="0"/>
              </a:spcAft>
              <a:buNone/>
              <a:defRPr sz="2400" b="0" i="0" u="none" strike="noStrike" cap="none">
                <a:solidFill>
                  <a:srgbClr val="FFFFFF"/>
                </a:solidFill>
                <a:latin typeface="Arial"/>
                <a:ea typeface="Arial"/>
                <a:cs typeface="Arial"/>
                <a:sym typeface="Arial"/>
              </a:defRPr>
            </a:lvl4pPr>
            <a:lvl5pPr marL="0" marR="0" lvl="4" indent="0" algn="l">
              <a:spcBef>
                <a:spcPts val="0"/>
              </a:spcBef>
              <a:spcAft>
                <a:spcPts val="0"/>
              </a:spcAft>
              <a:buNone/>
              <a:defRPr sz="2400" b="0" i="0" u="none" strike="noStrike" cap="none">
                <a:solidFill>
                  <a:srgbClr val="FFFFFF"/>
                </a:solidFill>
                <a:latin typeface="Arial"/>
                <a:ea typeface="Arial"/>
                <a:cs typeface="Arial"/>
                <a:sym typeface="Arial"/>
              </a:defRPr>
            </a:lvl5pPr>
            <a:lvl6pPr marL="0" marR="0" lvl="5" indent="0" algn="l">
              <a:spcBef>
                <a:spcPts val="0"/>
              </a:spcBef>
              <a:spcAft>
                <a:spcPts val="0"/>
              </a:spcAft>
              <a:buNone/>
              <a:defRPr sz="2400" b="0" i="0" u="none" strike="noStrike" cap="none">
                <a:solidFill>
                  <a:srgbClr val="FFFFFF"/>
                </a:solidFill>
                <a:latin typeface="Arial"/>
                <a:ea typeface="Arial"/>
                <a:cs typeface="Arial"/>
                <a:sym typeface="Arial"/>
              </a:defRPr>
            </a:lvl6pPr>
            <a:lvl7pPr marL="0" marR="0" lvl="6" indent="0" algn="l">
              <a:spcBef>
                <a:spcPts val="0"/>
              </a:spcBef>
              <a:spcAft>
                <a:spcPts val="0"/>
              </a:spcAft>
              <a:buNone/>
              <a:defRPr sz="2400" b="0" i="0" u="none" strike="noStrike" cap="none">
                <a:solidFill>
                  <a:srgbClr val="FFFFFF"/>
                </a:solidFill>
                <a:latin typeface="Arial"/>
                <a:ea typeface="Arial"/>
                <a:cs typeface="Arial"/>
                <a:sym typeface="Arial"/>
              </a:defRPr>
            </a:lvl7pPr>
            <a:lvl8pPr marL="0" marR="0" lvl="7" indent="0" algn="l">
              <a:spcBef>
                <a:spcPts val="0"/>
              </a:spcBef>
              <a:spcAft>
                <a:spcPts val="0"/>
              </a:spcAft>
              <a:buNone/>
              <a:defRPr sz="2400" b="0" i="0" u="none" strike="noStrike" cap="none">
                <a:solidFill>
                  <a:srgbClr val="FFFFFF"/>
                </a:solidFill>
                <a:latin typeface="Arial"/>
                <a:ea typeface="Arial"/>
                <a:cs typeface="Arial"/>
                <a:sym typeface="Arial"/>
              </a:defRPr>
            </a:lvl8pPr>
            <a:lvl9pPr marL="0" marR="0" lvl="8" indent="0" algn="l">
              <a:spcBef>
                <a:spcPts val="0"/>
              </a:spcBef>
              <a:spcAft>
                <a:spcPts val="0"/>
              </a:spcAft>
              <a:buNone/>
              <a:defRPr sz="2400" b="0" i="0" u="none" strike="noStrike" cap="none">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40"/>
        <p:cNvGrpSpPr/>
        <p:nvPr/>
      </p:nvGrpSpPr>
      <p:grpSpPr>
        <a:xfrm>
          <a:off x="0" y="0"/>
          <a:ext cx="0" cy="0"/>
          <a:chOff x="0" y="0"/>
          <a:chExt cx="0" cy="0"/>
        </a:xfrm>
      </p:grpSpPr>
      <p:sp>
        <p:nvSpPr>
          <p:cNvPr id="41" name="Google Shape;41;p16"/>
          <p:cNvSpPr/>
          <p:nvPr/>
        </p:nvSpPr>
        <p:spPr>
          <a:xfrm rot="-892252">
            <a:off x="-882650" y="-625475"/>
            <a:ext cx="7439025" cy="7343775"/>
          </a:xfrm>
          <a:custGeom>
            <a:avLst/>
            <a:gdLst/>
            <a:ahLst/>
            <a:cxnLst/>
            <a:rect l="l" t="t" r="r" b="b"/>
            <a:pathLst>
              <a:path w="7439907" h="7344599" extrusionOk="0">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42" name="Google Shape;42;p16"/>
          <p:cNvSpPr/>
          <p:nvPr/>
        </p:nvSpPr>
        <p:spPr>
          <a:xfrm rot="-892252">
            <a:off x="3236913" y="6275388"/>
            <a:ext cx="4387850" cy="1165225"/>
          </a:xfrm>
          <a:custGeom>
            <a:avLst/>
            <a:gdLst/>
            <a:ahLst/>
            <a:cxnLst/>
            <a:rect l="l" t="t" r="r" b="b"/>
            <a:pathLst>
              <a:path w="4387395" h="1165008" extrusionOk="0">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43" name="Google Shape;43;p16"/>
          <p:cNvSpPr/>
          <p:nvPr/>
        </p:nvSpPr>
        <p:spPr>
          <a:xfrm rot="-892252">
            <a:off x="7661275" y="5462588"/>
            <a:ext cx="1708150" cy="1535112"/>
          </a:xfrm>
          <a:custGeom>
            <a:avLst/>
            <a:gdLst/>
            <a:ahLst/>
            <a:cxnLst/>
            <a:rect l="l" t="t" r="r" b="b"/>
            <a:pathLst>
              <a:path w="1709024" h="1536003" extrusionOk="0">
                <a:moveTo>
                  <a:pt x="1709024" y="0"/>
                </a:moveTo>
                <a:lnTo>
                  <a:pt x="1301161" y="1536003"/>
                </a:lnTo>
                <a:lnTo>
                  <a:pt x="0" y="1190500"/>
                </a:lnTo>
                <a:lnTo>
                  <a:pt x="0" y="82090"/>
                </a:lnTo>
                <a:cubicBezTo>
                  <a:pt x="0" y="36753"/>
                  <a:pt x="36753" y="0"/>
                  <a:pt x="82090" y="0"/>
                </a:cubicBez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44" name="Google Shape;44;p16"/>
          <p:cNvSpPr/>
          <p:nvPr/>
        </p:nvSpPr>
        <p:spPr>
          <a:xfrm rot="-892252">
            <a:off x="6667500" y="-490538"/>
            <a:ext cx="3065463" cy="5811838"/>
          </a:xfrm>
          <a:custGeom>
            <a:avLst/>
            <a:gdLst/>
            <a:ahLst/>
            <a:cxnLst/>
            <a:rect l="l" t="t" r="r" b="b"/>
            <a:pathLst>
              <a:path w="3064333" h="5811872" extrusionOk="0">
                <a:moveTo>
                  <a:pt x="0" y="0"/>
                </a:moveTo>
                <a:lnTo>
                  <a:pt x="3064333" y="813688"/>
                </a:lnTo>
                <a:lnTo>
                  <a:pt x="1737140" y="5811872"/>
                </a:lnTo>
                <a:lnTo>
                  <a:pt x="82090" y="5811872"/>
                </a:lnTo>
                <a:cubicBezTo>
                  <a:pt x="36753" y="5811872"/>
                  <a:pt x="0" y="5775119"/>
                  <a:pt x="0" y="5729782"/>
                </a:cubicBez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45" name="Google Shape;45;p16"/>
          <p:cNvSpPr txBox="1">
            <a:spLocks noGrp="1"/>
          </p:cNvSpPr>
          <p:nvPr>
            <p:ph type="title"/>
          </p:nvPr>
        </p:nvSpPr>
        <p:spPr>
          <a:xfrm rot="4500000">
            <a:off x="5171893" y="2231024"/>
            <a:ext cx="4820301" cy="1436159"/>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SzPts val="14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16"/>
          <p:cNvSpPr txBox="1">
            <a:spLocks noGrp="1"/>
          </p:cNvSpPr>
          <p:nvPr>
            <p:ph type="body" idx="1"/>
          </p:nvPr>
        </p:nvSpPr>
        <p:spPr>
          <a:xfrm rot="-900000">
            <a:off x="1014439" y="1335061"/>
            <a:ext cx="2578608" cy="4839838"/>
          </a:xfrm>
          <a:prstGeom prst="rect">
            <a:avLst/>
          </a:prstGeom>
          <a:noFill/>
          <a:ln>
            <a:noFill/>
          </a:ln>
        </p:spPr>
        <p:txBody>
          <a:bodyPr spcFirstLastPara="1" wrap="square" lIns="91425" tIns="45700" rIns="91425" bIns="45700" anchor="t" anchorCtr="0">
            <a:normAutofit/>
          </a:bodyPr>
          <a:lstStyle>
            <a:lvl1pPr marL="457200" lvl="0" indent="-513080" algn="l">
              <a:spcBef>
                <a:spcPts val="560"/>
              </a:spcBef>
              <a:spcAft>
                <a:spcPts val="0"/>
              </a:spcAft>
              <a:buClr>
                <a:schemeClr val="lt1"/>
              </a:buClr>
              <a:buSzPts val="4480"/>
              <a:buChar char="🙶"/>
              <a:defRPr sz="2800"/>
            </a:lvl1pPr>
            <a:lvl2pPr marL="914400" lvl="1" indent="-472440" algn="l">
              <a:spcBef>
                <a:spcPts val="600"/>
              </a:spcBef>
              <a:spcAft>
                <a:spcPts val="0"/>
              </a:spcAft>
              <a:buClr>
                <a:schemeClr val="lt1"/>
              </a:buClr>
              <a:buSzPts val="3840"/>
              <a:buChar char="🙶"/>
              <a:defRPr sz="2400"/>
            </a:lvl2pPr>
            <a:lvl3pPr marL="1371600" lvl="2" indent="-431800" algn="l">
              <a:spcBef>
                <a:spcPts val="600"/>
              </a:spcBef>
              <a:spcAft>
                <a:spcPts val="0"/>
              </a:spcAft>
              <a:buClr>
                <a:schemeClr val="lt1"/>
              </a:buClr>
              <a:buSzPts val="3200"/>
              <a:buChar char="🙶"/>
              <a:defRPr sz="2000"/>
            </a:lvl3pPr>
            <a:lvl4pPr marL="1828800" lvl="3" indent="-411480" algn="l">
              <a:spcBef>
                <a:spcPts val="600"/>
              </a:spcBef>
              <a:spcAft>
                <a:spcPts val="0"/>
              </a:spcAft>
              <a:buClr>
                <a:schemeClr val="lt1"/>
              </a:buClr>
              <a:buSzPts val="2880"/>
              <a:buChar char="🙶"/>
              <a:defRPr sz="1800"/>
            </a:lvl4pPr>
            <a:lvl5pPr marL="2286000" lvl="4" indent="-411479" algn="l">
              <a:spcBef>
                <a:spcPts val="600"/>
              </a:spcBef>
              <a:spcAft>
                <a:spcPts val="0"/>
              </a:spcAft>
              <a:buClr>
                <a:schemeClr val="lt1"/>
              </a:buClr>
              <a:buSzPts val="2880"/>
              <a:buChar char="🙶"/>
              <a:defRPr sz="1800"/>
            </a:lvl5pPr>
            <a:lvl6pPr marL="2743200" lvl="5" indent="-377189" algn="l">
              <a:spcBef>
                <a:spcPts val="600"/>
              </a:spcBef>
              <a:spcAft>
                <a:spcPts val="0"/>
              </a:spcAft>
              <a:buClr>
                <a:schemeClr val="lt1"/>
              </a:buClr>
              <a:buSzPts val="2340"/>
              <a:buChar char="🙶"/>
              <a:defRPr sz="1800"/>
            </a:lvl6pPr>
            <a:lvl7pPr marL="3200400" lvl="6" indent="-377189" algn="l">
              <a:spcBef>
                <a:spcPts val="600"/>
              </a:spcBef>
              <a:spcAft>
                <a:spcPts val="0"/>
              </a:spcAft>
              <a:buClr>
                <a:schemeClr val="lt1"/>
              </a:buClr>
              <a:buSzPts val="2340"/>
              <a:buChar char="🙶"/>
              <a:defRPr sz="1800"/>
            </a:lvl7pPr>
            <a:lvl8pPr marL="3657600" lvl="7" indent="-377190" algn="l">
              <a:spcBef>
                <a:spcPts val="600"/>
              </a:spcBef>
              <a:spcAft>
                <a:spcPts val="0"/>
              </a:spcAft>
              <a:buClr>
                <a:schemeClr val="lt1"/>
              </a:buClr>
              <a:buSzPts val="2340"/>
              <a:buChar char="🙶"/>
              <a:defRPr sz="1800"/>
            </a:lvl8pPr>
            <a:lvl9pPr marL="4114800" lvl="8" indent="-377190" algn="l">
              <a:spcBef>
                <a:spcPts val="600"/>
              </a:spcBef>
              <a:spcAft>
                <a:spcPts val="600"/>
              </a:spcAft>
              <a:buClr>
                <a:schemeClr val="lt1"/>
              </a:buClr>
              <a:buSzPts val="2340"/>
              <a:buChar char="🙶"/>
              <a:defRPr sz="1800"/>
            </a:lvl9pPr>
          </a:lstStyle>
          <a:p>
            <a:endParaRPr/>
          </a:p>
        </p:txBody>
      </p:sp>
      <p:sp>
        <p:nvSpPr>
          <p:cNvPr id="47" name="Google Shape;47;p16"/>
          <p:cNvSpPr txBox="1">
            <a:spLocks noGrp="1"/>
          </p:cNvSpPr>
          <p:nvPr>
            <p:ph type="body" idx="2"/>
          </p:nvPr>
        </p:nvSpPr>
        <p:spPr>
          <a:xfrm rot="-900000">
            <a:off x="3701032" y="618005"/>
            <a:ext cx="2580010" cy="4837176"/>
          </a:xfrm>
          <a:prstGeom prst="rect">
            <a:avLst/>
          </a:prstGeom>
          <a:noFill/>
          <a:ln>
            <a:noFill/>
          </a:ln>
        </p:spPr>
        <p:txBody>
          <a:bodyPr spcFirstLastPara="1" wrap="square" lIns="91425" tIns="45700" rIns="91425" bIns="45700" anchor="t" anchorCtr="0">
            <a:normAutofit/>
          </a:bodyPr>
          <a:lstStyle>
            <a:lvl1pPr marL="457200" lvl="0" indent="-513080" algn="l">
              <a:spcBef>
                <a:spcPts val="560"/>
              </a:spcBef>
              <a:spcAft>
                <a:spcPts val="0"/>
              </a:spcAft>
              <a:buClr>
                <a:schemeClr val="lt1"/>
              </a:buClr>
              <a:buSzPts val="4480"/>
              <a:buChar char="🙶"/>
              <a:defRPr sz="2800"/>
            </a:lvl1pPr>
            <a:lvl2pPr marL="914400" lvl="1" indent="-472440" algn="l">
              <a:spcBef>
                <a:spcPts val="600"/>
              </a:spcBef>
              <a:spcAft>
                <a:spcPts val="0"/>
              </a:spcAft>
              <a:buClr>
                <a:schemeClr val="lt1"/>
              </a:buClr>
              <a:buSzPts val="3840"/>
              <a:buChar char="🙶"/>
              <a:defRPr sz="2400"/>
            </a:lvl2pPr>
            <a:lvl3pPr marL="1371600" lvl="2" indent="-431800" algn="l">
              <a:spcBef>
                <a:spcPts val="600"/>
              </a:spcBef>
              <a:spcAft>
                <a:spcPts val="0"/>
              </a:spcAft>
              <a:buClr>
                <a:schemeClr val="lt1"/>
              </a:buClr>
              <a:buSzPts val="3200"/>
              <a:buChar char="🙶"/>
              <a:defRPr sz="2000"/>
            </a:lvl3pPr>
            <a:lvl4pPr marL="1828800" lvl="3" indent="-411480" algn="l">
              <a:spcBef>
                <a:spcPts val="600"/>
              </a:spcBef>
              <a:spcAft>
                <a:spcPts val="0"/>
              </a:spcAft>
              <a:buClr>
                <a:schemeClr val="lt1"/>
              </a:buClr>
              <a:buSzPts val="2880"/>
              <a:buChar char="🙶"/>
              <a:defRPr sz="1800"/>
            </a:lvl4pPr>
            <a:lvl5pPr marL="2286000" lvl="4" indent="-411479" algn="l">
              <a:spcBef>
                <a:spcPts val="600"/>
              </a:spcBef>
              <a:spcAft>
                <a:spcPts val="0"/>
              </a:spcAft>
              <a:buClr>
                <a:schemeClr val="lt1"/>
              </a:buClr>
              <a:buSzPts val="2880"/>
              <a:buChar char="🙶"/>
              <a:defRPr sz="1800"/>
            </a:lvl5pPr>
            <a:lvl6pPr marL="2743200" lvl="5" indent="-377189" algn="l">
              <a:spcBef>
                <a:spcPts val="600"/>
              </a:spcBef>
              <a:spcAft>
                <a:spcPts val="0"/>
              </a:spcAft>
              <a:buClr>
                <a:schemeClr val="lt1"/>
              </a:buClr>
              <a:buSzPts val="2340"/>
              <a:buChar char="🙶"/>
              <a:defRPr sz="1800"/>
            </a:lvl6pPr>
            <a:lvl7pPr marL="3200400" lvl="6" indent="-377189" algn="l">
              <a:spcBef>
                <a:spcPts val="600"/>
              </a:spcBef>
              <a:spcAft>
                <a:spcPts val="0"/>
              </a:spcAft>
              <a:buClr>
                <a:schemeClr val="lt1"/>
              </a:buClr>
              <a:buSzPts val="2340"/>
              <a:buChar char="🙶"/>
              <a:defRPr sz="1800"/>
            </a:lvl7pPr>
            <a:lvl8pPr marL="3657600" lvl="7" indent="-377190" algn="l">
              <a:spcBef>
                <a:spcPts val="600"/>
              </a:spcBef>
              <a:spcAft>
                <a:spcPts val="0"/>
              </a:spcAft>
              <a:buClr>
                <a:schemeClr val="lt1"/>
              </a:buClr>
              <a:buSzPts val="2340"/>
              <a:buChar char="🙶"/>
              <a:defRPr sz="1800"/>
            </a:lvl8pPr>
            <a:lvl9pPr marL="4114800" lvl="8" indent="-377190" algn="l">
              <a:spcBef>
                <a:spcPts val="600"/>
              </a:spcBef>
              <a:spcAft>
                <a:spcPts val="600"/>
              </a:spcAft>
              <a:buClr>
                <a:schemeClr val="lt1"/>
              </a:buClr>
              <a:buSzPts val="2340"/>
              <a:buChar char="🙶"/>
              <a:defRPr sz="1800"/>
            </a:lvl9pPr>
          </a:lstStyle>
          <a:p>
            <a:endParaRPr/>
          </a:p>
        </p:txBody>
      </p:sp>
      <p:sp>
        <p:nvSpPr>
          <p:cNvPr id="48" name="Google Shape;48;p16"/>
          <p:cNvSpPr txBox="1">
            <a:spLocks noGrp="1"/>
          </p:cNvSpPr>
          <p:nvPr>
            <p:ph type="dt" idx="10"/>
          </p:nvPr>
        </p:nvSpPr>
        <p:spPr>
          <a:xfrm rot="-900000">
            <a:off x="7756525" y="5888038"/>
            <a:ext cx="124142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6"/>
          <p:cNvSpPr txBox="1">
            <a:spLocks noGrp="1"/>
          </p:cNvSpPr>
          <p:nvPr>
            <p:ph type="ftr" idx="11"/>
          </p:nvPr>
        </p:nvSpPr>
        <p:spPr>
          <a:xfrm rot="-900000">
            <a:off x="4054475" y="5494338"/>
            <a:ext cx="3124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6"/>
          <p:cNvSpPr txBox="1">
            <a:spLocks noGrp="1"/>
          </p:cNvSpPr>
          <p:nvPr>
            <p:ph type="sldNum" idx="12"/>
          </p:nvPr>
        </p:nvSpPr>
        <p:spPr>
          <a:xfrm rot="-900000">
            <a:off x="7689850" y="5643563"/>
            <a:ext cx="1241425" cy="365125"/>
          </a:xfrm>
          <a:prstGeom prst="rect">
            <a:avLst/>
          </a:prstGeom>
          <a:noFill/>
          <a:ln>
            <a:noFill/>
          </a:ln>
        </p:spPr>
        <p:txBody>
          <a:bodyPr spcFirstLastPara="1" wrap="square" lIns="91425" tIns="45700" rIns="91425" bIns="45700" anchor="ctr" anchorCtr="0">
            <a:noAutofit/>
          </a:bodyPr>
          <a:lstStyle>
            <a:lvl1pPr marL="0" marR="0" lvl="0" indent="0" algn="l">
              <a:spcBef>
                <a:spcPts val="0"/>
              </a:spcBef>
              <a:spcAft>
                <a:spcPts val="0"/>
              </a:spcAft>
              <a:buNone/>
              <a:defRPr sz="2400">
                <a:solidFill>
                  <a:srgbClr val="FFFFFF"/>
                </a:solidFill>
                <a:latin typeface="Arial"/>
                <a:ea typeface="Arial"/>
                <a:cs typeface="Arial"/>
                <a:sym typeface="Arial"/>
              </a:defRPr>
            </a:lvl1pPr>
            <a:lvl2pPr marL="0" marR="0" lvl="1" indent="0" algn="l">
              <a:spcBef>
                <a:spcPts val="0"/>
              </a:spcBef>
              <a:spcAft>
                <a:spcPts val="0"/>
              </a:spcAft>
              <a:buNone/>
              <a:defRPr sz="2400">
                <a:solidFill>
                  <a:srgbClr val="FFFFFF"/>
                </a:solidFill>
                <a:latin typeface="Arial"/>
                <a:ea typeface="Arial"/>
                <a:cs typeface="Arial"/>
                <a:sym typeface="Arial"/>
              </a:defRPr>
            </a:lvl2pPr>
            <a:lvl3pPr marL="0" marR="0" lvl="2" indent="0" algn="l">
              <a:spcBef>
                <a:spcPts val="0"/>
              </a:spcBef>
              <a:spcAft>
                <a:spcPts val="0"/>
              </a:spcAft>
              <a:buNone/>
              <a:defRPr sz="2400">
                <a:solidFill>
                  <a:srgbClr val="FFFFFF"/>
                </a:solidFill>
                <a:latin typeface="Arial"/>
                <a:ea typeface="Arial"/>
                <a:cs typeface="Arial"/>
                <a:sym typeface="Arial"/>
              </a:defRPr>
            </a:lvl3pPr>
            <a:lvl4pPr marL="0" marR="0" lvl="3" indent="0" algn="l">
              <a:spcBef>
                <a:spcPts val="0"/>
              </a:spcBef>
              <a:spcAft>
                <a:spcPts val="0"/>
              </a:spcAft>
              <a:buNone/>
              <a:defRPr sz="2400">
                <a:solidFill>
                  <a:srgbClr val="FFFFFF"/>
                </a:solidFill>
                <a:latin typeface="Arial"/>
                <a:ea typeface="Arial"/>
                <a:cs typeface="Arial"/>
                <a:sym typeface="Arial"/>
              </a:defRPr>
            </a:lvl4pPr>
            <a:lvl5pPr marL="0" marR="0" lvl="4" indent="0" algn="l">
              <a:spcBef>
                <a:spcPts val="0"/>
              </a:spcBef>
              <a:spcAft>
                <a:spcPts val="0"/>
              </a:spcAft>
              <a:buNone/>
              <a:defRPr sz="2400">
                <a:solidFill>
                  <a:srgbClr val="FFFFFF"/>
                </a:solidFill>
                <a:latin typeface="Arial"/>
                <a:ea typeface="Arial"/>
                <a:cs typeface="Arial"/>
                <a:sym typeface="Arial"/>
              </a:defRPr>
            </a:lvl5pPr>
            <a:lvl6pPr marL="0" marR="0" lvl="5" indent="0" algn="l">
              <a:spcBef>
                <a:spcPts val="0"/>
              </a:spcBef>
              <a:spcAft>
                <a:spcPts val="0"/>
              </a:spcAft>
              <a:buNone/>
              <a:defRPr sz="2400">
                <a:solidFill>
                  <a:srgbClr val="FFFFFF"/>
                </a:solidFill>
                <a:latin typeface="Arial"/>
                <a:ea typeface="Arial"/>
                <a:cs typeface="Arial"/>
                <a:sym typeface="Arial"/>
              </a:defRPr>
            </a:lvl6pPr>
            <a:lvl7pPr marL="0" marR="0" lvl="6" indent="0" algn="l">
              <a:spcBef>
                <a:spcPts val="0"/>
              </a:spcBef>
              <a:spcAft>
                <a:spcPts val="0"/>
              </a:spcAft>
              <a:buNone/>
              <a:defRPr sz="2400">
                <a:solidFill>
                  <a:srgbClr val="FFFFFF"/>
                </a:solidFill>
                <a:latin typeface="Arial"/>
                <a:ea typeface="Arial"/>
                <a:cs typeface="Arial"/>
                <a:sym typeface="Arial"/>
              </a:defRPr>
            </a:lvl7pPr>
            <a:lvl8pPr marL="0" marR="0" lvl="7" indent="0" algn="l">
              <a:spcBef>
                <a:spcPts val="0"/>
              </a:spcBef>
              <a:spcAft>
                <a:spcPts val="0"/>
              </a:spcAft>
              <a:buNone/>
              <a:defRPr sz="2400">
                <a:solidFill>
                  <a:srgbClr val="FFFFFF"/>
                </a:solidFill>
                <a:latin typeface="Arial"/>
                <a:ea typeface="Arial"/>
                <a:cs typeface="Arial"/>
                <a:sym typeface="Arial"/>
              </a:defRPr>
            </a:lvl8pPr>
            <a:lvl9pPr marL="0" marR="0" lvl="8" indent="0" algn="l">
              <a:spcBef>
                <a:spcPts val="0"/>
              </a:spcBef>
              <a:spcAft>
                <a:spcPts val="0"/>
              </a:spcAft>
              <a:buNone/>
              <a:defRPr sz="2400">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51"/>
        <p:cNvGrpSpPr/>
        <p:nvPr/>
      </p:nvGrpSpPr>
      <p:grpSpPr>
        <a:xfrm>
          <a:off x="0" y="0"/>
          <a:ext cx="0" cy="0"/>
          <a:chOff x="0" y="0"/>
          <a:chExt cx="0" cy="0"/>
        </a:xfrm>
      </p:grpSpPr>
      <p:sp>
        <p:nvSpPr>
          <p:cNvPr id="52" name="Google Shape;52;p17"/>
          <p:cNvSpPr/>
          <p:nvPr/>
        </p:nvSpPr>
        <p:spPr>
          <a:xfrm rot="907748">
            <a:off x="-865188" y="850900"/>
            <a:ext cx="3614738" cy="6151563"/>
          </a:xfrm>
          <a:custGeom>
            <a:avLst/>
            <a:gdLst/>
            <a:ahLst/>
            <a:cxnLst/>
            <a:rect l="l" t="t" r="r" b="b"/>
            <a:pathLst>
              <a:path w="3615441" h="6151724" extrusionOk="0">
                <a:moveTo>
                  <a:pt x="0" y="0"/>
                </a:moveTo>
                <a:lnTo>
                  <a:pt x="3533351" y="0"/>
                </a:lnTo>
                <a:cubicBezTo>
                  <a:pt x="3578688" y="0"/>
                  <a:pt x="3615441" y="36753"/>
                  <a:pt x="3615441" y="82090"/>
                </a:cubicBezTo>
                <a:lnTo>
                  <a:pt x="3615441" y="5623909"/>
                </a:lnTo>
                <a:lnTo>
                  <a:pt x="1663219" y="6151724"/>
                </a:ln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53" name="Google Shape;53;p17"/>
          <p:cNvSpPr/>
          <p:nvPr/>
        </p:nvSpPr>
        <p:spPr>
          <a:xfrm rot="907748">
            <a:off x="17463" y="-511175"/>
            <a:ext cx="3735387" cy="1387475"/>
          </a:xfrm>
          <a:custGeom>
            <a:avLst/>
            <a:gdLst/>
            <a:ahLst/>
            <a:cxnLst/>
            <a:rect l="l" t="t" r="r" b="b"/>
            <a:pathLst>
              <a:path w="3735394" h="1387781" extrusionOk="0">
                <a:moveTo>
                  <a:pt x="0" y="1009924"/>
                </a:moveTo>
                <a:lnTo>
                  <a:pt x="3735394" y="0"/>
                </a:lnTo>
                <a:lnTo>
                  <a:pt x="3735394" y="1305691"/>
                </a:lnTo>
                <a:cubicBezTo>
                  <a:pt x="3735394" y="1351028"/>
                  <a:pt x="3698641" y="1387781"/>
                  <a:pt x="3653304" y="1387781"/>
                </a:cubicBezTo>
                <a:lnTo>
                  <a:pt x="102160" y="1387781"/>
                </a:ln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54" name="Google Shape;54;p17"/>
          <p:cNvSpPr/>
          <p:nvPr/>
        </p:nvSpPr>
        <p:spPr>
          <a:xfrm rot="907748">
            <a:off x="2146300" y="6589713"/>
            <a:ext cx="1981200" cy="536575"/>
          </a:xfrm>
          <a:custGeom>
            <a:avLst/>
            <a:gdLst/>
            <a:ahLst/>
            <a:cxnLst/>
            <a:rect l="l" t="t" r="r" b="b"/>
            <a:pathLst>
              <a:path w="1981025" h="535602" extrusionOk="0">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55" name="Google Shape;55;p17"/>
          <p:cNvSpPr/>
          <p:nvPr/>
        </p:nvSpPr>
        <p:spPr>
          <a:xfrm rot="907748">
            <a:off x="3184525" y="-554038"/>
            <a:ext cx="6783388" cy="7826376"/>
          </a:xfrm>
          <a:custGeom>
            <a:avLst/>
            <a:gdLst/>
            <a:ahLst/>
            <a:cxnLst/>
            <a:rect l="l" t="t" r="r" b="b"/>
            <a:pathLst>
              <a:path w="6782931" h="7826540" extrusionOk="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56" name="Google Shape;56;p17"/>
          <p:cNvSpPr txBox="1">
            <a:spLocks noGrp="1"/>
          </p:cNvSpPr>
          <p:nvPr>
            <p:ph type="title"/>
          </p:nvPr>
        </p:nvSpPr>
        <p:spPr>
          <a:xfrm rot="-4500000">
            <a:off x="-630936" y="2926080"/>
            <a:ext cx="5065776" cy="1691640"/>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SzPts val="14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7"/>
          <p:cNvSpPr txBox="1">
            <a:spLocks noGrp="1"/>
          </p:cNvSpPr>
          <p:nvPr>
            <p:ph type="dt" idx="10"/>
          </p:nvPr>
        </p:nvSpPr>
        <p:spPr>
          <a:xfrm rot="900000">
            <a:off x="1692275" y="612775"/>
            <a:ext cx="1792288"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7"/>
          <p:cNvSpPr txBox="1">
            <a:spLocks noGrp="1"/>
          </p:cNvSpPr>
          <p:nvPr>
            <p:ph type="ftr" idx="11"/>
          </p:nvPr>
        </p:nvSpPr>
        <p:spPr>
          <a:xfrm rot="900000">
            <a:off x="2493963" y="6100763"/>
            <a:ext cx="3051175"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7"/>
          <p:cNvSpPr txBox="1">
            <a:spLocks noGrp="1"/>
          </p:cNvSpPr>
          <p:nvPr>
            <p:ph type="sldNum" idx="12"/>
          </p:nvPr>
        </p:nvSpPr>
        <p:spPr>
          <a:xfrm rot="900000">
            <a:off x="1262063" y="301625"/>
            <a:ext cx="22860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2400">
                <a:solidFill>
                  <a:srgbClr val="FFFFFF"/>
                </a:solidFill>
                <a:latin typeface="Arial"/>
                <a:ea typeface="Arial"/>
                <a:cs typeface="Arial"/>
                <a:sym typeface="Arial"/>
              </a:defRPr>
            </a:lvl1pPr>
            <a:lvl2pPr marL="0" marR="0" lvl="1" indent="0" algn="r">
              <a:spcBef>
                <a:spcPts val="0"/>
              </a:spcBef>
              <a:spcAft>
                <a:spcPts val="0"/>
              </a:spcAft>
              <a:buNone/>
              <a:defRPr sz="2400">
                <a:solidFill>
                  <a:srgbClr val="FFFFFF"/>
                </a:solidFill>
                <a:latin typeface="Arial"/>
                <a:ea typeface="Arial"/>
                <a:cs typeface="Arial"/>
                <a:sym typeface="Arial"/>
              </a:defRPr>
            </a:lvl2pPr>
            <a:lvl3pPr marL="0" marR="0" lvl="2" indent="0" algn="r">
              <a:spcBef>
                <a:spcPts val="0"/>
              </a:spcBef>
              <a:spcAft>
                <a:spcPts val="0"/>
              </a:spcAft>
              <a:buNone/>
              <a:defRPr sz="2400">
                <a:solidFill>
                  <a:srgbClr val="FFFFFF"/>
                </a:solidFill>
                <a:latin typeface="Arial"/>
                <a:ea typeface="Arial"/>
                <a:cs typeface="Arial"/>
                <a:sym typeface="Arial"/>
              </a:defRPr>
            </a:lvl3pPr>
            <a:lvl4pPr marL="0" marR="0" lvl="3" indent="0" algn="r">
              <a:spcBef>
                <a:spcPts val="0"/>
              </a:spcBef>
              <a:spcAft>
                <a:spcPts val="0"/>
              </a:spcAft>
              <a:buNone/>
              <a:defRPr sz="2400">
                <a:solidFill>
                  <a:srgbClr val="FFFFFF"/>
                </a:solidFill>
                <a:latin typeface="Arial"/>
                <a:ea typeface="Arial"/>
                <a:cs typeface="Arial"/>
                <a:sym typeface="Arial"/>
              </a:defRPr>
            </a:lvl4pPr>
            <a:lvl5pPr marL="0" marR="0" lvl="4" indent="0" algn="r">
              <a:spcBef>
                <a:spcPts val="0"/>
              </a:spcBef>
              <a:spcAft>
                <a:spcPts val="0"/>
              </a:spcAft>
              <a:buNone/>
              <a:defRPr sz="2400">
                <a:solidFill>
                  <a:srgbClr val="FFFFFF"/>
                </a:solidFill>
                <a:latin typeface="Arial"/>
                <a:ea typeface="Arial"/>
                <a:cs typeface="Arial"/>
                <a:sym typeface="Arial"/>
              </a:defRPr>
            </a:lvl5pPr>
            <a:lvl6pPr marL="0" marR="0" lvl="5" indent="0" algn="r">
              <a:spcBef>
                <a:spcPts val="0"/>
              </a:spcBef>
              <a:spcAft>
                <a:spcPts val="0"/>
              </a:spcAft>
              <a:buNone/>
              <a:defRPr sz="2400">
                <a:solidFill>
                  <a:srgbClr val="FFFFFF"/>
                </a:solidFill>
                <a:latin typeface="Arial"/>
                <a:ea typeface="Arial"/>
                <a:cs typeface="Arial"/>
                <a:sym typeface="Arial"/>
              </a:defRPr>
            </a:lvl6pPr>
            <a:lvl7pPr marL="0" marR="0" lvl="6" indent="0" algn="r">
              <a:spcBef>
                <a:spcPts val="0"/>
              </a:spcBef>
              <a:spcAft>
                <a:spcPts val="0"/>
              </a:spcAft>
              <a:buNone/>
              <a:defRPr sz="2400">
                <a:solidFill>
                  <a:srgbClr val="FFFFFF"/>
                </a:solidFill>
                <a:latin typeface="Arial"/>
                <a:ea typeface="Arial"/>
                <a:cs typeface="Arial"/>
                <a:sym typeface="Arial"/>
              </a:defRPr>
            </a:lvl7pPr>
            <a:lvl8pPr marL="0" marR="0" lvl="7" indent="0" algn="r">
              <a:spcBef>
                <a:spcPts val="0"/>
              </a:spcBef>
              <a:spcAft>
                <a:spcPts val="0"/>
              </a:spcAft>
              <a:buNone/>
              <a:defRPr sz="2400">
                <a:solidFill>
                  <a:srgbClr val="FFFFFF"/>
                </a:solidFill>
                <a:latin typeface="Arial"/>
                <a:ea typeface="Arial"/>
                <a:cs typeface="Arial"/>
                <a:sym typeface="Arial"/>
              </a:defRPr>
            </a:lvl8pPr>
            <a:lvl9pPr marL="0" marR="0" lvl="8" indent="0" algn="r">
              <a:spcBef>
                <a:spcPts val="0"/>
              </a:spcBef>
              <a:spcAft>
                <a:spcPts val="0"/>
              </a:spcAft>
              <a:buNone/>
              <a:defRPr sz="2400">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60"/>
        <p:cNvGrpSpPr/>
        <p:nvPr/>
      </p:nvGrpSpPr>
      <p:grpSpPr>
        <a:xfrm>
          <a:off x="0" y="0"/>
          <a:ext cx="0" cy="0"/>
          <a:chOff x="0" y="0"/>
          <a:chExt cx="0" cy="0"/>
        </a:xfrm>
      </p:grpSpPr>
      <p:sp>
        <p:nvSpPr>
          <p:cNvPr id="61" name="Google Shape;61;p18"/>
          <p:cNvSpPr/>
          <p:nvPr/>
        </p:nvSpPr>
        <p:spPr>
          <a:xfrm rot="-892252">
            <a:off x="-617538" y="-652463"/>
            <a:ext cx="6664326" cy="3943351"/>
          </a:xfrm>
          <a:custGeom>
            <a:avLst/>
            <a:gdLst/>
            <a:ahLst/>
            <a:cxnLst/>
            <a:rect l="l" t="t" r="r" b="b"/>
            <a:pathLst>
              <a:path w="6664606" h="3942692" extrusionOk="0">
                <a:moveTo>
                  <a:pt x="1046923" y="0"/>
                </a:moveTo>
                <a:lnTo>
                  <a:pt x="6664606" y="1491692"/>
                </a:lnTo>
                <a:lnTo>
                  <a:pt x="6664606" y="3860602"/>
                </a:lnTo>
                <a:cubicBezTo>
                  <a:pt x="6664606" y="3905939"/>
                  <a:pt x="6627853" y="3942692"/>
                  <a:pt x="6582516" y="3942692"/>
                </a:cubicBezTo>
                <a:lnTo>
                  <a:pt x="0" y="3942692"/>
                </a:lnTo>
                <a:close/>
              </a:path>
            </a:pathLst>
          </a:custGeom>
          <a:solidFill>
            <a:schemeClr val="dk1">
              <a:alpha val="2470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62" name="Google Shape;62;p18"/>
          <p:cNvSpPr/>
          <p:nvPr/>
        </p:nvSpPr>
        <p:spPr>
          <a:xfrm rot="-892252">
            <a:off x="6167438" y="-441325"/>
            <a:ext cx="3127375" cy="2425700"/>
          </a:xfrm>
          <a:custGeom>
            <a:avLst/>
            <a:gdLst/>
            <a:ahLst/>
            <a:cxnLst/>
            <a:rect l="l" t="t" r="r" b="b"/>
            <a:pathLst>
              <a:path w="3126510" h="2426476" extrusionOk="0">
                <a:moveTo>
                  <a:pt x="0" y="0"/>
                </a:moveTo>
                <a:lnTo>
                  <a:pt x="3126510" y="830198"/>
                </a:lnTo>
                <a:lnTo>
                  <a:pt x="2702642" y="2426476"/>
                </a:lnTo>
                <a:lnTo>
                  <a:pt x="82091" y="2426476"/>
                </a:lnTo>
                <a:cubicBezTo>
                  <a:pt x="36754" y="2426475"/>
                  <a:pt x="1" y="2389722"/>
                  <a:pt x="1" y="2344385"/>
                </a:cubicBez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63" name="Google Shape;63;p18"/>
          <p:cNvSpPr/>
          <p:nvPr/>
        </p:nvSpPr>
        <p:spPr>
          <a:xfrm rot="-892252">
            <a:off x="7143750" y="2001838"/>
            <a:ext cx="2679700" cy="4945062"/>
          </a:xfrm>
          <a:custGeom>
            <a:avLst/>
            <a:gdLst/>
            <a:ahLst/>
            <a:cxnLst/>
            <a:rect l="l" t="t" r="r" b="b"/>
            <a:pathLst>
              <a:path w="2679455" h="4946037" extrusionOk="0">
                <a:moveTo>
                  <a:pt x="2679455" y="0"/>
                </a:moveTo>
                <a:lnTo>
                  <a:pt x="1366108" y="4946037"/>
                </a:lnTo>
                <a:lnTo>
                  <a:pt x="0" y="4583288"/>
                </a:lnTo>
                <a:lnTo>
                  <a:pt x="0" y="82090"/>
                </a:lnTo>
                <a:cubicBezTo>
                  <a:pt x="0" y="36753"/>
                  <a:pt x="36753" y="0"/>
                  <a:pt x="82090" y="0"/>
                </a:cubicBez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64" name="Google Shape;64;p18"/>
          <p:cNvSpPr/>
          <p:nvPr/>
        </p:nvSpPr>
        <p:spPr>
          <a:xfrm rot="-892252">
            <a:off x="-206375" y="3322638"/>
            <a:ext cx="7378700" cy="4557712"/>
          </a:xfrm>
          <a:custGeom>
            <a:avLst/>
            <a:gdLst/>
            <a:ahLst/>
            <a:cxnLst/>
            <a:rect l="l" t="t" r="r" b="b"/>
            <a:pathLst>
              <a:path w="7378073" h="4557796" extrusionOk="0">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65" name="Google Shape;65;p18"/>
          <p:cNvSpPr txBox="1">
            <a:spLocks noGrp="1"/>
          </p:cNvSpPr>
          <p:nvPr>
            <p:ph type="ctrTitle"/>
          </p:nvPr>
        </p:nvSpPr>
        <p:spPr>
          <a:xfrm rot="-900000">
            <a:off x="547834" y="3632676"/>
            <a:ext cx="5985159" cy="1606102"/>
          </a:xfrm>
          <a:prstGeom prst="rect">
            <a:avLst/>
          </a:prstGeom>
          <a:noFill/>
          <a:ln>
            <a:noFill/>
          </a:ln>
        </p:spPr>
        <p:txBody>
          <a:bodyPr spcFirstLastPara="1" wrap="square" lIns="91425" tIns="45700" rIns="91425" bIns="45700" anchor="b" anchorCtr="0">
            <a:normAutofit/>
          </a:bodyPr>
          <a:lstStyle>
            <a:lvl1pPr lvl="0" algn="r">
              <a:lnSpc>
                <a:spcPct val="100000"/>
              </a:lnSpc>
              <a:spcBef>
                <a:spcPts val="0"/>
              </a:spcBef>
              <a:spcAft>
                <a:spcPts val="0"/>
              </a:spcAft>
              <a:buSzPts val="1400"/>
              <a:buNone/>
              <a:defRPr sz="6000">
                <a:solidFill>
                  <a:schemeClr val="lt1"/>
                </a:solidFill>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8"/>
          <p:cNvSpPr txBox="1">
            <a:spLocks noGrp="1"/>
          </p:cNvSpPr>
          <p:nvPr>
            <p:ph type="subTitle" idx="1"/>
          </p:nvPr>
        </p:nvSpPr>
        <p:spPr>
          <a:xfrm rot="-900000">
            <a:off x="2201145" y="5027230"/>
            <a:ext cx="4655297" cy="1128495"/>
          </a:xfrm>
          <a:prstGeom prst="rect">
            <a:avLst/>
          </a:prstGeom>
          <a:noFill/>
          <a:ln>
            <a:noFill/>
          </a:ln>
        </p:spPr>
        <p:txBody>
          <a:bodyPr spcFirstLastPara="1" wrap="square" lIns="91425" tIns="45700" rIns="91425" bIns="45700" anchor="t" anchorCtr="0">
            <a:normAutofit/>
          </a:bodyPr>
          <a:lstStyle>
            <a:lvl1pPr lvl="0" algn="r">
              <a:spcBef>
                <a:spcPts val="480"/>
              </a:spcBef>
              <a:spcAft>
                <a:spcPts val="0"/>
              </a:spcAft>
              <a:buClr>
                <a:schemeClr val="lt1"/>
              </a:buClr>
              <a:buSzPts val="3840"/>
              <a:buNone/>
              <a:defRPr sz="2400">
                <a:solidFill>
                  <a:schemeClr val="lt1"/>
                </a:solidFill>
              </a:defRPr>
            </a:lvl1pPr>
            <a:lvl2pPr lvl="1" algn="ctr">
              <a:spcBef>
                <a:spcPts val="600"/>
              </a:spcBef>
              <a:spcAft>
                <a:spcPts val="0"/>
              </a:spcAft>
              <a:buClr>
                <a:schemeClr val="lt1"/>
              </a:buClr>
              <a:buSzPts val="3840"/>
              <a:buNone/>
              <a:defRPr>
                <a:solidFill>
                  <a:schemeClr val="lt1"/>
                </a:solidFill>
              </a:defRPr>
            </a:lvl2pPr>
            <a:lvl3pPr lvl="2" algn="ctr">
              <a:spcBef>
                <a:spcPts val="600"/>
              </a:spcBef>
              <a:spcAft>
                <a:spcPts val="0"/>
              </a:spcAft>
              <a:buClr>
                <a:schemeClr val="lt1"/>
              </a:buClr>
              <a:buSzPts val="3200"/>
              <a:buNone/>
              <a:defRPr>
                <a:solidFill>
                  <a:schemeClr val="lt1"/>
                </a:solidFill>
              </a:defRPr>
            </a:lvl3pPr>
            <a:lvl4pPr lvl="3" algn="ctr">
              <a:spcBef>
                <a:spcPts val="600"/>
              </a:spcBef>
              <a:spcAft>
                <a:spcPts val="0"/>
              </a:spcAft>
              <a:buClr>
                <a:schemeClr val="lt1"/>
              </a:buClr>
              <a:buSzPts val="3200"/>
              <a:buNone/>
              <a:defRPr>
                <a:solidFill>
                  <a:schemeClr val="lt1"/>
                </a:solidFill>
              </a:defRPr>
            </a:lvl4pPr>
            <a:lvl5pPr lvl="4" algn="ctr">
              <a:spcBef>
                <a:spcPts val="600"/>
              </a:spcBef>
              <a:spcAft>
                <a:spcPts val="0"/>
              </a:spcAft>
              <a:buClr>
                <a:schemeClr val="lt1"/>
              </a:buClr>
              <a:buSzPts val="3200"/>
              <a:buNone/>
              <a:defRPr>
                <a:solidFill>
                  <a:schemeClr val="lt1"/>
                </a:solidFill>
              </a:defRPr>
            </a:lvl5pPr>
            <a:lvl6pPr lvl="5" algn="ctr">
              <a:spcBef>
                <a:spcPts val="600"/>
              </a:spcBef>
              <a:spcAft>
                <a:spcPts val="0"/>
              </a:spcAft>
              <a:buClr>
                <a:schemeClr val="lt1"/>
              </a:buClr>
              <a:buSzPts val="2080"/>
              <a:buNone/>
              <a:defRPr>
                <a:solidFill>
                  <a:schemeClr val="lt1"/>
                </a:solidFill>
              </a:defRPr>
            </a:lvl6pPr>
            <a:lvl7pPr lvl="6" algn="ctr">
              <a:spcBef>
                <a:spcPts val="600"/>
              </a:spcBef>
              <a:spcAft>
                <a:spcPts val="0"/>
              </a:spcAft>
              <a:buClr>
                <a:schemeClr val="lt1"/>
              </a:buClr>
              <a:buSzPts val="2080"/>
              <a:buNone/>
              <a:defRPr>
                <a:solidFill>
                  <a:schemeClr val="lt1"/>
                </a:solidFill>
              </a:defRPr>
            </a:lvl7pPr>
            <a:lvl8pPr lvl="7" algn="ctr">
              <a:spcBef>
                <a:spcPts val="600"/>
              </a:spcBef>
              <a:spcAft>
                <a:spcPts val="0"/>
              </a:spcAft>
              <a:buClr>
                <a:schemeClr val="lt1"/>
              </a:buClr>
              <a:buSzPts val="2080"/>
              <a:buNone/>
              <a:defRPr>
                <a:solidFill>
                  <a:schemeClr val="lt1"/>
                </a:solidFill>
              </a:defRPr>
            </a:lvl8pPr>
            <a:lvl9pPr lvl="8" algn="ctr">
              <a:spcBef>
                <a:spcPts val="600"/>
              </a:spcBef>
              <a:spcAft>
                <a:spcPts val="600"/>
              </a:spcAft>
              <a:buClr>
                <a:schemeClr val="lt1"/>
              </a:buClr>
              <a:buSzPts val="2080"/>
              <a:buNone/>
              <a:defRPr>
                <a:solidFill>
                  <a:schemeClr val="lt1"/>
                </a:solidFill>
              </a:defRPr>
            </a:lvl9pPr>
          </a:lstStyle>
          <a:p>
            <a:endParaRPr/>
          </a:p>
        </p:txBody>
      </p:sp>
      <p:sp>
        <p:nvSpPr>
          <p:cNvPr id="67" name="Google Shape;67;p18"/>
          <p:cNvSpPr txBox="1">
            <a:spLocks noGrp="1"/>
          </p:cNvSpPr>
          <p:nvPr>
            <p:ph type="dt" idx="10"/>
          </p:nvPr>
        </p:nvSpPr>
        <p:spPr>
          <a:xfrm rot="-900000">
            <a:off x="6742113" y="2312988"/>
            <a:ext cx="1524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8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18"/>
          <p:cNvSpPr txBox="1">
            <a:spLocks noGrp="1"/>
          </p:cNvSpPr>
          <p:nvPr>
            <p:ph type="ftr" idx="11"/>
          </p:nvPr>
        </p:nvSpPr>
        <p:spPr>
          <a:xfrm rot="-900000">
            <a:off x="6551613" y="1528763"/>
            <a:ext cx="2465387"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18"/>
          <p:cNvSpPr txBox="1">
            <a:spLocks noGrp="1"/>
          </p:cNvSpPr>
          <p:nvPr>
            <p:ph type="sldNum" idx="12"/>
          </p:nvPr>
        </p:nvSpPr>
        <p:spPr>
          <a:xfrm rot="-900000">
            <a:off x="6451600" y="1162050"/>
            <a:ext cx="2133600" cy="420688"/>
          </a:xfrm>
          <a:prstGeom prst="rect">
            <a:avLst/>
          </a:prstGeom>
          <a:noFill/>
          <a:ln>
            <a:noFill/>
          </a:ln>
        </p:spPr>
        <p:txBody>
          <a:bodyPr spcFirstLastPara="1" wrap="square" lIns="91425" tIns="45700" rIns="91425" bIns="45700" anchor="ctr" anchorCtr="0">
            <a:noAutofit/>
          </a:bodyPr>
          <a:lstStyle>
            <a:lvl1pPr marL="0" marR="0" lvl="0" indent="0" algn="l">
              <a:spcBef>
                <a:spcPts val="0"/>
              </a:spcBef>
              <a:spcAft>
                <a:spcPts val="0"/>
              </a:spcAft>
              <a:buNone/>
              <a:defRPr sz="2400">
                <a:solidFill>
                  <a:schemeClr val="lt1"/>
                </a:solidFill>
                <a:latin typeface="Arial"/>
                <a:ea typeface="Arial"/>
                <a:cs typeface="Arial"/>
                <a:sym typeface="Arial"/>
              </a:defRPr>
            </a:lvl1pPr>
            <a:lvl2pPr marL="0" marR="0" lvl="1" indent="0" algn="l">
              <a:spcBef>
                <a:spcPts val="0"/>
              </a:spcBef>
              <a:spcAft>
                <a:spcPts val="0"/>
              </a:spcAft>
              <a:buNone/>
              <a:defRPr sz="2400">
                <a:solidFill>
                  <a:schemeClr val="lt1"/>
                </a:solidFill>
                <a:latin typeface="Arial"/>
                <a:ea typeface="Arial"/>
                <a:cs typeface="Arial"/>
                <a:sym typeface="Arial"/>
              </a:defRPr>
            </a:lvl2pPr>
            <a:lvl3pPr marL="0" marR="0" lvl="2" indent="0" algn="l">
              <a:spcBef>
                <a:spcPts val="0"/>
              </a:spcBef>
              <a:spcAft>
                <a:spcPts val="0"/>
              </a:spcAft>
              <a:buNone/>
              <a:defRPr sz="2400">
                <a:solidFill>
                  <a:schemeClr val="lt1"/>
                </a:solidFill>
                <a:latin typeface="Arial"/>
                <a:ea typeface="Arial"/>
                <a:cs typeface="Arial"/>
                <a:sym typeface="Arial"/>
              </a:defRPr>
            </a:lvl3pPr>
            <a:lvl4pPr marL="0" marR="0" lvl="3" indent="0" algn="l">
              <a:spcBef>
                <a:spcPts val="0"/>
              </a:spcBef>
              <a:spcAft>
                <a:spcPts val="0"/>
              </a:spcAft>
              <a:buNone/>
              <a:defRPr sz="2400">
                <a:solidFill>
                  <a:schemeClr val="lt1"/>
                </a:solidFill>
                <a:latin typeface="Arial"/>
                <a:ea typeface="Arial"/>
                <a:cs typeface="Arial"/>
                <a:sym typeface="Arial"/>
              </a:defRPr>
            </a:lvl4pPr>
            <a:lvl5pPr marL="0" marR="0" lvl="4" indent="0" algn="l">
              <a:spcBef>
                <a:spcPts val="0"/>
              </a:spcBef>
              <a:spcAft>
                <a:spcPts val="0"/>
              </a:spcAft>
              <a:buNone/>
              <a:defRPr sz="2400">
                <a:solidFill>
                  <a:schemeClr val="lt1"/>
                </a:solidFill>
                <a:latin typeface="Arial"/>
                <a:ea typeface="Arial"/>
                <a:cs typeface="Arial"/>
                <a:sym typeface="Arial"/>
              </a:defRPr>
            </a:lvl5pPr>
            <a:lvl6pPr marL="0" marR="0" lvl="5" indent="0" algn="l">
              <a:spcBef>
                <a:spcPts val="0"/>
              </a:spcBef>
              <a:spcAft>
                <a:spcPts val="0"/>
              </a:spcAft>
              <a:buNone/>
              <a:defRPr sz="2400">
                <a:solidFill>
                  <a:schemeClr val="lt1"/>
                </a:solidFill>
                <a:latin typeface="Arial"/>
                <a:ea typeface="Arial"/>
                <a:cs typeface="Arial"/>
                <a:sym typeface="Arial"/>
              </a:defRPr>
            </a:lvl6pPr>
            <a:lvl7pPr marL="0" marR="0" lvl="6" indent="0" algn="l">
              <a:spcBef>
                <a:spcPts val="0"/>
              </a:spcBef>
              <a:spcAft>
                <a:spcPts val="0"/>
              </a:spcAft>
              <a:buNone/>
              <a:defRPr sz="2400">
                <a:solidFill>
                  <a:schemeClr val="lt1"/>
                </a:solidFill>
                <a:latin typeface="Arial"/>
                <a:ea typeface="Arial"/>
                <a:cs typeface="Arial"/>
                <a:sym typeface="Arial"/>
              </a:defRPr>
            </a:lvl7pPr>
            <a:lvl8pPr marL="0" marR="0" lvl="7" indent="0" algn="l">
              <a:spcBef>
                <a:spcPts val="0"/>
              </a:spcBef>
              <a:spcAft>
                <a:spcPts val="0"/>
              </a:spcAft>
              <a:buNone/>
              <a:defRPr sz="2400">
                <a:solidFill>
                  <a:schemeClr val="lt1"/>
                </a:solidFill>
                <a:latin typeface="Arial"/>
                <a:ea typeface="Arial"/>
                <a:cs typeface="Arial"/>
                <a:sym typeface="Arial"/>
              </a:defRPr>
            </a:lvl8pPr>
            <a:lvl9pPr marL="0" marR="0" lvl="8" indent="0" algn="l">
              <a:spcBef>
                <a:spcPts val="0"/>
              </a:spcBef>
              <a:spcAft>
                <a:spcPts val="0"/>
              </a:spcAft>
              <a:buNone/>
              <a:defRPr sz="2400">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70"/>
        <p:cNvGrpSpPr/>
        <p:nvPr/>
      </p:nvGrpSpPr>
      <p:grpSpPr>
        <a:xfrm>
          <a:off x="0" y="0"/>
          <a:ext cx="0" cy="0"/>
          <a:chOff x="0" y="0"/>
          <a:chExt cx="0" cy="0"/>
        </a:xfrm>
      </p:grpSpPr>
      <p:sp>
        <p:nvSpPr>
          <p:cNvPr id="71" name="Google Shape;71;p19"/>
          <p:cNvSpPr/>
          <p:nvPr/>
        </p:nvSpPr>
        <p:spPr>
          <a:xfrm rot="-892252">
            <a:off x="-882650" y="-625475"/>
            <a:ext cx="7439025" cy="7343775"/>
          </a:xfrm>
          <a:custGeom>
            <a:avLst/>
            <a:gdLst/>
            <a:ahLst/>
            <a:cxnLst/>
            <a:rect l="l" t="t" r="r" b="b"/>
            <a:pathLst>
              <a:path w="7439907" h="7344599" extrusionOk="0">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72" name="Google Shape;72;p19"/>
          <p:cNvSpPr/>
          <p:nvPr/>
        </p:nvSpPr>
        <p:spPr>
          <a:xfrm rot="-892252">
            <a:off x="3236913" y="6275388"/>
            <a:ext cx="4387850" cy="1165225"/>
          </a:xfrm>
          <a:custGeom>
            <a:avLst/>
            <a:gdLst/>
            <a:ahLst/>
            <a:cxnLst/>
            <a:rect l="l" t="t" r="r" b="b"/>
            <a:pathLst>
              <a:path w="4387395" h="1165008" extrusionOk="0">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73" name="Google Shape;73;p19"/>
          <p:cNvSpPr/>
          <p:nvPr/>
        </p:nvSpPr>
        <p:spPr>
          <a:xfrm rot="-892252">
            <a:off x="7661275" y="5462588"/>
            <a:ext cx="1708150" cy="1535112"/>
          </a:xfrm>
          <a:custGeom>
            <a:avLst/>
            <a:gdLst/>
            <a:ahLst/>
            <a:cxnLst/>
            <a:rect l="l" t="t" r="r" b="b"/>
            <a:pathLst>
              <a:path w="1709024" h="1536003" extrusionOk="0">
                <a:moveTo>
                  <a:pt x="1709024" y="0"/>
                </a:moveTo>
                <a:lnTo>
                  <a:pt x="1301161" y="1536003"/>
                </a:lnTo>
                <a:lnTo>
                  <a:pt x="0" y="1190500"/>
                </a:lnTo>
                <a:lnTo>
                  <a:pt x="0" y="82090"/>
                </a:lnTo>
                <a:cubicBezTo>
                  <a:pt x="0" y="36753"/>
                  <a:pt x="36753" y="0"/>
                  <a:pt x="82090" y="0"/>
                </a:cubicBez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74" name="Google Shape;74;p19"/>
          <p:cNvSpPr/>
          <p:nvPr/>
        </p:nvSpPr>
        <p:spPr>
          <a:xfrm rot="-892252">
            <a:off x="6667500" y="-490538"/>
            <a:ext cx="3065463" cy="5811838"/>
          </a:xfrm>
          <a:custGeom>
            <a:avLst/>
            <a:gdLst/>
            <a:ahLst/>
            <a:cxnLst/>
            <a:rect l="l" t="t" r="r" b="b"/>
            <a:pathLst>
              <a:path w="3064333" h="5811872" extrusionOk="0">
                <a:moveTo>
                  <a:pt x="0" y="0"/>
                </a:moveTo>
                <a:lnTo>
                  <a:pt x="3064333" y="813688"/>
                </a:lnTo>
                <a:lnTo>
                  <a:pt x="1737140" y="5811872"/>
                </a:lnTo>
                <a:lnTo>
                  <a:pt x="82090" y="5811872"/>
                </a:lnTo>
                <a:cubicBezTo>
                  <a:pt x="36753" y="5811872"/>
                  <a:pt x="0" y="5775119"/>
                  <a:pt x="0" y="5729782"/>
                </a:cubicBez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75" name="Google Shape;75;p19"/>
          <p:cNvSpPr txBox="1">
            <a:spLocks noGrp="1"/>
          </p:cNvSpPr>
          <p:nvPr>
            <p:ph type="title"/>
          </p:nvPr>
        </p:nvSpPr>
        <p:spPr>
          <a:xfrm rot="4500000">
            <a:off x="5175504" y="2231136"/>
            <a:ext cx="4818888" cy="1435608"/>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SzPts val="1400"/>
              <a:buNone/>
              <a:defRPr/>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9"/>
          <p:cNvSpPr txBox="1">
            <a:spLocks noGrp="1"/>
          </p:cNvSpPr>
          <p:nvPr>
            <p:ph type="body" idx="1"/>
          </p:nvPr>
        </p:nvSpPr>
        <p:spPr>
          <a:xfrm rot="-900000">
            <a:off x="854761" y="1406870"/>
            <a:ext cx="2213148" cy="759866"/>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lt1"/>
              </a:buClr>
              <a:buSzPts val="3840"/>
              <a:buNone/>
              <a:defRPr sz="2400" b="0"/>
            </a:lvl1pPr>
            <a:lvl2pPr marL="914400" lvl="1" indent="-228600" algn="l">
              <a:spcBef>
                <a:spcPts val="600"/>
              </a:spcBef>
              <a:spcAft>
                <a:spcPts val="0"/>
              </a:spcAft>
              <a:buClr>
                <a:schemeClr val="lt1"/>
              </a:buClr>
              <a:buSzPts val="3200"/>
              <a:buNone/>
              <a:defRPr sz="2000" b="1"/>
            </a:lvl2pPr>
            <a:lvl3pPr marL="1371600" lvl="2" indent="-228600" algn="l">
              <a:spcBef>
                <a:spcPts val="600"/>
              </a:spcBef>
              <a:spcAft>
                <a:spcPts val="0"/>
              </a:spcAft>
              <a:buClr>
                <a:schemeClr val="lt1"/>
              </a:buClr>
              <a:buSzPts val="2880"/>
              <a:buNone/>
              <a:defRPr sz="1800" b="1"/>
            </a:lvl3pPr>
            <a:lvl4pPr marL="1828800" lvl="3" indent="-228600" algn="l">
              <a:spcBef>
                <a:spcPts val="600"/>
              </a:spcBef>
              <a:spcAft>
                <a:spcPts val="0"/>
              </a:spcAft>
              <a:buClr>
                <a:schemeClr val="lt1"/>
              </a:buClr>
              <a:buSzPts val="2560"/>
              <a:buNone/>
              <a:defRPr sz="1600" b="1"/>
            </a:lvl4pPr>
            <a:lvl5pPr marL="2286000" lvl="4" indent="-228600" algn="l">
              <a:spcBef>
                <a:spcPts val="600"/>
              </a:spcBef>
              <a:spcAft>
                <a:spcPts val="0"/>
              </a:spcAft>
              <a:buClr>
                <a:schemeClr val="lt1"/>
              </a:buClr>
              <a:buSzPts val="2560"/>
              <a:buNone/>
              <a:defRPr sz="1600" b="1"/>
            </a:lvl5pPr>
            <a:lvl6pPr marL="2743200" lvl="5" indent="-228600" algn="l">
              <a:spcBef>
                <a:spcPts val="600"/>
              </a:spcBef>
              <a:spcAft>
                <a:spcPts val="0"/>
              </a:spcAft>
              <a:buClr>
                <a:schemeClr val="lt1"/>
              </a:buClr>
              <a:buSzPts val="2080"/>
              <a:buNone/>
              <a:defRPr sz="1600" b="1"/>
            </a:lvl6pPr>
            <a:lvl7pPr marL="3200400" lvl="6" indent="-228600" algn="l">
              <a:spcBef>
                <a:spcPts val="600"/>
              </a:spcBef>
              <a:spcAft>
                <a:spcPts val="0"/>
              </a:spcAft>
              <a:buClr>
                <a:schemeClr val="lt1"/>
              </a:buClr>
              <a:buSzPts val="2080"/>
              <a:buNone/>
              <a:defRPr sz="1600" b="1"/>
            </a:lvl7pPr>
            <a:lvl8pPr marL="3657600" lvl="7" indent="-228600" algn="l">
              <a:spcBef>
                <a:spcPts val="600"/>
              </a:spcBef>
              <a:spcAft>
                <a:spcPts val="0"/>
              </a:spcAft>
              <a:buClr>
                <a:schemeClr val="lt1"/>
              </a:buClr>
              <a:buSzPts val="2080"/>
              <a:buNone/>
              <a:defRPr sz="1600" b="1"/>
            </a:lvl8pPr>
            <a:lvl9pPr marL="4114800" lvl="8" indent="-228600" algn="l">
              <a:spcBef>
                <a:spcPts val="600"/>
              </a:spcBef>
              <a:spcAft>
                <a:spcPts val="600"/>
              </a:spcAft>
              <a:buClr>
                <a:schemeClr val="lt1"/>
              </a:buClr>
              <a:buSzPts val="2080"/>
              <a:buNone/>
              <a:defRPr sz="1600" b="1"/>
            </a:lvl9pPr>
          </a:lstStyle>
          <a:p>
            <a:endParaRPr/>
          </a:p>
        </p:txBody>
      </p:sp>
      <p:sp>
        <p:nvSpPr>
          <p:cNvPr id="77" name="Google Shape;77;p19"/>
          <p:cNvSpPr txBox="1">
            <a:spLocks noGrp="1"/>
          </p:cNvSpPr>
          <p:nvPr>
            <p:ph type="body" idx="2"/>
          </p:nvPr>
        </p:nvSpPr>
        <p:spPr>
          <a:xfrm rot="-900000">
            <a:off x="1120518" y="2227895"/>
            <a:ext cx="2578608" cy="3938700"/>
          </a:xfrm>
          <a:prstGeom prst="rect">
            <a:avLst/>
          </a:prstGeom>
          <a:noFill/>
          <a:ln>
            <a:noFill/>
          </a:ln>
        </p:spPr>
        <p:txBody>
          <a:bodyPr spcFirstLastPara="1" wrap="square" lIns="91425" tIns="45700" rIns="91425" bIns="45700" anchor="t" anchorCtr="0">
            <a:normAutofit/>
          </a:bodyPr>
          <a:lstStyle>
            <a:lvl1pPr marL="457200" lvl="0" indent="-472440" algn="l">
              <a:spcBef>
                <a:spcPts val="480"/>
              </a:spcBef>
              <a:spcAft>
                <a:spcPts val="0"/>
              </a:spcAft>
              <a:buClr>
                <a:schemeClr val="lt1"/>
              </a:buClr>
              <a:buSzPts val="3840"/>
              <a:buChar char="🙶"/>
              <a:defRPr sz="2400"/>
            </a:lvl1pPr>
            <a:lvl2pPr marL="914400" lvl="1" indent="-431800" algn="l">
              <a:spcBef>
                <a:spcPts val="600"/>
              </a:spcBef>
              <a:spcAft>
                <a:spcPts val="0"/>
              </a:spcAft>
              <a:buClr>
                <a:schemeClr val="lt1"/>
              </a:buClr>
              <a:buSzPts val="3200"/>
              <a:buChar char="🙶"/>
              <a:defRPr sz="2000"/>
            </a:lvl2pPr>
            <a:lvl3pPr marL="1371600" lvl="2" indent="-411480" algn="l">
              <a:spcBef>
                <a:spcPts val="600"/>
              </a:spcBef>
              <a:spcAft>
                <a:spcPts val="0"/>
              </a:spcAft>
              <a:buClr>
                <a:schemeClr val="lt1"/>
              </a:buClr>
              <a:buSzPts val="2880"/>
              <a:buChar char="🙶"/>
              <a:defRPr sz="1800"/>
            </a:lvl3pPr>
            <a:lvl4pPr marL="1828800" lvl="3" indent="-391160" algn="l">
              <a:spcBef>
                <a:spcPts val="600"/>
              </a:spcBef>
              <a:spcAft>
                <a:spcPts val="0"/>
              </a:spcAft>
              <a:buClr>
                <a:schemeClr val="lt1"/>
              </a:buClr>
              <a:buSzPts val="2560"/>
              <a:buChar char="🙶"/>
              <a:defRPr sz="1600"/>
            </a:lvl4pPr>
            <a:lvl5pPr marL="2286000" lvl="4" indent="-391160" algn="l">
              <a:spcBef>
                <a:spcPts val="600"/>
              </a:spcBef>
              <a:spcAft>
                <a:spcPts val="0"/>
              </a:spcAft>
              <a:buClr>
                <a:schemeClr val="lt1"/>
              </a:buClr>
              <a:buSzPts val="2560"/>
              <a:buChar char="🙶"/>
              <a:defRPr sz="1600"/>
            </a:lvl5pPr>
            <a:lvl6pPr marL="2743200" lvl="5" indent="-360679" algn="l">
              <a:spcBef>
                <a:spcPts val="600"/>
              </a:spcBef>
              <a:spcAft>
                <a:spcPts val="0"/>
              </a:spcAft>
              <a:buClr>
                <a:schemeClr val="lt1"/>
              </a:buClr>
              <a:buSzPts val="2080"/>
              <a:buChar char="🙶"/>
              <a:defRPr sz="1600"/>
            </a:lvl6pPr>
            <a:lvl7pPr marL="3200400" lvl="6" indent="-360679" algn="l">
              <a:spcBef>
                <a:spcPts val="600"/>
              </a:spcBef>
              <a:spcAft>
                <a:spcPts val="0"/>
              </a:spcAft>
              <a:buClr>
                <a:schemeClr val="lt1"/>
              </a:buClr>
              <a:buSzPts val="2080"/>
              <a:buChar char="🙶"/>
              <a:defRPr sz="1600"/>
            </a:lvl7pPr>
            <a:lvl8pPr marL="3657600" lvl="7" indent="-360679" algn="l">
              <a:spcBef>
                <a:spcPts val="600"/>
              </a:spcBef>
              <a:spcAft>
                <a:spcPts val="0"/>
              </a:spcAft>
              <a:buClr>
                <a:schemeClr val="lt1"/>
              </a:buClr>
              <a:buSzPts val="2080"/>
              <a:buChar char="🙶"/>
              <a:defRPr sz="1600"/>
            </a:lvl8pPr>
            <a:lvl9pPr marL="4114800" lvl="8" indent="-360679" algn="l">
              <a:spcBef>
                <a:spcPts val="600"/>
              </a:spcBef>
              <a:spcAft>
                <a:spcPts val="600"/>
              </a:spcAft>
              <a:buClr>
                <a:schemeClr val="lt1"/>
              </a:buClr>
              <a:buSzPts val="2080"/>
              <a:buChar char="🙶"/>
              <a:defRPr sz="1600"/>
            </a:lvl9pPr>
          </a:lstStyle>
          <a:p>
            <a:endParaRPr/>
          </a:p>
        </p:txBody>
      </p:sp>
      <p:sp>
        <p:nvSpPr>
          <p:cNvPr id="78" name="Google Shape;78;p19"/>
          <p:cNvSpPr txBox="1">
            <a:spLocks noGrp="1"/>
          </p:cNvSpPr>
          <p:nvPr>
            <p:ph type="body" idx="3"/>
          </p:nvPr>
        </p:nvSpPr>
        <p:spPr>
          <a:xfrm rot="-900000">
            <a:off x="3535709" y="687503"/>
            <a:ext cx="2214753" cy="753043"/>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lt1"/>
              </a:buClr>
              <a:buSzPts val="3840"/>
              <a:buNone/>
              <a:defRPr sz="2400" b="0"/>
            </a:lvl1pPr>
            <a:lvl2pPr marL="914400" lvl="1" indent="-228600" algn="l">
              <a:spcBef>
                <a:spcPts val="600"/>
              </a:spcBef>
              <a:spcAft>
                <a:spcPts val="0"/>
              </a:spcAft>
              <a:buClr>
                <a:schemeClr val="lt1"/>
              </a:buClr>
              <a:buSzPts val="3200"/>
              <a:buNone/>
              <a:defRPr sz="2000" b="1"/>
            </a:lvl2pPr>
            <a:lvl3pPr marL="1371600" lvl="2" indent="-228600" algn="l">
              <a:spcBef>
                <a:spcPts val="600"/>
              </a:spcBef>
              <a:spcAft>
                <a:spcPts val="0"/>
              </a:spcAft>
              <a:buClr>
                <a:schemeClr val="lt1"/>
              </a:buClr>
              <a:buSzPts val="2880"/>
              <a:buNone/>
              <a:defRPr sz="1800" b="1"/>
            </a:lvl3pPr>
            <a:lvl4pPr marL="1828800" lvl="3" indent="-228600" algn="l">
              <a:spcBef>
                <a:spcPts val="600"/>
              </a:spcBef>
              <a:spcAft>
                <a:spcPts val="0"/>
              </a:spcAft>
              <a:buClr>
                <a:schemeClr val="lt1"/>
              </a:buClr>
              <a:buSzPts val="2560"/>
              <a:buNone/>
              <a:defRPr sz="1600" b="1"/>
            </a:lvl4pPr>
            <a:lvl5pPr marL="2286000" lvl="4" indent="-228600" algn="l">
              <a:spcBef>
                <a:spcPts val="600"/>
              </a:spcBef>
              <a:spcAft>
                <a:spcPts val="0"/>
              </a:spcAft>
              <a:buClr>
                <a:schemeClr val="lt1"/>
              </a:buClr>
              <a:buSzPts val="2560"/>
              <a:buNone/>
              <a:defRPr sz="1600" b="1"/>
            </a:lvl5pPr>
            <a:lvl6pPr marL="2743200" lvl="5" indent="-228600" algn="l">
              <a:spcBef>
                <a:spcPts val="600"/>
              </a:spcBef>
              <a:spcAft>
                <a:spcPts val="0"/>
              </a:spcAft>
              <a:buClr>
                <a:schemeClr val="lt1"/>
              </a:buClr>
              <a:buSzPts val="2080"/>
              <a:buNone/>
              <a:defRPr sz="1600" b="1"/>
            </a:lvl6pPr>
            <a:lvl7pPr marL="3200400" lvl="6" indent="-228600" algn="l">
              <a:spcBef>
                <a:spcPts val="600"/>
              </a:spcBef>
              <a:spcAft>
                <a:spcPts val="0"/>
              </a:spcAft>
              <a:buClr>
                <a:schemeClr val="lt1"/>
              </a:buClr>
              <a:buSzPts val="2080"/>
              <a:buNone/>
              <a:defRPr sz="1600" b="1"/>
            </a:lvl7pPr>
            <a:lvl8pPr marL="3657600" lvl="7" indent="-228600" algn="l">
              <a:spcBef>
                <a:spcPts val="600"/>
              </a:spcBef>
              <a:spcAft>
                <a:spcPts val="0"/>
              </a:spcAft>
              <a:buClr>
                <a:schemeClr val="lt1"/>
              </a:buClr>
              <a:buSzPts val="2080"/>
              <a:buNone/>
              <a:defRPr sz="1600" b="1"/>
            </a:lvl8pPr>
            <a:lvl9pPr marL="4114800" lvl="8" indent="-228600" algn="l">
              <a:spcBef>
                <a:spcPts val="600"/>
              </a:spcBef>
              <a:spcAft>
                <a:spcPts val="600"/>
              </a:spcAft>
              <a:buClr>
                <a:schemeClr val="lt1"/>
              </a:buClr>
              <a:buSzPts val="2080"/>
              <a:buNone/>
              <a:defRPr sz="1600" b="1"/>
            </a:lvl9pPr>
          </a:lstStyle>
          <a:p>
            <a:endParaRPr/>
          </a:p>
        </p:txBody>
      </p:sp>
      <p:sp>
        <p:nvSpPr>
          <p:cNvPr id="79" name="Google Shape;79;p19"/>
          <p:cNvSpPr txBox="1">
            <a:spLocks noGrp="1"/>
          </p:cNvSpPr>
          <p:nvPr>
            <p:ph type="body" idx="4"/>
          </p:nvPr>
        </p:nvSpPr>
        <p:spPr>
          <a:xfrm rot="-900000">
            <a:off x="3808498" y="1495882"/>
            <a:ext cx="2578608" cy="3955902"/>
          </a:xfrm>
          <a:prstGeom prst="rect">
            <a:avLst/>
          </a:prstGeom>
          <a:noFill/>
          <a:ln>
            <a:noFill/>
          </a:ln>
        </p:spPr>
        <p:txBody>
          <a:bodyPr spcFirstLastPara="1" wrap="square" lIns="91425" tIns="45700" rIns="91425" bIns="45700" anchor="t" anchorCtr="0">
            <a:normAutofit/>
          </a:bodyPr>
          <a:lstStyle>
            <a:lvl1pPr marL="457200" lvl="0" indent="-472440" algn="l">
              <a:spcBef>
                <a:spcPts val="480"/>
              </a:spcBef>
              <a:spcAft>
                <a:spcPts val="0"/>
              </a:spcAft>
              <a:buClr>
                <a:schemeClr val="lt1"/>
              </a:buClr>
              <a:buSzPts val="3840"/>
              <a:buChar char="🙶"/>
              <a:defRPr sz="2400"/>
            </a:lvl1pPr>
            <a:lvl2pPr marL="914400" lvl="1" indent="-431800" algn="l">
              <a:spcBef>
                <a:spcPts val="600"/>
              </a:spcBef>
              <a:spcAft>
                <a:spcPts val="0"/>
              </a:spcAft>
              <a:buClr>
                <a:schemeClr val="lt1"/>
              </a:buClr>
              <a:buSzPts val="3200"/>
              <a:buChar char="🙶"/>
              <a:defRPr sz="2000"/>
            </a:lvl2pPr>
            <a:lvl3pPr marL="1371600" lvl="2" indent="-411480" algn="l">
              <a:spcBef>
                <a:spcPts val="600"/>
              </a:spcBef>
              <a:spcAft>
                <a:spcPts val="0"/>
              </a:spcAft>
              <a:buClr>
                <a:schemeClr val="lt1"/>
              </a:buClr>
              <a:buSzPts val="2880"/>
              <a:buChar char="🙶"/>
              <a:defRPr sz="1800"/>
            </a:lvl3pPr>
            <a:lvl4pPr marL="1828800" lvl="3" indent="-391160" algn="l">
              <a:spcBef>
                <a:spcPts val="600"/>
              </a:spcBef>
              <a:spcAft>
                <a:spcPts val="0"/>
              </a:spcAft>
              <a:buClr>
                <a:schemeClr val="lt1"/>
              </a:buClr>
              <a:buSzPts val="2560"/>
              <a:buChar char="🙶"/>
              <a:defRPr sz="1600"/>
            </a:lvl4pPr>
            <a:lvl5pPr marL="2286000" lvl="4" indent="-391160" algn="l">
              <a:spcBef>
                <a:spcPts val="600"/>
              </a:spcBef>
              <a:spcAft>
                <a:spcPts val="0"/>
              </a:spcAft>
              <a:buClr>
                <a:schemeClr val="lt1"/>
              </a:buClr>
              <a:buSzPts val="2560"/>
              <a:buChar char="🙶"/>
              <a:defRPr sz="1600"/>
            </a:lvl5pPr>
            <a:lvl6pPr marL="2743200" lvl="5" indent="-360679" algn="l">
              <a:spcBef>
                <a:spcPts val="600"/>
              </a:spcBef>
              <a:spcAft>
                <a:spcPts val="0"/>
              </a:spcAft>
              <a:buClr>
                <a:schemeClr val="lt1"/>
              </a:buClr>
              <a:buSzPts val="2080"/>
              <a:buChar char="🙶"/>
              <a:defRPr sz="1600"/>
            </a:lvl6pPr>
            <a:lvl7pPr marL="3200400" lvl="6" indent="-360679" algn="l">
              <a:spcBef>
                <a:spcPts val="600"/>
              </a:spcBef>
              <a:spcAft>
                <a:spcPts val="0"/>
              </a:spcAft>
              <a:buClr>
                <a:schemeClr val="lt1"/>
              </a:buClr>
              <a:buSzPts val="2080"/>
              <a:buChar char="🙶"/>
              <a:defRPr sz="1600"/>
            </a:lvl7pPr>
            <a:lvl8pPr marL="3657600" lvl="7" indent="-360679" algn="l">
              <a:spcBef>
                <a:spcPts val="600"/>
              </a:spcBef>
              <a:spcAft>
                <a:spcPts val="0"/>
              </a:spcAft>
              <a:buClr>
                <a:schemeClr val="lt1"/>
              </a:buClr>
              <a:buSzPts val="2080"/>
              <a:buChar char="🙶"/>
              <a:defRPr sz="1600"/>
            </a:lvl8pPr>
            <a:lvl9pPr marL="4114800" lvl="8" indent="-360679" algn="l">
              <a:spcBef>
                <a:spcPts val="600"/>
              </a:spcBef>
              <a:spcAft>
                <a:spcPts val="600"/>
              </a:spcAft>
              <a:buClr>
                <a:schemeClr val="lt1"/>
              </a:buClr>
              <a:buSzPts val="2080"/>
              <a:buChar char="🙶"/>
              <a:defRPr sz="1600"/>
            </a:lvl9pPr>
          </a:lstStyle>
          <a:p>
            <a:endParaRPr/>
          </a:p>
        </p:txBody>
      </p:sp>
      <p:sp>
        <p:nvSpPr>
          <p:cNvPr id="80" name="Google Shape;80;p19"/>
          <p:cNvSpPr txBox="1">
            <a:spLocks noGrp="1"/>
          </p:cNvSpPr>
          <p:nvPr>
            <p:ph type="dt" idx="10"/>
          </p:nvPr>
        </p:nvSpPr>
        <p:spPr>
          <a:xfrm rot="-900000">
            <a:off x="7753350" y="5888038"/>
            <a:ext cx="1244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9"/>
          <p:cNvSpPr txBox="1">
            <a:spLocks noGrp="1"/>
          </p:cNvSpPr>
          <p:nvPr>
            <p:ph type="ftr" idx="11"/>
          </p:nvPr>
        </p:nvSpPr>
        <p:spPr>
          <a:xfrm rot="-900000">
            <a:off x="4051300" y="5495925"/>
            <a:ext cx="3124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9"/>
          <p:cNvSpPr txBox="1">
            <a:spLocks noGrp="1"/>
          </p:cNvSpPr>
          <p:nvPr>
            <p:ph type="sldNum" idx="12"/>
          </p:nvPr>
        </p:nvSpPr>
        <p:spPr>
          <a:xfrm rot="-900000">
            <a:off x="7689850" y="5641975"/>
            <a:ext cx="1244600" cy="365125"/>
          </a:xfrm>
          <a:prstGeom prst="rect">
            <a:avLst/>
          </a:prstGeom>
          <a:noFill/>
          <a:ln>
            <a:noFill/>
          </a:ln>
        </p:spPr>
        <p:txBody>
          <a:bodyPr spcFirstLastPara="1" wrap="square" lIns="91425" tIns="45700" rIns="91425" bIns="45700" anchor="ctr" anchorCtr="0">
            <a:noAutofit/>
          </a:bodyPr>
          <a:lstStyle>
            <a:lvl1pPr marL="0" marR="0" lvl="0" indent="0" algn="l">
              <a:spcBef>
                <a:spcPts val="0"/>
              </a:spcBef>
              <a:spcAft>
                <a:spcPts val="0"/>
              </a:spcAft>
              <a:buNone/>
              <a:defRPr sz="2400">
                <a:solidFill>
                  <a:srgbClr val="FFFFFF"/>
                </a:solidFill>
                <a:latin typeface="Arial"/>
                <a:ea typeface="Arial"/>
                <a:cs typeface="Arial"/>
                <a:sym typeface="Arial"/>
              </a:defRPr>
            </a:lvl1pPr>
            <a:lvl2pPr marL="0" marR="0" lvl="1" indent="0" algn="l">
              <a:spcBef>
                <a:spcPts val="0"/>
              </a:spcBef>
              <a:spcAft>
                <a:spcPts val="0"/>
              </a:spcAft>
              <a:buNone/>
              <a:defRPr sz="2400">
                <a:solidFill>
                  <a:srgbClr val="FFFFFF"/>
                </a:solidFill>
                <a:latin typeface="Arial"/>
                <a:ea typeface="Arial"/>
                <a:cs typeface="Arial"/>
                <a:sym typeface="Arial"/>
              </a:defRPr>
            </a:lvl2pPr>
            <a:lvl3pPr marL="0" marR="0" lvl="2" indent="0" algn="l">
              <a:spcBef>
                <a:spcPts val="0"/>
              </a:spcBef>
              <a:spcAft>
                <a:spcPts val="0"/>
              </a:spcAft>
              <a:buNone/>
              <a:defRPr sz="2400">
                <a:solidFill>
                  <a:srgbClr val="FFFFFF"/>
                </a:solidFill>
                <a:latin typeface="Arial"/>
                <a:ea typeface="Arial"/>
                <a:cs typeface="Arial"/>
                <a:sym typeface="Arial"/>
              </a:defRPr>
            </a:lvl3pPr>
            <a:lvl4pPr marL="0" marR="0" lvl="3" indent="0" algn="l">
              <a:spcBef>
                <a:spcPts val="0"/>
              </a:spcBef>
              <a:spcAft>
                <a:spcPts val="0"/>
              </a:spcAft>
              <a:buNone/>
              <a:defRPr sz="2400">
                <a:solidFill>
                  <a:srgbClr val="FFFFFF"/>
                </a:solidFill>
                <a:latin typeface="Arial"/>
                <a:ea typeface="Arial"/>
                <a:cs typeface="Arial"/>
                <a:sym typeface="Arial"/>
              </a:defRPr>
            </a:lvl4pPr>
            <a:lvl5pPr marL="0" marR="0" lvl="4" indent="0" algn="l">
              <a:spcBef>
                <a:spcPts val="0"/>
              </a:spcBef>
              <a:spcAft>
                <a:spcPts val="0"/>
              </a:spcAft>
              <a:buNone/>
              <a:defRPr sz="2400">
                <a:solidFill>
                  <a:srgbClr val="FFFFFF"/>
                </a:solidFill>
                <a:latin typeface="Arial"/>
                <a:ea typeface="Arial"/>
                <a:cs typeface="Arial"/>
                <a:sym typeface="Arial"/>
              </a:defRPr>
            </a:lvl5pPr>
            <a:lvl6pPr marL="0" marR="0" lvl="5" indent="0" algn="l">
              <a:spcBef>
                <a:spcPts val="0"/>
              </a:spcBef>
              <a:spcAft>
                <a:spcPts val="0"/>
              </a:spcAft>
              <a:buNone/>
              <a:defRPr sz="2400">
                <a:solidFill>
                  <a:srgbClr val="FFFFFF"/>
                </a:solidFill>
                <a:latin typeface="Arial"/>
                <a:ea typeface="Arial"/>
                <a:cs typeface="Arial"/>
                <a:sym typeface="Arial"/>
              </a:defRPr>
            </a:lvl6pPr>
            <a:lvl7pPr marL="0" marR="0" lvl="6" indent="0" algn="l">
              <a:spcBef>
                <a:spcPts val="0"/>
              </a:spcBef>
              <a:spcAft>
                <a:spcPts val="0"/>
              </a:spcAft>
              <a:buNone/>
              <a:defRPr sz="2400">
                <a:solidFill>
                  <a:srgbClr val="FFFFFF"/>
                </a:solidFill>
                <a:latin typeface="Arial"/>
                <a:ea typeface="Arial"/>
                <a:cs typeface="Arial"/>
                <a:sym typeface="Arial"/>
              </a:defRPr>
            </a:lvl7pPr>
            <a:lvl8pPr marL="0" marR="0" lvl="7" indent="0" algn="l">
              <a:spcBef>
                <a:spcPts val="0"/>
              </a:spcBef>
              <a:spcAft>
                <a:spcPts val="0"/>
              </a:spcAft>
              <a:buNone/>
              <a:defRPr sz="2400">
                <a:solidFill>
                  <a:srgbClr val="FFFFFF"/>
                </a:solidFill>
                <a:latin typeface="Arial"/>
                <a:ea typeface="Arial"/>
                <a:cs typeface="Arial"/>
                <a:sym typeface="Arial"/>
              </a:defRPr>
            </a:lvl8pPr>
            <a:lvl9pPr marL="0" marR="0" lvl="8" indent="0" algn="l">
              <a:spcBef>
                <a:spcPts val="0"/>
              </a:spcBef>
              <a:spcAft>
                <a:spcPts val="0"/>
              </a:spcAft>
              <a:buNone/>
              <a:defRPr sz="2400">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83"/>
        <p:cNvGrpSpPr/>
        <p:nvPr/>
      </p:nvGrpSpPr>
      <p:grpSpPr>
        <a:xfrm>
          <a:off x="0" y="0"/>
          <a:ext cx="0" cy="0"/>
          <a:chOff x="0" y="0"/>
          <a:chExt cx="0" cy="0"/>
        </a:xfrm>
      </p:grpSpPr>
      <p:sp>
        <p:nvSpPr>
          <p:cNvPr id="84" name="Google Shape;84;p20"/>
          <p:cNvSpPr/>
          <p:nvPr/>
        </p:nvSpPr>
        <p:spPr>
          <a:xfrm rot="-892252">
            <a:off x="-896938" y="-623888"/>
            <a:ext cx="7286626" cy="6040438"/>
          </a:xfrm>
          <a:custGeom>
            <a:avLst/>
            <a:gdLst/>
            <a:ahLst/>
            <a:cxnLst/>
            <a:rect l="l" t="t" r="r" b="b"/>
            <a:pathLst>
              <a:path w="7286946" h="6041338" extrusionOk="0">
                <a:moveTo>
                  <a:pt x="1604186" y="0"/>
                </a:moveTo>
                <a:lnTo>
                  <a:pt x="7286946" y="1508972"/>
                </a:lnTo>
                <a:lnTo>
                  <a:pt x="7286946" y="5959247"/>
                </a:lnTo>
                <a:cubicBezTo>
                  <a:pt x="7286946" y="6004584"/>
                  <a:pt x="7250193" y="6041337"/>
                  <a:pt x="7204856" y="6041337"/>
                </a:cubicBezTo>
                <a:lnTo>
                  <a:pt x="0" y="6041338"/>
                </a:ln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85" name="Google Shape;85;p20"/>
          <p:cNvSpPr/>
          <p:nvPr/>
        </p:nvSpPr>
        <p:spPr>
          <a:xfrm rot="-892252">
            <a:off x="65088" y="5378450"/>
            <a:ext cx="7442200" cy="2476500"/>
          </a:xfrm>
          <a:custGeom>
            <a:avLst/>
            <a:gdLst/>
            <a:ahLst/>
            <a:cxnLst/>
            <a:rect l="l" t="t" r="r" b="b"/>
            <a:pathLst>
              <a:path w="7443151" h="2476431" extrusionOk="0">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86" name="Google Shape;86;p20"/>
          <p:cNvSpPr/>
          <p:nvPr/>
        </p:nvSpPr>
        <p:spPr>
          <a:xfrm rot="-892252">
            <a:off x="7661275" y="5459413"/>
            <a:ext cx="1708150" cy="1538287"/>
          </a:xfrm>
          <a:custGeom>
            <a:avLst/>
            <a:gdLst/>
            <a:ahLst/>
            <a:cxnLst/>
            <a:rect l="l" t="t" r="r" b="b"/>
            <a:pathLst>
              <a:path w="1709023" h="1538302" extrusionOk="0">
                <a:moveTo>
                  <a:pt x="1709023" y="0"/>
                </a:moveTo>
                <a:lnTo>
                  <a:pt x="1300550" y="1538302"/>
                </a:lnTo>
                <a:lnTo>
                  <a:pt x="0" y="1192960"/>
                </a:lnTo>
                <a:lnTo>
                  <a:pt x="0" y="82090"/>
                </a:lnTo>
                <a:cubicBezTo>
                  <a:pt x="0" y="36753"/>
                  <a:pt x="36753" y="0"/>
                  <a:pt x="82090" y="0"/>
                </a:cubicBez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87" name="Google Shape;87;p20"/>
          <p:cNvSpPr/>
          <p:nvPr/>
        </p:nvSpPr>
        <p:spPr>
          <a:xfrm rot="-892252">
            <a:off x="6673850" y="-490538"/>
            <a:ext cx="3059113" cy="5810251"/>
          </a:xfrm>
          <a:custGeom>
            <a:avLst/>
            <a:gdLst/>
            <a:ahLst/>
            <a:cxnLst/>
            <a:rect l="l" t="t" r="r" b="b"/>
            <a:pathLst>
              <a:path w="3059119" h="5809409" extrusionOk="0">
                <a:moveTo>
                  <a:pt x="0" y="0"/>
                </a:moveTo>
                <a:lnTo>
                  <a:pt x="3059119" y="812303"/>
                </a:lnTo>
                <a:lnTo>
                  <a:pt x="1732212" y="5809409"/>
                </a:lnTo>
                <a:lnTo>
                  <a:pt x="82090" y="5809409"/>
                </a:lnTo>
                <a:cubicBezTo>
                  <a:pt x="36753" y="5809409"/>
                  <a:pt x="0" y="5772656"/>
                  <a:pt x="0" y="5727319"/>
                </a:cubicBez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88" name="Google Shape;88;p20"/>
          <p:cNvSpPr txBox="1">
            <a:spLocks noGrp="1"/>
          </p:cNvSpPr>
          <p:nvPr>
            <p:ph type="title"/>
          </p:nvPr>
        </p:nvSpPr>
        <p:spPr>
          <a:xfrm rot="4500000">
            <a:off x="5175504" y="2231136"/>
            <a:ext cx="4818888" cy="1435608"/>
          </a:xfrm>
          <a:prstGeom prst="rect">
            <a:avLst/>
          </a:prstGeom>
          <a:noFill/>
          <a:ln>
            <a:noFill/>
          </a:ln>
        </p:spPr>
        <p:txBody>
          <a:bodyPr spcFirstLastPara="1" wrap="square" lIns="91425" tIns="45700" rIns="91425" bIns="45700" anchor="b" anchorCtr="0">
            <a:normAutofit/>
          </a:bodyPr>
          <a:lstStyle>
            <a:lvl1pPr lvl="0" algn="r">
              <a:spcBef>
                <a:spcPts val="0"/>
              </a:spcBef>
              <a:spcAft>
                <a:spcPts val="0"/>
              </a:spcAft>
              <a:buSzPts val="1400"/>
              <a:buNone/>
              <a:defRPr sz="4400" b="0"/>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0"/>
          <p:cNvSpPr txBox="1">
            <a:spLocks noGrp="1"/>
          </p:cNvSpPr>
          <p:nvPr>
            <p:ph type="body" idx="1"/>
          </p:nvPr>
        </p:nvSpPr>
        <p:spPr>
          <a:xfrm rot="-900000">
            <a:off x="844848" y="997933"/>
            <a:ext cx="5343100" cy="3888220"/>
          </a:xfrm>
          <a:prstGeom prst="rect">
            <a:avLst/>
          </a:prstGeom>
          <a:noFill/>
          <a:ln>
            <a:noFill/>
          </a:ln>
        </p:spPr>
        <p:txBody>
          <a:bodyPr spcFirstLastPara="1" wrap="square" lIns="91425" tIns="45700" rIns="91425" bIns="45700" anchor="b" anchorCtr="0">
            <a:normAutofit/>
          </a:bodyPr>
          <a:lstStyle>
            <a:lvl1pPr marL="457200" lvl="0" indent="-553720" algn="l">
              <a:spcBef>
                <a:spcPts val="640"/>
              </a:spcBef>
              <a:spcAft>
                <a:spcPts val="0"/>
              </a:spcAft>
              <a:buClr>
                <a:schemeClr val="lt1"/>
              </a:buClr>
              <a:buSzPts val="5120"/>
              <a:buChar char="🙶"/>
              <a:defRPr sz="3200"/>
            </a:lvl1pPr>
            <a:lvl2pPr marL="914400" lvl="1" indent="-513080" algn="l">
              <a:spcBef>
                <a:spcPts val="600"/>
              </a:spcBef>
              <a:spcAft>
                <a:spcPts val="0"/>
              </a:spcAft>
              <a:buClr>
                <a:schemeClr val="lt1"/>
              </a:buClr>
              <a:buSzPts val="4480"/>
              <a:buChar char="🙶"/>
              <a:defRPr sz="2800"/>
            </a:lvl2pPr>
            <a:lvl3pPr marL="1371600" lvl="2" indent="-472439" algn="l">
              <a:spcBef>
                <a:spcPts val="600"/>
              </a:spcBef>
              <a:spcAft>
                <a:spcPts val="0"/>
              </a:spcAft>
              <a:buClr>
                <a:schemeClr val="lt1"/>
              </a:buClr>
              <a:buSzPts val="3840"/>
              <a:buChar char="🙶"/>
              <a:defRPr sz="2400"/>
            </a:lvl3pPr>
            <a:lvl4pPr marL="1828800" lvl="3" indent="-431800" algn="l">
              <a:spcBef>
                <a:spcPts val="600"/>
              </a:spcBef>
              <a:spcAft>
                <a:spcPts val="0"/>
              </a:spcAft>
              <a:buClr>
                <a:schemeClr val="lt1"/>
              </a:buClr>
              <a:buSzPts val="3200"/>
              <a:buChar char="🙶"/>
              <a:defRPr sz="2000"/>
            </a:lvl4pPr>
            <a:lvl5pPr marL="2286000" lvl="4" indent="-431800" algn="l">
              <a:spcBef>
                <a:spcPts val="600"/>
              </a:spcBef>
              <a:spcAft>
                <a:spcPts val="0"/>
              </a:spcAft>
              <a:buClr>
                <a:schemeClr val="lt1"/>
              </a:buClr>
              <a:buSzPts val="3200"/>
              <a:buChar char="🙶"/>
              <a:defRPr sz="2000"/>
            </a:lvl5pPr>
            <a:lvl6pPr marL="2743200" lvl="5" indent="-393700" algn="l">
              <a:spcBef>
                <a:spcPts val="600"/>
              </a:spcBef>
              <a:spcAft>
                <a:spcPts val="0"/>
              </a:spcAft>
              <a:buClr>
                <a:schemeClr val="lt1"/>
              </a:buClr>
              <a:buSzPts val="2600"/>
              <a:buChar char="🙶"/>
              <a:defRPr sz="2000"/>
            </a:lvl6pPr>
            <a:lvl7pPr marL="3200400" lvl="6" indent="-393700" algn="l">
              <a:spcBef>
                <a:spcPts val="600"/>
              </a:spcBef>
              <a:spcAft>
                <a:spcPts val="0"/>
              </a:spcAft>
              <a:buClr>
                <a:schemeClr val="lt1"/>
              </a:buClr>
              <a:buSzPts val="2600"/>
              <a:buChar char="🙶"/>
              <a:defRPr sz="2000"/>
            </a:lvl7pPr>
            <a:lvl8pPr marL="3657600" lvl="7" indent="-393700" algn="l">
              <a:spcBef>
                <a:spcPts val="600"/>
              </a:spcBef>
              <a:spcAft>
                <a:spcPts val="0"/>
              </a:spcAft>
              <a:buClr>
                <a:schemeClr val="lt1"/>
              </a:buClr>
              <a:buSzPts val="2600"/>
              <a:buChar char="🙶"/>
              <a:defRPr sz="2000"/>
            </a:lvl8pPr>
            <a:lvl9pPr marL="4114800" lvl="8" indent="-393700" algn="l">
              <a:spcBef>
                <a:spcPts val="600"/>
              </a:spcBef>
              <a:spcAft>
                <a:spcPts val="600"/>
              </a:spcAft>
              <a:buClr>
                <a:schemeClr val="lt1"/>
              </a:buClr>
              <a:buSzPts val="2600"/>
              <a:buChar char="🙶"/>
              <a:defRPr sz="2000"/>
            </a:lvl9pPr>
          </a:lstStyle>
          <a:p>
            <a:endParaRPr/>
          </a:p>
        </p:txBody>
      </p:sp>
      <p:sp>
        <p:nvSpPr>
          <p:cNvPr id="90" name="Google Shape;90;p20"/>
          <p:cNvSpPr txBox="1">
            <a:spLocks noGrp="1"/>
          </p:cNvSpPr>
          <p:nvPr>
            <p:ph type="body" idx="2"/>
          </p:nvPr>
        </p:nvSpPr>
        <p:spPr>
          <a:xfrm rot="-900000">
            <a:off x="3216573" y="5144589"/>
            <a:ext cx="3930375" cy="988131"/>
          </a:xfrm>
          <a:prstGeom prst="rect">
            <a:avLst/>
          </a:prstGeom>
          <a:noFill/>
          <a:ln>
            <a:noFill/>
          </a:ln>
        </p:spPr>
        <p:txBody>
          <a:bodyPr spcFirstLastPara="1" wrap="square" lIns="91425" tIns="45700" rIns="91425" bIns="45700" anchor="t" anchorCtr="0">
            <a:normAutofit/>
          </a:bodyPr>
          <a:lstStyle>
            <a:lvl1pPr marL="457200" lvl="0" indent="-228600" algn="r">
              <a:spcBef>
                <a:spcPts val="360"/>
              </a:spcBef>
              <a:spcAft>
                <a:spcPts val="0"/>
              </a:spcAft>
              <a:buClr>
                <a:schemeClr val="lt1"/>
              </a:buClr>
              <a:buSzPts val="2880"/>
              <a:buNone/>
              <a:defRPr sz="1800"/>
            </a:lvl1pPr>
            <a:lvl2pPr marL="914400" lvl="1" indent="-228600" algn="l">
              <a:spcBef>
                <a:spcPts val="600"/>
              </a:spcBef>
              <a:spcAft>
                <a:spcPts val="0"/>
              </a:spcAft>
              <a:buClr>
                <a:schemeClr val="lt1"/>
              </a:buClr>
              <a:buSzPts val="1920"/>
              <a:buNone/>
              <a:defRPr sz="1200"/>
            </a:lvl2pPr>
            <a:lvl3pPr marL="1371600" lvl="2" indent="-228600" algn="l">
              <a:spcBef>
                <a:spcPts val="600"/>
              </a:spcBef>
              <a:spcAft>
                <a:spcPts val="0"/>
              </a:spcAft>
              <a:buClr>
                <a:schemeClr val="lt1"/>
              </a:buClr>
              <a:buSzPts val="1600"/>
              <a:buNone/>
              <a:defRPr sz="1000"/>
            </a:lvl3pPr>
            <a:lvl4pPr marL="1828800" lvl="3" indent="-228600" algn="l">
              <a:spcBef>
                <a:spcPts val="600"/>
              </a:spcBef>
              <a:spcAft>
                <a:spcPts val="0"/>
              </a:spcAft>
              <a:buClr>
                <a:schemeClr val="lt1"/>
              </a:buClr>
              <a:buSzPts val="1440"/>
              <a:buNone/>
              <a:defRPr sz="900"/>
            </a:lvl4pPr>
            <a:lvl5pPr marL="2286000" lvl="4" indent="-228600" algn="l">
              <a:spcBef>
                <a:spcPts val="600"/>
              </a:spcBef>
              <a:spcAft>
                <a:spcPts val="0"/>
              </a:spcAft>
              <a:buClr>
                <a:schemeClr val="lt1"/>
              </a:buClr>
              <a:buSzPts val="1440"/>
              <a:buNone/>
              <a:defRPr sz="900"/>
            </a:lvl5pPr>
            <a:lvl6pPr marL="2743200" lvl="5" indent="-228600" algn="l">
              <a:spcBef>
                <a:spcPts val="600"/>
              </a:spcBef>
              <a:spcAft>
                <a:spcPts val="0"/>
              </a:spcAft>
              <a:buClr>
                <a:schemeClr val="lt1"/>
              </a:buClr>
              <a:buSzPts val="1170"/>
              <a:buNone/>
              <a:defRPr sz="900"/>
            </a:lvl6pPr>
            <a:lvl7pPr marL="3200400" lvl="6" indent="-228600" algn="l">
              <a:spcBef>
                <a:spcPts val="600"/>
              </a:spcBef>
              <a:spcAft>
                <a:spcPts val="0"/>
              </a:spcAft>
              <a:buClr>
                <a:schemeClr val="lt1"/>
              </a:buClr>
              <a:buSzPts val="1170"/>
              <a:buNone/>
              <a:defRPr sz="900"/>
            </a:lvl7pPr>
            <a:lvl8pPr marL="3657600" lvl="7" indent="-228600" algn="l">
              <a:spcBef>
                <a:spcPts val="600"/>
              </a:spcBef>
              <a:spcAft>
                <a:spcPts val="0"/>
              </a:spcAft>
              <a:buClr>
                <a:schemeClr val="lt1"/>
              </a:buClr>
              <a:buSzPts val="1170"/>
              <a:buNone/>
              <a:defRPr sz="900"/>
            </a:lvl8pPr>
            <a:lvl9pPr marL="4114800" lvl="8" indent="-228600" algn="l">
              <a:spcBef>
                <a:spcPts val="600"/>
              </a:spcBef>
              <a:spcAft>
                <a:spcPts val="600"/>
              </a:spcAft>
              <a:buClr>
                <a:schemeClr val="lt1"/>
              </a:buClr>
              <a:buSzPts val="1170"/>
              <a:buNone/>
              <a:defRPr sz="900"/>
            </a:lvl9pPr>
          </a:lstStyle>
          <a:p>
            <a:endParaRPr/>
          </a:p>
        </p:txBody>
      </p:sp>
      <p:sp>
        <p:nvSpPr>
          <p:cNvPr id="91" name="Google Shape;91;p20"/>
          <p:cNvSpPr txBox="1">
            <a:spLocks noGrp="1"/>
          </p:cNvSpPr>
          <p:nvPr>
            <p:ph type="dt" idx="10"/>
          </p:nvPr>
        </p:nvSpPr>
        <p:spPr>
          <a:xfrm rot="-900000">
            <a:off x="7753350" y="5888038"/>
            <a:ext cx="1244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20"/>
          <p:cNvSpPr txBox="1">
            <a:spLocks noGrp="1"/>
          </p:cNvSpPr>
          <p:nvPr>
            <p:ph type="ftr" idx="11"/>
          </p:nvPr>
        </p:nvSpPr>
        <p:spPr>
          <a:xfrm rot="-900000">
            <a:off x="4264025" y="6099175"/>
            <a:ext cx="3062288"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0"/>
          <p:cNvSpPr txBox="1">
            <a:spLocks noGrp="1"/>
          </p:cNvSpPr>
          <p:nvPr>
            <p:ph type="sldNum" idx="12"/>
          </p:nvPr>
        </p:nvSpPr>
        <p:spPr>
          <a:xfrm rot="-900000">
            <a:off x="7689850" y="5641975"/>
            <a:ext cx="1244600" cy="365125"/>
          </a:xfrm>
          <a:prstGeom prst="rect">
            <a:avLst/>
          </a:prstGeom>
          <a:noFill/>
          <a:ln>
            <a:noFill/>
          </a:ln>
        </p:spPr>
        <p:txBody>
          <a:bodyPr spcFirstLastPara="1" wrap="square" lIns="91425" tIns="45700" rIns="91425" bIns="45700" anchor="ctr" anchorCtr="0">
            <a:noAutofit/>
          </a:bodyPr>
          <a:lstStyle>
            <a:lvl1pPr marL="0" marR="0" lvl="0" indent="0" algn="l">
              <a:spcBef>
                <a:spcPts val="0"/>
              </a:spcBef>
              <a:spcAft>
                <a:spcPts val="0"/>
              </a:spcAft>
              <a:buNone/>
              <a:defRPr sz="2400">
                <a:solidFill>
                  <a:srgbClr val="FFFFFF"/>
                </a:solidFill>
                <a:latin typeface="Arial"/>
                <a:ea typeface="Arial"/>
                <a:cs typeface="Arial"/>
                <a:sym typeface="Arial"/>
              </a:defRPr>
            </a:lvl1pPr>
            <a:lvl2pPr marL="0" marR="0" lvl="1" indent="0" algn="l">
              <a:spcBef>
                <a:spcPts val="0"/>
              </a:spcBef>
              <a:spcAft>
                <a:spcPts val="0"/>
              </a:spcAft>
              <a:buNone/>
              <a:defRPr sz="2400">
                <a:solidFill>
                  <a:srgbClr val="FFFFFF"/>
                </a:solidFill>
                <a:latin typeface="Arial"/>
                <a:ea typeface="Arial"/>
                <a:cs typeface="Arial"/>
                <a:sym typeface="Arial"/>
              </a:defRPr>
            </a:lvl2pPr>
            <a:lvl3pPr marL="0" marR="0" lvl="2" indent="0" algn="l">
              <a:spcBef>
                <a:spcPts val="0"/>
              </a:spcBef>
              <a:spcAft>
                <a:spcPts val="0"/>
              </a:spcAft>
              <a:buNone/>
              <a:defRPr sz="2400">
                <a:solidFill>
                  <a:srgbClr val="FFFFFF"/>
                </a:solidFill>
                <a:latin typeface="Arial"/>
                <a:ea typeface="Arial"/>
                <a:cs typeface="Arial"/>
                <a:sym typeface="Arial"/>
              </a:defRPr>
            </a:lvl3pPr>
            <a:lvl4pPr marL="0" marR="0" lvl="3" indent="0" algn="l">
              <a:spcBef>
                <a:spcPts val="0"/>
              </a:spcBef>
              <a:spcAft>
                <a:spcPts val="0"/>
              </a:spcAft>
              <a:buNone/>
              <a:defRPr sz="2400">
                <a:solidFill>
                  <a:srgbClr val="FFFFFF"/>
                </a:solidFill>
                <a:latin typeface="Arial"/>
                <a:ea typeface="Arial"/>
                <a:cs typeface="Arial"/>
                <a:sym typeface="Arial"/>
              </a:defRPr>
            </a:lvl4pPr>
            <a:lvl5pPr marL="0" marR="0" lvl="4" indent="0" algn="l">
              <a:spcBef>
                <a:spcPts val="0"/>
              </a:spcBef>
              <a:spcAft>
                <a:spcPts val="0"/>
              </a:spcAft>
              <a:buNone/>
              <a:defRPr sz="2400">
                <a:solidFill>
                  <a:srgbClr val="FFFFFF"/>
                </a:solidFill>
                <a:latin typeface="Arial"/>
                <a:ea typeface="Arial"/>
                <a:cs typeface="Arial"/>
                <a:sym typeface="Arial"/>
              </a:defRPr>
            </a:lvl5pPr>
            <a:lvl6pPr marL="0" marR="0" lvl="5" indent="0" algn="l">
              <a:spcBef>
                <a:spcPts val="0"/>
              </a:spcBef>
              <a:spcAft>
                <a:spcPts val="0"/>
              </a:spcAft>
              <a:buNone/>
              <a:defRPr sz="2400">
                <a:solidFill>
                  <a:srgbClr val="FFFFFF"/>
                </a:solidFill>
                <a:latin typeface="Arial"/>
                <a:ea typeface="Arial"/>
                <a:cs typeface="Arial"/>
                <a:sym typeface="Arial"/>
              </a:defRPr>
            </a:lvl6pPr>
            <a:lvl7pPr marL="0" marR="0" lvl="6" indent="0" algn="l">
              <a:spcBef>
                <a:spcPts val="0"/>
              </a:spcBef>
              <a:spcAft>
                <a:spcPts val="0"/>
              </a:spcAft>
              <a:buNone/>
              <a:defRPr sz="2400">
                <a:solidFill>
                  <a:srgbClr val="FFFFFF"/>
                </a:solidFill>
                <a:latin typeface="Arial"/>
                <a:ea typeface="Arial"/>
                <a:cs typeface="Arial"/>
                <a:sym typeface="Arial"/>
              </a:defRPr>
            </a:lvl7pPr>
            <a:lvl8pPr marL="0" marR="0" lvl="7" indent="0" algn="l">
              <a:spcBef>
                <a:spcPts val="0"/>
              </a:spcBef>
              <a:spcAft>
                <a:spcPts val="0"/>
              </a:spcAft>
              <a:buNone/>
              <a:defRPr sz="2400">
                <a:solidFill>
                  <a:srgbClr val="FFFFFF"/>
                </a:solidFill>
                <a:latin typeface="Arial"/>
                <a:ea typeface="Arial"/>
                <a:cs typeface="Arial"/>
                <a:sym typeface="Arial"/>
              </a:defRPr>
            </a:lvl8pPr>
            <a:lvl9pPr marL="0" marR="0" lvl="8" indent="0" algn="l">
              <a:spcBef>
                <a:spcPts val="0"/>
              </a:spcBef>
              <a:spcAft>
                <a:spcPts val="0"/>
              </a:spcAft>
              <a:buNone/>
              <a:defRPr sz="2400">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CO"/>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94"/>
        <p:cNvGrpSpPr/>
        <p:nvPr/>
      </p:nvGrpSpPr>
      <p:grpSpPr>
        <a:xfrm>
          <a:off x="0" y="0"/>
          <a:ext cx="0" cy="0"/>
          <a:chOff x="0" y="0"/>
          <a:chExt cx="0" cy="0"/>
        </a:xfrm>
      </p:grpSpPr>
      <p:sp>
        <p:nvSpPr>
          <p:cNvPr id="95" name="Google Shape;95;p21"/>
          <p:cNvSpPr/>
          <p:nvPr/>
        </p:nvSpPr>
        <p:spPr>
          <a:xfrm rot="900000">
            <a:off x="-533400" y="-979488"/>
            <a:ext cx="6672263" cy="6821488"/>
          </a:xfrm>
          <a:custGeom>
            <a:avLst/>
            <a:gdLst/>
            <a:ahLst/>
            <a:cxnLst/>
            <a:rect l="l" t="t" r="r" b="b"/>
            <a:pathLst>
              <a:path w="6672870" h="6821601" extrusionOk="0">
                <a:moveTo>
                  <a:pt x="0" y="1787990"/>
                </a:moveTo>
                <a:lnTo>
                  <a:pt x="6672870" y="0"/>
                </a:lnTo>
                <a:lnTo>
                  <a:pt x="6672870" y="6739511"/>
                </a:lnTo>
                <a:cubicBezTo>
                  <a:pt x="6672870" y="6784848"/>
                  <a:pt x="6636117" y="6821601"/>
                  <a:pt x="6590780" y="6821601"/>
                </a:cubicBezTo>
                <a:lnTo>
                  <a:pt x="1348753" y="6821601"/>
                </a:lnTo>
                <a:close/>
              </a:path>
            </a:pathLst>
          </a:custGeom>
          <a:solidFill>
            <a:schemeClr val="dk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96" name="Google Shape;96;p21"/>
          <p:cNvSpPr/>
          <p:nvPr/>
        </p:nvSpPr>
        <p:spPr>
          <a:xfrm rot="900000">
            <a:off x="-284163" y="5969000"/>
            <a:ext cx="5300663" cy="1497013"/>
          </a:xfrm>
          <a:custGeom>
            <a:avLst/>
            <a:gdLst/>
            <a:ahLst/>
            <a:cxnLst/>
            <a:rect l="l" t="t" r="r" b="b"/>
            <a:pathLst>
              <a:path w="5300494" h="1495954" extrusionOk="0">
                <a:moveTo>
                  <a:pt x="0" y="0"/>
                </a:moveTo>
                <a:lnTo>
                  <a:pt x="5218404" y="0"/>
                </a:lnTo>
                <a:cubicBezTo>
                  <a:pt x="5263741" y="0"/>
                  <a:pt x="5300494" y="36753"/>
                  <a:pt x="5300494" y="82090"/>
                </a:cubicBezTo>
                <a:lnTo>
                  <a:pt x="5300494" y="183095"/>
                </a:lnTo>
                <a:lnTo>
                  <a:pt x="400840" y="1495954"/>
                </a:lnTo>
                <a:close/>
              </a:path>
            </a:pathLst>
          </a:custGeom>
          <a:solidFill>
            <a:schemeClr val="dk1">
              <a:alpha val="2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97" name="Google Shape;97;p21"/>
          <p:cNvSpPr/>
          <p:nvPr/>
        </p:nvSpPr>
        <p:spPr>
          <a:xfrm rot="900000">
            <a:off x="6931025" y="-242888"/>
            <a:ext cx="2433638" cy="1384301"/>
          </a:xfrm>
          <a:custGeom>
            <a:avLst/>
            <a:gdLst/>
            <a:ahLst/>
            <a:cxnLst/>
            <a:rect l="l" t="t" r="r" b="b"/>
            <a:pathLst>
              <a:path w="2434235" h="1383623" extrusionOk="0">
                <a:moveTo>
                  <a:pt x="0" y="552912"/>
                </a:moveTo>
                <a:lnTo>
                  <a:pt x="2063495" y="0"/>
                </a:lnTo>
                <a:lnTo>
                  <a:pt x="2434235" y="1383623"/>
                </a:lnTo>
                <a:lnTo>
                  <a:pt x="82090" y="1383622"/>
                </a:lnTo>
                <a:cubicBezTo>
                  <a:pt x="36754" y="1383622"/>
                  <a:pt x="0" y="1346869"/>
                  <a:pt x="0" y="1301533"/>
                </a:cubicBezTo>
                <a:close/>
              </a:path>
            </a:pathLst>
          </a:custGeom>
          <a:solidFill>
            <a:schemeClr val="dk1">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98" name="Google Shape;98;p21"/>
          <p:cNvSpPr/>
          <p:nvPr/>
        </p:nvSpPr>
        <p:spPr>
          <a:xfrm rot="900000">
            <a:off x="5899150" y="1282700"/>
            <a:ext cx="3843338" cy="6178550"/>
          </a:xfrm>
          <a:custGeom>
            <a:avLst/>
            <a:gdLst/>
            <a:ahLst/>
            <a:cxnLst/>
            <a:rect l="l" t="t" r="r" b="b"/>
            <a:pathLst>
              <a:path w="3842742" h="6178450" extrusionOk="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dk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Rockwell"/>
              <a:ea typeface="Rockwell"/>
              <a:cs typeface="Rockwell"/>
              <a:sym typeface="Rockwell"/>
            </a:endParaRPr>
          </a:p>
        </p:txBody>
      </p:sp>
      <p:sp>
        <p:nvSpPr>
          <p:cNvPr id="99" name="Google Shape;99;p21"/>
          <p:cNvSpPr txBox="1">
            <a:spLocks noGrp="1"/>
          </p:cNvSpPr>
          <p:nvPr>
            <p:ph type="title"/>
          </p:nvPr>
        </p:nvSpPr>
        <p:spPr>
          <a:xfrm rot="-4500000">
            <a:off x="4578273" y="2744935"/>
            <a:ext cx="5036383" cy="1997131"/>
          </a:xfrm>
          <a:prstGeom prst="rect">
            <a:avLst/>
          </a:prstGeom>
          <a:noFill/>
          <a:ln>
            <a:noFill/>
          </a:ln>
        </p:spPr>
        <p:txBody>
          <a:bodyPr spcFirstLastPara="1" wrap="square" lIns="91425" tIns="45700" rIns="91425" bIns="45700" anchor="t" anchorCtr="0">
            <a:normAutofit/>
          </a:bodyPr>
          <a:lstStyle>
            <a:lvl1pPr lvl="0" algn="r">
              <a:spcBef>
                <a:spcPts val="0"/>
              </a:spcBef>
              <a:spcAft>
                <a:spcPts val="0"/>
              </a:spcAft>
              <a:buSzPts val="1400"/>
              <a:buNone/>
              <a:defRPr sz="4400" b="0"/>
            </a:lvl1pPr>
            <a:lvl2pPr lvl="1" algn="r">
              <a:spcBef>
                <a:spcPts val="0"/>
              </a:spcBef>
              <a:spcAft>
                <a:spcPts val="0"/>
              </a:spcAft>
              <a:buSzPts val="1400"/>
              <a:buNone/>
              <a:defRPr/>
            </a:lvl2pPr>
            <a:lvl3pPr lvl="2" algn="r">
              <a:spcBef>
                <a:spcPts val="0"/>
              </a:spcBef>
              <a:spcAft>
                <a:spcPts val="0"/>
              </a:spcAft>
              <a:buSzPts val="1400"/>
              <a:buNone/>
              <a:defRPr/>
            </a:lvl3pPr>
            <a:lvl4pPr lvl="3" algn="r">
              <a:spcBef>
                <a:spcPts val="0"/>
              </a:spcBef>
              <a:spcAft>
                <a:spcPts val="0"/>
              </a:spcAft>
              <a:buSzPts val="1400"/>
              <a:buNone/>
              <a:defRPr/>
            </a:lvl4pPr>
            <a:lvl5pPr lvl="4" algn="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21"/>
          <p:cNvSpPr>
            <a:spLocks noGrp="1"/>
          </p:cNvSpPr>
          <p:nvPr>
            <p:ph type="pic" idx="2"/>
          </p:nvPr>
        </p:nvSpPr>
        <p:spPr>
          <a:xfrm rot="900000">
            <a:off x="1507529" y="615731"/>
            <a:ext cx="4323504" cy="3294418"/>
          </a:xfrm>
          <a:prstGeom prst="roundRect">
            <a:avLst>
              <a:gd name="adj" fmla="val 4992"/>
            </a:avLst>
          </a:prstGeom>
          <a:noFill/>
          <a:ln w="19050" cap="flat" cmpd="sng">
            <a:solidFill>
              <a:schemeClr val="lt1"/>
            </a:solidFill>
            <a:prstDash val="solid"/>
            <a:round/>
            <a:headEnd type="none" w="sm" len="sm"/>
            <a:tailEnd type="none" w="sm" len="sm"/>
          </a:ln>
        </p:spPr>
      </p:sp>
      <p:sp>
        <p:nvSpPr>
          <p:cNvPr id="101" name="Google Shape;101;p21"/>
          <p:cNvSpPr txBox="1">
            <a:spLocks noGrp="1"/>
          </p:cNvSpPr>
          <p:nvPr>
            <p:ph type="body" idx="1"/>
          </p:nvPr>
        </p:nvSpPr>
        <p:spPr>
          <a:xfrm rot="900000">
            <a:off x="822789" y="4161126"/>
            <a:ext cx="4310915" cy="1203540"/>
          </a:xfrm>
          <a:prstGeom prst="rect">
            <a:avLst/>
          </a:prstGeom>
          <a:noFill/>
          <a:ln>
            <a:noFill/>
          </a:ln>
        </p:spPr>
        <p:txBody>
          <a:bodyPr spcFirstLastPara="1" wrap="square" lIns="91425" tIns="45700" rIns="91425" bIns="45700" anchor="t" anchorCtr="0">
            <a:normAutofit/>
          </a:bodyPr>
          <a:lstStyle>
            <a:lvl1pPr marL="457200" lvl="0" indent="-228600" algn="ctr">
              <a:spcBef>
                <a:spcPts val="400"/>
              </a:spcBef>
              <a:spcAft>
                <a:spcPts val="0"/>
              </a:spcAft>
              <a:buClr>
                <a:schemeClr val="lt1"/>
              </a:buClr>
              <a:buSzPts val="3200"/>
              <a:buNone/>
              <a:defRPr sz="2000"/>
            </a:lvl1pPr>
            <a:lvl2pPr marL="914400" lvl="1" indent="-228600" algn="l">
              <a:spcBef>
                <a:spcPts val="600"/>
              </a:spcBef>
              <a:spcAft>
                <a:spcPts val="0"/>
              </a:spcAft>
              <a:buClr>
                <a:schemeClr val="lt1"/>
              </a:buClr>
              <a:buSzPts val="1920"/>
              <a:buNone/>
              <a:defRPr sz="1200"/>
            </a:lvl2pPr>
            <a:lvl3pPr marL="1371600" lvl="2" indent="-228600" algn="l">
              <a:spcBef>
                <a:spcPts val="600"/>
              </a:spcBef>
              <a:spcAft>
                <a:spcPts val="0"/>
              </a:spcAft>
              <a:buClr>
                <a:schemeClr val="lt1"/>
              </a:buClr>
              <a:buSzPts val="1600"/>
              <a:buNone/>
              <a:defRPr sz="1000"/>
            </a:lvl3pPr>
            <a:lvl4pPr marL="1828800" lvl="3" indent="-228600" algn="l">
              <a:spcBef>
                <a:spcPts val="600"/>
              </a:spcBef>
              <a:spcAft>
                <a:spcPts val="0"/>
              </a:spcAft>
              <a:buClr>
                <a:schemeClr val="lt1"/>
              </a:buClr>
              <a:buSzPts val="1440"/>
              <a:buNone/>
              <a:defRPr sz="900"/>
            </a:lvl4pPr>
            <a:lvl5pPr marL="2286000" lvl="4" indent="-228600" algn="l">
              <a:spcBef>
                <a:spcPts val="600"/>
              </a:spcBef>
              <a:spcAft>
                <a:spcPts val="0"/>
              </a:spcAft>
              <a:buClr>
                <a:schemeClr val="lt1"/>
              </a:buClr>
              <a:buSzPts val="1440"/>
              <a:buNone/>
              <a:defRPr sz="900"/>
            </a:lvl5pPr>
            <a:lvl6pPr marL="2743200" lvl="5" indent="-228600" algn="l">
              <a:spcBef>
                <a:spcPts val="600"/>
              </a:spcBef>
              <a:spcAft>
                <a:spcPts val="0"/>
              </a:spcAft>
              <a:buClr>
                <a:schemeClr val="lt1"/>
              </a:buClr>
              <a:buSzPts val="1170"/>
              <a:buNone/>
              <a:defRPr sz="900"/>
            </a:lvl6pPr>
            <a:lvl7pPr marL="3200400" lvl="6" indent="-228600" algn="l">
              <a:spcBef>
                <a:spcPts val="600"/>
              </a:spcBef>
              <a:spcAft>
                <a:spcPts val="0"/>
              </a:spcAft>
              <a:buClr>
                <a:schemeClr val="lt1"/>
              </a:buClr>
              <a:buSzPts val="1170"/>
              <a:buNone/>
              <a:defRPr sz="900"/>
            </a:lvl7pPr>
            <a:lvl8pPr marL="3657600" lvl="7" indent="-228600" algn="l">
              <a:spcBef>
                <a:spcPts val="600"/>
              </a:spcBef>
              <a:spcAft>
                <a:spcPts val="0"/>
              </a:spcAft>
              <a:buClr>
                <a:schemeClr val="lt1"/>
              </a:buClr>
              <a:buSzPts val="1170"/>
              <a:buNone/>
              <a:defRPr sz="900"/>
            </a:lvl8pPr>
            <a:lvl9pPr marL="4114800" lvl="8" indent="-228600" algn="l">
              <a:spcBef>
                <a:spcPts val="600"/>
              </a:spcBef>
              <a:spcAft>
                <a:spcPts val="600"/>
              </a:spcAft>
              <a:buClr>
                <a:schemeClr val="lt1"/>
              </a:buClr>
              <a:buSzPts val="1170"/>
              <a:buNone/>
              <a:defRPr sz="900"/>
            </a:lvl9pPr>
          </a:lstStyle>
          <a:p>
            <a:endParaRPr/>
          </a:p>
        </p:txBody>
      </p:sp>
      <p:sp>
        <p:nvSpPr>
          <p:cNvPr id="102" name="Google Shape;102;p21"/>
          <p:cNvSpPr txBox="1">
            <a:spLocks noGrp="1"/>
          </p:cNvSpPr>
          <p:nvPr>
            <p:ph type="dt" idx="10"/>
          </p:nvPr>
        </p:nvSpPr>
        <p:spPr>
          <a:xfrm rot="900000">
            <a:off x="6992938" y="571500"/>
            <a:ext cx="15240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21"/>
          <p:cNvSpPr txBox="1">
            <a:spLocks noGrp="1"/>
          </p:cNvSpPr>
          <p:nvPr>
            <p:ph type="ftr" idx="11"/>
          </p:nvPr>
        </p:nvSpPr>
        <p:spPr>
          <a:xfrm rot="900000">
            <a:off x="647700" y="5162550"/>
            <a:ext cx="2976563"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21"/>
          <p:cNvSpPr txBox="1">
            <a:spLocks noGrp="1"/>
          </p:cNvSpPr>
          <p:nvPr>
            <p:ph type="sldNum" idx="12"/>
          </p:nvPr>
        </p:nvSpPr>
        <p:spPr>
          <a:xfrm rot="900000">
            <a:off x="7046913" y="390525"/>
            <a:ext cx="1962150" cy="365125"/>
          </a:xfrm>
          <a:prstGeom prst="rect">
            <a:avLst/>
          </a:prstGeom>
          <a:noFill/>
          <a:ln>
            <a:noFill/>
          </a:ln>
        </p:spPr>
        <p:txBody>
          <a:bodyPr spcFirstLastPara="1" wrap="square" lIns="91425" tIns="45700" rIns="91425" bIns="45700" anchor="ctr" anchorCtr="0">
            <a:noAutofit/>
          </a:bodyPr>
          <a:lstStyle>
            <a:lvl1pPr marL="0" marR="0" lvl="0" indent="0" algn="l">
              <a:spcBef>
                <a:spcPts val="0"/>
              </a:spcBef>
              <a:spcAft>
                <a:spcPts val="0"/>
              </a:spcAft>
              <a:buNone/>
              <a:defRPr sz="2400">
                <a:solidFill>
                  <a:srgbClr val="FFFFFF"/>
                </a:solidFill>
                <a:latin typeface="Arial"/>
                <a:ea typeface="Arial"/>
                <a:cs typeface="Arial"/>
                <a:sym typeface="Arial"/>
              </a:defRPr>
            </a:lvl1pPr>
            <a:lvl2pPr marL="0" marR="0" lvl="1" indent="0" algn="l">
              <a:spcBef>
                <a:spcPts val="0"/>
              </a:spcBef>
              <a:spcAft>
                <a:spcPts val="0"/>
              </a:spcAft>
              <a:buNone/>
              <a:defRPr sz="2400">
                <a:solidFill>
                  <a:srgbClr val="FFFFFF"/>
                </a:solidFill>
                <a:latin typeface="Arial"/>
                <a:ea typeface="Arial"/>
                <a:cs typeface="Arial"/>
                <a:sym typeface="Arial"/>
              </a:defRPr>
            </a:lvl2pPr>
            <a:lvl3pPr marL="0" marR="0" lvl="2" indent="0" algn="l">
              <a:spcBef>
                <a:spcPts val="0"/>
              </a:spcBef>
              <a:spcAft>
                <a:spcPts val="0"/>
              </a:spcAft>
              <a:buNone/>
              <a:defRPr sz="2400">
                <a:solidFill>
                  <a:srgbClr val="FFFFFF"/>
                </a:solidFill>
                <a:latin typeface="Arial"/>
                <a:ea typeface="Arial"/>
                <a:cs typeface="Arial"/>
                <a:sym typeface="Arial"/>
              </a:defRPr>
            </a:lvl3pPr>
            <a:lvl4pPr marL="0" marR="0" lvl="3" indent="0" algn="l">
              <a:spcBef>
                <a:spcPts val="0"/>
              </a:spcBef>
              <a:spcAft>
                <a:spcPts val="0"/>
              </a:spcAft>
              <a:buNone/>
              <a:defRPr sz="2400">
                <a:solidFill>
                  <a:srgbClr val="FFFFFF"/>
                </a:solidFill>
                <a:latin typeface="Arial"/>
                <a:ea typeface="Arial"/>
                <a:cs typeface="Arial"/>
                <a:sym typeface="Arial"/>
              </a:defRPr>
            </a:lvl4pPr>
            <a:lvl5pPr marL="0" marR="0" lvl="4" indent="0" algn="l">
              <a:spcBef>
                <a:spcPts val="0"/>
              </a:spcBef>
              <a:spcAft>
                <a:spcPts val="0"/>
              </a:spcAft>
              <a:buNone/>
              <a:defRPr sz="2400">
                <a:solidFill>
                  <a:srgbClr val="FFFFFF"/>
                </a:solidFill>
                <a:latin typeface="Arial"/>
                <a:ea typeface="Arial"/>
                <a:cs typeface="Arial"/>
                <a:sym typeface="Arial"/>
              </a:defRPr>
            </a:lvl5pPr>
            <a:lvl6pPr marL="0" marR="0" lvl="5" indent="0" algn="l">
              <a:spcBef>
                <a:spcPts val="0"/>
              </a:spcBef>
              <a:spcAft>
                <a:spcPts val="0"/>
              </a:spcAft>
              <a:buNone/>
              <a:defRPr sz="2400">
                <a:solidFill>
                  <a:srgbClr val="FFFFFF"/>
                </a:solidFill>
                <a:latin typeface="Arial"/>
                <a:ea typeface="Arial"/>
                <a:cs typeface="Arial"/>
                <a:sym typeface="Arial"/>
              </a:defRPr>
            </a:lvl6pPr>
            <a:lvl7pPr marL="0" marR="0" lvl="6" indent="0" algn="l">
              <a:spcBef>
                <a:spcPts val="0"/>
              </a:spcBef>
              <a:spcAft>
                <a:spcPts val="0"/>
              </a:spcAft>
              <a:buNone/>
              <a:defRPr sz="2400">
                <a:solidFill>
                  <a:srgbClr val="FFFFFF"/>
                </a:solidFill>
                <a:latin typeface="Arial"/>
                <a:ea typeface="Arial"/>
                <a:cs typeface="Arial"/>
                <a:sym typeface="Arial"/>
              </a:defRPr>
            </a:lvl7pPr>
            <a:lvl8pPr marL="0" marR="0" lvl="7" indent="0" algn="l">
              <a:spcBef>
                <a:spcPts val="0"/>
              </a:spcBef>
              <a:spcAft>
                <a:spcPts val="0"/>
              </a:spcAft>
              <a:buNone/>
              <a:defRPr sz="2400">
                <a:solidFill>
                  <a:srgbClr val="FFFFFF"/>
                </a:solidFill>
                <a:latin typeface="Arial"/>
                <a:ea typeface="Arial"/>
                <a:cs typeface="Arial"/>
                <a:sym typeface="Arial"/>
              </a:defRPr>
            </a:lvl8pPr>
            <a:lvl9pPr marL="0" marR="0" lvl="8" indent="0" algn="l">
              <a:spcBef>
                <a:spcPts val="0"/>
              </a:spcBef>
              <a:spcAft>
                <a:spcPts val="0"/>
              </a:spcAft>
              <a:buNone/>
              <a:defRPr sz="2400">
                <a:solidFill>
                  <a:srgbClr val="FFFFFF"/>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s-CO"/>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5"/>
        <p:cNvGrpSpPr/>
        <p:nvPr/>
      </p:nvGrpSpPr>
      <p:grpSpPr>
        <a:xfrm>
          <a:off x="0" y="0"/>
          <a:ext cx="0" cy="0"/>
          <a:chOff x="0" y="0"/>
          <a:chExt cx="0" cy="0"/>
        </a:xfrm>
      </p:grpSpPr>
      <p:pic>
        <p:nvPicPr>
          <p:cNvPr id="6" name="Google Shape;6;p12" descr="Scan1080Base.png"/>
          <p:cNvPicPr preferRelativeResize="0"/>
          <p:nvPr/>
        </p:nvPicPr>
        <p:blipFill rotWithShape="1">
          <a:blip r:embed="rId13">
            <a:alphaModFix/>
          </a:blip>
          <a:srcRect/>
          <a:stretch/>
        </p:blipFill>
        <p:spPr>
          <a:xfrm>
            <a:off x="0" y="0"/>
            <a:ext cx="9144000" cy="6858000"/>
          </a:xfrm>
          <a:prstGeom prst="rect">
            <a:avLst/>
          </a:prstGeom>
          <a:noFill/>
          <a:ln>
            <a:noFill/>
          </a:ln>
        </p:spPr>
      </p:pic>
      <p:sp>
        <p:nvSpPr>
          <p:cNvPr id="7" name="Google Shape;7;p12"/>
          <p:cNvSpPr txBox="1">
            <a:spLocks noGrp="1"/>
          </p:cNvSpPr>
          <p:nvPr>
            <p:ph type="title"/>
          </p:nvPr>
        </p:nvSpPr>
        <p:spPr>
          <a:xfrm rot="-5400000">
            <a:off x="-673893" y="2807493"/>
            <a:ext cx="5321300" cy="1839913"/>
          </a:xfrm>
          <a:prstGeom prst="rect">
            <a:avLst/>
          </a:prstGeom>
          <a:noFill/>
          <a:ln>
            <a:noFill/>
          </a:ln>
        </p:spPr>
        <p:txBody>
          <a:bodyPr spcFirstLastPara="1" wrap="square" lIns="91425" tIns="45700" rIns="91425" bIns="45700" anchor="b" anchorCtr="0">
            <a:normAutofit/>
          </a:bodyPr>
          <a:lstStyle>
            <a:lvl1pPr marR="0" lvl="0" algn="r" rtl="0">
              <a:spcBef>
                <a:spcPts val="0"/>
              </a:spcBef>
              <a:spcAft>
                <a:spcPts val="0"/>
              </a:spcAft>
              <a:buSzPts val="1400"/>
              <a:buNone/>
              <a:defRPr sz="4400" b="0" i="0" u="none" strike="noStrike" cap="none">
                <a:solidFill>
                  <a:schemeClr val="lt1"/>
                </a:solidFill>
                <a:latin typeface="Rockwell"/>
                <a:ea typeface="Rockwell"/>
                <a:cs typeface="Rockwell"/>
                <a:sym typeface="Rockwell"/>
              </a:defRPr>
            </a:lvl1pPr>
            <a:lvl2pPr marR="0" lvl="1" algn="r" rtl="0">
              <a:spcBef>
                <a:spcPts val="0"/>
              </a:spcBef>
              <a:spcAft>
                <a:spcPts val="0"/>
              </a:spcAft>
              <a:buSzPts val="1400"/>
              <a:buNone/>
              <a:defRPr sz="4400" b="0" i="0" u="none" strike="noStrike" cap="none">
                <a:solidFill>
                  <a:schemeClr val="lt1"/>
                </a:solidFill>
                <a:latin typeface="Rockwell"/>
                <a:ea typeface="Rockwell"/>
                <a:cs typeface="Rockwell"/>
                <a:sym typeface="Rockwell"/>
              </a:defRPr>
            </a:lvl2pPr>
            <a:lvl3pPr marR="0" lvl="2" algn="r" rtl="0">
              <a:spcBef>
                <a:spcPts val="0"/>
              </a:spcBef>
              <a:spcAft>
                <a:spcPts val="0"/>
              </a:spcAft>
              <a:buSzPts val="1400"/>
              <a:buNone/>
              <a:defRPr sz="4400" b="0" i="0" u="none" strike="noStrike" cap="none">
                <a:solidFill>
                  <a:schemeClr val="lt1"/>
                </a:solidFill>
                <a:latin typeface="Rockwell"/>
                <a:ea typeface="Rockwell"/>
                <a:cs typeface="Rockwell"/>
                <a:sym typeface="Rockwell"/>
              </a:defRPr>
            </a:lvl3pPr>
            <a:lvl4pPr marR="0" lvl="3" algn="r" rtl="0">
              <a:spcBef>
                <a:spcPts val="0"/>
              </a:spcBef>
              <a:spcAft>
                <a:spcPts val="0"/>
              </a:spcAft>
              <a:buSzPts val="1400"/>
              <a:buNone/>
              <a:defRPr sz="4400" b="0" i="0" u="none" strike="noStrike" cap="none">
                <a:solidFill>
                  <a:schemeClr val="lt1"/>
                </a:solidFill>
                <a:latin typeface="Rockwell"/>
                <a:ea typeface="Rockwell"/>
                <a:cs typeface="Rockwell"/>
                <a:sym typeface="Rockwell"/>
              </a:defRPr>
            </a:lvl4pPr>
            <a:lvl5pPr marR="0" lvl="4" algn="r" rtl="0">
              <a:spcBef>
                <a:spcPts val="0"/>
              </a:spcBef>
              <a:spcAft>
                <a:spcPts val="0"/>
              </a:spcAft>
              <a:buSzPts val="1400"/>
              <a:buNone/>
              <a:defRPr sz="4400" b="0" i="0" u="none" strike="noStrike" cap="none">
                <a:solidFill>
                  <a:schemeClr val="lt1"/>
                </a:solidFill>
                <a:latin typeface="Rockwell"/>
                <a:ea typeface="Rockwell"/>
                <a:cs typeface="Rockwell"/>
                <a:sym typeface="Rockwe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8" name="Google Shape;8;p12"/>
          <p:cNvSpPr txBox="1">
            <a:spLocks noGrp="1"/>
          </p:cNvSpPr>
          <p:nvPr>
            <p:ph type="body" idx="1"/>
          </p:nvPr>
        </p:nvSpPr>
        <p:spPr>
          <a:xfrm>
            <a:off x="3657600" y="990600"/>
            <a:ext cx="5027613" cy="4783138"/>
          </a:xfrm>
          <a:prstGeom prst="rect">
            <a:avLst/>
          </a:prstGeom>
          <a:noFill/>
          <a:ln>
            <a:noFill/>
          </a:ln>
        </p:spPr>
        <p:txBody>
          <a:bodyPr spcFirstLastPara="1" wrap="square" lIns="91425" tIns="45700" rIns="91425" bIns="45700" anchor="t" anchorCtr="0">
            <a:normAutofit/>
          </a:bodyPr>
          <a:lstStyle>
            <a:lvl1pPr marL="457200" marR="0" lvl="0" indent="-513080" algn="l" rtl="0">
              <a:spcBef>
                <a:spcPts val="560"/>
              </a:spcBef>
              <a:spcAft>
                <a:spcPts val="0"/>
              </a:spcAft>
              <a:buClr>
                <a:schemeClr val="lt1"/>
              </a:buClr>
              <a:buSzPts val="4480"/>
              <a:buFont typeface="Noto Sans Symbols"/>
              <a:buChar char="🙶"/>
              <a:defRPr sz="2800" b="0" i="0" u="none" strike="noStrike" cap="none">
                <a:solidFill>
                  <a:schemeClr val="lt1"/>
                </a:solidFill>
                <a:latin typeface="Rockwell"/>
                <a:ea typeface="Rockwell"/>
                <a:cs typeface="Rockwell"/>
                <a:sym typeface="Rockwell"/>
              </a:defRPr>
            </a:lvl1pPr>
            <a:lvl2pPr marL="914400" marR="0" lvl="1" indent="-472440" algn="l" rtl="0">
              <a:spcBef>
                <a:spcPts val="600"/>
              </a:spcBef>
              <a:spcAft>
                <a:spcPts val="0"/>
              </a:spcAft>
              <a:buClr>
                <a:schemeClr val="lt1"/>
              </a:buClr>
              <a:buSzPts val="3840"/>
              <a:buFont typeface="Noto Sans Symbols"/>
              <a:buChar char="🙶"/>
              <a:defRPr sz="2400" b="0" i="0" u="none" strike="noStrike" cap="none">
                <a:solidFill>
                  <a:schemeClr val="lt1"/>
                </a:solidFill>
                <a:latin typeface="Rockwell"/>
                <a:ea typeface="Rockwell"/>
                <a:cs typeface="Rockwell"/>
                <a:sym typeface="Rockwell"/>
              </a:defRPr>
            </a:lvl2pPr>
            <a:lvl3pPr marL="1371600" marR="0" lvl="2" indent="-431800" algn="l" rtl="0">
              <a:spcBef>
                <a:spcPts val="600"/>
              </a:spcBef>
              <a:spcAft>
                <a:spcPts val="0"/>
              </a:spcAft>
              <a:buClr>
                <a:schemeClr val="lt1"/>
              </a:buClr>
              <a:buSzPts val="3200"/>
              <a:buFont typeface="Noto Sans Symbols"/>
              <a:buChar char="🙶"/>
              <a:defRPr sz="2000" b="0" i="0" u="none" strike="noStrike" cap="none">
                <a:solidFill>
                  <a:schemeClr val="lt1"/>
                </a:solidFill>
                <a:latin typeface="Rockwell"/>
                <a:ea typeface="Rockwell"/>
                <a:cs typeface="Rockwell"/>
                <a:sym typeface="Rockwell"/>
              </a:defRPr>
            </a:lvl3pPr>
            <a:lvl4pPr marL="1828800" marR="0" lvl="3" indent="-431800" algn="l" rtl="0">
              <a:spcBef>
                <a:spcPts val="600"/>
              </a:spcBef>
              <a:spcAft>
                <a:spcPts val="0"/>
              </a:spcAft>
              <a:buClr>
                <a:schemeClr val="lt1"/>
              </a:buClr>
              <a:buSzPts val="3200"/>
              <a:buFont typeface="Noto Sans Symbols"/>
              <a:buChar char="🙶"/>
              <a:defRPr sz="2000" b="0" i="0" u="none" strike="noStrike" cap="none">
                <a:solidFill>
                  <a:schemeClr val="lt1"/>
                </a:solidFill>
                <a:latin typeface="Rockwell"/>
                <a:ea typeface="Rockwell"/>
                <a:cs typeface="Rockwell"/>
                <a:sym typeface="Rockwell"/>
              </a:defRPr>
            </a:lvl4pPr>
            <a:lvl5pPr marL="2286000" marR="0" lvl="4" indent="-431800" algn="l" rtl="0">
              <a:spcBef>
                <a:spcPts val="600"/>
              </a:spcBef>
              <a:spcAft>
                <a:spcPts val="0"/>
              </a:spcAft>
              <a:buClr>
                <a:schemeClr val="lt1"/>
              </a:buClr>
              <a:buSzPts val="3200"/>
              <a:buFont typeface="Noto Sans Symbols"/>
              <a:buChar char="🙶"/>
              <a:defRPr sz="2000" b="0" i="0" u="none" strike="noStrike" cap="none">
                <a:solidFill>
                  <a:schemeClr val="lt1"/>
                </a:solidFill>
                <a:latin typeface="Rockwell"/>
                <a:ea typeface="Rockwell"/>
                <a:cs typeface="Rockwell"/>
                <a:sym typeface="Rockwell"/>
              </a:defRPr>
            </a:lvl5pPr>
            <a:lvl6pPr marL="2743200" marR="0" lvl="5" indent="-360679" algn="l" rtl="0">
              <a:spcBef>
                <a:spcPts val="600"/>
              </a:spcBef>
              <a:spcAft>
                <a:spcPts val="0"/>
              </a:spcAft>
              <a:buClr>
                <a:schemeClr val="lt1"/>
              </a:buClr>
              <a:buSzPts val="2080"/>
              <a:buFont typeface="Noto Sans Symbols"/>
              <a:buChar char="🙶"/>
              <a:defRPr sz="1600" b="0" i="0" u="none" strike="noStrike" cap="none">
                <a:solidFill>
                  <a:schemeClr val="lt1"/>
                </a:solidFill>
                <a:latin typeface="Rockwell"/>
                <a:ea typeface="Rockwell"/>
                <a:cs typeface="Rockwell"/>
                <a:sym typeface="Rockwell"/>
              </a:defRPr>
            </a:lvl6pPr>
            <a:lvl7pPr marL="3200400" marR="0" lvl="6" indent="-360679" algn="l" rtl="0">
              <a:spcBef>
                <a:spcPts val="600"/>
              </a:spcBef>
              <a:spcAft>
                <a:spcPts val="0"/>
              </a:spcAft>
              <a:buClr>
                <a:schemeClr val="lt1"/>
              </a:buClr>
              <a:buSzPts val="2080"/>
              <a:buFont typeface="Noto Sans Symbols"/>
              <a:buChar char="🙶"/>
              <a:defRPr sz="1600" b="0" i="0" u="none" strike="noStrike" cap="none">
                <a:solidFill>
                  <a:schemeClr val="lt1"/>
                </a:solidFill>
                <a:latin typeface="Rockwell"/>
                <a:ea typeface="Rockwell"/>
                <a:cs typeface="Rockwell"/>
                <a:sym typeface="Rockwell"/>
              </a:defRPr>
            </a:lvl7pPr>
            <a:lvl8pPr marL="3657600" marR="0" lvl="7" indent="-360679" algn="l" rtl="0">
              <a:spcBef>
                <a:spcPts val="600"/>
              </a:spcBef>
              <a:spcAft>
                <a:spcPts val="0"/>
              </a:spcAft>
              <a:buClr>
                <a:schemeClr val="lt1"/>
              </a:buClr>
              <a:buSzPts val="2080"/>
              <a:buFont typeface="Noto Sans Symbols"/>
              <a:buChar char="🙶"/>
              <a:defRPr sz="1600" b="0" i="0" u="none" strike="noStrike" cap="none">
                <a:solidFill>
                  <a:schemeClr val="lt1"/>
                </a:solidFill>
                <a:latin typeface="Rockwell"/>
                <a:ea typeface="Rockwell"/>
                <a:cs typeface="Rockwell"/>
                <a:sym typeface="Rockwell"/>
              </a:defRPr>
            </a:lvl8pPr>
            <a:lvl9pPr marL="4114800" marR="0" lvl="8" indent="-360679" algn="l" rtl="0">
              <a:spcBef>
                <a:spcPts val="600"/>
              </a:spcBef>
              <a:spcAft>
                <a:spcPts val="600"/>
              </a:spcAft>
              <a:buClr>
                <a:schemeClr val="lt1"/>
              </a:buClr>
              <a:buSzPts val="2080"/>
              <a:buFont typeface="Noto Sans Symbols"/>
              <a:buChar char="🙶"/>
              <a:defRPr sz="1600" b="0" i="0" u="none" strike="noStrike" cap="none">
                <a:solidFill>
                  <a:schemeClr val="lt1"/>
                </a:solidFill>
                <a:latin typeface="Rockwell"/>
                <a:ea typeface="Rockwell"/>
                <a:cs typeface="Rockwell"/>
                <a:sym typeface="Rockwell"/>
              </a:defRPr>
            </a:lvl9pPr>
          </a:lstStyle>
          <a:p>
            <a:endParaRPr/>
          </a:p>
        </p:txBody>
      </p:sp>
      <p:sp>
        <p:nvSpPr>
          <p:cNvPr id="9" name="Google Shape;9;p12"/>
          <p:cNvSpPr txBox="1">
            <a:spLocks noGrp="1"/>
          </p:cNvSpPr>
          <p:nvPr>
            <p:ph type="dt" idx="10"/>
          </p:nvPr>
        </p:nvSpPr>
        <p:spPr>
          <a:xfrm>
            <a:off x="7162800" y="6096000"/>
            <a:ext cx="1524000"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200" b="0" i="0" u="none" strike="noStrike" cap="none">
                <a:solidFill>
                  <a:srgbClr val="FFFFFF"/>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10" name="Google Shape;10;p12"/>
          <p:cNvSpPr txBox="1">
            <a:spLocks noGrp="1"/>
          </p:cNvSpPr>
          <p:nvPr>
            <p:ph type="ftr" idx="11"/>
          </p:nvPr>
        </p:nvSpPr>
        <p:spPr>
          <a:xfrm>
            <a:off x="4038600" y="6096000"/>
            <a:ext cx="3124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FFFFFF"/>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lt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lt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lt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lt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lt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lt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lt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lt1"/>
                </a:solidFill>
                <a:latin typeface="Arial"/>
                <a:ea typeface="Arial"/>
                <a:cs typeface="Arial"/>
                <a:sym typeface="Arial"/>
              </a:defRPr>
            </a:lvl9pPr>
          </a:lstStyle>
          <a:p>
            <a:endParaRPr/>
          </a:p>
        </p:txBody>
      </p:sp>
      <p:sp>
        <p:nvSpPr>
          <p:cNvPr id="11" name="Google Shape;11;p12"/>
          <p:cNvSpPr txBox="1">
            <a:spLocks noGrp="1"/>
          </p:cNvSpPr>
          <p:nvPr>
            <p:ph type="sldNum" idx="12"/>
          </p:nvPr>
        </p:nvSpPr>
        <p:spPr>
          <a:xfrm>
            <a:off x="712788" y="531813"/>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2400" b="0" i="0" u="none" strike="noStrike" cap="none">
                <a:solidFill>
                  <a:srgbClr val="FFFFFF"/>
                </a:solidFill>
                <a:latin typeface="Arial"/>
                <a:ea typeface="Arial"/>
                <a:cs typeface="Arial"/>
                <a:sym typeface="Arial"/>
              </a:defRPr>
            </a:lvl1pPr>
            <a:lvl2pPr marL="0" marR="0" lvl="1" indent="0" algn="r" rtl="0">
              <a:spcBef>
                <a:spcPts val="0"/>
              </a:spcBef>
              <a:spcAft>
                <a:spcPts val="0"/>
              </a:spcAft>
              <a:buNone/>
              <a:defRPr sz="2400" b="0" i="0" u="none" strike="noStrike" cap="none">
                <a:solidFill>
                  <a:srgbClr val="FFFFFF"/>
                </a:solidFill>
                <a:latin typeface="Arial"/>
                <a:ea typeface="Arial"/>
                <a:cs typeface="Arial"/>
                <a:sym typeface="Arial"/>
              </a:defRPr>
            </a:lvl2pPr>
            <a:lvl3pPr marL="0" marR="0" lvl="2" indent="0" algn="r" rtl="0">
              <a:spcBef>
                <a:spcPts val="0"/>
              </a:spcBef>
              <a:spcAft>
                <a:spcPts val="0"/>
              </a:spcAft>
              <a:buNone/>
              <a:defRPr sz="2400" b="0" i="0" u="none" strike="noStrike" cap="none">
                <a:solidFill>
                  <a:srgbClr val="FFFFFF"/>
                </a:solidFill>
                <a:latin typeface="Arial"/>
                <a:ea typeface="Arial"/>
                <a:cs typeface="Arial"/>
                <a:sym typeface="Arial"/>
              </a:defRPr>
            </a:lvl3pPr>
            <a:lvl4pPr marL="0" marR="0" lvl="3" indent="0" algn="r" rtl="0">
              <a:spcBef>
                <a:spcPts val="0"/>
              </a:spcBef>
              <a:spcAft>
                <a:spcPts val="0"/>
              </a:spcAft>
              <a:buNone/>
              <a:defRPr sz="2400" b="0" i="0" u="none" strike="noStrike" cap="none">
                <a:solidFill>
                  <a:srgbClr val="FFFFFF"/>
                </a:solidFill>
                <a:latin typeface="Arial"/>
                <a:ea typeface="Arial"/>
                <a:cs typeface="Arial"/>
                <a:sym typeface="Arial"/>
              </a:defRPr>
            </a:lvl4pPr>
            <a:lvl5pPr marL="0" marR="0" lvl="4" indent="0" algn="r" rtl="0">
              <a:spcBef>
                <a:spcPts val="0"/>
              </a:spcBef>
              <a:spcAft>
                <a:spcPts val="0"/>
              </a:spcAft>
              <a:buNone/>
              <a:defRPr sz="2400" b="0" i="0" u="none" strike="noStrike" cap="none">
                <a:solidFill>
                  <a:srgbClr val="FFFFFF"/>
                </a:solidFill>
                <a:latin typeface="Arial"/>
                <a:ea typeface="Arial"/>
                <a:cs typeface="Arial"/>
                <a:sym typeface="Arial"/>
              </a:defRPr>
            </a:lvl5pPr>
            <a:lvl6pPr marL="0" marR="0" lvl="5" indent="0" algn="r" rtl="0">
              <a:spcBef>
                <a:spcPts val="0"/>
              </a:spcBef>
              <a:spcAft>
                <a:spcPts val="0"/>
              </a:spcAft>
              <a:buNone/>
              <a:defRPr sz="2400" b="0" i="0" u="none" strike="noStrike" cap="none">
                <a:solidFill>
                  <a:srgbClr val="FFFFFF"/>
                </a:solidFill>
                <a:latin typeface="Arial"/>
                <a:ea typeface="Arial"/>
                <a:cs typeface="Arial"/>
                <a:sym typeface="Arial"/>
              </a:defRPr>
            </a:lvl6pPr>
            <a:lvl7pPr marL="0" marR="0" lvl="6" indent="0" algn="r" rtl="0">
              <a:spcBef>
                <a:spcPts val="0"/>
              </a:spcBef>
              <a:spcAft>
                <a:spcPts val="0"/>
              </a:spcAft>
              <a:buNone/>
              <a:defRPr sz="2400" b="0" i="0" u="none" strike="noStrike" cap="none">
                <a:solidFill>
                  <a:srgbClr val="FFFFFF"/>
                </a:solidFill>
                <a:latin typeface="Arial"/>
                <a:ea typeface="Arial"/>
                <a:cs typeface="Arial"/>
                <a:sym typeface="Arial"/>
              </a:defRPr>
            </a:lvl7pPr>
            <a:lvl8pPr marL="0" marR="0" lvl="7" indent="0" algn="r" rtl="0">
              <a:spcBef>
                <a:spcPts val="0"/>
              </a:spcBef>
              <a:spcAft>
                <a:spcPts val="0"/>
              </a:spcAft>
              <a:buNone/>
              <a:defRPr sz="2400" b="0" i="0" u="none" strike="noStrike" cap="none">
                <a:solidFill>
                  <a:srgbClr val="FFFFFF"/>
                </a:solidFill>
                <a:latin typeface="Arial"/>
                <a:ea typeface="Arial"/>
                <a:cs typeface="Arial"/>
                <a:sym typeface="Arial"/>
              </a:defRPr>
            </a:lvl8pPr>
            <a:lvl9pPr marL="0" marR="0" lvl="8" indent="0" algn="r" rtl="0">
              <a:spcBef>
                <a:spcPts val="0"/>
              </a:spcBef>
              <a:spcAft>
                <a:spcPts val="0"/>
              </a:spcAft>
              <a:buNone/>
              <a:defRPr sz="2400" b="0" i="0" u="none" strike="noStrike" cap="none">
                <a:solidFill>
                  <a:srgbClr val="FFFFF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CO"/>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hyperlink" Target="http://drive.google.com/file/d/1GdQXtpX7IGWhPajGMPNOyI-9iCSDuTZN/view"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16.jp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1"/>
          <p:cNvPicPr preferRelativeResize="0"/>
          <p:nvPr/>
        </p:nvPicPr>
        <p:blipFill rotWithShape="1">
          <a:blip r:embed="rId3">
            <a:alphaModFix/>
          </a:blip>
          <a:srcRect/>
          <a:stretch/>
        </p:blipFill>
        <p:spPr>
          <a:xfrm>
            <a:off x="4151394" y="147064"/>
            <a:ext cx="863600" cy="1117600"/>
          </a:xfrm>
          <a:prstGeom prst="rect">
            <a:avLst/>
          </a:prstGeom>
          <a:noFill/>
          <a:ln>
            <a:noFill/>
          </a:ln>
        </p:spPr>
      </p:pic>
      <p:pic>
        <p:nvPicPr>
          <p:cNvPr id="130" name="Google Shape;130;p1" descr="LOGO-SIETIC-BLANCO.png"/>
          <p:cNvPicPr preferRelativeResize="0"/>
          <p:nvPr/>
        </p:nvPicPr>
        <p:blipFill rotWithShape="1">
          <a:blip r:embed="rId4">
            <a:alphaModFix/>
          </a:blip>
          <a:srcRect/>
          <a:stretch/>
        </p:blipFill>
        <p:spPr>
          <a:xfrm>
            <a:off x="7741096" y="5370011"/>
            <a:ext cx="1295400" cy="1311275"/>
          </a:xfrm>
          <a:prstGeom prst="rect">
            <a:avLst/>
          </a:prstGeom>
          <a:noFill/>
          <a:ln>
            <a:noFill/>
          </a:ln>
        </p:spPr>
      </p:pic>
      <p:sp>
        <p:nvSpPr>
          <p:cNvPr id="131" name="Google Shape;131;p1"/>
          <p:cNvSpPr txBox="1">
            <a:spLocks noGrp="1"/>
          </p:cNvSpPr>
          <p:nvPr>
            <p:ph type="title"/>
          </p:nvPr>
        </p:nvSpPr>
        <p:spPr>
          <a:xfrm>
            <a:off x="345200" y="3565853"/>
            <a:ext cx="6008400" cy="20922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es-CO" sz="2500" b="1">
                <a:latin typeface="Century"/>
                <a:ea typeface="Century"/>
                <a:cs typeface="Century"/>
                <a:sym typeface="Century"/>
              </a:rPr>
              <a:t>La tercerización laboral en el sector de confección. Un análisis sobre el impacto en las condiciones de vida para las trabajadoras de satélites de confección en Bogotá, Colombia.</a:t>
            </a:r>
            <a:br>
              <a:rPr lang="es-CO" sz="2500">
                <a:latin typeface="Century"/>
                <a:ea typeface="Century"/>
                <a:cs typeface="Century"/>
                <a:sym typeface="Century"/>
              </a:rPr>
            </a:br>
            <a:br>
              <a:rPr lang="es-CO" sz="2400" b="1" i="1"/>
            </a:br>
            <a:endParaRPr sz="2400" b="1" i="1"/>
          </a:p>
        </p:txBody>
      </p:sp>
      <p:sp>
        <p:nvSpPr>
          <p:cNvPr id="132" name="Google Shape;132;p1"/>
          <p:cNvSpPr txBox="1">
            <a:spLocks noGrp="1"/>
          </p:cNvSpPr>
          <p:nvPr>
            <p:ph type="body" idx="1"/>
          </p:nvPr>
        </p:nvSpPr>
        <p:spPr>
          <a:xfrm>
            <a:off x="96558" y="5658043"/>
            <a:ext cx="4187410" cy="1311276"/>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Clr>
                <a:schemeClr val="lt1"/>
              </a:buClr>
              <a:buSzPts val="3520"/>
              <a:buNone/>
            </a:pPr>
            <a:r>
              <a:rPr lang="es-CO" sz="2200"/>
              <a:t>Orjuela Dávila, Laura Ximena </a:t>
            </a:r>
            <a:endParaRPr/>
          </a:p>
          <a:p>
            <a:pPr marL="0" lvl="0" indent="0" algn="l" rtl="0">
              <a:lnSpc>
                <a:spcPct val="110000"/>
              </a:lnSpc>
              <a:spcBef>
                <a:spcPts val="1040"/>
              </a:spcBef>
              <a:spcAft>
                <a:spcPts val="0"/>
              </a:spcAft>
              <a:buClr>
                <a:schemeClr val="lt1"/>
              </a:buClr>
              <a:buSzPts val="3520"/>
              <a:buNone/>
            </a:pPr>
            <a:r>
              <a:rPr lang="es-CO" sz="2200"/>
              <a:t>Vargas Piernagorda, Nicolas </a:t>
            </a:r>
            <a:endParaRPr/>
          </a:p>
          <a:p>
            <a:pPr marL="0" lvl="0" indent="0" algn="l" rtl="0">
              <a:spcBef>
                <a:spcPts val="1080"/>
              </a:spcBef>
              <a:spcAft>
                <a:spcPts val="0"/>
              </a:spcAft>
              <a:buClr>
                <a:schemeClr val="lt1"/>
              </a:buClr>
              <a:buSzPts val="384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133f3a15c72_0_14"/>
          <p:cNvSpPr txBox="1">
            <a:spLocks noGrp="1"/>
          </p:cNvSpPr>
          <p:nvPr>
            <p:ph type="title"/>
          </p:nvPr>
        </p:nvSpPr>
        <p:spPr>
          <a:xfrm rot="-4499944">
            <a:off x="-633801" y="2921916"/>
            <a:ext cx="5065007" cy="1695782"/>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s-CO"/>
              <a:t>Marco Legal </a:t>
            </a:r>
            <a:endParaRPr/>
          </a:p>
        </p:txBody>
      </p:sp>
      <p:sp>
        <p:nvSpPr>
          <p:cNvPr id="197" name="Google Shape;197;g133f3a15c72_0_14"/>
          <p:cNvSpPr txBox="1">
            <a:spLocks noGrp="1"/>
          </p:cNvSpPr>
          <p:nvPr>
            <p:ph type="body" idx="1"/>
          </p:nvPr>
        </p:nvSpPr>
        <p:spPr>
          <a:xfrm>
            <a:off x="4008280" y="890092"/>
            <a:ext cx="4658700" cy="5077800"/>
          </a:xfrm>
          <a:prstGeom prst="rect">
            <a:avLst/>
          </a:prstGeom>
        </p:spPr>
        <p:txBody>
          <a:bodyPr spcFirstLastPara="1" wrap="square" lIns="91425" tIns="45700" rIns="91425" bIns="45700" anchor="ctr" anchorCtr="0">
            <a:normAutofit/>
          </a:bodyPr>
          <a:lstStyle/>
          <a:p>
            <a:pPr marL="457200" lvl="0" indent="-411480" algn="l" rtl="0">
              <a:spcBef>
                <a:spcPts val="360"/>
              </a:spcBef>
              <a:spcAft>
                <a:spcPts val="0"/>
              </a:spcAft>
              <a:buSzPts val="2880"/>
              <a:buAutoNum type="arabicPeriod"/>
            </a:pPr>
            <a:r>
              <a:rPr lang="es-CO" dirty="0">
                <a:highlight>
                  <a:srgbClr val="808080"/>
                </a:highlight>
              </a:rPr>
              <a:t>Ley 50 de 1990 </a:t>
            </a:r>
            <a:endParaRPr dirty="0">
              <a:highlight>
                <a:srgbClr val="808080"/>
              </a:highlight>
            </a:endParaRPr>
          </a:p>
          <a:p>
            <a:pPr marL="457200" lvl="0" indent="-411480" algn="l" rtl="0">
              <a:spcBef>
                <a:spcPts val="0"/>
              </a:spcBef>
              <a:spcAft>
                <a:spcPts val="0"/>
              </a:spcAft>
              <a:buSzPts val="2880"/>
              <a:buAutoNum type="arabicPeriod"/>
            </a:pPr>
            <a:r>
              <a:rPr lang="es-CO" dirty="0"/>
              <a:t>Ley 60 de 1990</a:t>
            </a:r>
            <a:endParaRPr dirty="0"/>
          </a:p>
          <a:p>
            <a:pPr marL="457200" lvl="0" indent="-411480" algn="l" rtl="0">
              <a:spcBef>
                <a:spcPts val="0"/>
              </a:spcBef>
              <a:spcAft>
                <a:spcPts val="0"/>
              </a:spcAft>
              <a:buSzPts val="2880"/>
              <a:buAutoNum type="arabicPeriod"/>
            </a:pPr>
            <a:r>
              <a:rPr lang="es-CO" dirty="0">
                <a:highlight>
                  <a:srgbClr val="808080"/>
                </a:highlight>
              </a:rPr>
              <a:t>Decreto 583 de 2016 </a:t>
            </a:r>
          </a:p>
          <a:p>
            <a:pPr marL="45720" lvl="0" indent="0" algn="l" rtl="0">
              <a:spcBef>
                <a:spcPts val="0"/>
              </a:spcBef>
              <a:spcAft>
                <a:spcPts val="0"/>
              </a:spcAft>
              <a:buSzPts val="2880"/>
              <a:buNone/>
            </a:pPr>
            <a:r>
              <a:rPr lang="es-CO" sz="1800" dirty="0">
                <a:effectLst/>
                <a:latin typeface="Century" panose="02040604050505020304" pitchFamily="18" charset="0"/>
                <a:ea typeface="Times New Roman" panose="02020603050405020304" pitchFamily="18" charset="0"/>
              </a:rPr>
              <a:t>“Se entiende como los procesos que un beneficiario desarrolla para obtener bienes o servicios de un proveedor que cumpla con las normas laborales vigentes”  </a:t>
            </a:r>
          </a:p>
          <a:p>
            <a:pPr marL="45720" lvl="0" indent="0" algn="l" rtl="0">
              <a:spcBef>
                <a:spcPts val="0"/>
              </a:spcBef>
              <a:spcAft>
                <a:spcPts val="0"/>
              </a:spcAft>
              <a:buSzPts val="2880"/>
              <a:buNone/>
            </a:pPr>
            <a:r>
              <a:rPr lang="es-CO" sz="1800" dirty="0">
                <a:effectLst/>
                <a:latin typeface="Century" panose="02040604050505020304" pitchFamily="18" charset="0"/>
                <a:ea typeface="Times New Roman" panose="02020603050405020304" pitchFamily="18" charset="0"/>
              </a:rPr>
              <a:t>“vinculan personal para el desarrollo de actividades permanentes a través de un proveedor, o cuando se violen los derechos constitucionales, legales y prestacionales”</a:t>
            </a:r>
            <a:endParaRPr sz="1800" dirty="0">
              <a:highlight>
                <a:srgbClr val="808080"/>
              </a:highlight>
              <a:latin typeface="Century" panose="02040604050505020304" pitchFamily="18" charset="0"/>
            </a:endParaRPr>
          </a:p>
          <a:p>
            <a:pPr marL="45720" lvl="0" indent="0" algn="l" rtl="0">
              <a:spcBef>
                <a:spcPts val="0"/>
              </a:spcBef>
              <a:spcAft>
                <a:spcPts val="0"/>
              </a:spcAft>
              <a:buSzPts val="2880"/>
              <a:buNone/>
            </a:pPr>
            <a:r>
              <a:rPr lang="es-CO" dirty="0"/>
              <a:t>4. </a:t>
            </a:r>
            <a:r>
              <a:rPr lang="es-CO" dirty="0">
                <a:highlight>
                  <a:srgbClr val="808080"/>
                </a:highlight>
              </a:rPr>
              <a:t>Resolución 2021 de 2018  </a:t>
            </a:r>
            <a:endParaRPr dirty="0">
              <a:highlight>
                <a:srgbClr val="808080"/>
              </a:highlight>
            </a:endParaRPr>
          </a:p>
          <a:p>
            <a:pPr marL="457200" lvl="0" indent="0" algn="l" rtl="0">
              <a:spcBef>
                <a:spcPts val="600"/>
              </a:spcBef>
              <a:spcAft>
                <a:spcPts val="600"/>
              </a:spcAft>
              <a:buNone/>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8"/>
          <p:cNvSpPr txBox="1">
            <a:spLocks noGrp="1"/>
          </p:cNvSpPr>
          <p:nvPr>
            <p:ph type="title"/>
          </p:nvPr>
        </p:nvSpPr>
        <p:spPr>
          <a:xfrm rot="-246">
            <a:off x="375895" y="124249"/>
            <a:ext cx="4196100" cy="14865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es-CO" sz="5400" b="1">
                <a:latin typeface="Century"/>
                <a:ea typeface="Century"/>
                <a:cs typeface="Century"/>
                <a:sym typeface="Century"/>
              </a:rPr>
              <a:t>Metodología</a:t>
            </a:r>
            <a:endParaRPr/>
          </a:p>
        </p:txBody>
      </p:sp>
      <p:sp>
        <p:nvSpPr>
          <p:cNvPr id="203" name="Google Shape;203;p8"/>
          <p:cNvSpPr txBox="1"/>
          <p:nvPr/>
        </p:nvSpPr>
        <p:spPr>
          <a:xfrm>
            <a:off x="301325" y="1509350"/>
            <a:ext cx="7345800" cy="558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2900" b="1">
                <a:solidFill>
                  <a:schemeClr val="lt1"/>
                </a:solidFill>
                <a:latin typeface="Century"/>
                <a:ea typeface="Century"/>
                <a:cs typeface="Century"/>
                <a:sym typeface="Century"/>
              </a:rPr>
              <a:t>Enfoque mixto </a:t>
            </a:r>
            <a:endParaRPr sz="2900" b="1">
              <a:solidFill>
                <a:schemeClr val="lt1"/>
              </a:solidFill>
              <a:latin typeface="Century"/>
              <a:ea typeface="Century"/>
              <a:cs typeface="Century"/>
              <a:sym typeface="Century"/>
            </a:endParaRPr>
          </a:p>
          <a:p>
            <a:pPr marL="457200" lvl="0" indent="-412750" algn="l" rtl="0">
              <a:spcBef>
                <a:spcPts val="0"/>
              </a:spcBef>
              <a:spcAft>
                <a:spcPts val="0"/>
              </a:spcAft>
              <a:buClr>
                <a:schemeClr val="lt1"/>
              </a:buClr>
              <a:buSzPts val="2900"/>
              <a:buFont typeface="Century"/>
              <a:buAutoNum type="arabicPeriod"/>
            </a:pPr>
            <a:r>
              <a:rPr lang="es-CO" sz="2900" b="1">
                <a:solidFill>
                  <a:schemeClr val="lt1"/>
                </a:solidFill>
                <a:latin typeface="Century"/>
                <a:ea typeface="Century"/>
                <a:cs typeface="Century"/>
                <a:sym typeface="Century"/>
              </a:rPr>
              <a:t>Encuesta </a:t>
            </a:r>
            <a:endParaRPr sz="2900" b="1">
              <a:solidFill>
                <a:schemeClr val="lt1"/>
              </a:solidFill>
              <a:latin typeface="Century"/>
              <a:ea typeface="Century"/>
              <a:cs typeface="Century"/>
              <a:sym typeface="Century"/>
            </a:endParaRPr>
          </a:p>
          <a:p>
            <a:pPr marL="457200" lvl="0" indent="0" algn="l" rtl="0">
              <a:spcBef>
                <a:spcPts val="0"/>
              </a:spcBef>
              <a:spcAft>
                <a:spcPts val="0"/>
              </a:spcAft>
              <a:buNone/>
            </a:pPr>
            <a:endParaRPr sz="2500" b="1">
              <a:solidFill>
                <a:schemeClr val="lt1"/>
              </a:solidFill>
              <a:latin typeface="Century"/>
              <a:ea typeface="Century"/>
              <a:cs typeface="Century"/>
              <a:sym typeface="Century"/>
            </a:endParaRPr>
          </a:p>
          <a:p>
            <a:pPr marL="0" lvl="0" indent="0" algn="l" rtl="0">
              <a:spcBef>
                <a:spcPts val="0"/>
              </a:spcBef>
              <a:spcAft>
                <a:spcPts val="0"/>
              </a:spcAft>
              <a:buNone/>
            </a:pPr>
            <a:r>
              <a:rPr lang="es-CO" sz="2500" b="1">
                <a:solidFill>
                  <a:schemeClr val="lt1"/>
                </a:solidFill>
                <a:latin typeface="Century"/>
                <a:ea typeface="Century"/>
                <a:cs typeface="Century"/>
                <a:sym typeface="Century"/>
              </a:rPr>
              <a:t>Se desarrolla una encuesta de 4 </a:t>
            </a:r>
            <a:endParaRPr sz="2500" b="1">
              <a:solidFill>
                <a:schemeClr val="lt1"/>
              </a:solidFill>
              <a:latin typeface="Century"/>
              <a:ea typeface="Century"/>
              <a:cs typeface="Century"/>
              <a:sym typeface="Century"/>
            </a:endParaRPr>
          </a:p>
          <a:p>
            <a:pPr marL="0" lvl="0" indent="0" algn="l" rtl="0">
              <a:spcBef>
                <a:spcPts val="0"/>
              </a:spcBef>
              <a:spcAft>
                <a:spcPts val="0"/>
              </a:spcAft>
              <a:buNone/>
            </a:pPr>
            <a:r>
              <a:rPr lang="es-CO" sz="2500" b="1">
                <a:solidFill>
                  <a:schemeClr val="lt1"/>
                </a:solidFill>
                <a:latin typeface="Century"/>
                <a:ea typeface="Century"/>
                <a:cs typeface="Century"/>
                <a:sym typeface="Century"/>
              </a:rPr>
              <a:t>secciones, donde se diferencia  el contexto </a:t>
            </a:r>
            <a:endParaRPr sz="2500" b="1">
              <a:solidFill>
                <a:schemeClr val="lt1"/>
              </a:solidFill>
              <a:latin typeface="Century"/>
              <a:ea typeface="Century"/>
              <a:cs typeface="Century"/>
              <a:sym typeface="Century"/>
            </a:endParaRPr>
          </a:p>
          <a:p>
            <a:pPr marL="0" lvl="0" indent="0" algn="l" rtl="0">
              <a:spcBef>
                <a:spcPts val="0"/>
              </a:spcBef>
              <a:spcAft>
                <a:spcPts val="0"/>
              </a:spcAft>
              <a:buNone/>
            </a:pPr>
            <a:r>
              <a:rPr lang="es-CO" sz="2500" b="1">
                <a:solidFill>
                  <a:schemeClr val="lt1"/>
                </a:solidFill>
                <a:latin typeface="Century"/>
                <a:ea typeface="Century"/>
                <a:cs typeface="Century"/>
                <a:sym typeface="Century"/>
              </a:rPr>
              <a:t>laboral y socioeconómico de estas </a:t>
            </a:r>
            <a:endParaRPr sz="2500" b="1">
              <a:solidFill>
                <a:schemeClr val="lt1"/>
              </a:solidFill>
              <a:latin typeface="Century"/>
              <a:ea typeface="Century"/>
              <a:cs typeface="Century"/>
              <a:sym typeface="Century"/>
            </a:endParaRPr>
          </a:p>
          <a:p>
            <a:pPr marL="0" lvl="0" indent="0" algn="l" rtl="0">
              <a:spcBef>
                <a:spcPts val="0"/>
              </a:spcBef>
              <a:spcAft>
                <a:spcPts val="0"/>
              </a:spcAft>
              <a:buNone/>
            </a:pPr>
            <a:r>
              <a:rPr lang="es-CO" sz="2500" b="1">
                <a:solidFill>
                  <a:schemeClr val="lt1"/>
                </a:solidFill>
                <a:latin typeface="Century"/>
                <a:ea typeface="Century"/>
                <a:cs typeface="Century"/>
                <a:sym typeface="Century"/>
              </a:rPr>
              <a:t>mujeres antes de ser tercerizadas y con  la tercerización.</a:t>
            </a:r>
            <a:endParaRPr sz="2500" b="1">
              <a:solidFill>
                <a:schemeClr val="lt1"/>
              </a:solidFill>
              <a:latin typeface="Century"/>
              <a:ea typeface="Century"/>
              <a:cs typeface="Century"/>
              <a:sym typeface="Century"/>
            </a:endParaRPr>
          </a:p>
          <a:p>
            <a:pPr marL="0" lvl="0" indent="0" algn="l" rtl="0">
              <a:spcBef>
                <a:spcPts val="0"/>
              </a:spcBef>
              <a:spcAft>
                <a:spcPts val="0"/>
              </a:spcAft>
              <a:buNone/>
            </a:pPr>
            <a:endParaRPr sz="2500" b="1">
              <a:solidFill>
                <a:schemeClr val="lt1"/>
              </a:solidFill>
              <a:latin typeface="Century"/>
              <a:ea typeface="Century"/>
              <a:cs typeface="Century"/>
              <a:sym typeface="Century"/>
            </a:endParaRPr>
          </a:p>
          <a:p>
            <a:pPr marL="0" lvl="0" indent="0" algn="l" rtl="0">
              <a:spcBef>
                <a:spcPts val="0"/>
              </a:spcBef>
              <a:spcAft>
                <a:spcPts val="0"/>
              </a:spcAft>
              <a:buNone/>
            </a:pPr>
            <a:r>
              <a:rPr lang="es-CO" sz="2500" b="1">
                <a:solidFill>
                  <a:schemeClr val="lt1"/>
                </a:solidFill>
                <a:latin typeface="Century"/>
                <a:ea typeface="Century"/>
                <a:cs typeface="Century"/>
                <a:sym typeface="Century"/>
              </a:rPr>
              <a:t>Basado en un intervalo de confianza de </a:t>
            </a:r>
            <a:endParaRPr sz="2500" b="1">
              <a:solidFill>
                <a:schemeClr val="lt1"/>
              </a:solidFill>
              <a:latin typeface="Century"/>
              <a:ea typeface="Century"/>
              <a:cs typeface="Century"/>
              <a:sym typeface="Century"/>
            </a:endParaRPr>
          </a:p>
          <a:p>
            <a:pPr marL="0" lvl="0" indent="0" algn="l" rtl="0">
              <a:spcBef>
                <a:spcPts val="0"/>
              </a:spcBef>
              <a:spcAft>
                <a:spcPts val="0"/>
              </a:spcAft>
              <a:buNone/>
            </a:pPr>
            <a:r>
              <a:rPr lang="es-CO" sz="2500" b="1">
                <a:solidFill>
                  <a:schemeClr val="lt1"/>
                </a:solidFill>
                <a:latin typeface="Century"/>
                <a:ea typeface="Century"/>
                <a:cs typeface="Century"/>
                <a:sym typeface="Century"/>
              </a:rPr>
              <a:t>95%, y con un margen de error del 6.28%, </a:t>
            </a:r>
            <a:endParaRPr sz="2500" b="1">
              <a:solidFill>
                <a:schemeClr val="lt1"/>
              </a:solidFill>
              <a:latin typeface="Century"/>
              <a:ea typeface="Century"/>
              <a:cs typeface="Century"/>
              <a:sym typeface="Century"/>
            </a:endParaRPr>
          </a:p>
          <a:p>
            <a:pPr marL="0" lvl="0" indent="0" algn="l" rtl="0">
              <a:spcBef>
                <a:spcPts val="0"/>
              </a:spcBef>
              <a:spcAft>
                <a:spcPts val="0"/>
              </a:spcAft>
              <a:buNone/>
            </a:pPr>
            <a:r>
              <a:rPr lang="es-CO" sz="2500" b="1">
                <a:solidFill>
                  <a:schemeClr val="lt1"/>
                </a:solidFill>
                <a:latin typeface="Century"/>
                <a:ea typeface="Century"/>
                <a:cs typeface="Century"/>
                <a:sym typeface="Century"/>
              </a:rPr>
              <a:t>Se recolectaron 124 encuestas.</a:t>
            </a:r>
            <a:endParaRPr sz="2500" b="1">
              <a:solidFill>
                <a:schemeClr val="lt1"/>
              </a:solidFill>
              <a:latin typeface="Century"/>
              <a:ea typeface="Century"/>
              <a:cs typeface="Century"/>
              <a:sym typeface="Century"/>
            </a:endParaRPr>
          </a:p>
          <a:p>
            <a:pPr marL="0" lvl="0" indent="0" algn="l" rtl="0">
              <a:spcBef>
                <a:spcPts val="0"/>
              </a:spcBef>
              <a:spcAft>
                <a:spcPts val="0"/>
              </a:spcAft>
              <a:buNone/>
            </a:pPr>
            <a:endParaRPr sz="2900" b="1">
              <a:solidFill>
                <a:schemeClr val="lt1"/>
              </a:solidFill>
              <a:latin typeface="Century"/>
              <a:ea typeface="Century"/>
              <a:cs typeface="Century"/>
              <a:sym typeface="Century"/>
            </a:endParaRPr>
          </a:p>
          <a:p>
            <a:pPr marL="0" lvl="0" indent="0" algn="l" rtl="0">
              <a:spcBef>
                <a:spcPts val="0"/>
              </a:spcBef>
              <a:spcAft>
                <a:spcPts val="0"/>
              </a:spcAft>
              <a:buNone/>
            </a:pPr>
            <a:endParaRPr>
              <a:latin typeface="Century"/>
              <a:ea typeface="Century"/>
              <a:cs typeface="Century"/>
              <a:sym typeface="Century"/>
            </a:endParaRPr>
          </a:p>
        </p:txBody>
      </p:sp>
      <p:pic>
        <p:nvPicPr>
          <p:cNvPr id="204" name="Google Shape;204;p8"/>
          <p:cNvPicPr preferRelativeResize="0"/>
          <p:nvPr/>
        </p:nvPicPr>
        <p:blipFill>
          <a:blip r:embed="rId3">
            <a:alphaModFix/>
          </a:blip>
          <a:stretch>
            <a:fillRect/>
          </a:stretch>
        </p:blipFill>
        <p:spPr>
          <a:xfrm>
            <a:off x="5703438" y="5979756"/>
            <a:ext cx="3078875" cy="740100"/>
          </a:xfrm>
          <a:prstGeom prst="rect">
            <a:avLst/>
          </a:prstGeom>
          <a:noFill/>
          <a:ln>
            <a:noFill/>
          </a:ln>
        </p:spPr>
      </p:pic>
      <p:pic>
        <p:nvPicPr>
          <p:cNvPr id="205" name="Google Shape;205;p8"/>
          <p:cNvPicPr preferRelativeResize="0"/>
          <p:nvPr/>
        </p:nvPicPr>
        <p:blipFill>
          <a:blip r:embed="rId4">
            <a:alphaModFix/>
          </a:blip>
          <a:stretch>
            <a:fillRect/>
          </a:stretch>
        </p:blipFill>
        <p:spPr>
          <a:xfrm>
            <a:off x="6860025" y="576425"/>
            <a:ext cx="2023623" cy="262967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132ff39e18b_0_1"/>
          <p:cNvSpPr txBox="1">
            <a:spLocks noGrp="1"/>
          </p:cNvSpPr>
          <p:nvPr>
            <p:ph type="body" idx="1"/>
          </p:nvPr>
        </p:nvSpPr>
        <p:spPr>
          <a:xfrm rot="-366">
            <a:off x="459251" y="278171"/>
            <a:ext cx="8457900" cy="6042900"/>
          </a:xfrm>
          <a:prstGeom prst="rect">
            <a:avLst/>
          </a:prstGeom>
        </p:spPr>
        <p:txBody>
          <a:bodyPr spcFirstLastPara="1" wrap="square" lIns="91425" tIns="45700" rIns="91425" bIns="45700" anchor="t" anchorCtr="0">
            <a:normAutofit/>
          </a:bodyPr>
          <a:lstStyle/>
          <a:p>
            <a:pPr marL="0" lvl="0" indent="0" algn="l" rtl="0">
              <a:spcBef>
                <a:spcPts val="560"/>
              </a:spcBef>
              <a:spcAft>
                <a:spcPts val="0"/>
              </a:spcAft>
              <a:buNone/>
            </a:pPr>
            <a:r>
              <a:rPr lang="es-CO" b="1">
                <a:latin typeface="Century"/>
                <a:ea typeface="Century"/>
                <a:cs typeface="Century"/>
                <a:sym typeface="Century"/>
              </a:rPr>
              <a:t>Distribución espacial mujeres encuestadas</a:t>
            </a:r>
            <a:endParaRPr b="1">
              <a:latin typeface="Century"/>
              <a:ea typeface="Century"/>
              <a:cs typeface="Century"/>
              <a:sym typeface="Century"/>
            </a:endParaRPr>
          </a:p>
          <a:p>
            <a:pPr marL="0" lvl="0" indent="0" algn="l" rtl="0">
              <a:spcBef>
                <a:spcPts val="600"/>
              </a:spcBef>
              <a:spcAft>
                <a:spcPts val="0"/>
              </a:spcAft>
              <a:buNone/>
            </a:pPr>
            <a:endParaRPr b="1">
              <a:latin typeface="Century"/>
              <a:ea typeface="Century"/>
              <a:cs typeface="Century"/>
              <a:sym typeface="Century"/>
            </a:endParaRPr>
          </a:p>
          <a:p>
            <a:pPr marL="914400" lvl="0" indent="0" algn="l" rtl="0">
              <a:spcBef>
                <a:spcPts val="600"/>
              </a:spcBef>
              <a:spcAft>
                <a:spcPts val="600"/>
              </a:spcAft>
              <a:buNone/>
            </a:pPr>
            <a:endParaRPr b="1">
              <a:latin typeface="Century"/>
              <a:ea typeface="Century"/>
              <a:cs typeface="Century"/>
              <a:sym typeface="Century"/>
            </a:endParaRPr>
          </a:p>
        </p:txBody>
      </p:sp>
      <p:pic>
        <p:nvPicPr>
          <p:cNvPr id="211" name="Google Shape;211;g132ff39e18b_0_1"/>
          <p:cNvPicPr preferRelativeResize="0"/>
          <p:nvPr/>
        </p:nvPicPr>
        <p:blipFill>
          <a:blip r:embed="rId3">
            <a:alphaModFix/>
          </a:blip>
          <a:stretch>
            <a:fillRect/>
          </a:stretch>
        </p:blipFill>
        <p:spPr>
          <a:xfrm>
            <a:off x="1671675" y="4915474"/>
            <a:ext cx="2370300" cy="1275100"/>
          </a:xfrm>
          <a:prstGeom prst="rect">
            <a:avLst/>
          </a:prstGeom>
          <a:noFill/>
          <a:ln>
            <a:noFill/>
          </a:ln>
        </p:spPr>
      </p:pic>
      <p:pic>
        <p:nvPicPr>
          <p:cNvPr id="212" name="Google Shape;212;g132ff39e18b_0_1"/>
          <p:cNvPicPr preferRelativeResize="0"/>
          <p:nvPr/>
        </p:nvPicPr>
        <p:blipFill rotWithShape="1">
          <a:blip r:embed="rId4">
            <a:alphaModFix/>
          </a:blip>
          <a:srcRect r="19826"/>
          <a:stretch/>
        </p:blipFill>
        <p:spPr>
          <a:xfrm>
            <a:off x="168925" y="729125"/>
            <a:ext cx="8618350" cy="6043799"/>
          </a:xfrm>
          <a:prstGeom prst="rect">
            <a:avLst/>
          </a:prstGeom>
          <a:noFill/>
          <a:ln>
            <a:noFill/>
          </a:ln>
        </p:spPr>
      </p:pic>
      <p:pic>
        <p:nvPicPr>
          <p:cNvPr id="213" name="Google Shape;213;g132ff39e18b_0_1"/>
          <p:cNvPicPr preferRelativeResize="0"/>
          <p:nvPr/>
        </p:nvPicPr>
        <p:blipFill>
          <a:blip r:embed="rId3">
            <a:alphaModFix/>
          </a:blip>
          <a:stretch>
            <a:fillRect/>
          </a:stretch>
        </p:blipFill>
        <p:spPr>
          <a:xfrm>
            <a:off x="1993025" y="4768762"/>
            <a:ext cx="1476375" cy="1421825"/>
          </a:xfrm>
          <a:prstGeom prst="rect">
            <a:avLst/>
          </a:prstGeom>
          <a:noFill/>
          <a:ln>
            <a:noFill/>
          </a:ln>
        </p:spPr>
      </p:pic>
      <p:sp>
        <p:nvSpPr>
          <p:cNvPr id="214" name="Google Shape;214;g132ff39e18b_0_1"/>
          <p:cNvSpPr txBox="1"/>
          <p:nvPr/>
        </p:nvSpPr>
        <p:spPr>
          <a:xfrm>
            <a:off x="168925" y="6321525"/>
            <a:ext cx="28275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1600">
                <a:solidFill>
                  <a:schemeClr val="lt1"/>
                </a:solidFill>
                <a:latin typeface="Century"/>
                <a:ea typeface="Century"/>
                <a:cs typeface="Century"/>
                <a:sym typeface="Century"/>
              </a:rPr>
              <a:t>*Nota: Elaboración propia</a:t>
            </a:r>
            <a:endParaRPr sz="1600">
              <a:solidFill>
                <a:schemeClr val="lt1"/>
              </a:solidFill>
              <a:latin typeface="Century"/>
              <a:ea typeface="Century"/>
              <a:cs typeface="Century"/>
              <a:sym typeface="Century"/>
            </a:endParaRPr>
          </a:p>
        </p:txBody>
      </p:sp>
      <p:sp>
        <p:nvSpPr>
          <p:cNvPr id="215" name="Google Shape;215;g132ff39e18b_0_1"/>
          <p:cNvSpPr txBox="1"/>
          <p:nvPr/>
        </p:nvSpPr>
        <p:spPr>
          <a:xfrm>
            <a:off x="0" y="5002500"/>
            <a:ext cx="5113800" cy="954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2500" b="1">
                <a:solidFill>
                  <a:schemeClr val="lt1"/>
                </a:solidFill>
                <a:latin typeface="Century"/>
                <a:ea typeface="Century"/>
                <a:cs typeface="Century"/>
                <a:sym typeface="Century"/>
              </a:rPr>
              <a:t>La encuesta cuenta con 41 preguntas y se recolectaron 124. </a:t>
            </a:r>
            <a:endParaRPr/>
          </a:p>
        </p:txBody>
      </p:sp>
      <p:sp>
        <p:nvSpPr>
          <p:cNvPr id="216" name="Google Shape;216;g132ff39e18b_0_1"/>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133f3a15c72_0_27"/>
          <p:cNvSpPr txBox="1">
            <a:spLocks noGrp="1"/>
          </p:cNvSpPr>
          <p:nvPr>
            <p:ph type="title"/>
          </p:nvPr>
        </p:nvSpPr>
        <p:spPr>
          <a:xfrm rot="4499911">
            <a:off x="5170985" y="2142613"/>
            <a:ext cx="4820279" cy="143613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es-CO" sz="5400" b="1">
                <a:latin typeface="Century"/>
                <a:ea typeface="Century"/>
                <a:cs typeface="Century"/>
                <a:sym typeface="Century"/>
              </a:rPr>
              <a:t>Metodología</a:t>
            </a:r>
            <a:endParaRPr/>
          </a:p>
        </p:txBody>
      </p:sp>
      <p:sp>
        <p:nvSpPr>
          <p:cNvPr id="222" name="Google Shape;222;g133f3a15c72_0_27"/>
          <p:cNvSpPr txBox="1"/>
          <p:nvPr/>
        </p:nvSpPr>
        <p:spPr>
          <a:xfrm>
            <a:off x="245400" y="714500"/>
            <a:ext cx="6018300" cy="5433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2900" b="1">
                <a:solidFill>
                  <a:schemeClr val="lt1"/>
                </a:solidFill>
                <a:latin typeface="Century"/>
                <a:ea typeface="Century"/>
                <a:cs typeface="Century"/>
                <a:sym typeface="Century"/>
              </a:rPr>
              <a:t>Enfoque mixto </a:t>
            </a:r>
            <a:endParaRPr sz="2900" b="1">
              <a:solidFill>
                <a:schemeClr val="lt1"/>
              </a:solidFill>
              <a:latin typeface="Century"/>
              <a:ea typeface="Century"/>
              <a:cs typeface="Century"/>
              <a:sym typeface="Century"/>
            </a:endParaRPr>
          </a:p>
          <a:p>
            <a:pPr marL="0" lvl="0" indent="0" algn="l" rtl="0">
              <a:spcBef>
                <a:spcPts val="0"/>
              </a:spcBef>
              <a:spcAft>
                <a:spcPts val="0"/>
              </a:spcAft>
              <a:buNone/>
            </a:pPr>
            <a:endParaRPr sz="2900" b="1">
              <a:solidFill>
                <a:schemeClr val="lt1"/>
              </a:solidFill>
              <a:latin typeface="Century"/>
              <a:ea typeface="Century"/>
              <a:cs typeface="Century"/>
              <a:sym typeface="Century"/>
            </a:endParaRPr>
          </a:p>
          <a:p>
            <a:pPr marL="0" lvl="0" indent="0" algn="l" rtl="0">
              <a:spcBef>
                <a:spcPts val="0"/>
              </a:spcBef>
              <a:spcAft>
                <a:spcPts val="0"/>
              </a:spcAft>
              <a:buNone/>
            </a:pPr>
            <a:r>
              <a:rPr lang="es-CO" sz="2900" b="1">
                <a:solidFill>
                  <a:schemeClr val="lt1"/>
                </a:solidFill>
                <a:latin typeface="Century"/>
                <a:ea typeface="Century"/>
                <a:cs typeface="Century"/>
                <a:sym typeface="Century"/>
              </a:rPr>
              <a:t>2. Historia de vida </a:t>
            </a:r>
            <a:endParaRPr sz="2900" b="1">
              <a:solidFill>
                <a:schemeClr val="lt1"/>
              </a:solidFill>
              <a:latin typeface="Century"/>
              <a:ea typeface="Century"/>
              <a:cs typeface="Century"/>
              <a:sym typeface="Century"/>
            </a:endParaRPr>
          </a:p>
          <a:p>
            <a:pPr marL="0" lvl="0" indent="0" algn="l" rtl="0">
              <a:spcBef>
                <a:spcPts val="0"/>
              </a:spcBef>
              <a:spcAft>
                <a:spcPts val="0"/>
              </a:spcAft>
              <a:buNone/>
            </a:pPr>
            <a:endParaRPr sz="2900" b="1">
              <a:solidFill>
                <a:schemeClr val="lt1"/>
              </a:solidFill>
              <a:latin typeface="Century"/>
              <a:ea typeface="Century"/>
              <a:cs typeface="Century"/>
              <a:sym typeface="Century"/>
            </a:endParaRPr>
          </a:p>
          <a:p>
            <a:pPr marL="457200" lvl="0" indent="0" algn="l" rtl="0">
              <a:spcBef>
                <a:spcPts val="0"/>
              </a:spcBef>
              <a:spcAft>
                <a:spcPts val="0"/>
              </a:spcAft>
              <a:buNone/>
            </a:pPr>
            <a:r>
              <a:rPr lang="es-CO" sz="2900" b="1">
                <a:solidFill>
                  <a:schemeClr val="lt1"/>
                </a:solidFill>
                <a:latin typeface="Century"/>
                <a:ea typeface="Century"/>
                <a:cs typeface="Century"/>
                <a:sym typeface="Century"/>
              </a:rPr>
              <a:t> </a:t>
            </a:r>
            <a:r>
              <a:rPr lang="es-CO" sz="2600" b="1">
                <a:solidFill>
                  <a:schemeClr val="lt1"/>
                </a:solidFill>
                <a:latin typeface="Century"/>
                <a:ea typeface="Century"/>
                <a:cs typeface="Century"/>
                <a:sym typeface="Century"/>
              </a:rPr>
              <a:t>Método biográfico con base en la historia de vida laboral de una persona, indagando para conocer experiencias.</a:t>
            </a:r>
            <a:endParaRPr sz="2600" b="1">
              <a:solidFill>
                <a:schemeClr val="lt1"/>
              </a:solidFill>
              <a:latin typeface="Century"/>
              <a:ea typeface="Century"/>
              <a:cs typeface="Century"/>
              <a:sym typeface="Century"/>
            </a:endParaRPr>
          </a:p>
          <a:p>
            <a:pPr marL="457200" lvl="0" indent="0" algn="l" rtl="0">
              <a:spcBef>
                <a:spcPts val="0"/>
              </a:spcBef>
              <a:spcAft>
                <a:spcPts val="0"/>
              </a:spcAft>
              <a:buNone/>
            </a:pPr>
            <a:endParaRPr sz="2600" b="1">
              <a:solidFill>
                <a:schemeClr val="lt1"/>
              </a:solidFill>
              <a:latin typeface="Century"/>
              <a:ea typeface="Century"/>
              <a:cs typeface="Century"/>
              <a:sym typeface="Century"/>
            </a:endParaRPr>
          </a:p>
          <a:p>
            <a:pPr marL="457200" lvl="0" indent="0" algn="l" rtl="0">
              <a:spcBef>
                <a:spcPts val="0"/>
              </a:spcBef>
              <a:spcAft>
                <a:spcPts val="0"/>
              </a:spcAft>
              <a:buNone/>
            </a:pPr>
            <a:r>
              <a:rPr lang="es-CO" sz="2600" b="1">
                <a:solidFill>
                  <a:schemeClr val="lt1"/>
                </a:solidFill>
                <a:latin typeface="Century"/>
                <a:ea typeface="Century"/>
                <a:cs typeface="Century"/>
                <a:sym typeface="Century"/>
              </a:rPr>
              <a:t>Se obtiene una conversación grabada con mujer trabajado del sector “satélite de confección” </a:t>
            </a:r>
            <a:endParaRPr sz="2600" b="1">
              <a:solidFill>
                <a:schemeClr val="lt1"/>
              </a:solidFill>
              <a:latin typeface="Century"/>
              <a:ea typeface="Century"/>
              <a:cs typeface="Century"/>
              <a:sym typeface="Century"/>
            </a:endParaRPr>
          </a:p>
          <a:p>
            <a:pPr marL="0" lvl="0" indent="0" algn="l" rtl="0">
              <a:spcBef>
                <a:spcPts val="0"/>
              </a:spcBef>
              <a:spcAft>
                <a:spcPts val="0"/>
              </a:spcAft>
              <a:buNone/>
            </a:pPr>
            <a:endParaRPr>
              <a:latin typeface="Century"/>
              <a:ea typeface="Century"/>
              <a:cs typeface="Century"/>
              <a:sym typeface="Century"/>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133f3a15c72_0_32"/>
          <p:cNvSpPr txBox="1">
            <a:spLocks noGrp="1"/>
          </p:cNvSpPr>
          <p:nvPr>
            <p:ph type="title"/>
          </p:nvPr>
        </p:nvSpPr>
        <p:spPr>
          <a:xfrm rot="4499911">
            <a:off x="5170985" y="2142613"/>
            <a:ext cx="4820279" cy="143613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es-CO" sz="5400" b="1">
                <a:latin typeface="Century"/>
                <a:ea typeface="Century"/>
                <a:cs typeface="Century"/>
                <a:sym typeface="Century"/>
              </a:rPr>
              <a:t>Metodología</a:t>
            </a:r>
            <a:endParaRPr/>
          </a:p>
        </p:txBody>
      </p:sp>
      <p:sp>
        <p:nvSpPr>
          <p:cNvPr id="228" name="Google Shape;228;g133f3a15c72_0_32"/>
          <p:cNvSpPr txBox="1"/>
          <p:nvPr/>
        </p:nvSpPr>
        <p:spPr>
          <a:xfrm>
            <a:off x="127850" y="519150"/>
            <a:ext cx="7345800" cy="5341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2900" b="1">
                <a:solidFill>
                  <a:schemeClr val="lt1"/>
                </a:solidFill>
                <a:latin typeface="Century"/>
                <a:ea typeface="Century"/>
                <a:cs typeface="Century"/>
                <a:sym typeface="Century"/>
              </a:rPr>
              <a:t>Enfoque mixto </a:t>
            </a:r>
            <a:endParaRPr sz="2900" b="1">
              <a:solidFill>
                <a:schemeClr val="lt1"/>
              </a:solidFill>
              <a:latin typeface="Century"/>
              <a:ea typeface="Century"/>
              <a:cs typeface="Century"/>
              <a:sym typeface="Century"/>
            </a:endParaRPr>
          </a:p>
          <a:p>
            <a:pPr marL="0" lvl="0" indent="0" algn="l" rtl="0">
              <a:spcBef>
                <a:spcPts val="0"/>
              </a:spcBef>
              <a:spcAft>
                <a:spcPts val="0"/>
              </a:spcAft>
              <a:buNone/>
            </a:pPr>
            <a:endParaRPr sz="2900" b="1">
              <a:solidFill>
                <a:schemeClr val="lt1"/>
              </a:solidFill>
              <a:latin typeface="Century"/>
              <a:ea typeface="Century"/>
              <a:cs typeface="Century"/>
              <a:sym typeface="Century"/>
            </a:endParaRPr>
          </a:p>
          <a:p>
            <a:pPr marL="0" lvl="0" indent="0" algn="l" rtl="0">
              <a:spcBef>
                <a:spcPts val="0"/>
              </a:spcBef>
              <a:spcAft>
                <a:spcPts val="0"/>
              </a:spcAft>
              <a:buNone/>
            </a:pPr>
            <a:r>
              <a:rPr lang="es-CO" sz="2900" b="1">
                <a:solidFill>
                  <a:schemeClr val="lt1"/>
                </a:solidFill>
                <a:latin typeface="Century"/>
                <a:ea typeface="Century"/>
                <a:cs typeface="Century"/>
                <a:sym typeface="Century"/>
              </a:rPr>
              <a:t>3. Índice de pobreza   </a:t>
            </a:r>
            <a:endParaRPr sz="2900" b="1">
              <a:solidFill>
                <a:schemeClr val="lt1"/>
              </a:solidFill>
              <a:latin typeface="Century"/>
              <a:ea typeface="Century"/>
              <a:cs typeface="Century"/>
              <a:sym typeface="Century"/>
            </a:endParaRPr>
          </a:p>
          <a:p>
            <a:pPr marL="457200" lvl="0" indent="0" algn="l" rtl="0">
              <a:spcBef>
                <a:spcPts val="0"/>
              </a:spcBef>
              <a:spcAft>
                <a:spcPts val="0"/>
              </a:spcAft>
              <a:buNone/>
            </a:pPr>
            <a:endParaRPr sz="2900" b="1">
              <a:solidFill>
                <a:schemeClr val="lt1"/>
              </a:solidFill>
              <a:latin typeface="Century"/>
              <a:ea typeface="Century"/>
              <a:cs typeface="Century"/>
              <a:sym typeface="Century"/>
            </a:endParaRPr>
          </a:p>
          <a:p>
            <a:pPr marL="0" lvl="0" indent="0" algn="l" rtl="0">
              <a:spcBef>
                <a:spcPts val="0"/>
              </a:spcBef>
              <a:spcAft>
                <a:spcPts val="0"/>
              </a:spcAft>
              <a:buNone/>
            </a:pPr>
            <a:r>
              <a:rPr lang="es-CO" sz="2900" b="1">
                <a:solidFill>
                  <a:schemeClr val="lt1"/>
                </a:solidFill>
                <a:latin typeface="Century"/>
                <a:ea typeface="Century"/>
                <a:cs typeface="Century"/>
                <a:sym typeface="Century"/>
              </a:rPr>
              <a:t>     Con base a los resultados obtenidos </a:t>
            </a:r>
            <a:endParaRPr sz="2900" b="1">
              <a:solidFill>
                <a:schemeClr val="lt1"/>
              </a:solidFill>
              <a:latin typeface="Century"/>
              <a:ea typeface="Century"/>
              <a:cs typeface="Century"/>
              <a:sym typeface="Century"/>
            </a:endParaRPr>
          </a:p>
          <a:p>
            <a:pPr marL="457200" lvl="0" indent="0" algn="l" rtl="0">
              <a:spcBef>
                <a:spcPts val="0"/>
              </a:spcBef>
              <a:spcAft>
                <a:spcPts val="0"/>
              </a:spcAft>
              <a:buNone/>
            </a:pPr>
            <a:r>
              <a:rPr lang="es-CO" sz="2900" b="1">
                <a:solidFill>
                  <a:schemeClr val="lt1"/>
                </a:solidFill>
                <a:latin typeface="Century"/>
                <a:ea typeface="Century"/>
                <a:cs typeface="Century"/>
                <a:sym typeface="Century"/>
              </a:rPr>
              <a:t>por medio de la encuesta, se </a:t>
            </a:r>
            <a:endParaRPr sz="2900" b="1">
              <a:solidFill>
                <a:schemeClr val="lt1"/>
              </a:solidFill>
              <a:latin typeface="Century"/>
              <a:ea typeface="Century"/>
              <a:cs typeface="Century"/>
              <a:sym typeface="Century"/>
            </a:endParaRPr>
          </a:p>
          <a:p>
            <a:pPr marL="457200" lvl="0" indent="0" algn="l" rtl="0">
              <a:spcBef>
                <a:spcPts val="0"/>
              </a:spcBef>
              <a:spcAft>
                <a:spcPts val="0"/>
              </a:spcAft>
              <a:buNone/>
            </a:pPr>
            <a:r>
              <a:rPr lang="es-CO" sz="2900" b="1">
                <a:solidFill>
                  <a:schemeClr val="lt1"/>
                </a:solidFill>
                <a:latin typeface="Century"/>
                <a:ea typeface="Century"/>
                <a:cs typeface="Century"/>
                <a:sym typeface="Century"/>
              </a:rPr>
              <a:t>desarrollan índices de pobreza </a:t>
            </a:r>
            <a:endParaRPr sz="2900" b="1">
              <a:solidFill>
                <a:schemeClr val="lt1"/>
              </a:solidFill>
              <a:latin typeface="Century"/>
              <a:ea typeface="Century"/>
              <a:cs typeface="Century"/>
              <a:sym typeface="Century"/>
            </a:endParaRPr>
          </a:p>
          <a:p>
            <a:pPr marL="457200" lvl="0" indent="0" algn="l" rtl="0">
              <a:spcBef>
                <a:spcPts val="0"/>
              </a:spcBef>
              <a:spcAft>
                <a:spcPts val="0"/>
              </a:spcAft>
              <a:buNone/>
            </a:pPr>
            <a:r>
              <a:rPr lang="es-CO" sz="2900" b="1">
                <a:solidFill>
                  <a:schemeClr val="lt1"/>
                </a:solidFill>
                <a:latin typeface="Century"/>
                <a:ea typeface="Century"/>
                <a:cs typeface="Century"/>
                <a:sym typeface="Century"/>
              </a:rPr>
              <a:t>monetaria de la siguiente manera.</a:t>
            </a:r>
            <a:endParaRPr sz="2900" b="1">
              <a:solidFill>
                <a:schemeClr val="lt1"/>
              </a:solidFill>
              <a:latin typeface="Century"/>
              <a:ea typeface="Century"/>
              <a:cs typeface="Century"/>
              <a:sym typeface="Century"/>
            </a:endParaRPr>
          </a:p>
          <a:p>
            <a:pPr marL="457200" lvl="0" indent="0" algn="l" rtl="0">
              <a:spcBef>
                <a:spcPts val="0"/>
              </a:spcBef>
              <a:spcAft>
                <a:spcPts val="0"/>
              </a:spcAft>
              <a:buNone/>
            </a:pPr>
            <a:endParaRPr sz="2900" b="1">
              <a:solidFill>
                <a:schemeClr val="lt1"/>
              </a:solidFill>
              <a:latin typeface="Century"/>
              <a:ea typeface="Century"/>
              <a:cs typeface="Century"/>
              <a:sym typeface="Century"/>
            </a:endParaRPr>
          </a:p>
          <a:p>
            <a:pPr marL="457200" lvl="0" indent="0" algn="l" rtl="0">
              <a:lnSpc>
                <a:spcPct val="115000"/>
              </a:lnSpc>
              <a:spcBef>
                <a:spcPts val="0"/>
              </a:spcBef>
              <a:spcAft>
                <a:spcPts val="0"/>
              </a:spcAft>
              <a:buNone/>
            </a:pPr>
            <a:endParaRPr sz="2700" b="1">
              <a:solidFill>
                <a:schemeClr val="lt1"/>
              </a:solidFill>
              <a:latin typeface="Century"/>
              <a:ea typeface="Century"/>
              <a:cs typeface="Century"/>
              <a:sym typeface="Century"/>
            </a:endParaRPr>
          </a:p>
          <a:p>
            <a:pPr marL="457200" lvl="0" indent="0" algn="l" rtl="0">
              <a:spcBef>
                <a:spcPts val="0"/>
              </a:spcBef>
              <a:spcAft>
                <a:spcPts val="0"/>
              </a:spcAft>
              <a:buNone/>
            </a:pPr>
            <a:endParaRPr sz="2900" b="1">
              <a:solidFill>
                <a:schemeClr val="lt1"/>
              </a:solidFill>
              <a:latin typeface="Century"/>
              <a:ea typeface="Century"/>
              <a:cs typeface="Century"/>
              <a:sym typeface="Century"/>
            </a:endParaRPr>
          </a:p>
          <a:p>
            <a:pPr marL="0" lvl="0" indent="0" algn="l" rtl="0">
              <a:spcBef>
                <a:spcPts val="0"/>
              </a:spcBef>
              <a:spcAft>
                <a:spcPts val="0"/>
              </a:spcAft>
              <a:buNone/>
            </a:pPr>
            <a:endParaRPr>
              <a:latin typeface="Century"/>
              <a:ea typeface="Century"/>
              <a:cs typeface="Century"/>
              <a:sym typeface="Century"/>
            </a:endParaRPr>
          </a:p>
        </p:txBody>
      </p:sp>
      <p:pic>
        <p:nvPicPr>
          <p:cNvPr id="3" name="Imagen 2">
            <a:extLst>
              <a:ext uri="{FF2B5EF4-FFF2-40B4-BE49-F238E27FC236}">
                <a16:creationId xmlns:a16="http://schemas.microsoft.com/office/drawing/2014/main" id="{1587233B-2763-D23A-37F7-C4D6FA7D809D}"/>
              </a:ext>
            </a:extLst>
          </p:cNvPr>
          <p:cNvPicPr>
            <a:picLocks noChangeAspect="1"/>
          </p:cNvPicPr>
          <p:nvPr/>
        </p:nvPicPr>
        <p:blipFill>
          <a:blip r:embed="rId3"/>
          <a:stretch>
            <a:fillRect/>
          </a:stretch>
        </p:blipFill>
        <p:spPr>
          <a:xfrm>
            <a:off x="2185002" y="4692413"/>
            <a:ext cx="2933880" cy="134087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1342c0c6889_0_43"/>
          <p:cNvSpPr txBox="1">
            <a:spLocks noGrp="1"/>
          </p:cNvSpPr>
          <p:nvPr>
            <p:ph type="title"/>
          </p:nvPr>
        </p:nvSpPr>
        <p:spPr>
          <a:xfrm rot="4500103">
            <a:off x="5175451" y="2231287"/>
            <a:ext cx="4818965" cy="1435556"/>
          </a:xfrm>
          <a:prstGeom prst="rect">
            <a:avLst/>
          </a:prstGeom>
        </p:spPr>
        <p:txBody>
          <a:bodyPr spcFirstLastPara="1" wrap="square" lIns="91425" tIns="45700" rIns="91425" bIns="45700" anchor="b" anchorCtr="0">
            <a:normAutofit/>
          </a:bodyPr>
          <a:lstStyle/>
          <a:p>
            <a:pPr marL="0" lvl="0" indent="0" algn="r" rtl="0">
              <a:spcBef>
                <a:spcPts val="0"/>
              </a:spcBef>
              <a:spcAft>
                <a:spcPts val="0"/>
              </a:spcAft>
              <a:buNone/>
            </a:pPr>
            <a:r>
              <a:rPr lang="es-CO"/>
              <a:t>Resultados encuesta </a:t>
            </a:r>
            <a:endParaRPr sz="4500"/>
          </a:p>
        </p:txBody>
      </p:sp>
      <p:sp>
        <p:nvSpPr>
          <p:cNvPr id="234" name="Google Shape;234;g1342c0c6889_0_43"/>
          <p:cNvSpPr txBox="1">
            <a:spLocks noGrp="1"/>
          </p:cNvSpPr>
          <p:nvPr>
            <p:ph type="body" idx="2"/>
          </p:nvPr>
        </p:nvSpPr>
        <p:spPr>
          <a:xfrm rot="-900026">
            <a:off x="3216495" y="5144588"/>
            <a:ext cx="3930434" cy="988227"/>
          </a:xfrm>
          <a:prstGeom prst="rect">
            <a:avLst/>
          </a:prstGeom>
        </p:spPr>
        <p:txBody>
          <a:bodyPr spcFirstLastPara="1" wrap="square" lIns="91425" tIns="45700" rIns="91425" bIns="45700" anchor="t" anchorCtr="0">
            <a:normAutofit/>
          </a:bodyPr>
          <a:lstStyle/>
          <a:p>
            <a:pPr marL="0" lvl="0" indent="0" algn="r" rtl="0">
              <a:spcBef>
                <a:spcPts val="360"/>
              </a:spcBef>
              <a:spcAft>
                <a:spcPts val="600"/>
              </a:spcAft>
              <a:buNone/>
            </a:pPr>
            <a:r>
              <a:rPr lang="es-CO"/>
              <a:t>Nota: Elaboración propia</a:t>
            </a:r>
            <a:endParaRPr/>
          </a:p>
        </p:txBody>
      </p:sp>
      <p:sp>
        <p:nvSpPr>
          <p:cNvPr id="235" name="Google Shape;235;g1342c0c6889_0_43"/>
          <p:cNvSpPr txBox="1"/>
          <p:nvPr/>
        </p:nvSpPr>
        <p:spPr>
          <a:xfrm>
            <a:off x="299175" y="0"/>
            <a:ext cx="6444300" cy="1554600"/>
          </a:xfrm>
          <a:prstGeom prst="rect">
            <a:avLst/>
          </a:prstGeom>
          <a:noFill/>
          <a:ln>
            <a:noFill/>
          </a:ln>
        </p:spPr>
        <p:txBody>
          <a:bodyPr spcFirstLastPara="1" wrap="square" lIns="91425" tIns="91425" rIns="91425" bIns="91425" anchor="t" anchorCtr="0">
            <a:spAutoFit/>
          </a:bodyPr>
          <a:lstStyle/>
          <a:p>
            <a:pPr marL="0" lvl="0" indent="0" algn="l" rtl="0">
              <a:spcBef>
                <a:spcPts val="560"/>
              </a:spcBef>
              <a:spcAft>
                <a:spcPts val="0"/>
              </a:spcAft>
              <a:buNone/>
            </a:pPr>
            <a:r>
              <a:rPr lang="es-CO" sz="2800">
                <a:solidFill>
                  <a:schemeClr val="lt1"/>
                </a:solidFill>
                <a:latin typeface="Century"/>
                <a:ea typeface="Century"/>
                <a:cs typeface="Century"/>
                <a:sym typeface="Century"/>
              </a:rPr>
              <a:t>1.1 Respuesta a la pregunta, </a:t>
            </a:r>
            <a:endParaRPr sz="2800">
              <a:solidFill>
                <a:schemeClr val="lt1"/>
              </a:solidFill>
              <a:latin typeface="Century"/>
              <a:ea typeface="Century"/>
              <a:cs typeface="Century"/>
              <a:sym typeface="Century"/>
            </a:endParaRPr>
          </a:p>
          <a:p>
            <a:pPr marL="0" lvl="0" indent="0" algn="l" rtl="0">
              <a:spcBef>
                <a:spcPts val="600"/>
              </a:spcBef>
              <a:spcAft>
                <a:spcPts val="600"/>
              </a:spcAft>
              <a:buNone/>
            </a:pPr>
            <a:r>
              <a:rPr lang="es-CO" sz="2800">
                <a:solidFill>
                  <a:schemeClr val="lt1"/>
                </a:solidFill>
                <a:latin typeface="Century"/>
                <a:ea typeface="Century"/>
                <a:cs typeface="Century"/>
                <a:sym typeface="Century"/>
              </a:rPr>
              <a:t>¿Con qué tipo de contrato cuenta actualmente ?</a:t>
            </a:r>
            <a:endParaRPr sz="2800">
              <a:solidFill>
                <a:schemeClr val="lt1"/>
              </a:solidFill>
              <a:latin typeface="Century"/>
              <a:ea typeface="Century"/>
              <a:cs typeface="Century"/>
              <a:sym typeface="Century"/>
            </a:endParaRPr>
          </a:p>
        </p:txBody>
      </p:sp>
      <p:pic>
        <p:nvPicPr>
          <p:cNvPr id="236" name="Google Shape;236;g1342c0c6889_0_43"/>
          <p:cNvPicPr preferRelativeResize="0"/>
          <p:nvPr/>
        </p:nvPicPr>
        <p:blipFill>
          <a:blip r:embed="rId3">
            <a:alphaModFix/>
          </a:blip>
          <a:stretch>
            <a:fillRect/>
          </a:stretch>
        </p:blipFill>
        <p:spPr>
          <a:xfrm>
            <a:off x="299175" y="2210400"/>
            <a:ext cx="5546725" cy="2201225"/>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 name="Rectángulo 1">
            <a:extLst>
              <a:ext uri="{FF2B5EF4-FFF2-40B4-BE49-F238E27FC236}">
                <a16:creationId xmlns:a16="http://schemas.microsoft.com/office/drawing/2014/main" id="{2E125220-B81D-BEE3-2265-BC4B3C6874A0}"/>
              </a:ext>
            </a:extLst>
          </p:cNvPr>
          <p:cNvSpPr/>
          <p:nvPr/>
        </p:nvSpPr>
        <p:spPr>
          <a:xfrm>
            <a:off x="262237" y="2071869"/>
            <a:ext cx="6153649" cy="321776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241" name="Google Shape;241;g132ff39e18b_0_8"/>
          <p:cNvSpPr txBox="1">
            <a:spLocks noGrp="1"/>
          </p:cNvSpPr>
          <p:nvPr>
            <p:ph type="body" idx="1"/>
          </p:nvPr>
        </p:nvSpPr>
        <p:spPr>
          <a:xfrm rot="-352">
            <a:off x="262300" y="278221"/>
            <a:ext cx="8788800" cy="1225800"/>
          </a:xfrm>
          <a:prstGeom prst="rect">
            <a:avLst/>
          </a:prstGeom>
        </p:spPr>
        <p:txBody>
          <a:bodyPr spcFirstLastPara="1" wrap="square" lIns="91425" tIns="45700" rIns="91425" bIns="45700" anchor="t" anchorCtr="0">
            <a:normAutofit/>
          </a:bodyPr>
          <a:lstStyle/>
          <a:p>
            <a:pPr marL="0" lvl="0" indent="0" algn="l" rtl="0">
              <a:spcBef>
                <a:spcPts val="560"/>
              </a:spcBef>
              <a:spcAft>
                <a:spcPts val="0"/>
              </a:spcAft>
              <a:buNone/>
            </a:pPr>
            <a:r>
              <a:rPr lang="es-CO">
                <a:latin typeface="Century"/>
                <a:ea typeface="Century"/>
                <a:cs typeface="Century"/>
                <a:sym typeface="Century"/>
              </a:rPr>
              <a:t>1.2 Respuesta a la pregunta, </a:t>
            </a:r>
            <a:endParaRPr>
              <a:latin typeface="Century"/>
              <a:ea typeface="Century"/>
              <a:cs typeface="Century"/>
              <a:sym typeface="Century"/>
            </a:endParaRPr>
          </a:p>
          <a:p>
            <a:pPr marL="0" lvl="0" indent="0" algn="l" rtl="0">
              <a:spcBef>
                <a:spcPts val="600"/>
              </a:spcBef>
              <a:spcAft>
                <a:spcPts val="600"/>
              </a:spcAft>
              <a:buNone/>
            </a:pPr>
            <a:r>
              <a:rPr lang="es-CO">
                <a:latin typeface="Century"/>
                <a:ea typeface="Century"/>
                <a:cs typeface="Century"/>
                <a:sym typeface="Century"/>
              </a:rPr>
              <a:t>¿Se encuentra cotizando pensión?</a:t>
            </a:r>
            <a:endParaRPr>
              <a:latin typeface="Century"/>
              <a:ea typeface="Century"/>
              <a:cs typeface="Century"/>
              <a:sym typeface="Century"/>
            </a:endParaRPr>
          </a:p>
        </p:txBody>
      </p:sp>
      <p:sp>
        <p:nvSpPr>
          <p:cNvPr id="242" name="Google Shape;242;g132ff39e18b_0_8"/>
          <p:cNvSpPr txBox="1">
            <a:spLocks noGrp="1"/>
          </p:cNvSpPr>
          <p:nvPr>
            <p:ph type="title"/>
          </p:nvPr>
        </p:nvSpPr>
        <p:spPr>
          <a:xfrm rot="4499911">
            <a:off x="5323385" y="2306588"/>
            <a:ext cx="4820279" cy="143613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es-CO" sz="5400" b="1">
                <a:latin typeface="Century"/>
                <a:ea typeface="Century"/>
                <a:cs typeface="Century"/>
                <a:sym typeface="Century"/>
              </a:rPr>
              <a:t>Resultados</a:t>
            </a:r>
            <a:endParaRPr/>
          </a:p>
        </p:txBody>
      </p:sp>
      <p:pic>
        <p:nvPicPr>
          <p:cNvPr id="243" name="Google Shape;243;g132ff39e18b_0_8"/>
          <p:cNvPicPr preferRelativeResize="0"/>
          <p:nvPr/>
        </p:nvPicPr>
        <p:blipFill>
          <a:blip r:embed="rId3">
            <a:alphaModFix/>
          </a:blip>
          <a:stretch>
            <a:fillRect/>
          </a:stretch>
        </p:blipFill>
        <p:spPr>
          <a:xfrm>
            <a:off x="262301" y="2164626"/>
            <a:ext cx="6153585" cy="2962959"/>
          </a:xfrm>
          <a:prstGeom prst="rect">
            <a:avLst/>
          </a:prstGeom>
          <a:noFill/>
          <a:ln>
            <a:noFill/>
          </a:ln>
          <a:effectLst>
            <a:outerShdw blurRad="57150" dist="19050" dir="5400000" algn="bl" rotWithShape="0">
              <a:schemeClr val="lt1">
                <a:alpha val="50000"/>
              </a:schemeClr>
            </a:outerShdw>
          </a:effectLst>
        </p:spPr>
      </p:pic>
      <p:sp>
        <p:nvSpPr>
          <p:cNvPr id="244" name="Google Shape;244;g132ff39e18b_0_8"/>
          <p:cNvSpPr txBox="1">
            <a:spLocks noGrp="1"/>
          </p:cNvSpPr>
          <p:nvPr>
            <p:ph type="body" idx="2"/>
          </p:nvPr>
        </p:nvSpPr>
        <p:spPr>
          <a:xfrm>
            <a:off x="262308" y="5938771"/>
            <a:ext cx="4203600" cy="430200"/>
          </a:xfrm>
          <a:prstGeom prst="rect">
            <a:avLst/>
          </a:prstGeom>
        </p:spPr>
        <p:txBody>
          <a:bodyPr spcFirstLastPara="1" wrap="square" lIns="91425" tIns="45700" rIns="91425" bIns="45700" anchor="t" anchorCtr="0">
            <a:normAutofit fontScale="92500" lnSpcReduction="20000"/>
          </a:bodyPr>
          <a:lstStyle/>
          <a:p>
            <a:pPr marL="0" lvl="0" indent="0" algn="l" rtl="0">
              <a:lnSpc>
                <a:spcPct val="80000"/>
              </a:lnSpc>
              <a:spcBef>
                <a:spcPts val="560"/>
              </a:spcBef>
              <a:spcAft>
                <a:spcPts val="600"/>
              </a:spcAft>
              <a:buSzPts val="1018"/>
              <a:buNone/>
            </a:pPr>
            <a:r>
              <a:rPr lang="es-CO" sz="2190"/>
              <a:t>Nota: Elaboración propia</a:t>
            </a:r>
            <a:endParaRPr sz="219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3" name="Rectángulo 2">
            <a:extLst>
              <a:ext uri="{FF2B5EF4-FFF2-40B4-BE49-F238E27FC236}">
                <a16:creationId xmlns:a16="http://schemas.microsoft.com/office/drawing/2014/main" id="{A93F7C85-B191-0BFD-024C-E84EE90FD307}"/>
              </a:ext>
            </a:extLst>
          </p:cNvPr>
          <p:cNvSpPr/>
          <p:nvPr/>
        </p:nvSpPr>
        <p:spPr>
          <a:xfrm>
            <a:off x="115747" y="2220634"/>
            <a:ext cx="6739655" cy="36003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249" name="Google Shape;249;g132ff39e18b_0_17"/>
          <p:cNvSpPr txBox="1">
            <a:spLocks noGrp="1"/>
          </p:cNvSpPr>
          <p:nvPr>
            <p:ph type="body" idx="1"/>
          </p:nvPr>
        </p:nvSpPr>
        <p:spPr>
          <a:xfrm rot="-413">
            <a:off x="315997" y="385647"/>
            <a:ext cx="7491000" cy="4839900"/>
          </a:xfrm>
          <a:prstGeom prst="rect">
            <a:avLst/>
          </a:prstGeom>
        </p:spPr>
        <p:txBody>
          <a:bodyPr spcFirstLastPara="1" wrap="square" lIns="91425" tIns="45700" rIns="91425" bIns="45700" anchor="t" anchorCtr="0">
            <a:normAutofit/>
          </a:bodyPr>
          <a:lstStyle/>
          <a:p>
            <a:pPr marL="0" lvl="0" indent="0" algn="l" rtl="0">
              <a:spcBef>
                <a:spcPts val="560"/>
              </a:spcBef>
              <a:spcAft>
                <a:spcPts val="0"/>
              </a:spcAft>
              <a:buNone/>
            </a:pPr>
            <a:r>
              <a:rPr lang="es-CO" dirty="0">
                <a:latin typeface="Century"/>
                <a:ea typeface="Century"/>
                <a:cs typeface="Century"/>
                <a:sym typeface="Century"/>
              </a:rPr>
              <a:t>1.3 Respuesta a la pregunta, En su</a:t>
            </a:r>
            <a:endParaRPr dirty="0">
              <a:latin typeface="Century"/>
              <a:ea typeface="Century"/>
              <a:cs typeface="Century"/>
              <a:sym typeface="Century"/>
            </a:endParaRPr>
          </a:p>
          <a:p>
            <a:pPr marL="0" lvl="0" indent="0" algn="l" rtl="0">
              <a:spcBef>
                <a:spcPts val="600"/>
              </a:spcBef>
              <a:spcAft>
                <a:spcPts val="600"/>
              </a:spcAft>
              <a:buNone/>
            </a:pPr>
            <a:r>
              <a:rPr lang="es-CO" dirty="0">
                <a:latin typeface="Century"/>
                <a:ea typeface="Century"/>
                <a:cs typeface="Century"/>
                <a:sym typeface="Century"/>
              </a:rPr>
              <a:t>contrato actual, ¿Cuántas horas trabaja diarias?</a:t>
            </a:r>
            <a:endParaRPr dirty="0">
              <a:latin typeface="Century"/>
              <a:ea typeface="Century"/>
              <a:cs typeface="Century"/>
              <a:sym typeface="Century"/>
            </a:endParaRPr>
          </a:p>
        </p:txBody>
      </p:sp>
      <p:sp>
        <p:nvSpPr>
          <p:cNvPr id="250" name="Google Shape;250;g132ff39e18b_0_17"/>
          <p:cNvSpPr txBox="1">
            <a:spLocks noGrp="1"/>
          </p:cNvSpPr>
          <p:nvPr>
            <p:ph type="title"/>
          </p:nvPr>
        </p:nvSpPr>
        <p:spPr>
          <a:xfrm rot="4516312">
            <a:off x="5645620" y="1795825"/>
            <a:ext cx="4820383" cy="1436182"/>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es-CO" sz="5400" b="1">
                <a:latin typeface="Century"/>
                <a:ea typeface="Century"/>
                <a:cs typeface="Century"/>
                <a:sym typeface="Century"/>
              </a:rPr>
              <a:t>Resultados </a:t>
            </a:r>
            <a:endParaRPr/>
          </a:p>
        </p:txBody>
      </p:sp>
      <p:pic>
        <p:nvPicPr>
          <p:cNvPr id="251" name="Google Shape;251;g132ff39e18b_0_17"/>
          <p:cNvPicPr preferRelativeResize="0"/>
          <p:nvPr/>
        </p:nvPicPr>
        <p:blipFill>
          <a:blip r:embed="rId3">
            <a:alphaModFix/>
          </a:blip>
          <a:stretch>
            <a:fillRect/>
          </a:stretch>
        </p:blipFill>
        <p:spPr>
          <a:xfrm>
            <a:off x="0" y="2220634"/>
            <a:ext cx="6748564" cy="3254191"/>
          </a:xfrm>
          <a:prstGeom prst="rect">
            <a:avLst/>
          </a:prstGeom>
          <a:noFill/>
          <a:ln>
            <a:noFill/>
          </a:ln>
          <a:effectLst>
            <a:outerShdw blurRad="57150" dist="19050" dir="5400000" algn="bl" rotWithShape="0">
              <a:schemeClr val="lt1">
                <a:alpha val="50000"/>
              </a:schemeClr>
            </a:outerShdw>
          </a:effectLst>
        </p:spPr>
      </p:pic>
      <p:sp>
        <p:nvSpPr>
          <p:cNvPr id="252" name="Google Shape;252;g132ff39e18b_0_17"/>
          <p:cNvSpPr txBox="1">
            <a:spLocks noGrp="1"/>
          </p:cNvSpPr>
          <p:nvPr>
            <p:ph type="body" idx="2"/>
          </p:nvPr>
        </p:nvSpPr>
        <p:spPr>
          <a:xfrm rot="-2362">
            <a:off x="696408" y="5822470"/>
            <a:ext cx="4366201" cy="302100"/>
          </a:xfrm>
          <a:prstGeom prst="rect">
            <a:avLst/>
          </a:prstGeom>
        </p:spPr>
        <p:txBody>
          <a:bodyPr spcFirstLastPara="1" wrap="square" lIns="91425" tIns="45700" rIns="91425" bIns="45700" anchor="t" anchorCtr="0">
            <a:normAutofit fontScale="25000" lnSpcReduction="20000"/>
          </a:bodyPr>
          <a:lstStyle/>
          <a:p>
            <a:pPr marL="0" lvl="0" indent="0" algn="l" rtl="0">
              <a:spcBef>
                <a:spcPts val="560"/>
              </a:spcBef>
              <a:spcAft>
                <a:spcPts val="600"/>
              </a:spcAft>
              <a:buNone/>
            </a:pPr>
            <a:r>
              <a:rPr lang="es-CO"/>
              <a:t>Nota: Elaboración propia</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 name="Rectángulo 1">
            <a:extLst>
              <a:ext uri="{FF2B5EF4-FFF2-40B4-BE49-F238E27FC236}">
                <a16:creationId xmlns:a16="http://schemas.microsoft.com/office/drawing/2014/main" id="{87DBA337-5573-90BA-7F47-7B07870EDF6A}"/>
              </a:ext>
            </a:extLst>
          </p:cNvPr>
          <p:cNvSpPr/>
          <p:nvPr/>
        </p:nvSpPr>
        <p:spPr>
          <a:xfrm>
            <a:off x="73588" y="1736206"/>
            <a:ext cx="6280913" cy="31678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pic>
        <p:nvPicPr>
          <p:cNvPr id="257" name="Google Shape;257;g1331157d2d8_2_7"/>
          <p:cNvPicPr preferRelativeResize="0"/>
          <p:nvPr/>
        </p:nvPicPr>
        <p:blipFill rotWithShape="1">
          <a:blip r:embed="rId3">
            <a:alphaModFix/>
          </a:blip>
          <a:srcRect b="68965"/>
          <a:stretch/>
        </p:blipFill>
        <p:spPr>
          <a:xfrm>
            <a:off x="282225" y="2044200"/>
            <a:ext cx="6072276" cy="2574099"/>
          </a:xfrm>
          <a:prstGeom prst="rect">
            <a:avLst/>
          </a:prstGeom>
          <a:noFill/>
          <a:ln>
            <a:noFill/>
          </a:ln>
        </p:spPr>
      </p:pic>
      <p:sp>
        <p:nvSpPr>
          <p:cNvPr id="258" name="Google Shape;258;g1331157d2d8_2_7"/>
          <p:cNvSpPr txBox="1">
            <a:spLocks noGrp="1"/>
          </p:cNvSpPr>
          <p:nvPr>
            <p:ph type="body" idx="1"/>
          </p:nvPr>
        </p:nvSpPr>
        <p:spPr>
          <a:xfrm rot="-413">
            <a:off x="282222" y="368772"/>
            <a:ext cx="7491000" cy="4839900"/>
          </a:xfrm>
          <a:prstGeom prst="rect">
            <a:avLst/>
          </a:prstGeom>
        </p:spPr>
        <p:txBody>
          <a:bodyPr spcFirstLastPara="1" wrap="square" lIns="91425" tIns="45700" rIns="91425" bIns="45700" anchor="t" anchorCtr="0">
            <a:normAutofit/>
          </a:bodyPr>
          <a:lstStyle/>
          <a:p>
            <a:pPr marL="0" lvl="0" indent="0" algn="l" rtl="0">
              <a:spcBef>
                <a:spcPts val="560"/>
              </a:spcBef>
              <a:spcAft>
                <a:spcPts val="600"/>
              </a:spcAft>
              <a:buNone/>
            </a:pPr>
            <a:r>
              <a:rPr lang="es-CO">
                <a:latin typeface="Century"/>
                <a:ea typeface="Century"/>
                <a:cs typeface="Century"/>
                <a:sym typeface="Century"/>
              </a:rPr>
              <a:t>1.4 Respuesta a la pregunta, ¿En qué tipo de vivienda reside usted?</a:t>
            </a:r>
            <a:endParaRPr>
              <a:latin typeface="Century"/>
              <a:ea typeface="Century"/>
              <a:cs typeface="Century"/>
              <a:sym typeface="Century"/>
            </a:endParaRPr>
          </a:p>
        </p:txBody>
      </p:sp>
      <p:sp>
        <p:nvSpPr>
          <p:cNvPr id="259" name="Google Shape;259;g1331157d2d8_2_7"/>
          <p:cNvSpPr txBox="1">
            <a:spLocks noGrp="1"/>
          </p:cNvSpPr>
          <p:nvPr>
            <p:ph type="title"/>
          </p:nvPr>
        </p:nvSpPr>
        <p:spPr>
          <a:xfrm rot="4516312">
            <a:off x="5645620" y="1795825"/>
            <a:ext cx="4820383" cy="1436182"/>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es-CO" sz="5400" b="1">
                <a:latin typeface="Century"/>
                <a:ea typeface="Century"/>
                <a:cs typeface="Century"/>
                <a:sym typeface="Century"/>
              </a:rPr>
              <a:t>Resultados </a:t>
            </a:r>
            <a:endParaRPr/>
          </a:p>
        </p:txBody>
      </p:sp>
      <p:sp>
        <p:nvSpPr>
          <p:cNvPr id="260" name="Google Shape;260;g1331157d2d8_2_7"/>
          <p:cNvSpPr txBox="1">
            <a:spLocks noGrp="1"/>
          </p:cNvSpPr>
          <p:nvPr>
            <p:ph type="body" idx="2"/>
          </p:nvPr>
        </p:nvSpPr>
        <p:spPr>
          <a:xfrm rot="-2362">
            <a:off x="603158" y="5210620"/>
            <a:ext cx="4366201" cy="302100"/>
          </a:xfrm>
          <a:prstGeom prst="rect">
            <a:avLst/>
          </a:prstGeom>
        </p:spPr>
        <p:txBody>
          <a:bodyPr spcFirstLastPara="1" wrap="square" lIns="91425" tIns="45700" rIns="91425" bIns="45700" anchor="t" anchorCtr="0">
            <a:normAutofit fontScale="25000" lnSpcReduction="20000"/>
          </a:bodyPr>
          <a:lstStyle/>
          <a:p>
            <a:pPr marL="0" lvl="0" indent="0" algn="l" rtl="0">
              <a:spcBef>
                <a:spcPts val="560"/>
              </a:spcBef>
              <a:spcAft>
                <a:spcPts val="600"/>
              </a:spcAft>
              <a:buNone/>
            </a:pPr>
            <a:r>
              <a:rPr lang="es-CO"/>
              <a:t>Nota: Elaboración propia</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 name="Rectángulo 1">
            <a:extLst>
              <a:ext uri="{FF2B5EF4-FFF2-40B4-BE49-F238E27FC236}">
                <a16:creationId xmlns:a16="http://schemas.microsoft.com/office/drawing/2014/main" id="{9BC9B051-FC54-3662-CB7F-3EF22DB86FC3}"/>
              </a:ext>
            </a:extLst>
          </p:cNvPr>
          <p:cNvSpPr/>
          <p:nvPr/>
        </p:nvSpPr>
        <p:spPr>
          <a:xfrm>
            <a:off x="150470" y="1886672"/>
            <a:ext cx="6667017" cy="314080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O"/>
          </a:p>
        </p:txBody>
      </p:sp>
      <p:sp>
        <p:nvSpPr>
          <p:cNvPr id="265" name="Google Shape;265;g1331157d2d8_2_19"/>
          <p:cNvSpPr txBox="1">
            <a:spLocks noGrp="1"/>
          </p:cNvSpPr>
          <p:nvPr>
            <p:ph type="body" idx="1"/>
          </p:nvPr>
        </p:nvSpPr>
        <p:spPr>
          <a:xfrm rot="-413">
            <a:off x="282225" y="368784"/>
            <a:ext cx="7491000" cy="1279500"/>
          </a:xfrm>
          <a:prstGeom prst="rect">
            <a:avLst/>
          </a:prstGeom>
        </p:spPr>
        <p:txBody>
          <a:bodyPr spcFirstLastPara="1" wrap="square" lIns="91425" tIns="45700" rIns="91425" bIns="45700" anchor="t" anchorCtr="0">
            <a:normAutofit/>
          </a:bodyPr>
          <a:lstStyle/>
          <a:p>
            <a:pPr marL="0" lvl="0" indent="0" algn="l" rtl="0">
              <a:spcBef>
                <a:spcPts val="560"/>
              </a:spcBef>
              <a:spcAft>
                <a:spcPts val="600"/>
              </a:spcAft>
              <a:buNone/>
            </a:pPr>
            <a:r>
              <a:rPr lang="es-CO">
                <a:latin typeface="Century"/>
                <a:ea typeface="Century"/>
                <a:cs typeface="Century"/>
                <a:sym typeface="Century"/>
              </a:rPr>
              <a:t>1.5 Respuesta a la pregunta, ¿En qué rango se encuentran sus ingresos mensuales?</a:t>
            </a:r>
            <a:endParaRPr>
              <a:latin typeface="Century"/>
              <a:ea typeface="Century"/>
              <a:cs typeface="Century"/>
              <a:sym typeface="Century"/>
            </a:endParaRPr>
          </a:p>
        </p:txBody>
      </p:sp>
      <p:sp>
        <p:nvSpPr>
          <p:cNvPr id="266" name="Google Shape;266;g1331157d2d8_2_19"/>
          <p:cNvSpPr txBox="1">
            <a:spLocks noGrp="1"/>
          </p:cNvSpPr>
          <p:nvPr>
            <p:ph type="title"/>
          </p:nvPr>
        </p:nvSpPr>
        <p:spPr>
          <a:xfrm rot="4516312">
            <a:off x="5645620" y="1795825"/>
            <a:ext cx="4820383" cy="1436182"/>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es-CO" sz="5400" b="1">
                <a:latin typeface="Century"/>
                <a:ea typeface="Century"/>
                <a:cs typeface="Century"/>
                <a:sym typeface="Century"/>
              </a:rPr>
              <a:t>Resultados </a:t>
            </a:r>
            <a:endParaRPr/>
          </a:p>
        </p:txBody>
      </p:sp>
      <p:sp>
        <p:nvSpPr>
          <p:cNvPr id="267" name="Google Shape;267;g1331157d2d8_2_19"/>
          <p:cNvSpPr txBox="1">
            <a:spLocks noGrp="1"/>
          </p:cNvSpPr>
          <p:nvPr>
            <p:ph type="body" idx="2"/>
          </p:nvPr>
        </p:nvSpPr>
        <p:spPr>
          <a:xfrm rot="-2362">
            <a:off x="535583" y="5227495"/>
            <a:ext cx="4366201" cy="302100"/>
          </a:xfrm>
          <a:prstGeom prst="rect">
            <a:avLst/>
          </a:prstGeom>
        </p:spPr>
        <p:txBody>
          <a:bodyPr spcFirstLastPara="1" wrap="square" lIns="91425" tIns="45700" rIns="91425" bIns="45700" anchor="t" anchorCtr="0">
            <a:normAutofit fontScale="25000" lnSpcReduction="20000"/>
          </a:bodyPr>
          <a:lstStyle/>
          <a:p>
            <a:pPr marL="0" lvl="0" indent="0" algn="l" rtl="0">
              <a:spcBef>
                <a:spcPts val="560"/>
              </a:spcBef>
              <a:spcAft>
                <a:spcPts val="600"/>
              </a:spcAft>
              <a:buNone/>
            </a:pPr>
            <a:r>
              <a:rPr lang="es-CO"/>
              <a:t>Nota: Elaboración propia</a:t>
            </a:r>
            <a:endParaRPr/>
          </a:p>
        </p:txBody>
      </p:sp>
      <p:pic>
        <p:nvPicPr>
          <p:cNvPr id="268" name="Google Shape;268;g1331157d2d8_2_19"/>
          <p:cNvPicPr preferRelativeResize="0"/>
          <p:nvPr/>
        </p:nvPicPr>
        <p:blipFill rotWithShape="1">
          <a:blip r:embed="rId3">
            <a:alphaModFix/>
          </a:blip>
          <a:srcRect t="73310"/>
          <a:stretch/>
        </p:blipFill>
        <p:spPr>
          <a:xfrm>
            <a:off x="150470" y="2226550"/>
            <a:ext cx="7189475" cy="2381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grpSp>
        <p:nvGrpSpPr>
          <p:cNvPr id="137" name="Google Shape;137;g1342c0c6889_0_1"/>
          <p:cNvGrpSpPr/>
          <p:nvPr/>
        </p:nvGrpSpPr>
        <p:grpSpPr>
          <a:xfrm>
            <a:off x="521100" y="719100"/>
            <a:ext cx="8192263" cy="4221714"/>
            <a:chOff x="-90462" y="26408"/>
            <a:chExt cx="8192263" cy="4221714"/>
          </a:xfrm>
        </p:grpSpPr>
        <p:sp>
          <p:nvSpPr>
            <p:cNvPr id="138" name="Google Shape;138;g1342c0c6889_0_1"/>
            <p:cNvSpPr/>
            <p:nvPr/>
          </p:nvSpPr>
          <p:spPr>
            <a:xfrm>
              <a:off x="-12" y="26408"/>
              <a:ext cx="8101800" cy="1123200"/>
            </a:xfrm>
            <a:prstGeom prst="roundRect">
              <a:avLst>
                <a:gd name="adj" fmla="val 16667"/>
              </a:avLst>
            </a:prstGeom>
            <a:solidFill>
              <a:srgbClr val="30B6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g1342c0c6889_0_1"/>
            <p:cNvSpPr txBox="1"/>
            <p:nvPr/>
          </p:nvSpPr>
          <p:spPr>
            <a:xfrm>
              <a:off x="70490" y="604625"/>
              <a:ext cx="7960800" cy="729000"/>
            </a:xfrm>
            <a:prstGeom prst="rect">
              <a:avLst/>
            </a:prstGeom>
            <a:noFill/>
            <a:ln>
              <a:noFill/>
            </a:ln>
          </p:spPr>
          <p:txBody>
            <a:bodyPr spcFirstLastPara="1" wrap="square" lIns="228600" tIns="228600" rIns="228600" bIns="228600" anchor="ctr" anchorCtr="0">
              <a:noAutofit/>
            </a:bodyPr>
            <a:lstStyle/>
            <a:p>
              <a:pPr marL="0" marR="0" lvl="0" indent="0" algn="ctr" rtl="0">
                <a:lnSpc>
                  <a:spcPct val="90000"/>
                </a:lnSpc>
                <a:spcBef>
                  <a:spcPts val="0"/>
                </a:spcBef>
                <a:spcAft>
                  <a:spcPts val="0"/>
                </a:spcAft>
                <a:buClr>
                  <a:schemeClr val="lt1"/>
                </a:buClr>
                <a:buSzPts val="6000"/>
                <a:buFont typeface="Century"/>
                <a:buNone/>
              </a:pPr>
              <a:r>
                <a:rPr lang="es-CO" sz="4400" b="1">
                  <a:solidFill>
                    <a:schemeClr val="lt1"/>
                  </a:solidFill>
                  <a:latin typeface="Century"/>
                  <a:ea typeface="Century"/>
                  <a:cs typeface="Century"/>
                  <a:sym typeface="Century"/>
                </a:rPr>
                <a:t>Justificación  </a:t>
              </a:r>
              <a:endParaRPr sz="4400" b="1">
                <a:solidFill>
                  <a:schemeClr val="lt1"/>
                </a:solidFill>
                <a:latin typeface="Century"/>
                <a:ea typeface="Century"/>
                <a:cs typeface="Century"/>
                <a:sym typeface="Century"/>
              </a:endParaRPr>
            </a:p>
            <a:p>
              <a:pPr marL="0" marR="0" lvl="0" indent="0" algn="l" rtl="0">
                <a:lnSpc>
                  <a:spcPct val="90000"/>
                </a:lnSpc>
                <a:spcBef>
                  <a:spcPts val="0"/>
                </a:spcBef>
                <a:spcAft>
                  <a:spcPts val="0"/>
                </a:spcAft>
                <a:buClr>
                  <a:schemeClr val="lt1"/>
                </a:buClr>
                <a:buSzPts val="6000"/>
                <a:buFont typeface="Century"/>
                <a:buNone/>
              </a:pPr>
              <a:endParaRPr sz="6000" b="1">
                <a:solidFill>
                  <a:schemeClr val="lt1"/>
                </a:solidFill>
                <a:latin typeface="Century"/>
                <a:ea typeface="Century"/>
                <a:cs typeface="Century"/>
                <a:sym typeface="Century"/>
              </a:endParaRPr>
            </a:p>
          </p:txBody>
        </p:sp>
        <p:sp>
          <p:nvSpPr>
            <p:cNvPr id="140" name="Google Shape;140;g1342c0c6889_0_1"/>
            <p:cNvSpPr/>
            <p:nvPr/>
          </p:nvSpPr>
          <p:spPr>
            <a:xfrm>
              <a:off x="0" y="2431447"/>
              <a:ext cx="8101800" cy="1412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g1342c0c6889_0_1"/>
            <p:cNvSpPr txBox="1"/>
            <p:nvPr/>
          </p:nvSpPr>
          <p:spPr>
            <a:xfrm>
              <a:off x="-90462" y="2835422"/>
              <a:ext cx="8101800" cy="1412700"/>
            </a:xfrm>
            <a:prstGeom prst="rect">
              <a:avLst/>
            </a:prstGeom>
            <a:noFill/>
            <a:ln>
              <a:noFill/>
            </a:ln>
          </p:spPr>
          <p:txBody>
            <a:bodyPr spcFirstLastPara="1" wrap="square" lIns="257225" tIns="40625" rIns="227575" bIns="40625" anchor="ctr" anchorCtr="0">
              <a:noAutofit/>
            </a:bodyPr>
            <a:lstStyle/>
            <a:p>
              <a:pPr marL="0" marR="0" lvl="0" indent="0" algn="ctr" rtl="0">
                <a:lnSpc>
                  <a:spcPct val="90000"/>
                </a:lnSpc>
                <a:spcBef>
                  <a:spcPts val="0"/>
                </a:spcBef>
                <a:spcAft>
                  <a:spcPts val="0"/>
                </a:spcAft>
                <a:buNone/>
              </a:pPr>
              <a:r>
                <a:rPr lang="es-CO" sz="3100" dirty="0">
                  <a:solidFill>
                    <a:schemeClr val="lt1"/>
                  </a:solidFill>
                  <a:latin typeface="Century"/>
                  <a:ea typeface="Century"/>
                  <a:cs typeface="Century"/>
                  <a:sym typeface="Century"/>
                </a:rPr>
                <a:t>Este trabajo se desarrolla en búsqueda de establecer la degradación del mercado laboral y sus consecuencias sobre la calidad de vida de las mujeres trabajadoras del sector textil, específicamente en “los satélites de confección” . </a:t>
              </a:r>
              <a:endParaRPr sz="3100" dirty="0">
                <a:solidFill>
                  <a:schemeClr val="lt1"/>
                </a:solidFill>
                <a:latin typeface="Century"/>
                <a:ea typeface="Century"/>
                <a:cs typeface="Century"/>
                <a:sym typeface="Century"/>
              </a:endParaRPr>
            </a:p>
            <a:p>
              <a:pPr marL="1371600" marR="0" lvl="0" indent="0" algn="ctr" rtl="0">
                <a:lnSpc>
                  <a:spcPct val="90000"/>
                </a:lnSpc>
                <a:spcBef>
                  <a:spcPts val="0"/>
                </a:spcBef>
                <a:spcAft>
                  <a:spcPts val="0"/>
                </a:spcAft>
                <a:buNone/>
              </a:pPr>
              <a:endParaRPr sz="3200" dirty="0">
                <a:solidFill>
                  <a:schemeClr val="lt1"/>
                </a:solidFill>
                <a:latin typeface="Century"/>
                <a:ea typeface="Century"/>
                <a:cs typeface="Century"/>
                <a:sym typeface="Century"/>
              </a:endParaRPr>
            </a:p>
            <a:p>
              <a:pPr marL="914400" marR="0" lvl="0" indent="0" algn="ctr" rtl="0">
                <a:lnSpc>
                  <a:spcPct val="90000"/>
                </a:lnSpc>
                <a:spcBef>
                  <a:spcPts val="0"/>
                </a:spcBef>
                <a:spcAft>
                  <a:spcPts val="0"/>
                </a:spcAft>
                <a:buNone/>
              </a:pPr>
              <a:r>
                <a:rPr lang="es-CO" sz="3200" dirty="0">
                  <a:solidFill>
                    <a:schemeClr val="lt1"/>
                  </a:solidFill>
                  <a:latin typeface="Century"/>
                  <a:ea typeface="Century"/>
                  <a:cs typeface="Century"/>
                  <a:sym typeface="Century"/>
                </a:rPr>
                <a:t> </a:t>
              </a:r>
              <a:endParaRPr sz="3200" dirty="0">
                <a:solidFill>
                  <a:schemeClr val="lt1"/>
                </a:solidFill>
                <a:latin typeface="Century"/>
                <a:ea typeface="Century"/>
                <a:cs typeface="Century"/>
                <a:sym typeface="Century"/>
              </a:endParaRPr>
            </a:p>
            <a:p>
              <a:pPr marL="914400" marR="0" lvl="0" indent="0" algn="ctr" rtl="0">
                <a:lnSpc>
                  <a:spcPct val="90000"/>
                </a:lnSpc>
                <a:spcBef>
                  <a:spcPts val="0"/>
                </a:spcBef>
                <a:spcAft>
                  <a:spcPts val="0"/>
                </a:spcAft>
                <a:buNone/>
              </a:pPr>
              <a:endParaRPr sz="3200" dirty="0">
                <a:solidFill>
                  <a:schemeClr val="lt1"/>
                </a:solidFill>
                <a:latin typeface="Century"/>
                <a:ea typeface="Century"/>
                <a:cs typeface="Century"/>
                <a:sym typeface="Century"/>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g1331157d2d8_2_19"/>
          <p:cNvSpPr txBox="1">
            <a:spLocks noGrp="1"/>
          </p:cNvSpPr>
          <p:nvPr>
            <p:ph type="body" idx="1"/>
          </p:nvPr>
        </p:nvSpPr>
        <p:spPr>
          <a:xfrm rot="-413">
            <a:off x="282239" y="368895"/>
            <a:ext cx="5632652" cy="1511978"/>
          </a:xfrm>
          <a:prstGeom prst="rect">
            <a:avLst/>
          </a:prstGeom>
        </p:spPr>
        <p:txBody>
          <a:bodyPr spcFirstLastPara="1" wrap="square" lIns="91425" tIns="45700" rIns="91425" bIns="45700" anchor="t" anchorCtr="0">
            <a:normAutofit fontScale="85000" lnSpcReduction="20000"/>
          </a:bodyPr>
          <a:lstStyle/>
          <a:p>
            <a:pPr marL="0" lvl="0" indent="0" algn="l" rtl="0">
              <a:spcBef>
                <a:spcPts val="560"/>
              </a:spcBef>
              <a:spcAft>
                <a:spcPts val="600"/>
              </a:spcAft>
              <a:buNone/>
            </a:pPr>
            <a:r>
              <a:rPr lang="es-CO" dirty="0">
                <a:latin typeface="Century"/>
                <a:ea typeface="Century"/>
                <a:cs typeface="Century"/>
                <a:sym typeface="Century"/>
              </a:rPr>
              <a:t>1.6 Respuesta a la pregunta, </a:t>
            </a:r>
            <a:r>
              <a:rPr lang="es-ES" dirty="0">
                <a:latin typeface="Century"/>
                <a:ea typeface="Century"/>
                <a:cs typeface="Century"/>
                <a:sym typeface="Century"/>
              </a:rPr>
              <a:t>Antes de trabajar como satélite en el sector de confección, ¿Laboraba en otra empresa?</a:t>
            </a:r>
            <a:endParaRPr dirty="0">
              <a:latin typeface="Century"/>
              <a:ea typeface="Century"/>
              <a:cs typeface="Century"/>
              <a:sym typeface="Century"/>
            </a:endParaRPr>
          </a:p>
        </p:txBody>
      </p:sp>
      <p:sp>
        <p:nvSpPr>
          <p:cNvPr id="266" name="Google Shape;266;g1331157d2d8_2_19"/>
          <p:cNvSpPr txBox="1">
            <a:spLocks noGrp="1"/>
          </p:cNvSpPr>
          <p:nvPr>
            <p:ph type="title"/>
          </p:nvPr>
        </p:nvSpPr>
        <p:spPr>
          <a:xfrm rot="4516312">
            <a:off x="5645620" y="1795825"/>
            <a:ext cx="4820383" cy="1436182"/>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es-CO" sz="5400" b="1" dirty="0">
                <a:latin typeface="Century"/>
                <a:ea typeface="Century"/>
                <a:cs typeface="Century"/>
                <a:sym typeface="Century"/>
              </a:rPr>
              <a:t>Resultados </a:t>
            </a:r>
            <a:endParaRPr dirty="0"/>
          </a:p>
        </p:txBody>
      </p:sp>
      <p:sp>
        <p:nvSpPr>
          <p:cNvPr id="267" name="Google Shape;267;g1331157d2d8_2_19"/>
          <p:cNvSpPr txBox="1">
            <a:spLocks noGrp="1"/>
          </p:cNvSpPr>
          <p:nvPr>
            <p:ph type="body" idx="2"/>
          </p:nvPr>
        </p:nvSpPr>
        <p:spPr>
          <a:xfrm rot="-2362">
            <a:off x="535583" y="5227495"/>
            <a:ext cx="4366201" cy="302100"/>
          </a:xfrm>
          <a:prstGeom prst="rect">
            <a:avLst/>
          </a:prstGeom>
        </p:spPr>
        <p:txBody>
          <a:bodyPr spcFirstLastPara="1" wrap="square" lIns="91425" tIns="45700" rIns="91425" bIns="45700" anchor="t" anchorCtr="0">
            <a:normAutofit fontScale="25000" lnSpcReduction="20000"/>
          </a:bodyPr>
          <a:lstStyle/>
          <a:p>
            <a:pPr marL="0" lvl="0" indent="0" algn="l" rtl="0">
              <a:spcBef>
                <a:spcPts val="560"/>
              </a:spcBef>
              <a:spcAft>
                <a:spcPts val="600"/>
              </a:spcAft>
              <a:buNone/>
            </a:pPr>
            <a:r>
              <a:rPr lang="es-CO"/>
              <a:t>Nota: Elaboración propia</a:t>
            </a:r>
            <a:endParaRPr/>
          </a:p>
        </p:txBody>
      </p:sp>
      <p:pic>
        <p:nvPicPr>
          <p:cNvPr id="5" name="Imagen 4">
            <a:extLst>
              <a:ext uri="{FF2B5EF4-FFF2-40B4-BE49-F238E27FC236}">
                <a16:creationId xmlns:a16="http://schemas.microsoft.com/office/drawing/2014/main" id="{2F6F473D-62DA-AB0A-1E90-0D83503F6FCB}"/>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saturation sat="33000"/>
                    </a14:imgEffect>
                  </a14:imgLayer>
                </a14:imgProps>
              </a:ext>
            </a:extLst>
          </a:blip>
          <a:stretch>
            <a:fillRect/>
          </a:stretch>
        </p:blipFill>
        <p:spPr>
          <a:xfrm>
            <a:off x="535479" y="2199191"/>
            <a:ext cx="5379438" cy="2708476"/>
          </a:xfrm>
          <a:prstGeom prst="rect">
            <a:avLst/>
          </a:prstGeom>
        </p:spPr>
      </p:pic>
    </p:spTree>
    <p:extLst>
      <p:ext uri="{BB962C8B-B14F-4D97-AF65-F5344CB8AC3E}">
        <p14:creationId xmlns:p14="http://schemas.microsoft.com/office/powerpoint/2010/main" val="41671280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g133f3a15c72_0_45"/>
          <p:cNvSpPr txBox="1">
            <a:spLocks noGrp="1"/>
          </p:cNvSpPr>
          <p:nvPr>
            <p:ph type="title"/>
          </p:nvPr>
        </p:nvSpPr>
        <p:spPr>
          <a:xfrm rot="6247422">
            <a:off x="4684341" y="2547156"/>
            <a:ext cx="5482015" cy="2801655"/>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None/>
            </a:pPr>
            <a:r>
              <a:rPr lang="es-CO" sz="5500"/>
              <a:t>Resultados</a:t>
            </a:r>
            <a:r>
              <a:rPr lang="es-CO"/>
              <a:t> </a:t>
            </a:r>
            <a:endParaRPr/>
          </a:p>
        </p:txBody>
      </p:sp>
      <p:sp>
        <p:nvSpPr>
          <p:cNvPr id="274" name="Google Shape;274;g133f3a15c72_0_45"/>
          <p:cNvSpPr txBox="1">
            <a:spLocks noGrp="1"/>
          </p:cNvSpPr>
          <p:nvPr>
            <p:ph type="body" idx="1"/>
          </p:nvPr>
        </p:nvSpPr>
        <p:spPr>
          <a:xfrm rot="239">
            <a:off x="924782" y="4115102"/>
            <a:ext cx="4311000" cy="1203600"/>
          </a:xfrm>
          <a:prstGeom prst="rect">
            <a:avLst/>
          </a:prstGeom>
        </p:spPr>
        <p:txBody>
          <a:bodyPr spcFirstLastPara="1" wrap="square" lIns="91425" tIns="45700" rIns="91425" bIns="45700" anchor="ctr" anchorCtr="0">
            <a:normAutofit/>
          </a:bodyPr>
          <a:lstStyle/>
          <a:p>
            <a:pPr marL="0" lvl="0" indent="0" algn="ctr" rtl="0">
              <a:spcBef>
                <a:spcPts val="400"/>
              </a:spcBef>
              <a:spcAft>
                <a:spcPts val="600"/>
              </a:spcAft>
              <a:buNone/>
            </a:pPr>
            <a:r>
              <a:rPr lang="es-CO" sz="2400"/>
              <a:t>Historia de vida Doña Marcela </a:t>
            </a:r>
            <a:endParaRPr sz="2400"/>
          </a:p>
        </p:txBody>
      </p:sp>
      <p:pic>
        <p:nvPicPr>
          <p:cNvPr id="275" name="Google Shape;275;g133f3a15c72_0_45" title="Video entrevista.mp4">
            <a:hlinkClick r:id="rId3"/>
          </p:cNvPr>
          <p:cNvPicPr preferRelativeResize="0"/>
          <p:nvPr/>
        </p:nvPicPr>
        <p:blipFill>
          <a:blip r:embed="rId4">
            <a:alphaModFix/>
          </a:blip>
          <a:stretch>
            <a:fillRect/>
          </a:stretch>
        </p:blipFill>
        <p:spPr>
          <a:xfrm>
            <a:off x="340200" y="805950"/>
            <a:ext cx="5480176" cy="3082594"/>
          </a:xfrm>
          <a:prstGeom prst="rect">
            <a:avLst/>
          </a:prstGeom>
          <a:noFill/>
          <a:ln>
            <a:noFill/>
          </a:ln>
        </p:spPr>
      </p:pic>
      <p:pic>
        <p:nvPicPr>
          <p:cNvPr id="276" name="Google Shape;276;g133f3a15c72_0_45"/>
          <p:cNvPicPr preferRelativeResize="0"/>
          <p:nvPr/>
        </p:nvPicPr>
        <p:blipFill>
          <a:blip r:embed="rId5">
            <a:alphaModFix/>
          </a:blip>
          <a:stretch>
            <a:fillRect/>
          </a:stretch>
        </p:blipFill>
        <p:spPr>
          <a:xfrm>
            <a:off x="340200" y="4935425"/>
            <a:ext cx="1346901" cy="175027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5"/>
                                        </p:tgtEl>
                                        <p:attrNameLst>
                                          <p:attrName>style.visibility</p:attrName>
                                        </p:attrNameLst>
                                      </p:cBhvr>
                                      <p:to>
                                        <p:strVal val="visible"/>
                                      </p:to>
                                    </p:set>
                                    <p:animEffect transition="in" filter="fade">
                                      <p:cBhvr>
                                        <p:cTn id="7" dur="1000"/>
                                        <p:tgtEl>
                                          <p:spTgt spid="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1342c0c6889_0_15"/>
          <p:cNvSpPr txBox="1">
            <a:spLocks noGrp="1"/>
          </p:cNvSpPr>
          <p:nvPr>
            <p:ph type="title"/>
          </p:nvPr>
        </p:nvSpPr>
        <p:spPr>
          <a:xfrm rot="-4500013">
            <a:off x="4578215" y="2744962"/>
            <a:ext cx="5036407" cy="1997054"/>
          </a:xfrm>
          <a:prstGeom prst="rect">
            <a:avLst/>
          </a:prstGeom>
        </p:spPr>
        <p:txBody>
          <a:bodyPr spcFirstLastPara="1" wrap="square" lIns="91425" tIns="45700" rIns="91425" bIns="45700" anchor="t" anchorCtr="0">
            <a:normAutofit/>
          </a:bodyPr>
          <a:lstStyle/>
          <a:p>
            <a:pPr marL="0" lvl="0" indent="0" algn="r" rtl="0">
              <a:spcBef>
                <a:spcPts val="0"/>
              </a:spcBef>
              <a:spcAft>
                <a:spcPts val="0"/>
              </a:spcAft>
              <a:buNone/>
            </a:pPr>
            <a:r>
              <a:rPr lang="es-CO"/>
              <a:t>Resultados índice de pobreza  </a:t>
            </a:r>
            <a:endParaRPr/>
          </a:p>
        </p:txBody>
      </p:sp>
      <p:sp>
        <p:nvSpPr>
          <p:cNvPr id="282" name="Google Shape;282;g1342c0c6889_0_15"/>
          <p:cNvSpPr txBox="1">
            <a:spLocks noGrp="1"/>
          </p:cNvSpPr>
          <p:nvPr>
            <p:ph type="body" idx="1"/>
          </p:nvPr>
        </p:nvSpPr>
        <p:spPr>
          <a:xfrm rot="239">
            <a:off x="760975" y="4815226"/>
            <a:ext cx="4311000" cy="903000"/>
          </a:xfrm>
          <a:prstGeom prst="rect">
            <a:avLst/>
          </a:prstGeom>
        </p:spPr>
        <p:txBody>
          <a:bodyPr spcFirstLastPara="1" wrap="square" lIns="91425" tIns="45700" rIns="91425" bIns="45700" anchor="t" anchorCtr="0">
            <a:normAutofit fontScale="62500" lnSpcReduction="20000"/>
          </a:bodyPr>
          <a:lstStyle/>
          <a:p>
            <a:pPr marL="457200" lvl="0" indent="0" algn="l" rtl="0">
              <a:lnSpc>
                <a:spcPct val="115000"/>
              </a:lnSpc>
              <a:spcBef>
                <a:spcPts val="0"/>
              </a:spcBef>
              <a:spcAft>
                <a:spcPts val="0"/>
              </a:spcAft>
              <a:buClr>
                <a:schemeClr val="dk1"/>
              </a:buClr>
              <a:buSzPct val="40740"/>
              <a:buFont typeface="Arial"/>
              <a:buNone/>
            </a:pPr>
            <a:r>
              <a:rPr lang="es-CO" sz="2700" b="1">
                <a:latin typeface="Century"/>
                <a:ea typeface="Century"/>
                <a:cs typeface="Century"/>
                <a:sym typeface="Century"/>
              </a:rPr>
              <a:t>Índice pobreza monetaria: 90.91%</a:t>
            </a:r>
            <a:endParaRPr sz="2700" b="1">
              <a:latin typeface="Century"/>
              <a:ea typeface="Century"/>
              <a:cs typeface="Century"/>
              <a:sym typeface="Century"/>
            </a:endParaRPr>
          </a:p>
          <a:p>
            <a:pPr marL="457200" lvl="0" indent="0" algn="l" rtl="0">
              <a:lnSpc>
                <a:spcPct val="115000"/>
              </a:lnSpc>
              <a:spcBef>
                <a:spcPts val="0"/>
              </a:spcBef>
              <a:spcAft>
                <a:spcPts val="0"/>
              </a:spcAft>
              <a:buClr>
                <a:schemeClr val="dk1"/>
              </a:buClr>
              <a:buSzPct val="40740"/>
              <a:buFont typeface="Arial"/>
              <a:buNone/>
            </a:pPr>
            <a:r>
              <a:rPr lang="es-CO" sz="2700" b="1">
                <a:latin typeface="Century"/>
                <a:ea typeface="Century"/>
                <a:cs typeface="Century"/>
                <a:sym typeface="Century"/>
              </a:rPr>
              <a:t>Índice brecha de pobreza: 22.28%</a:t>
            </a:r>
            <a:endParaRPr/>
          </a:p>
        </p:txBody>
      </p:sp>
      <p:pic>
        <p:nvPicPr>
          <p:cNvPr id="283" name="Google Shape;283;g1342c0c6889_0_15"/>
          <p:cNvPicPr preferRelativeResize="0"/>
          <p:nvPr/>
        </p:nvPicPr>
        <p:blipFill>
          <a:blip r:embed="rId3">
            <a:alphaModFix/>
          </a:blip>
          <a:stretch>
            <a:fillRect/>
          </a:stretch>
        </p:blipFill>
        <p:spPr>
          <a:xfrm>
            <a:off x="423125" y="759700"/>
            <a:ext cx="5175369" cy="3110727"/>
          </a:xfrm>
          <a:prstGeom prst="rect">
            <a:avLst/>
          </a:prstGeom>
          <a:noFill/>
          <a:ln>
            <a:noFill/>
          </a:ln>
        </p:spPr>
      </p:pic>
      <p:sp>
        <p:nvSpPr>
          <p:cNvPr id="284" name="Google Shape;284;g1342c0c6889_0_15"/>
          <p:cNvSpPr txBox="1"/>
          <p:nvPr/>
        </p:nvSpPr>
        <p:spPr>
          <a:xfrm>
            <a:off x="423163" y="3794225"/>
            <a:ext cx="517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a:solidFill>
                  <a:schemeClr val="lt1"/>
                </a:solidFill>
                <a:latin typeface="Century"/>
                <a:ea typeface="Century"/>
                <a:cs typeface="Century"/>
                <a:sym typeface="Century"/>
              </a:rPr>
              <a:t>Nota: Elaboración propia, fuente: DANE, Encuestas. </a:t>
            </a:r>
            <a:endParaRPr>
              <a:solidFill>
                <a:schemeClr val="lt1"/>
              </a:solidFill>
              <a:latin typeface="Century"/>
              <a:ea typeface="Century"/>
              <a:cs typeface="Century"/>
              <a:sym typeface="Century"/>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9"/>
          <p:cNvSpPr txBox="1">
            <a:spLocks noGrp="1"/>
          </p:cNvSpPr>
          <p:nvPr>
            <p:ph type="title"/>
          </p:nvPr>
        </p:nvSpPr>
        <p:spPr>
          <a:xfrm rot="-4500000">
            <a:off x="-630936" y="2926080"/>
            <a:ext cx="5065776" cy="169164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None/>
            </a:pPr>
            <a:r>
              <a:rPr lang="es-CO" b="1">
                <a:latin typeface="Century"/>
                <a:ea typeface="Century"/>
                <a:cs typeface="Century"/>
                <a:sym typeface="Century"/>
              </a:rPr>
              <a:t>Conclusiones</a:t>
            </a:r>
            <a:endParaRPr/>
          </a:p>
        </p:txBody>
      </p:sp>
      <p:sp>
        <p:nvSpPr>
          <p:cNvPr id="290" name="Google Shape;290;p9"/>
          <p:cNvSpPr txBox="1"/>
          <p:nvPr/>
        </p:nvSpPr>
        <p:spPr>
          <a:xfrm>
            <a:off x="3374512" y="1957126"/>
            <a:ext cx="5631300" cy="4201120"/>
          </a:xfrm>
          <a:prstGeom prst="rect">
            <a:avLst/>
          </a:prstGeom>
          <a:noFill/>
          <a:ln>
            <a:noFill/>
          </a:ln>
        </p:spPr>
        <p:txBody>
          <a:bodyPr spcFirstLastPara="1" wrap="square" lIns="91425" tIns="91425" rIns="91425" bIns="91425" anchor="t" anchorCtr="0">
            <a:spAutoFit/>
          </a:bodyPr>
          <a:lstStyle/>
          <a:p>
            <a:pPr marL="457200" lvl="0" indent="-457200" algn="l" rtl="0">
              <a:spcBef>
                <a:spcPts val="0"/>
              </a:spcBef>
              <a:spcAft>
                <a:spcPts val="0"/>
              </a:spcAft>
              <a:buFont typeface="Arial" panose="020B0604020202020204" pitchFamily="34" charset="0"/>
              <a:buChar char="•"/>
            </a:pPr>
            <a:r>
              <a:rPr lang="es-CO" sz="2900" dirty="0">
                <a:solidFill>
                  <a:schemeClr val="bg1"/>
                </a:solidFill>
                <a:latin typeface="Century"/>
                <a:ea typeface="Century"/>
                <a:cs typeface="Century"/>
                <a:sym typeface="Century"/>
              </a:rPr>
              <a:t>Se acepta la hipótesis </a:t>
            </a:r>
          </a:p>
          <a:p>
            <a:pPr marL="457200" lvl="0" indent="-457200" algn="l" rtl="0">
              <a:spcBef>
                <a:spcPts val="0"/>
              </a:spcBef>
              <a:spcAft>
                <a:spcPts val="0"/>
              </a:spcAft>
              <a:buFont typeface="Arial" panose="020B0604020202020204" pitchFamily="34" charset="0"/>
              <a:buChar char="•"/>
            </a:pPr>
            <a:r>
              <a:rPr lang="es-CO" sz="2900" dirty="0">
                <a:solidFill>
                  <a:schemeClr val="bg1"/>
                </a:solidFill>
                <a:latin typeface="Century"/>
                <a:ea typeface="Century"/>
                <a:cs typeface="Century"/>
                <a:sym typeface="Century"/>
              </a:rPr>
              <a:t>Se obtienen elementos cualitativos que respaldan la hipótesis planteada</a:t>
            </a:r>
          </a:p>
          <a:p>
            <a:pPr marL="457200" lvl="0" indent="-457200" algn="l" rtl="0">
              <a:spcBef>
                <a:spcPts val="0"/>
              </a:spcBef>
              <a:spcAft>
                <a:spcPts val="0"/>
              </a:spcAft>
              <a:buFont typeface="Arial" panose="020B0604020202020204" pitchFamily="34" charset="0"/>
              <a:buChar char="•"/>
            </a:pPr>
            <a:r>
              <a:rPr lang="es-CO" sz="2900" dirty="0">
                <a:solidFill>
                  <a:schemeClr val="bg1"/>
                </a:solidFill>
                <a:latin typeface="Century"/>
                <a:ea typeface="Century"/>
                <a:cs typeface="Century"/>
                <a:sym typeface="Century"/>
              </a:rPr>
              <a:t>Se evidencia mayor inestabilidad laboral y económica para la muestra</a:t>
            </a:r>
          </a:p>
          <a:p>
            <a:pPr marL="457200" lvl="0" indent="-457200" algn="l" rtl="0">
              <a:spcBef>
                <a:spcPts val="0"/>
              </a:spcBef>
              <a:spcAft>
                <a:spcPts val="0"/>
              </a:spcAft>
              <a:buFont typeface="Arial" panose="020B0604020202020204" pitchFamily="34" charset="0"/>
              <a:buChar char="•"/>
            </a:pPr>
            <a:r>
              <a:rPr lang="es-CO" sz="2900" dirty="0">
                <a:solidFill>
                  <a:schemeClr val="bg1"/>
                </a:solidFill>
                <a:latin typeface="Century"/>
                <a:ea typeface="Century"/>
                <a:cs typeface="Century"/>
                <a:sym typeface="Century"/>
              </a:rPr>
              <a:t>Disminución del ingreso real de las trabajadoras</a:t>
            </a:r>
            <a:endParaRPr dirty="0">
              <a:solidFill>
                <a:schemeClr val="bg1"/>
              </a:solidFill>
              <a:latin typeface="Century"/>
              <a:ea typeface="Century"/>
              <a:cs typeface="Century"/>
              <a:sym typeface="Century"/>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g133f3a15c72_0_41"/>
          <p:cNvSpPr txBox="1">
            <a:spLocks noGrp="1"/>
          </p:cNvSpPr>
          <p:nvPr>
            <p:ph type="title"/>
          </p:nvPr>
        </p:nvSpPr>
        <p:spPr>
          <a:xfrm rot="-4500102">
            <a:off x="-630995" y="2925915"/>
            <a:ext cx="5065877" cy="1691704"/>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None/>
            </a:pPr>
            <a:r>
              <a:rPr lang="es-CO" b="1">
                <a:latin typeface="Century"/>
                <a:ea typeface="Century"/>
                <a:cs typeface="Century"/>
                <a:sym typeface="Century"/>
              </a:rPr>
              <a:t>Conclusiones</a:t>
            </a:r>
            <a:endParaRPr/>
          </a:p>
        </p:txBody>
      </p:sp>
      <p:sp>
        <p:nvSpPr>
          <p:cNvPr id="296" name="Google Shape;296;g133f3a15c72_0_41"/>
          <p:cNvSpPr txBox="1"/>
          <p:nvPr/>
        </p:nvSpPr>
        <p:spPr>
          <a:xfrm>
            <a:off x="3498500" y="2112900"/>
            <a:ext cx="5201100" cy="2632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O" sz="2900">
                <a:solidFill>
                  <a:schemeClr val="lt1"/>
                </a:solidFill>
                <a:latin typeface="Century"/>
                <a:ea typeface="Century"/>
                <a:cs typeface="Century"/>
                <a:sym typeface="Century"/>
              </a:rPr>
              <a:t>Se abre la puerta a nuevas y más profundas investigaciones sobre el mercado laboral de los satélites de confección con un enfoque de género.</a:t>
            </a:r>
            <a:endParaRPr sz="2900">
              <a:solidFill>
                <a:schemeClr val="lt1"/>
              </a:solidFill>
              <a:latin typeface="Century"/>
              <a:ea typeface="Century"/>
              <a:cs typeface="Century"/>
              <a:sym typeface="Century"/>
            </a:endParaRPr>
          </a:p>
          <a:p>
            <a:pPr marL="0" lvl="0" indent="0" algn="ctr" rtl="0">
              <a:spcBef>
                <a:spcPts val="0"/>
              </a:spcBef>
              <a:spcAft>
                <a:spcPts val="0"/>
              </a:spcAft>
              <a:buNone/>
            </a:pPr>
            <a:endParaRPr>
              <a:latin typeface="Century"/>
              <a:ea typeface="Century"/>
              <a:cs typeface="Century"/>
              <a:sym typeface="Century"/>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10"/>
          <p:cNvSpPr txBox="1">
            <a:spLocks noGrp="1"/>
          </p:cNvSpPr>
          <p:nvPr>
            <p:ph type="title"/>
          </p:nvPr>
        </p:nvSpPr>
        <p:spPr>
          <a:xfrm rot="-4500000">
            <a:off x="-630936" y="2926080"/>
            <a:ext cx="5065776" cy="1691640"/>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None/>
            </a:pPr>
            <a:r>
              <a:rPr lang="es-CO">
                <a:latin typeface="Century"/>
                <a:ea typeface="Century"/>
                <a:cs typeface="Century"/>
                <a:sym typeface="Century"/>
              </a:rPr>
              <a:t>Recomendaciones </a:t>
            </a:r>
            <a:endParaRPr/>
          </a:p>
        </p:txBody>
      </p:sp>
      <p:sp>
        <p:nvSpPr>
          <p:cNvPr id="302" name="Google Shape;302;p10"/>
          <p:cNvSpPr txBox="1"/>
          <p:nvPr/>
        </p:nvSpPr>
        <p:spPr>
          <a:xfrm>
            <a:off x="3551700" y="1911575"/>
            <a:ext cx="5592300" cy="3306300"/>
          </a:xfrm>
          <a:prstGeom prst="rect">
            <a:avLst/>
          </a:prstGeom>
          <a:noFill/>
          <a:ln>
            <a:noFill/>
          </a:ln>
        </p:spPr>
        <p:txBody>
          <a:bodyPr spcFirstLastPara="1" wrap="square" lIns="91425" tIns="91425" rIns="91425" bIns="91425" anchor="t" anchorCtr="0">
            <a:spAutoFit/>
          </a:bodyPr>
          <a:lstStyle/>
          <a:p>
            <a:pPr marL="457200" lvl="0" indent="-393700" algn="l" rtl="0">
              <a:lnSpc>
                <a:spcPct val="150000"/>
              </a:lnSpc>
              <a:spcBef>
                <a:spcPts val="0"/>
              </a:spcBef>
              <a:spcAft>
                <a:spcPts val="0"/>
              </a:spcAft>
              <a:buClr>
                <a:schemeClr val="lt1"/>
              </a:buClr>
              <a:buSzPts val="2600"/>
              <a:buFont typeface="Century"/>
              <a:buAutoNum type="arabicPeriod"/>
            </a:pPr>
            <a:r>
              <a:rPr lang="es-CO" sz="2600" b="1">
                <a:solidFill>
                  <a:schemeClr val="lt1"/>
                </a:solidFill>
                <a:latin typeface="Century"/>
                <a:ea typeface="Century"/>
                <a:cs typeface="Century"/>
                <a:sym typeface="Century"/>
              </a:rPr>
              <a:t>Políticas públicas</a:t>
            </a:r>
            <a:endParaRPr sz="2600" b="1">
              <a:solidFill>
                <a:schemeClr val="lt1"/>
              </a:solidFill>
              <a:latin typeface="Century"/>
              <a:ea typeface="Century"/>
              <a:cs typeface="Century"/>
              <a:sym typeface="Century"/>
            </a:endParaRPr>
          </a:p>
          <a:p>
            <a:pPr marL="457200" lvl="0" indent="-393700" algn="l" rtl="0">
              <a:lnSpc>
                <a:spcPct val="115000"/>
              </a:lnSpc>
              <a:spcBef>
                <a:spcPts val="0"/>
              </a:spcBef>
              <a:spcAft>
                <a:spcPts val="0"/>
              </a:spcAft>
              <a:buClr>
                <a:schemeClr val="lt1"/>
              </a:buClr>
              <a:buSzPts val="2600"/>
              <a:buFont typeface="Century"/>
              <a:buChar char="●"/>
            </a:pPr>
            <a:r>
              <a:rPr lang="es-CO" sz="2600" b="1">
                <a:solidFill>
                  <a:schemeClr val="lt1"/>
                </a:solidFill>
                <a:latin typeface="Century"/>
                <a:ea typeface="Century"/>
                <a:cs typeface="Century"/>
                <a:sym typeface="Century"/>
              </a:rPr>
              <a:t>Garantizar los derechos laborales de estas mujeres. </a:t>
            </a:r>
            <a:endParaRPr sz="2600" b="1">
              <a:solidFill>
                <a:schemeClr val="lt1"/>
              </a:solidFill>
              <a:latin typeface="Century"/>
              <a:ea typeface="Century"/>
              <a:cs typeface="Century"/>
              <a:sym typeface="Century"/>
            </a:endParaRPr>
          </a:p>
          <a:p>
            <a:pPr marL="457200" lvl="0" indent="-393700" algn="l" rtl="0">
              <a:lnSpc>
                <a:spcPct val="150000"/>
              </a:lnSpc>
              <a:spcBef>
                <a:spcPts val="0"/>
              </a:spcBef>
              <a:spcAft>
                <a:spcPts val="0"/>
              </a:spcAft>
              <a:buClr>
                <a:schemeClr val="lt1"/>
              </a:buClr>
              <a:buSzPts val="2600"/>
              <a:buFont typeface="Century"/>
              <a:buAutoNum type="arabicPeriod"/>
            </a:pPr>
            <a:r>
              <a:rPr lang="es-CO" sz="2600" b="1">
                <a:solidFill>
                  <a:schemeClr val="lt1"/>
                </a:solidFill>
                <a:latin typeface="Century"/>
                <a:ea typeface="Century"/>
                <a:cs typeface="Century"/>
                <a:sym typeface="Century"/>
              </a:rPr>
              <a:t>Agremiación consolidada </a:t>
            </a:r>
            <a:endParaRPr sz="2600" b="1">
              <a:solidFill>
                <a:schemeClr val="lt1"/>
              </a:solidFill>
              <a:latin typeface="Century"/>
              <a:ea typeface="Century"/>
              <a:cs typeface="Century"/>
              <a:sym typeface="Century"/>
            </a:endParaRPr>
          </a:p>
          <a:p>
            <a:pPr marL="457200" lvl="0" indent="-393700" algn="l" rtl="0">
              <a:lnSpc>
                <a:spcPct val="150000"/>
              </a:lnSpc>
              <a:spcBef>
                <a:spcPts val="0"/>
              </a:spcBef>
              <a:spcAft>
                <a:spcPts val="0"/>
              </a:spcAft>
              <a:buClr>
                <a:schemeClr val="lt1"/>
              </a:buClr>
              <a:buSzPts val="2600"/>
              <a:buFont typeface="Century"/>
              <a:buChar char="●"/>
            </a:pPr>
            <a:r>
              <a:rPr lang="es-CO" sz="2600" b="1">
                <a:solidFill>
                  <a:schemeClr val="lt1"/>
                </a:solidFill>
                <a:latin typeface="Century"/>
                <a:ea typeface="Century"/>
                <a:cs typeface="Century"/>
                <a:sym typeface="Century"/>
              </a:rPr>
              <a:t>Estandarización de precios y procesos. </a:t>
            </a:r>
            <a:endParaRPr sz="3100" b="1">
              <a:solidFill>
                <a:schemeClr val="lt1"/>
              </a:solidFill>
              <a:latin typeface="Century"/>
              <a:ea typeface="Century"/>
              <a:cs typeface="Century"/>
              <a:sym typeface="Century"/>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0BB68F-9562-EDBE-1949-5C0E98017835}"/>
              </a:ext>
            </a:extLst>
          </p:cNvPr>
          <p:cNvSpPr>
            <a:spLocks noGrp="1"/>
          </p:cNvSpPr>
          <p:nvPr>
            <p:ph type="title"/>
          </p:nvPr>
        </p:nvSpPr>
        <p:spPr>
          <a:xfrm>
            <a:off x="2575251" y="3058610"/>
            <a:ext cx="6568749" cy="740780"/>
          </a:xfrm>
        </p:spPr>
        <p:txBody>
          <a:bodyPr>
            <a:noAutofit/>
          </a:bodyPr>
          <a:lstStyle/>
          <a:p>
            <a:pPr algn="ctr"/>
            <a:r>
              <a:rPr lang="es-CO" sz="7200" dirty="0">
                <a:latin typeface="Century" panose="02040604050505020304" pitchFamily="18" charset="0"/>
              </a:rPr>
              <a:t>¡Gracias!</a:t>
            </a:r>
          </a:p>
        </p:txBody>
      </p:sp>
    </p:spTree>
    <p:extLst>
      <p:ext uri="{BB962C8B-B14F-4D97-AF65-F5344CB8AC3E}">
        <p14:creationId xmlns:p14="http://schemas.microsoft.com/office/powerpoint/2010/main" val="8523568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11"/>
          <p:cNvSpPr txBox="1">
            <a:spLocks noGrp="1"/>
          </p:cNvSpPr>
          <p:nvPr>
            <p:ph type="title"/>
          </p:nvPr>
        </p:nvSpPr>
        <p:spPr>
          <a:xfrm>
            <a:off x="3131840" y="0"/>
            <a:ext cx="5065776" cy="1691640"/>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None/>
            </a:pPr>
            <a:r>
              <a:rPr lang="es-CO" b="1" dirty="0">
                <a:latin typeface="Century"/>
                <a:ea typeface="Century"/>
                <a:cs typeface="Century"/>
                <a:sym typeface="Century"/>
              </a:rPr>
              <a:t>Referencias bibliográficas</a:t>
            </a:r>
            <a:endParaRPr dirty="0"/>
          </a:p>
        </p:txBody>
      </p:sp>
      <p:sp>
        <p:nvSpPr>
          <p:cNvPr id="4" name="CuadroTexto 3">
            <a:extLst>
              <a:ext uri="{FF2B5EF4-FFF2-40B4-BE49-F238E27FC236}">
                <a16:creationId xmlns:a16="http://schemas.microsoft.com/office/drawing/2014/main" id="{ED24B5EF-ED9B-B68F-59E5-F7B734828AF5}"/>
              </a:ext>
            </a:extLst>
          </p:cNvPr>
          <p:cNvSpPr txBox="1"/>
          <p:nvPr/>
        </p:nvSpPr>
        <p:spPr>
          <a:xfrm>
            <a:off x="376177" y="2124662"/>
            <a:ext cx="8391646" cy="4019242"/>
          </a:xfrm>
          <a:prstGeom prst="rect">
            <a:avLst/>
          </a:prstGeom>
          <a:noFill/>
        </p:spPr>
        <p:txBody>
          <a:bodyPr wrap="square">
            <a:spAutoFit/>
          </a:bodyPr>
          <a:lstStyle/>
          <a:p>
            <a:pPr marL="342900" lvl="0" indent="-342900" algn="just">
              <a:lnSpc>
                <a:spcPct val="200000"/>
              </a:lnSpc>
              <a:buFont typeface="Arial" panose="020B0604020202020204" pitchFamily="34" charset="0"/>
              <a:buChar char="●"/>
            </a:pPr>
            <a:r>
              <a:rPr lang="es-CO" sz="1400" dirty="0">
                <a:solidFill>
                  <a:schemeClr val="bg1"/>
                </a:solidFill>
                <a:effectLst/>
                <a:latin typeface="Times New Roman" panose="02020603050405020304" pitchFamily="18" charset="0"/>
                <a:ea typeface="Noto Sans Symbols"/>
                <a:cs typeface="Noto Sans Symbols"/>
              </a:rPr>
              <a:t>Lora, E., Prada, S,. (2016) Técnicas de Medición Económica, Metodología y Aplicaciones en Colombia [en línea]. Quinta Edición. http://www.icesi. edu.co/</a:t>
            </a:r>
            <a:r>
              <a:rPr lang="es-CO" sz="1400" dirty="0" err="1">
                <a:solidFill>
                  <a:schemeClr val="bg1"/>
                </a:solidFill>
                <a:effectLst/>
                <a:latin typeface="Times New Roman" panose="02020603050405020304" pitchFamily="18" charset="0"/>
                <a:ea typeface="Noto Sans Symbols"/>
                <a:cs typeface="Noto Sans Symbols"/>
              </a:rPr>
              <a:t>medicion</a:t>
            </a:r>
            <a:r>
              <a:rPr lang="es-CO" sz="1400" dirty="0">
                <a:solidFill>
                  <a:schemeClr val="bg1"/>
                </a:solidFill>
                <a:effectLst/>
                <a:latin typeface="Times New Roman" panose="02020603050405020304" pitchFamily="18" charset="0"/>
                <a:ea typeface="Noto Sans Symbols"/>
                <a:cs typeface="Noto Sans Symbols"/>
              </a:rPr>
              <a:t>-</a:t>
            </a:r>
            <a:r>
              <a:rPr lang="es-CO" sz="1400" dirty="0" err="1">
                <a:solidFill>
                  <a:schemeClr val="bg1"/>
                </a:solidFill>
                <a:effectLst/>
                <a:latin typeface="Times New Roman" panose="02020603050405020304" pitchFamily="18" charset="0"/>
                <a:ea typeface="Noto Sans Symbols"/>
                <a:cs typeface="Noto Sans Symbols"/>
              </a:rPr>
              <a:t>economica</a:t>
            </a:r>
            <a:r>
              <a:rPr lang="es-CO" sz="1400" dirty="0">
                <a:solidFill>
                  <a:schemeClr val="bg1"/>
                </a:solidFill>
                <a:effectLst/>
                <a:latin typeface="Times New Roman" panose="02020603050405020304" pitchFamily="18" charset="0"/>
                <a:ea typeface="Noto Sans Symbols"/>
                <a:cs typeface="Noto Sans Symbols"/>
              </a:rPr>
              <a:t>-Colombia-Eduardo-Lora-Sergio-Prada[Consulta: 08/06/2022].</a:t>
            </a:r>
            <a:endParaRPr lang="es-CO" sz="1100" dirty="0">
              <a:solidFill>
                <a:schemeClr val="bg1"/>
              </a:solidFill>
              <a:effectLst/>
              <a:latin typeface="Noto Sans Symbols"/>
              <a:ea typeface="Noto Sans Symbols"/>
              <a:cs typeface="Noto Sans Symbols"/>
            </a:endParaRPr>
          </a:p>
          <a:p>
            <a:pPr marL="342900" lvl="0" indent="-342900" algn="just">
              <a:lnSpc>
                <a:spcPct val="200000"/>
              </a:lnSpc>
              <a:buFont typeface="Arial" panose="020B0604020202020204" pitchFamily="34" charset="0"/>
              <a:buChar char="●"/>
            </a:pPr>
            <a:r>
              <a:rPr lang="en-US" sz="1400" dirty="0">
                <a:solidFill>
                  <a:schemeClr val="bg1"/>
                </a:solidFill>
                <a:effectLst/>
                <a:latin typeface="Times New Roman" panose="02020603050405020304" pitchFamily="18" charset="0"/>
                <a:ea typeface="Noto Sans Symbols"/>
                <a:cs typeface="Noto Sans Symbols"/>
              </a:rPr>
              <a:t>Bonet, M. A. R., &amp; Moreno, A. S. (2004). </a:t>
            </a:r>
            <a:r>
              <a:rPr lang="es-CO" sz="1400" dirty="0">
                <a:solidFill>
                  <a:schemeClr val="bg1"/>
                </a:solidFill>
                <a:effectLst/>
                <a:latin typeface="Times New Roman" panose="02020603050405020304" pitchFamily="18" charset="0"/>
                <a:ea typeface="Noto Sans Symbols"/>
                <a:cs typeface="Noto Sans Symbols"/>
              </a:rPr>
              <a:t>La desigual participación de hombres y mujeres en la economía social: teorías explicativas. </a:t>
            </a:r>
            <a:r>
              <a:rPr lang="es-CO" sz="1400" i="1" dirty="0">
                <a:solidFill>
                  <a:schemeClr val="bg1"/>
                </a:solidFill>
                <a:effectLst/>
                <a:latin typeface="Times New Roman" panose="02020603050405020304" pitchFamily="18" charset="0"/>
                <a:ea typeface="Noto Sans Symbols"/>
                <a:cs typeface="Noto Sans Symbols"/>
              </a:rPr>
              <a:t>CIRIEC-España, revista de economía pública, social y cooperativa</a:t>
            </a:r>
            <a:r>
              <a:rPr lang="es-CO" sz="1400" dirty="0">
                <a:solidFill>
                  <a:schemeClr val="bg1"/>
                </a:solidFill>
                <a:effectLst/>
                <a:latin typeface="Times New Roman" panose="02020603050405020304" pitchFamily="18" charset="0"/>
                <a:ea typeface="Noto Sans Symbols"/>
                <a:cs typeface="Noto Sans Symbols"/>
              </a:rPr>
              <a:t>, (50), 77-103.</a:t>
            </a:r>
            <a:r>
              <a:rPr lang="es-CO" sz="1400" dirty="0">
                <a:solidFill>
                  <a:schemeClr val="bg1"/>
                </a:solidFill>
                <a:effectLst/>
                <a:latin typeface="Times New Roman" panose="02020603050405020304" pitchFamily="18" charset="0"/>
                <a:ea typeface="Times New Roman" panose="02020603050405020304" pitchFamily="18" charset="0"/>
                <a:cs typeface="Noto Sans Symbols"/>
              </a:rPr>
              <a:t>  </a:t>
            </a:r>
            <a:endParaRPr lang="es-CO" sz="1100" dirty="0">
              <a:solidFill>
                <a:schemeClr val="bg1"/>
              </a:solidFill>
              <a:effectLst/>
              <a:latin typeface="Noto Sans Symbols"/>
              <a:ea typeface="Noto Sans Symbols"/>
              <a:cs typeface="Noto Sans Symbols"/>
            </a:endParaRPr>
          </a:p>
          <a:p>
            <a:pPr marL="342900" lvl="0" indent="-342900" algn="just">
              <a:lnSpc>
                <a:spcPct val="200000"/>
              </a:lnSpc>
              <a:buFont typeface="Arial" panose="020B0604020202020204" pitchFamily="34" charset="0"/>
              <a:buChar char="●"/>
            </a:pPr>
            <a:r>
              <a:rPr lang="es-CO" sz="1400" i="1" dirty="0">
                <a:solidFill>
                  <a:schemeClr val="bg1"/>
                </a:solidFill>
                <a:effectLst/>
                <a:latin typeface="Times New Roman" panose="02020603050405020304" pitchFamily="18" charset="0"/>
                <a:ea typeface="Noto Sans Symbols"/>
                <a:cs typeface="Noto Sans Symbols"/>
              </a:rPr>
              <a:t>El Desarrollo Del Capital Humano En Las Mujeres. Una Necesidad Urgente!</a:t>
            </a:r>
            <a:r>
              <a:rPr lang="es-CO" sz="1400" dirty="0">
                <a:solidFill>
                  <a:schemeClr val="bg1"/>
                </a:solidFill>
                <a:effectLst/>
                <a:latin typeface="Times New Roman" panose="02020603050405020304" pitchFamily="18" charset="0"/>
                <a:ea typeface="Noto Sans Symbols"/>
                <a:cs typeface="Noto Sans Symbols"/>
              </a:rPr>
              <a:t> (2010, noviembre 17). Libros Kindle | Biblioteca Virtual. https://bibliotecavirtual123.wordpress.com/2010/11/17/el-desarrollo-del-capital-humano-en-las-mujeres-una-necesidad-urgente/ </a:t>
            </a:r>
            <a:endParaRPr lang="es-CO" sz="1100" dirty="0">
              <a:solidFill>
                <a:schemeClr val="bg1"/>
              </a:solidFill>
              <a:effectLst/>
              <a:latin typeface="Noto Sans Symbols"/>
              <a:ea typeface="Noto Sans Symbols"/>
              <a:cs typeface="Noto Sans Symbols"/>
            </a:endParaRPr>
          </a:p>
          <a:p>
            <a:pPr marL="342900" lvl="0" indent="-342900" algn="just">
              <a:lnSpc>
                <a:spcPct val="115000"/>
              </a:lnSpc>
              <a:spcAft>
                <a:spcPts val="1000"/>
              </a:spcAft>
              <a:buFont typeface="Arial" panose="020B0604020202020204" pitchFamily="34" charset="0"/>
              <a:buChar char="●"/>
            </a:pPr>
            <a:r>
              <a:rPr lang="es-CO" sz="1400" i="1" dirty="0">
                <a:solidFill>
                  <a:schemeClr val="bg1"/>
                </a:solidFill>
                <a:effectLst/>
                <a:latin typeface="Times New Roman" panose="02020603050405020304" pitchFamily="18" charset="0"/>
                <a:ea typeface="Times New Roman" panose="02020603050405020304" pitchFamily="18" charset="0"/>
                <a:cs typeface="Noto Sans Symbols"/>
              </a:rPr>
              <a:t>LA MUJER, ¿CAPITAL HUMANO? (s/f). Blogspot.com. Recuperado el 10 de junio de 2022, de https://economiahumana2.blogspot.com/2011/12/la-mujer-capital-humano.html</a:t>
            </a:r>
            <a:endParaRPr lang="es-CO" sz="1100" dirty="0">
              <a:solidFill>
                <a:schemeClr val="bg1"/>
              </a:solidFill>
              <a:effectLst/>
              <a:latin typeface="Noto Sans Symbols"/>
              <a:ea typeface="Noto Sans Symbols"/>
              <a:cs typeface="Noto Sans Symbol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4"/>
          <p:cNvSpPr/>
          <p:nvPr/>
        </p:nvSpPr>
        <p:spPr>
          <a:xfrm>
            <a:off x="510550" y="722675"/>
            <a:ext cx="7761000" cy="1066200"/>
          </a:xfrm>
          <a:prstGeom prst="roundRect">
            <a:avLst>
              <a:gd name="adj" fmla="val 16667"/>
            </a:avLst>
          </a:prstGeom>
          <a:solidFill>
            <a:srgbClr val="30B6FB"/>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a:p>
        </p:txBody>
      </p:sp>
      <p:sp>
        <p:nvSpPr>
          <p:cNvPr id="147" name="Google Shape;147;p4"/>
          <p:cNvSpPr txBox="1"/>
          <p:nvPr/>
        </p:nvSpPr>
        <p:spPr>
          <a:xfrm>
            <a:off x="861900" y="798875"/>
            <a:ext cx="7420200" cy="1677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s-CO" sz="4300" b="1">
                <a:solidFill>
                  <a:schemeClr val="lt1"/>
                </a:solidFill>
                <a:latin typeface="Century"/>
                <a:ea typeface="Century"/>
                <a:cs typeface="Century"/>
                <a:sym typeface="Century"/>
              </a:rPr>
              <a:t>Pregunta de investigación </a:t>
            </a:r>
            <a:endParaRPr sz="1300"/>
          </a:p>
          <a:p>
            <a:pPr marL="0" marR="0" lvl="0" indent="0" algn="ctr" rtl="0">
              <a:spcBef>
                <a:spcPts val="0"/>
              </a:spcBef>
              <a:spcAft>
                <a:spcPts val="0"/>
              </a:spcAft>
              <a:buNone/>
            </a:pPr>
            <a:endParaRPr sz="6000" b="1">
              <a:solidFill>
                <a:schemeClr val="lt1"/>
              </a:solidFill>
              <a:latin typeface="Century"/>
              <a:ea typeface="Century"/>
              <a:cs typeface="Century"/>
              <a:sym typeface="Century"/>
            </a:endParaRPr>
          </a:p>
        </p:txBody>
      </p:sp>
      <p:sp>
        <p:nvSpPr>
          <p:cNvPr id="148" name="Google Shape;148;p4"/>
          <p:cNvSpPr txBox="1"/>
          <p:nvPr/>
        </p:nvSpPr>
        <p:spPr>
          <a:xfrm>
            <a:off x="795710" y="2538685"/>
            <a:ext cx="7190700" cy="2462700"/>
          </a:xfrm>
          <a:prstGeom prst="rect">
            <a:avLst/>
          </a:prstGeom>
          <a:noFill/>
          <a:ln>
            <a:noFill/>
          </a:ln>
        </p:spPr>
        <p:txBody>
          <a:bodyPr spcFirstLastPara="1" wrap="square" lIns="91425" tIns="45700" rIns="91425" bIns="45700" anchor="t" anchorCtr="0">
            <a:spAutoFit/>
          </a:bodyPr>
          <a:lstStyle/>
          <a:p>
            <a:pPr marL="0" marR="0" lvl="0" indent="457200" algn="ctr" rtl="0">
              <a:lnSpc>
                <a:spcPct val="150000"/>
              </a:lnSpc>
              <a:spcBef>
                <a:spcPts val="0"/>
              </a:spcBef>
              <a:spcAft>
                <a:spcPts val="0"/>
              </a:spcAft>
              <a:buNone/>
            </a:pPr>
            <a:r>
              <a:rPr lang="es-CO" sz="2800" b="1">
                <a:solidFill>
                  <a:schemeClr val="lt1"/>
                </a:solidFill>
                <a:latin typeface="Century"/>
                <a:ea typeface="Century"/>
                <a:cs typeface="Century"/>
                <a:sym typeface="Century"/>
              </a:rPr>
              <a:t>¿Cómo se describen y analizan las condiciones laborales de las mujeres trabajadoras en satélites de confección en Bogotá? </a:t>
            </a:r>
            <a:endParaRPr sz="2800" b="1">
              <a:solidFill>
                <a:schemeClr val="lt1"/>
              </a:solidFill>
              <a:latin typeface="Century"/>
              <a:ea typeface="Century"/>
              <a:cs typeface="Century"/>
              <a:sym typeface="Century"/>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5"/>
          <p:cNvSpPr/>
          <p:nvPr/>
        </p:nvSpPr>
        <p:spPr>
          <a:xfrm>
            <a:off x="521100" y="728700"/>
            <a:ext cx="8101800" cy="1123200"/>
          </a:xfrm>
          <a:prstGeom prst="roundRect">
            <a:avLst>
              <a:gd name="adj" fmla="val 16667"/>
            </a:avLst>
          </a:prstGeom>
          <a:solidFill>
            <a:srgbClr val="30B6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5"/>
          <p:cNvSpPr txBox="1"/>
          <p:nvPr/>
        </p:nvSpPr>
        <p:spPr>
          <a:xfrm>
            <a:off x="1788855" y="859347"/>
            <a:ext cx="5328600" cy="861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5000" b="1">
                <a:solidFill>
                  <a:schemeClr val="lt1"/>
                </a:solidFill>
                <a:latin typeface="Century"/>
                <a:ea typeface="Century"/>
                <a:cs typeface="Century"/>
                <a:sym typeface="Century"/>
              </a:rPr>
              <a:t>Hipótesis</a:t>
            </a:r>
            <a:endParaRPr sz="400"/>
          </a:p>
        </p:txBody>
      </p:sp>
      <p:sp>
        <p:nvSpPr>
          <p:cNvPr id="155" name="Google Shape;155;p5"/>
          <p:cNvSpPr txBox="1"/>
          <p:nvPr/>
        </p:nvSpPr>
        <p:spPr>
          <a:xfrm>
            <a:off x="788994" y="2089949"/>
            <a:ext cx="7833900" cy="2678100"/>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s-CO" sz="2400" b="1">
                <a:solidFill>
                  <a:schemeClr val="lt1"/>
                </a:solidFill>
                <a:latin typeface="Century"/>
                <a:ea typeface="Century"/>
                <a:cs typeface="Century"/>
                <a:sym typeface="Century"/>
              </a:rPr>
              <a:t>Las condiciones laborales de las mujeres trabajadoras en el sector de confección textil de la ciudad de Bogotá D.C, en relación con la tercerización laboral, han provocado un impacto negativo en sus condiciones de vida.</a:t>
            </a:r>
            <a:endParaRPr sz="2400" b="1">
              <a:solidFill>
                <a:schemeClr val="lt1"/>
              </a:solidFill>
              <a:latin typeface="Century"/>
              <a:ea typeface="Century"/>
              <a:cs typeface="Century"/>
              <a:sym typeface="Century"/>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Google Shape;160;p2"/>
          <p:cNvPicPr preferRelativeResize="0"/>
          <p:nvPr/>
        </p:nvPicPr>
        <p:blipFill rotWithShape="1">
          <a:blip r:embed="rId3">
            <a:alphaModFix/>
          </a:blip>
          <a:srcRect/>
          <a:stretch/>
        </p:blipFill>
        <p:spPr>
          <a:xfrm>
            <a:off x="8100392" y="5589240"/>
            <a:ext cx="863600" cy="1117600"/>
          </a:xfrm>
          <a:prstGeom prst="rect">
            <a:avLst/>
          </a:prstGeom>
          <a:noFill/>
          <a:ln>
            <a:noFill/>
          </a:ln>
        </p:spPr>
      </p:pic>
      <p:grpSp>
        <p:nvGrpSpPr>
          <p:cNvPr id="161" name="Google Shape;161;p2"/>
          <p:cNvGrpSpPr/>
          <p:nvPr/>
        </p:nvGrpSpPr>
        <p:grpSpPr>
          <a:xfrm>
            <a:off x="566322" y="719104"/>
            <a:ext cx="8146991" cy="3817814"/>
            <a:chOff x="-45237" y="26408"/>
            <a:chExt cx="8146991" cy="3817814"/>
          </a:xfrm>
        </p:grpSpPr>
        <p:sp>
          <p:nvSpPr>
            <p:cNvPr id="162" name="Google Shape;162;p2"/>
            <p:cNvSpPr/>
            <p:nvPr/>
          </p:nvSpPr>
          <p:spPr>
            <a:xfrm>
              <a:off x="0" y="26408"/>
              <a:ext cx="8101753" cy="1444949"/>
            </a:xfrm>
            <a:prstGeom prst="roundRect">
              <a:avLst>
                <a:gd name="adj" fmla="val 16667"/>
              </a:avLst>
            </a:prstGeom>
            <a:solidFill>
              <a:srgbClr val="30B6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2"/>
            <p:cNvSpPr txBox="1"/>
            <p:nvPr/>
          </p:nvSpPr>
          <p:spPr>
            <a:xfrm>
              <a:off x="70537" y="96945"/>
              <a:ext cx="7960679" cy="1303875"/>
            </a:xfrm>
            <a:prstGeom prst="rect">
              <a:avLst/>
            </a:prstGeom>
            <a:noFill/>
            <a:ln>
              <a:noFill/>
            </a:ln>
          </p:spPr>
          <p:txBody>
            <a:bodyPr spcFirstLastPara="1" wrap="square" lIns="228600" tIns="228600" rIns="228600" bIns="228600" anchor="ctr" anchorCtr="0">
              <a:noAutofit/>
            </a:bodyPr>
            <a:lstStyle/>
            <a:p>
              <a:pPr marL="0" marR="0" lvl="0" indent="0" algn="ctr" rtl="0">
                <a:lnSpc>
                  <a:spcPct val="90000"/>
                </a:lnSpc>
                <a:spcBef>
                  <a:spcPts val="0"/>
                </a:spcBef>
                <a:spcAft>
                  <a:spcPts val="0"/>
                </a:spcAft>
                <a:buClr>
                  <a:schemeClr val="lt1"/>
                </a:buClr>
                <a:buSzPts val="6000"/>
                <a:buFont typeface="Century"/>
                <a:buNone/>
              </a:pPr>
              <a:r>
                <a:rPr lang="es-CO" sz="4900" b="1" i="0" u="none" strike="noStrike" cap="none">
                  <a:solidFill>
                    <a:schemeClr val="lt1"/>
                  </a:solidFill>
                  <a:latin typeface="Century"/>
                  <a:ea typeface="Century"/>
                  <a:cs typeface="Century"/>
                  <a:sym typeface="Century"/>
                </a:rPr>
                <a:t>Objetivo General</a:t>
              </a:r>
              <a:endParaRPr sz="4400" b="1" i="0" u="none" strike="noStrike" cap="none">
                <a:solidFill>
                  <a:schemeClr val="lt1"/>
                </a:solidFill>
                <a:latin typeface="Century"/>
                <a:ea typeface="Century"/>
                <a:cs typeface="Century"/>
                <a:sym typeface="Century"/>
              </a:endParaRPr>
            </a:p>
          </p:txBody>
        </p:sp>
        <p:sp>
          <p:nvSpPr>
            <p:cNvPr id="164" name="Google Shape;164;p2"/>
            <p:cNvSpPr/>
            <p:nvPr/>
          </p:nvSpPr>
          <p:spPr>
            <a:xfrm>
              <a:off x="0" y="2431447"/>
              <a:ext cx="8101753" cy="141277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
            <p:cNvSpPr txBox="1"/>
            <p:nvPr/>
          </p:nvSpPr>
          <p:spPr>
            <a:xfrm>
              <a:off x="-45237" y="2130997"/>
              <a:ext cx="8101800" cy="1412700"/>
            </a:xfrm>
            <a:prstGeom prst="rect">
              <a:avLst/>
            </a:prstGeom>
            <a:noFill/>
            <a:ln>
              <a:noFill/>
            </a:ln>
          </p:spPr>
          <p:txBody>
            <a:bodyPr spcFirstLastPara="1" wrap="square" lIns="257225" tIns="40625" rIns="227575" bIns="40625" anchor="t" anchorCtr="0">
              <a:noAutofit/>
            </a:bodyPr>
            <a:lstStyle/>
            <a:p>
              <a:pPr marL="285750" marR="0" lvl="1" indent="-285750" algn="ctr" rtl="0">
                <a:lnSpc>
                  <a:spcPct val="90000"/>
                </a:lnSpc>
                <a:spcBef>
                  <a:spcPts val="0"/>
                </a:spcBef>
                <a:spcAft>
                  <a:spcPts val="0"/>
                </a:spcAft>
                <a:buClr>
                  <a:schemeClr val="lt1"/>
                </a:buClr>
                <a:buSzPts val="3200"/>
                <a:buFont typeface="Century"/>
                <a:buChar char="•"/>
              </a:pPr>
              <a:r>
                <a:rPr lang="es-CO" sz="3200" b="0" i="0" u="none" strike="noStrike" cap="none">
                  <a:solidFill>
                    <a:schemeClr val="lt1"/>
                  </a:solidFill>
                  <a:latin typeface="Century"/>
                  <a:ea typeface="Century"/>
                  <a:cs typeface="Century"/>
                  <a:sym typeface="Century"/>
                </a:rPr>
                <a:t>Describir y analizar las condiciones laborales de las trabajadoras satélites de confección en la ciudad de Bogotá</a:t>
              </a:r>
              <a:r>
                <a:rPr lang="es-CO" sz="3200" b="0" i="0" u="none" strike="noStrike" cap="none">
                  <a:solidFill>
                    <a:schemeClr val="lt1"/>
                  </a:solidFill>
                  <a:latin typeface="Arial"/>
                  <a:ea typeface="Arial"/>
                  <a:cs typeface="Arial"/>
                  <a:sym typeface="Arial"/>
                </a:rPr>
                <a:t>.</a:t>
              </a: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
          <p:cNvSpPr/>
          <p:nvPr/>
        </p:nvSpPr>
        <p:spPr>
          <a:xfrm>
            <a:off x="521100" y="188650"/>
            <a:ext cx="8101800" cy="1123200"/>
          </a:xfrm>
          <a:prstGeom prst="roundRect">
            <a:avLst>
              <a:gd name="adj" fmla="val 16667"/>
            </a:avLst>
          </a:prstGeom>
          <a:solidFill>
            <a:srgbClr val="30B6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
          <p:cNvSpPr txBox="1"/>
          <p:nvPr/>
        </p:nvSpPr>
        <p:spPr>
          <a:xfrm>
            <a:off x="431543" y="188640"/>
            <a:ext cx="8280900" cy="18009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CO" sz="5100" b="1" i="0" u="none" strike="noStrike" cap="none">
                <a:solidFill>
                  <a:schemeClr val="lt1"/>
                </a:solidFill>
                <a:latin typeface="Century"/>
                <a:ea typeface="Century"/>
                <a:cs typeface="Century"/>
                <a:sym typeface="Century"/>
              </a:rPr>
              <a:t>Objetivos específicos</a:t>
            </a:r>
            <a:endParaRPr sz="500"/>
          </a:p>
          <a:p>
            <a:pPr marL="0" marR="0" lvl="0" indent="0" algn="ctr" rtl="0">
              <a:spcBef>
                <a:spcPts val="0"/>
              </a:spcBef>
              <a:spcAft>
                <a:spcPts val="0"/>
              </a:spcAft>
              <a:buNone/>
            </a:pPr>
            <a:endParaRPr sz="6000" b="1">
              <a:solidFill>
                <a:schemeClr val="lt1"/>
              </a:solidFill>
              <a:latin typeface="Century"/>
              <a:ea typeface="Century"/>
              <a:cs typeface="Century"/>
              <a:sym typeface="Century"/>
            </a:endParaRPr>
          </a:p>
        </p:txBody>
      </p:sp>
      <p:sp>
        <p:nvSpPr>
          <p:cNvPr id="172" name="Google Shape;172;p3"/>
          <p:cNvSpPr txBox="1"/>
          <p:nvPr/>
        </p:nvSpPr>
        <p:spPr>
          <a:xfrm>
            <a:off x="709600" y="1772825"/>
            <a:ext cx="7575600" cy="3899400"/>
          </a:xfrm>
          <a:prstGeom prst="rect">
            <a:avLst/>
          </a:prstGeom>
          <a:noFill/>
          <a:ln>
            <a:noFill/>
          </a:ln>
        </p:spPr>
        <p:txBody>
          <a:bodyPr spcFirstLastPara="1" wrap="square" lIns="91425" tIns="45700" rIns="91425" bIns="45700" anchor="t" anchorCtr="0">
            <a:spAutoFit/>
          </a:bodyPr>
          <a:lstStyle/>
          <a:p>
            <a:pPr marL="342900" marR="0" lvl="0" indent="-342900" algn="just" rtl="0">
              <a:lnSpc>
                <a:spcPct val="150000"/>
              </a:lnSpc>
              <a:spcBef>
                <a:spcPts val="0"/>
              </a:spcBef>
              <a:spcAft>
                <a:spcPts val="0"/>
              </a:spcAft>
              <a:buClr>
                <a:schemeClr val="lt1"/>
              </a:buClr>
              <a:buSzPts val="1800"/>
              <a:buFont typeface="Rockwell"/>
              <a:buAutoNum type="arabicPeriod"/>
            </a:pPr>
            <a:r>
              <a:rPr lang="es-CO" sz="1800" b="1">
                <a:solidFill>
                  <a:schemeClr val="lt1"/>
                </a:solidFill>
                <a:latin typeface="Century"/>
                <a:ea typeface="Century"/>
                <a:cs typeface="Century"/>
                <a:sym typeface="Century"/>
              </a:rPr>
              <a:t>Contextualizar las condiciones de vida, económicas y laborales de la población femenina, que compone esta forma de trabajo.</a:t>
            </a:r>
            <a:endParaRPr sz="1800" b="1">
              <a:solidFill>
                <a:schemeClr val="lt1"/>
              </a:solidFill>
              <a:latin typeface="Century"/>
              <a:ea typeface="Century"/>
              <a:cs typeface="Century"/>
              <a:sym typeface="Century"/>
            </a:endParaRPr>
          </a:p>
          <a:p>
            <a:pPr marL="342900" marR="0" lvl="0" indent="-342900" algn="just" rtl="0">
              <a:lnSpc>
                <a:spcPct val="150000"/>
              </a:lnSpc>
              <a:spcBef>
                <a:spcPts val="800"/>
              </a:spcBef>
              <a:spcAft>
                <a:spcPts val="0"/>
              </a:spcAft>
              <a:buClr>
                <a:schemeClr val="lt1"/>
              </a:buClr>
              <a:buSzPts val="1800"/>
              <a:buFont typeface="Rockwell"/>
              <a:buAutoNum type="arabicPeriod"/>
            </a:pPr>
            <a:r>
              <a:rPr lang="es-CO" sz="1800" b="1">
                <a:solidFill>
                  <a:schemeClr val="lt1"/>
                </a:solidFill>
                <a:latin typeface="Century"/>
                <a:ea typeface="Century"/>
                <a:cs typeface="Century"/>
                <a:sym typeface="Century"/>
              </a:rPr>
              <a:t>Definir las causas que llevan a las mujeres a elegir esta opción de ocupación y describir las condiciones de vida de estas mujeres trabajadoras en satélites de confección.</a:t>
            </a:r>
            <a:endParaRPr sz="1800" b="1">
              <a:solidFill>
                <a:schemeClr val="lt1"/>
              </a:solidFill>
              <a:latin typeface="Century"/>
              <a:ea typeface="Century"/>
              <a:cs typeface="Century"/>
              <a:sym typeface="Century"/>
            </a:endParaRPr>
          </a:p>
          <a:p>
            <a:pPr marL="342900" marR="0" lvl="0" indent="-342900" algn="just" rtl="0">
              <a:lnSpc>
                <a:spcPct val="150000"/>
              </a:lnSpc>
              <a:spcBef>
                <a:spcPts val="800"/>
              </a:spcBef>
              <a:spcAft>
                <a:spcPts val="0"/>
              </a:spcAft>
              <a:buClr>
                <a:schemeClr val="lt1"/>
              </a:buClr>
              <a:buSzPts val="1800"/>
              <a:buFont typeface="Rockwell"/>
              <a:buAutoNum type="arabicPeriod"/>
            </a:pPr>
            <a:r>
              <a:rPr lang="es-CO" sz="1800" b="1">
                <a:solidFill>
                  <a:schemeClr val="lt1"/>
                </a:solidFill>
                <a:latin typeface="Century"/>
                <a:ea typeface="Century"/>
                <a:cs typeface="Century"/>
                <a:sym typeface="Century"/>
              </a:rPr>
              <a:t>Desarrollar una metodología de investigación mixta para identificar las variables, y analizar las condiciones sociales y económicas, que son impactadas por el tipo de contratación y que a su vez han afectado el bienestar de las trabajadoras.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11fc8f7c29a_2_1"/>
          <p:cNvSpPr txBox="1">
            <a:spLocks noGrp="1"/>
          </p:cNvSpPr>
          <p:nvPr>
            <p:ph type="title"/>
          </p:nvPr>
        </p:nvSpPr>
        <p:spPr>
          <a:xfrm rot="4500103">
            <a:off x="5101642" y="2203204"/>
            <a:ext cx="4818965" cy="1435556"/>
          </a:xfrm>
          <a:prstGeom prst="rect">
            <a:avLst/>
          </a:prstGeom>
        </p:spPr>
        <p:txBody>
          <a:bodyPr spcFirstLastPara="1" wrap="square" lIns="91425" tIns="45700" rIns="91425" bIns="45700" anchor="b" anchorCtr="0">
            <a:normAutofit/>
          </a:bodyPr>
          <a:lstStyle/>
          <a:p>
            <a:pPr marL="0" lvl="0" indent="0" algn="ctr" rtl="0">
              <a:spcBef>
                <a:spcPts val="0"/>
              </a:spcBef>
              <a:spcAft>
                <a:spcPts val="0"/>
              </a:spcAft>
              <a:buNone/>
            </a:pPr>
            <a:r>
              <a:rPr lang="es-CO"/>
              <a:t>	Planteamiento del problema </a:t>
            </a:r>
            <a:endParaRPr/>
          </a:p>
        </p:txBody>
      </p:sp>
      <p:sp>
        <p:nvSpPr>
          <p:cNvPr id="178" name="Google Shape;178;g11fc8f7c29a_2_1"/>
          <p:cNvSpPr txBox="1">
            <a:spLocks noGrp="1"/>
          </p:cNvSpPr>
          <p:nvPr>
            <p:ph type="body" idx="1"/>
          </p:nvPr>
        </p:nvSpPr>
        <p:spPr>
          <a:xfrm>
            <a:off x="710043" y="729590"/>
            <a:ext cx="5088300" cy="5398800"/>
          </a:xfrm>
          <a:prstGeom prst="rect">
            <a:avLst/>
          </a:prstGeom>
        </p:spPr>
        <p:txBody>
          <a:bodyPr spcFirstLastPara="1" wrap="square" lIns="91425" tIns="45700" rIns="91425" bIns="45700" anchor="t" anchorCtr="0">
            <a:normAutofit/>
          </a:bodyPr>
          <a:lstStyle/>
          <a:p>
            <a:pPr marL="914400" indent="-457200">
              <a:spcAft>
                <a:spcPts val="600"/>
              </a:spcAft>
              <a:buFont typeface="Arial" panose="020B0604020202020204" pitchFamily="34" charset="0"/>
              <a:buChar char="•"/>
            </a:pPr>
            <a:r>
              <a:rPr lang="es-CO" dirty="0"/>
              <a:t>Brecha de género: Colombia puesto 22 del Ranking mundial (75,8%)</a:t>
            </a:r>
          </a:p>
          <a:p>
            <a:pPr marL="914400" indent="-457200">
              <a:spcAft>
                <a:spcPts val="600"/>
              </a:spcAft>
              <a:buFont typeface="Arial" panose="020B0604020202020204" pitchFamily="34" charset="0"/>
              <a:buChar char="•"/>
            </a:pPr>
            <a:r>
              <a:rPr lang="es-CO" dirty="0"/>
              <a:t>Brecha Salarial </a:t>
            </a:r>
            <a:r>
              <a:rPr lang="es-CO" dirty="0" err="1"/>
              <a:t>prociclica</a:t>
            </a:r>
            <a:r>
              <a:rPr lang="es-CO" dirty="0"/>
              <a:t>: 12,9% para el 2019.</a:t>
            </a:r>
          </a:p>
          <a:p>
            <a:pPr marL="914400" indent="-457200">
              <a:spcAft>
                <a:spcPts val="600"/>
              </a:spcAft>
              <a:buFont typeface="Arial" panose="020B0604020202020204" pitchFamily="34" charset="0"/>
              <a:buChar char="•"/>
            </a:pPr>
            <a:r>
              <a:rPr lang="es-CO" dirty="0"/>
              <a:t>Aumento del 7% en desempleo tras inicio pandemia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7"/>
          <p:cNvSpPr txBox="1"/>
          <p:nvPr/>
        </p:nvSpPr>
        <p:spPr>
          <a:xfrm>
            <a:off x="3347864" y="260648"/>
            <a:ext cx="5328600" cy="3078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endParaRPr/>
          </a:p>
        </p:txBody>
      </p:sp>
      <p:sp>
        <p:nvSpPr>
          <p:cNvPr id="184" name="Google Shape;184;p7"/>
          <p:cNvSpPr txBox="1">
            <a:spLocks noGrp="1"/>
          </p:cNvSpPr>
          <p:nvPr>
            <p:ph type="title"/>
          </p:nvPr>
        </p:nvSpPr>
        <p:spPr>
          <a:xfrm rot="4500103">
            <a:off x="5101642" y="2203204"/>
            <a:ext cx="4818965" cy="1435556"/>
          </a:xfrm>
          <a:prstGeom prst="rect">
            <a:avLst/>
          </a:prstGeom>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Font typeface="Arial"/>
              <a:buNone/>
            </a:pPr>
            <a:r>
              <a:rPr lang="es-CO" sz="5500" b="1" dirty="0">
                <a:latin typeface="Century"/>
                <a:ea typeface="Century"/>
                <a:cs typeface="Century"/>
                <a:sym typeface="Century"/>
              </a:rPr>
              <a:t>Marco conceptual </a:t>
            </a:r>
            <a:r>
              <a:rPr lang="es-CO" sz="5400" b="1" dirty="0">
                <a:latin typeface="Century"/>
                <a:ea typeface="Century"/>
                <a:cs typeface="Century"/>
                <a:sym typeface="Century"/>
              </a:rPr>
              <a:t> </a:t>
            </a:r>
            <a:endParaRPr dirty="0"/>
          </a:p>
        </p:txBody>
      </p:sp>
      <p:sp>
        <p:nvSpPr>
          <p:cNvPr id="185" name="Google Shape;185;p7"/>
          <p:cNvSpPr txBox="1">
            <a:spLocks noGrp="1"/>
          </p:cNvSpPr>
          <p:nvPr>
            <p:ph type="body" idx="1"/>
          </p:nvPr>
        </p:nvSpPr>
        <p:spPr>
          <a:xfrm flipH="1">
            <a:off x="455750" y="715628"/>
            <a:ext cx="6014700" cy="5581000"/>
          </a:xfrm>
          <a:prstGeom prst="rect">
            <a:avLst/>
          </a:prstGeom>
        </p:spPr>
        <p:txBody>
          <a:bodyPr spcFirstLastPara="1" wrap="square" lIns="91425" tIns="45700" rIns="91425" bIns="45700" anchor="ctr" anchorCtr="0">
            <a:normAutofit/>
          </a:bodyPr>
          <a:lstStyle/>
          <a:p>
            <a:pPr marL="516636" indent="-457200">
              <a:lnSpc>
                <a:spcPct val="160000"/>
              </a:lnSpc>
              <a:buSzPct val="102857"/>
              <a:buFont typeface="Arial" panose="020B0604020202020204" pitchFamily="34" charset="0"/>
              <a:buChar char="•"/>
            </a:pPr>
            <a:r>
              <a:rPr lang="es-CO" dirty="0"/>
              <a:t>Flexibilización laboral y de procesos productivos</a:t>
            </a:r>
          </a:p>
          <a:p>
            <a:pPr marL="516636" indent="-457200">
              <a:lnSpc>
                <a:spcPct val="160000"/>
              </a:lnSpc>
              <a:buSzPct val="102857"/>
              <a:buFont typeface="Arial" panose="020B0604020202020204" pitchFamily="34" charset="0"/>
              <a:buChar char="•"/>
            </a:pPr>
            <a:r>
              <a:rPr lang="es-CO" dirty="0">
                <a:latin typeface="Century" panose="02040604050505020304" pitchFamily="18" charset="0"/>
              </a:rPr>
              <a:t>Tercerización “</a:t>
            </a:r>
            <a:r>
              <a:rPr lang="es-CO" sz="2000" b="1" dirty="0">
                <a:effectLst/>
                <a:latin typeface="Century" panose="02040604050505020304" pitchFamily="18" charset="0"/>
                <a:ea typeface="Times New Roman" panose="02020603050405020304" pitchFamily="18" charset="0"/>
              </a:rPr>
              <a:t>no existe una relación de dependencia entre el contratante y el contratado</a:t>
            </a:r>
            <a:r>
              <a:rPr lang="es-CO" sz="2800" b="1" dirty="0">
                <a:effectLst/>
                <a:latin typeface="Century" panose="02040604050505020304" pitchFamily="18" charset="0"/>
                <a:ea typeface="Times New Roman" panose="02020603050405020304" pitchFamily="18" charset="0"/>
              </a:rPr>
              <a:t>” (Sánchez, 2012) </a:t>
            </a:r>
            <a:endParaRPr b="1" dirty="0">
              <a:latin typeface="Century" panose="02040604050505020304" pitchFamily="18" charset="0"/>
            </a:endParaRPr>
          </a:p>
          <a:p>
            <a:pPr marL="457200" lvl="0" indent="-397764" algn="l" rtl="0">
              <a:lnSpc>
                <a:spcPct val="160000"/>
              </a:lnSpc>
              <a:spcBef>
                <a:spcPts val="0"/>
              </a:spcBef>
              <a:spcAft>
                <a:spcPts val="0"/>
              </a:spcAft>
              <a:buSzPct val="102857"/>
              <a:buChar char="●"/>
            </a:pPr>
            <a:r>
              <a:rPr lang="es-CO" dirty="0">
                <a:latin typeface="Century" panose="02040604050505020304" pitchFamily="18" charset="0"/>
              </a:rPr>
              <a:t>Des laboralización: </a:t>
            </a:r>
            <a:r>
              <a:rPr lang="es-CO" sz="2000" dirty="0">
                <a:latin typeface="Century" panose="02040604050505020304" pitchFamily="18" charset="0"/>
              </a:rPr>
              <a:t>“flexibilización laboral de trabajos temporales”</a:t>
            </a:r>
            <a:r>
              <a:rPr lang="es-CO" sz="2400" b="1" dirty="0">
                <a:latin typeface="Century" panose="02040604050505020304" pitchFamily="18" charset="0"/>
              </a:rPr>
              <a:t> (Palacio, 1994)</a:t>
            </a:r>
            <a:endParaRPr sz="2400" b="1" dirty="0">
              <a:latin typeface="Century" panose="02040604050505020304" pitchFamily="18" charset="0"/>
            </a:endParaRPr>
          </a:p>
          <a:p>
            <a:pPr marL="457200" lvl="0" indent="0" algn="l" rtl="0">
              <a:spcBef>
                <a:spcPts val="600"/>
              </a:spcBef>
              <a:spcAft>
                <a:spcPts val="600"/>
              </a:spcAft>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6"/>
          <p:cNvSpPr txBox="1">
            <a:spLocks noGrp="1"/>
          </p:cNvSpPr>
          <p:nvPr>
            <p:ph type="title" idx="4294967295"/>
          </p:nvPr>
        </p:nvSpPr>
        <p:spPr>
          <a:xfrm rot="890827">
            <a:off x="70285" y="5428469"/>
            <a:ext cx="5871430" cy="1312013"/>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SzPts val="990"/>
              <a:buNone/>
            </a:pPr>
            <a:r>
              <a:rPr lang="es-CO" sz="3559" b="1">
                <a:latin typeface="Century"/>
                <a:ea typeface="Century"/>
                <a:cs typeface="Century"/>
                <a:sym typeface="Century"/>
              </a:rPr>
              <a:t>Estructura jerárquica del mercado laboral en Colombia </a:t>
            </a:r>
            <a:endParaRPr sz="3559" b="1">
              <a:latin typeface="Century"/>
              <a:ea typeface="Century"/>
              <a:cs typeface="Century"/>
              <a:sym typeface="Century"/>
            </a:endParaRPr>
          </a:p>
        </p:txBody>
      </p:sp>
      <p:pic>
        <p:nvPicPr>
          <p:cNvPr id="191" name="Google Shape;191;p6"/>
          <p:cNvPicPr preferRelativeResize="0"/>
          <p:nvPr/>
        </p:nvPicPr>
        <p:blipFill>
          <a:blip r:embed="rId3">
            <a:alphaModFix/>
          </a:blip>
          <a:stretch>
            <a:fillRect/>
          </a:stretch>
        </p:blipFill>
        <p:spPr>
          <a:xfrm>
            <a:off x="371600" y="0"/>
            <a:ext cx="8107974" cy="5147926"/>
          </a:xfrm>
          <a:prstGeom prst="rect">
            <a:avLst/>
          </a:prstGeom>
          <a:noFill/>
          <a:ln>
            <a:noFill/>
          </a:ln>
        </p:spPr>
      </p:pic>
    </p:spTree>
  </p:cSld>
  <p:clrMapOvr>
    <a:masterClrMapping/>
  </p:clrMapOvr>
</p:sld>
</file>

<file path=ppt/theme/theme1.xml><?xml version="1.0" encoding="utf-8"?>
<a:theme xmlns:a="http://schemas.openxmlformats.org/drawingml/2006/main" name="Kilter">
  <a:themeElements>
    <a:clrScheme name="Forma de onda">
      <a:dk1>
        <a:srgbClr val="000000"/>
      </a:dk1>
      <a:lt1>
        <a:srgbClr val="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979</Words>
  <Application>Microsoft Office PowerPoint</Application>
  <PresentationFormat>Presentación en pantalla (4:3)</PresentationFormat>
  <Paragraphs>112</Paragraphs>
  <Slides>27</Slides>
  <Notes>26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27</vt:i4>
      </vt:variant>
    </vt:vector>
  </HeadingPairs>
  <TitlesOfParts>
    <vt:vector size="33" baseType="lpstr">
      <vt:lpstr>Arial</vt:lpstr>
      <vt:lpstr>Century</vt:lpstr>
      <vt:lpstr>Noto Sans Symbols</vt:lpstr>
      <vt:lpstr>Rockwell</vt:lpstr>
      <vt:lpstr>Times New Roman</vt:lpstr>
      <vt:lpstr>Kilter</vt:lpstr>
      <vt:lpstr>La tercerización laboral en el sector de confección. Un análisis sobre el impacto en las condiciones de vida para las trabajadoras de satélites de confección en Bogotá, Colombia.  </vt:lpstr>
      <vt:lpstr>Presentación de PowerPoint</vt:lpstr>
      <vt:lpstr>Presentación de PowerPoint</vt:lpstr>
      <vt:lpstr>Presentación de PowerPoint</vt:lpstr>
      <vt:lpstr>Presentación de PowerPoint</vt:lpstr>
      <vt:lpstr>Presentación de PowerPoint</vt:lpstr>
      <vt:lpstr> Planteamiento del problema </vt:lpstr>
      <vt:lpstr>Marco conceptual  </vt:lpstr>
      <vt:lpstr>Estructura jerárquica del mercado laboral en Colombia </vt:lpstr>
      <vt:lpstr>Marco Legal </vt:lpstr>
      <vt:lpstr>Metodología</vt:lpstr>
      <vt:lpstr>Presentación de PowerPoint</vt:lpstr>
      <vt:lpstr>Metodología</vt:lpstr>
      <vt:lpstr>Metodología</vt:lpstr>
      <vt:lpstr>Resultados encuesta </vt:lpstr>
      <vt:lpstr>Resultados</vt:lpstr>
      <vt:lpstr>Resultados </vt:lpstr>
      <vt:lpstr>Resultados </vt:lpstr>
      <vt:lpstr>Resultados </vt:lpstr>
      <vt:lpstr>Resultados </vt:lpstr>
      <vt:lpstr>Resultados </vt:lpstr>
      <vt:lpstr>Resultados índice de pobreza  </vt:lpstr>
      <vt:lpstr>Conclusiones</vt:lpstr>
      <vt:lpstr>Conclusiones</vt:lpstr>
      <vt:lpstr>Recomendaciones </vt:lpstr>
      <vt:lpstr>¡Gracias!</vt:lpstr>
      <vt:lpstr>Referencias bibliográficas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tercerización laboral en el sector de confección. Un análisis sobre el impacto en las condiciones de vida para las trabajadoras de satélites de confección en Bogotá, Colombia.</dc:title>
  <dc:creator>Design</dc:creator>
  <cp:lastModifiedBy>Laura Orjuela</cp:lastModifiedBy>
  <cp:revision>7</cp:revision>
  <dcterms:created xsi:type="dcterms:W3CDTF">2012-07-13T20:53:13Z</dcterms:created>
  <dcterms:modified xsi:type="dcterms:W3CDTF">2022-06-14T23:27:08Z</dcterms:modified>
</cp:coreProperties>
</file>