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436" r:id="rId1"/>
  </p:sldMasterIdLst>
  <p:notesMasterIdLst>
    <p:notesMasterId r:id="rId25"/>
  </p:notesMasterIdLst>
  <p:sldIdLst>
    <p:sldId id="256" r:id="rId2"/>
    <p:sldId id="293" r:id="rId3"/>
    <p:sldId id="258" r:id="rId4"/>
    <p:sldId id="257" r:id="rId5"/>
    <p:sldId id="283" r:id="rId6"/>
    <p:sldId id="262" r:id="rId7"/>
    <p:sldId id="263" r:id="rId8"/>
    <p:sldId id="292" r:id="rId9"/>
    <p:sldId id="291" r:id="rId10"/>
    <p:sldId id="284" r:id="rId11"/>
    <p:sldId id="285" r:id="rId12"/>
    <p:sldId id="286" r:id="rId13"/>
    <p:sldId id="287" r:id="rId14"/>
    <p:sldId id="288" r:id="rId15"/>
    <p:sldId id="290" r:id="rId16"/>
    <p:sldId id="297" r:id="rId17"/>
    <p:sldId id="277" r:id="rId18"/>
    <p:sldId id="278" r:id="rId19"/>
    <p:sldId id="295" r:id="rId20"/>
    <p:sldId id="267" r:id="rId21"/>
    <p:sldId id="268" r:id="rId22"/>
    <p:sldId id="296" r:id="rId23"/>
    <p:sldId id="29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34559" autoAdjust="0"/>
    <p:restoredTop sz="86323" autoAdjust="0"/>
  </p:normalViewPr>
  <p:slideViewPr>
    <p:cSldViewPr snapToGrid="0">
      <p:cViewPr varScale="1">
        <p:scale>
          <a:sx n="74" d="100"/>
          <a:sy n="74" d="100"/>
        </p:scale>
        <p:origin x="94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A9D869-F914-4CDD-8480-0ACF892E4768}" type="doc">
      <dgm:prSet loTypeId="urn:microsoft.com/office/officeart/2005/8/layout/equation2" loCatId="process" qsTypeId="urn:microsoft.com/office/officeart/2005/8/quickstyle/simple1" qsCatId="simple" csTypeId="urn:microsoft.com/office/officeart/2005/8/colors/colorful2" csCatId="colorful" phldr="1"/>
      <dgm:spPr/>
    </dgm:pt>
    <dgm:pt modelId="{AF542C25-ED62-4179-B116-61E23ED0C199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Ferias y fiestas que no han sido documentadas y no se han tenido en cuenta para el desarrollo de la promoción turística </a:t>
          </a:r>
          <a:endParaRPr lang="es-ES" dirty="0">
            <a:solidFill>
              <a:schemeClr val="tx1"/>
            </a:solidFill>
          </a:endParaRPr>
        </a:p>
      </dgm:t>
    </dgm:pt>
    <dgm:pt modelId="{56FA271F-4EA7-46C5-8549-BA82092AD9C7}" type="parTrans" cxnId="{D9C027BB-7E56-4E57-ADBB-864DACCBC021}">
      <dgm:prSet/>
      <dgm:spPr/>
      <dgm:t>
        <a:bodyPr/>
        <a:lstStyle/>
        <a:p>
          <a:endParaRPr lang="es-ES"/>
        </a:p>
      </dgm:t>
    </dgm:pt>
    <dgm:pt modelId="{260BF9EC-B509-42E0-ABB5-C18E85A3E0E2}" type="sibTrans" cxnId="{D9C027BB-7E56-4E57-ADBB-864DACCBC021}">
      <dgm:prSet/>
      <dgm:spPr/>
      <dgm:t>
        <a:bodyPr/>
        <a:lstStyle/>
        <a:p>
          <a:endParaRPr lang="es-ES"/>
        </a:p>
      </dgm:t>
    </dgm:pt>
    <dgm:pt modelId="{DFA7FCC2-A7E5-4D7B-B6FB-FAA667FC1A59}">
      <dgm:prSet custT="1"/>
      <dgm:spPr/>
      <dgm:t>
        <a:bodyPr/>
        <a:lstStyle/>
        <a:p>
          <a:r>
            <a:rPr lang="es-CO" sz="1700" dirty="0" smtClean="0">
              <a:solidFill>
                <a:schemeClr val="tx1"/>
              </a:solidFill>
            </a:rPr>
            <a:t>La no existencia de tradiciones culturales arraigadas y la falta de identidad cultural</a:t>
          </a:r>
        </a:p>
        <a:p>
          <a:r>
            <a:rPr lang="es-CO" sz="1700" dirty="0" smtClean="0"/>
            <a:t>Esquema de Ordenamiento Territorial Municipal (2010) .</a:t>
          </a:r>
        </a:p>
      </dgm:t>
    </dgm:pt>
    <dgm:pt modelId="{079C73D2-AE6B-44A9-8D5E-D5C63F7C4CC9}" type="parTrans" cxnId="{85DA5198-86C9-495F-BC55-7076B3E82B44}">
      <dgm:prSet/>
      <dgm:spPr/>
      <dgm:t>
        <a:bodyPr/>
        <a:lstStyle/>
        <a:p>
          <a:endParaRPr lang="es-ES"/>
        </a:p>
      </dgm:t>
    </dgm:pt>
    <dgm:pt modelId="{4A5A393D-600B-44D1-8E19-DE17C4FA5A26}" type="sibTrans" cxnId="{85DA5198-86C9-495F-BC55-7076B3E82B44}">
      <dgm:prSet/>
      <dgm:spPr/>
      <dgm:t>
        <a:bodyPr/>
        <a:lstStyle/>
        <a:p>
          <a:endParaRPr lang="es-ES"/>
        </a:p>
      </dgm:t>
    </dgm:pt>
    <dgm:pt modelId="{CAF95012-F8AB-4F5D-8E35-BDE104A56A9D}">
      <dgm:prSet custT="1"/>
      <dgm:spPr/>
      <dgm:t>
        <a:bodyPr/>
        <a:lstStyle/>
        <a:p>
          <a:r>
            <a:rPr lang="es-CO" sz="1500" dirty="0" smtClean="0"/>
            <a:t>¿</a:t>
          </a:r>
          <a:r>
            <a:rPr lang="es-CO" sz="1800" dirty="0" smtClean="0"/>
            <a:t>Cómo se puede potenciar el reconocimiento de las ferias y fiestas que se realizan en el municipio de Choachí</a:t>
          </a:r>
          <a:r>
            <a:rPr lang="es-CO" sz="1500" dirty="0" smtClean="0"/>
            <a:t>?</a:t>
          </a:r>
          <a:endParaRPr lang="es-ES" sz="1500" dirty="0"/>
        </a:p>
      </dgm:t>
    </dgm:pt>
    <dgm:pt modelId="{55F3FFBE-671A-4379-A36E-33F6FAA83D05}" type="parTrans" cxnId="{249EB37B-0152-4597-ADF8-672363A8B24C}">
      <dgm:prSet/>
      <dgm:spPr/>
      <dgm:t>
        <a:bodyPr/>
        <a:lstStyle/>
        <a:p>
          <a:endParaRPr lang="es-ES"/>
        </a:p>
      </dgm:t>
    </dgm:pt>
    <dgm:pt modelId="{44677B8C-0583-430B-91C6-D5D56CC70B02}" type="sibTrans" cxnId="{249EB37B-0152-4597-ADF8-672363A8B24C}">
      <dgm:prSet/>
      <dgm:spPr/>
      <dgm:t>
        <a:bodyPr/>
        <a:lstStyle/>
        <a:p>
          <a:endParaRPr lang="es-ES"/>
        </a:p>
      </dgm:t>
    </dgm:pt>
    <dgm:pt modelId="{E03AAC58-5967-42D5-A59E-04C44A547953}" type="pres">
      <dgm:prSet presAssocID="{F4A9D869-F914-4CDD-8480-0ACF892E4768}" presName="Name0" presStyleCnt="0">
        <dgm:presLayoutVars>
          <dgm:dir/>
          <dgm:resizeHandles val="exact"/>
        </dgm:presLayoutVars>
      </dgm:prSet>
      <dgm:spPr/>
    </dgm:pt>
    <dgm:pt modelId="{F8FA190D-E14A-43D9-B613-6B31C9938C4D}" type="pres">
      <dgm:prSet presAssocID="{F4A9D869-F914-4CDD-8480-0ACF892E4768}" presName="vNodes" presStyleCnt="0"/>
      <dgm:spPr/>
    </dgm:pt>
    <dgm:pt modelId="{D979034B-BA08-4A0B-89A1-84BFB798D6AB}" type="pres">
      <dgm:prSet presAssocID="{DFA7FCC2-A7E5-4D7B-B6FB-FAA667FC1A59}" presName="node" presStyleLbl="node1" presStyleIdx="0" presStyleCnt="3" custScaleX="329465" custScaleY="169960" custLinFactNeighborX="-15041" custLinFactNeighborY="9878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7FD977-B18B-432A-8E5F-56185A1421F3}" type="pres">
      <dgm:prSet presAssocID="{4A5A393D-600B-44D1-8E19-DE17C4FA5A26}" presName="spacerT" presStyleCnt="0"/>
      <dgm:spPr/>
    </dgm:pt>
    <dgm:pt modelId="{36D723EC-8095-4A0A-8B92-805D2EE81328}" type="pres">
      <dgm:prSet presAssocID="{4A5A393D-600B-44D1-8E19-DE17C4FA5A26}" presName="sibTrans" presStyleLbl="sibTrans2D1" presStyleIdx="0" presStyleCnt="2"/>
      <dgm:spPr/>
      <dgm:t>
        <a:bodyPr/>
        <a:lstStyle/>
        <a:p>
          <a:endParaRPr lang="es-ES"/>
        </a:p>
      </dgm:t>
    </dgm:pt>
    <dgm:pt modelId="{A89E68D2-F4D9-48D7-992B-98721795F040}" type="pres">
      <dgm:prSet presAssocID="{4A5A393D-600B-44D1-8E19-DE17C4FA5A26}" presName="spacerB" presStyleCnt="0"/>
      <dgm:spPr/>
    </dgm:pt>
    <dgm:pt modelId="{4CD82A84-D0A6-4023-A4D8-BC28C9544B82}" type="pres">
      <dgm:prSet presAssocID="{AF542C25-ED62-4179-B116-61E23ED0C199}" presName="node" presStyleLbl="node1" presStyleIdx="1" presStyleCnt="3" custScaleX="258097" custScaleY="167090" custLinFactNeighborX="-1458" custLinFactNeighborY="-5384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DE4EEA-9081-4444-BA02-7D81C156EB12}" type="pres">
      <dgm:prSet presAssocID="{F4A9D869-F914-4CDD-8480-0ACF892E4768}" presName="sibTransLast" presStyleLbl="sibTrans2D1" presStyleIdx="1" presStyleCnt="2"/>
      <dgm:spPr/>
      <dgm:t>
        <a:bodyPr/>
        <a:lstStyle/>
        <a:p>
          <a:endParaRPr lang="es-ES"/>
        </a:p>
      </dgm:t>
    </dgm:pt>
    <dgm:pt modelId="{B25A0BD0-CF26-47AA-BE5B-5833694DC3AA}" type="pres">
      <dgm:prSet presAssocID="{F4A9D869-F914-4CDD-8480-0ACF892E4768}" presName="connectorText" presStyleLbl="sibTrans2D1" presStyleIdx="1" presStyleCnt="2"/>
      <dgm:spPr/>
      <dgm:t>
        <a:bodyPr/>
        <a:lstStyle/>
        <a:p>
          <a:endParaRPr lang="es-ES"/>
        </a:p>
      </dgm:t>
    </dgm:pt>
    <dgm:pt modelId="{99994027-E45B-4508-9FB3-51FDE9EB7441}" type="pres">
      <dgm:prSet presAssocID="{F4A9D869-F914-4CDD-8480-0ACF892E4768}" presName="lastNode" presStyleLbl="node1" presStyleIdx="2" presStyleCnt="3" custScaleX="118171" custScaleY="8685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BD7C12C-9E25-4740-811C-2AA21EB9BD17}" type="presOf" srcId="{F4A9D869-F914-4CDD-8480-0ACF892E4768}" destId="{E03AAC58-5967-42D5-A59E-04C44A547953}" srcOrd="0" destOrd="0" presId="urn:microsoft.com/office/officeart/2005/8/layout/equation2"/>
    <dgm:cxn modelId="{D9C027BB-7E56-4E57-ADBB-864DACCBC021}" srcId="{F4A9D869-F914-4CDD-8480-0ACF892E4768}" destId="{AF542C25-ED62-4179-B116-61E23ED0C199}" srcOrd="1" destOrd="0" parTransId="{56FA271F-4EA7-46C5-8549-BA82092AD9C7}" sibTransId="{260BF9EC-B509-42E0-ABB5-C18E85A3E0E2}"/>
    <dgm:cxn modelId="{85DA5198-86C9-495F-BC55-7076B3E82B44}" srcId="{F4A9D869-F914-4CDD-8480-0ACF892E4768}" destId="{DFA7FCC2-A7E5-4D7B-B6FB-FAA667FC1A59}" srcOrd="0" destOrd="0" parTransId="{079C73D2-AE6B-44A9-8D5E-D5C63F7C4CC9}" sibTransId="{4A5A393D-600B-44D1-8E19-DE17C4FA5A26}"/>
    <dgm:cxn modelId="{3BD839FF-078C-4675-B85F-E91F8E30BEFC}" type="presOf" srcId="{CAF95012-F8AB-4F5D-8E35-BDE104A56A9D}" destId="{99994027-E45B-4508-9FB3-51FDE9EB7441}" srcOrd="0" destOrd="0" presId="urn:microsoft.com/office/officeart/2005/8/layout/equation2"/>
    <dgm:cxn modelId="{72E47C08-D572-4839-BA12-E7DBD940C905}" type="presOf" srcId="{260BF9EC-B509-42E0-ABB5-C18E85A3E0E2}" destId="{31DE4EEA-9081-4444-BA02-7D81C156EB12}" srcOrd="0" destOrd="0" presId="urn:microsoft.com/office/officeart/2005/8/layout/equation2"/>
    <dgm:cxn modelId="{249EB37B-0152-4597-ADF8-672363A8B24C}" srcId="{F4A9D869-F914-4CDD-8480-0ACF892E4768}" destId="{CAF95012-F8AB-4F5D-8E35-BDE104A56A9D}" srcOrd="2" destOrd="0" parTransId="{55F3FFBE-671A-4379-A36E-33F6FAA83D05}" sibTransId="{44677B8C-0583-430B-91C6-D5D56CC70B02}"/>
    <dgm:cxn modelId="{C626E9F8-D2D6-4AED-983A-B6C8152BDAB2}" type="presOf" srcId="{AF542C25-ED62-4179-B116-61E23ED0C199}" destId="{4CD82A84-D0A6-4023-A4D8-BC28C9544B82}" srcOrd="0" destOrd="0" presId="urn:microsoft.com/office/officeart/2005/8/layout/equation2"/>
    <dgm:cxn modelId="{EDAF051E-0373-47E5-B17B-0724A4BAC862}" type="presOf" srcId="{260BF9EC-B509-42E0-ABB5-C18E85A3E0E2}" destId="{B25A0BD0-CF26-47AA-BE5B-5833694DC3AA}" srcOrd="1" destOrd="0" presId="urn:microsoft.com/office/officeart/2005/8/layout/equation2"/>
    <dgm:cxn modelId="{A76FE88F-7200-4E6D-A0E4-859B219E6551}" type="presOf" srcId="{4A5A393D-600B-44D1-8E19-DE17C4FA5A26}" destId="{36D723EC-8095-4A0A-8B92-805D2EE81328}" srcOrd="0" destOrd="0" presId="urn:microsoft.com/office/officeart/2005/8/layout/equation2"/>
    <dgm:cxn modelId="{981A0B3A-846E-4703-8AE0-9D608D962B8C}" type="presOf" srcId="{DFA7FCC2-A7E5-4D7B-B6FB-FAA667FC1A59}" destId="{D979034B-BA08-4A0B-89A1-84BFB798D6AB}" srcOrd="0" destOrd="0" presId="urn:microsoft.com/office/officeart/2005/8/layout/equation2"/>
    <dgm:cxn modelId="{8E95A63A-A28A-4859-BF8E-A3D67789DEF5}" type="presParOf" srcId="{E03AAC58-5967-42D5-A59E-04C44A547953}" destId="{F8FA190D-E14A-43D9-B613-6B31C9938C4D}" srcOrd="0" destOrd="0" presId="urn:microsoft.com/office/officeart/2005/8/layout/equation2"/>
    <dgm:cxn modelId="{9E6688AD-0706-4908-85DE-9500CF0D9B6E}" type="presParOf" srcId="{F8FA190D-E14A-43D9-B613-6B31C9938C4D}" destId="{D979034B-BA08-4A0B-89A1-84BFB798D6AB}" srcOrd="0" destOrd="0" presId="urn:microsoft.com/office/officeart/2005/8/layout/equation2"/>
    <dgm:cxn modelId="{340754F3-78C7-4533-8D5C-06285B426E97}" type="presParOf" srcId="{F8FA190D-E14A-43D9-B613-6B31C9938C4D}" destId="{487FD977-B18B-432A-8E5F-56185A1421F3}" srcOrd="1" destOrd="0" presId="urn:microsoft.com/office/officeart/2005/8/layout/equation2"/>
    <dgm:cxn modelId="{CAE88C4D-402C-459B-8FD9-24472D524C3C}" type="presParOf" srcId="{F8FA190D-E14A-43D9-B613-6B31C9938C4D}" destId="{36D723EC-8095-4A0A-8B92-805D2EE81328}" srcOrd="2" destOrd="0" presId="urn:microsoft.com/office/officeart/2005/8/layout/equation2"/>
    <dgm:cxn modelId="{B6230C4F-ED6A-4A5B-B3E1-7620E2CE2D09}" type="presParOf" srcId="{F8FA190D-E14A-43D9-B613-6B31C9938C4D}" destId="{A89E68D2-F4D9-48D7-992B-98721795F040}" srcOrd="3" destOrd="0" presId="urn:microsoft.com/office/officeart/2005/8/layout/equation2"/>
    <dgm:cxn modelId="{249D9A77-2518-464C-858E-D4F9E7269151}" type="presParOf" srcId="{F8FA190D-E14A-43D9-B613-6B31C9938C4D}" destId="{4CD82A84-D0A6-4023-A4D8-BC28C9544B82}" srcOrd="4" destOrd="0" presId="urn:microsoft.com/office/officeart/2005/8/layout/equation2"/>
    <dgm:cxn modelId="{10EE7DD6-AED0-4AB5-B90B-FCFDF17B5032}" type="presParOf" srcId="{E03AAC58-5967-42D5-A59E-04C44A547953}" destId="{31DE4EEA-9081-4444-BA02-7D81C156EB12}" srcOrd="1" destOrd="0" presId="urn:microsoft.com/office/officeart/2005/8/layout/equation2"/>
    <dgm:cxn modelId="{36269E6F-CF96-4AE4-B1CF-B3031C21F22E}" type="presParOf" srcId="{31DE4EEA-9081-4444-BA02-7D81C156EB12}" destId="{B25A0BD0-CF26-47AA-BE5B-5833694DC3AA}" srcOrd="0" destOrd="0" presId="urn:microsoft.com/office/officeart/2005/8/layout/equation2"/>
    <dgm:cxn modelId="{3A0902B7-87BD-4E9D-B91F-0AE5F85EB146}" type="presParOf" srcId="{E03AAC58-5967-42D5-A59E-04C44A547953}" destId="{99994027-E45B-4508-9FB3-51FDE9EB7441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4D31FBA-5C2D-4BD6-B78C-B00C12DA7D02}" type="doc">
      <dgm:prSet loTypeId="urn:microsoft.com/office/officeart/2005/8/layout/lProcess3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6CD40F52-A4E9-47AC-AD87-E5AD90BD7DAC}">
      <dgm:prSet phldrT="[Texto]" custT="1"/>
      <dgm:spPr/>
      <dgm:t>
        <a:bodyPr/>
        <a:lstStyle/>
        <a:p>
          <a:r>
            <a:rPr lang="es-CO" sz="1700" dirty="0" smtClean="0">
              <a:effectLst/>
            </a:rPr>
            <a:t>Investigación del mercado, analizando  a los  competidores con atractivos similares.</a:t>
          </a:r>
          <a:endParaRPr lang="es-ES" sz="1700" dirty="0"/>
        </a:p>
      </dgm:t>
    </dgm:pt>
    <dgm:pt modelId="{A9F9D68C-5564-4D50-AE9A-7EFADD4E54BA}" type="parTrans" cxnId="{EC706F41-55EF-4B6D-87C3-C53CD0A79C43}">
      <dgm:prSet/>
      <dgm:spPr/>
      <dgm:t>
        <a:bodyPr/>
        <a:lstStyle/>
        <a:p>
          <a:endParaRPr lang="es-ES"/>
        </a:p>
      </dgm:t>
    </dgm:pt>
    <dgm:pt modelId="{A0E50183-751E-48CF-9D35-9AD069405CBE}" type="sibTrans" cxnId="{EC706F41-55EF-4B6D-87C3-C53CD0A79C43}">
      <dgm:prSet/>
      <dgm:spPr/>
      <dgm:t>
        <a:bodyPr/>
        <a:lstStyle/>
        <a:p>
          <a:endParaRPr lang="es-ES"/>
        </a:p>
      </dgm:t>
    </dgm:pt>
    <dgm:pt modelId="{D034B7D6-D399-470A-95F3-3FD3A7DD1D88}">
      <dgm:prSet phldrT="[Texto]" custT="1"/>
      <dgm:spPr/>
      <dgm:t>
        <a:bodyPr/>
        <a:lstStyle/>
        <a:p>
          <a:r>
            <a:rPr lang="es-CO" sz="1600" dirty="0" smtClean="0">
              <a:effectLst/>
            </a:rPr>
            <a:t>Realizar un estudio de diferenciación entre los municipios cercanos</a:t>
          </a:r>
          <a:endParaRPr lang="es-ES" sz="1600" dirty="0"/>
        </a:p>
      </dgm:t>
    </dgm:pt>
    <dgm:pt modelId="{41CEB5EC-E7D7-4A63-91F1-2E2D0429A905}" type="parTrans" cxnId="{4288B29E-F5CB-461C-8082-1E5F15438BFE}">
      <dgm:prSet/>
      <dgm:spPr/>
      <dgm:t>
        <a:bodyPr/>
        <a:lstStyle/>
        <a:p>
          <a:endParaRPr lang="es-ES"/>
        </a:p>
      </dgm:t>
    </dgm:pt>
    <dgm:pt modelId="{20B9D1D4-F7BE-4859-8D20-198A6A78CB43}" type="sibTrans" cxnId="{4288B29E-F5CB-461C-8082-1E5F15438BFE}">
      <dgm:prSet/>
      <dgm:spPr/>
      <dgm:t>
        <a:bodyPr/>
        <a:lstStyle/>
        <a:p>
          <a:endParaRPr lang="es-ES"/>
        </a:p>
      </dgm:t>
    </dgm:pt>
    <dgm:pt modelId="{317E064A-C70C-4086-8D0E-4A5799DC5F4E}">
      <dgm:prSet phldrT="[Texto]" custT="1"/>
      <dgm:spPr/>
      <dgm:t>
        <a:bodyPr/>
        <a:lstStyle/>
        <a:p>
          <a:r>
            <a:rPr lang="es-CO" sz="1700" dirty="0" smtClean="0">
              <a:effectLst/>
            </a:rPr>
            <a:t>Utilizar instrumentos de comunicación teniendo en cuenta el perfil del turista de Choachí</a:t>
          </a:r>
          <a:endParaRPr lang="es-ES" sz="1700" dirty="0"/>
        </a:p>
      </dgm:t>
    </dgm:pt>
    <dgm:pt modelId="{9A394BDF-70C3-465D-8895-A2000379419F}" type="parTrans" cxnId="{5325E975-2308-433A-BA57-25E55072CA1F}">
      <dgm:prSet/>
      <dgm:spPr/>
      <dgm:t>
        <a:bodyPr/>
        <a:lstStyle/>
        <a:p>
          <a:endParaRPr lang="es-ES"/>
        </a:p>
      </dgm:t>
    </dgm:pt>
    <dgm:pt modelId="{9FC08065-BE0A-4080-A59B-3BD3C6016345}" type="sibTrans" cxnId="{5325E975-2308-433A-BA57-25E55072CA1F}">
      <dgm:prSet/>
      <dgm:spPr/>
      <dgm:t>
        <a:bodyPr/>
        <a:lstStyle/>
        <a:p>
          <a:endParaRPr lang="es-ES"/>
        </a:p>
      </dgm:t>
    </dgm:pt>
    <dgm:pt modelId="{551976D3-34C4-42AC-BDF5-31E0B3BED412}">
      <dgm:prSet phldrT="[Texto]" custT="1"/>
      <dgm:spPr/>
      <dgm:t>
        <a:bodyPr/>
        <a:lstStyle/>
        <a:p>
          <a:r>
            <a:rPr lang="es-CO" sz="1600" dirty="0" smtClean="0">
              <a:effectLst/>
            </a:rPr>
            <a:t>Ampliar  la publicidad de las festividades del municipio, mediante el uso de medios de divulgación como redes sociales, emisoras de radio con mayor audiencia y televisión</a:t>
          </a:r>
          <a:endParaRPr lang="es-ES" sz="1600" dirty="0"/>
        </a:p>
      </dgm:t>
    </dgm:pt>
    <dgm:pt modelId="{423D6453-AD13-4E46-B3E9-486E15AED112}" type="parTrans" cxnId="{CDC17BC6-48DE-47F1-85B5-509E1CC37768}">
      <dgm:prSet/>
      <dgm:spPr/>
      <dgm:t>
        <a:bodyPr/>
        <a:lstStyle/>
        <a:p>
          <a:endParaRPr lang="es-ES"/>
        </a:p>
      </dgm:t>
    </dgm:pt>
    <dgm:pt modelId="{3C6E99DA-C14E-4A2D-8C43-90DFDAA93D16}" type="sibTrans" cxnId="{CDC17BC6-48DE-47F1-85B5-509E1CC37768}">
      <dgm:prSet/>
      <dgm:spPr/>
      <dgm:t>
        <a:bodyPr/>
        <a:lstStyle/>
        <a:p>
          <a:endParaRPr lang="es-ES"/>
        </a:p>
      </dgm:t>
    </dgm:pt>
    <dgm:pt modelId="{68087820-FD8A-4A85-ABFA-987BEA4E8C12}">
      <dgm:prSet phldrT="[Texto]" custT="1"/>
      <dgm:spPr/>
      <dgm:t>
        <a:bodyPr/>
        <a:lstStyle/>
        <a:p>
          <a:r>
            <a:rPr lang="es-CO" sz="1600" dirty="0" smtClean="0">
              <a:effectLst/>
            </a:rPr>
            <a:t>Fomentar el aprendizaje de la cultura chiguana en la comunidad receptora, para así lograr sentido de apropiación por el</a:t>
          </a:r>
          <a:r>
            <a:rPr lang="es-CO" sz="1600" baseline="0" dirty="0" smtClean="0">
              <a:effectLst/>
            </a:rPr>
            <a:t> municipio.</a:t>
          </a:r>
          <a:endParaRPr lang="es-ES" sz="1600" dirty="0"/>
        </a:p>
      </dgm:t>
    </dgm:pt>
    <dgm:pt modelId="{1A23E801-7A53-40C1-B89F-F43C03D3104E}" type="parTrans" cxnId="{BC5AF4C1-5F58-46B3-A8B0-F2A39CE52884}">
      <dgm:prSet/>
      <dgm:spPr/>
      <dgm:t>
        <a:bodyPr/>
        <a:lstStyle/>
        <a:p>
          <a:endParaRPr lang="es-ES"/>
        </a:p>
      </dgm:t>
    </dgm:pt>
    <dgm:pt modelId="{73CAD14A-2E0E-46A4-AFBA-9652B1BBD83E}" type="sibTrans" cxnId="{BC5AF4C1-5F58-46B3-A8B0-F2A39CE52884}">
      <dgm:prSet/>
      <dgm:spPr/>
      <dgm:t>
        <a:bodyPr/>
        <a:lstStyle/>
        <a:p>
          <a:endParaRPr lang="es-ES"/>
        </a:p>
      </dgm:t>
    </dgm:pt>
    <dgm:pt modelId="{D75E3811-CD3E-4664-8D65-16A870B23E77}">
      <dgm:prSet phldrT="[Texto]" custT="1"/>
      <dgm:spPr/>
      <dgm:t>
        <a:bodyPr/>
        <a:lstStyle/>
        <a:p>
          <a:r>
            <a:rPr lang="es-CO" sz="1600" dirty="0" smtClean="0">
              <a:effectLst/>
            </a:rPr>
            <a:t>Realizar talleres que permitan que la comunidad chiguana conozca elementos importantes de su cultura</a:t>
          </a:r>
          <a:endParaRPr lang="es-ES" sz="1600" dirty="0"/>
        </a:p>
      </dgm:t>
    </dgm:pt>
    <dgm:pt modelId="{87948531-922A-48E5-8284-B14CA83FD41D}" type="parTrans" cxnId="{07123816-C2AF-42AA-BDA1-54F83EB2A3E1}">
      <dgm:prSet/>
      <dgm:spPr/>
      <dgm:t>
        <a:bodyPr/>
        <a:lstStyle/>
        <a:p>
          <a:endParaRPr lang="es-ES"/>
        </a:p>
      </dgm:t>
    </dgm:pt>
    <dgm:pt modelId="{C8E35E67-AB35-4CDC-A7EA-1B566430A06B}" type="sibTrans" cxnId="{07123816-C2AF-42AA-BDA1-54F83EB2A3E1}">
      <dgm:prSet/>
      <dgm:spPr/>
      <dgm:t>
        <a:bodyPr/>
        <a:lstStyle/>
        <a:p>
          <a:endParaRPr lang="es-ES"/>
        </a:p>
      </dgm:t>
    </dgm:pt>
    <dgm:pt modelId="{E2F0D254-BC94-4562-84FC-691AB918E679}" type="pres">
      <dgm:prSet presAssocID="{14D31FBA-5C2D-4BD6-B78C-B00C12DA7D02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F5CEB7EA-611B-4A9C-BA84-F928CBA485B7}" type="pres">
      <dgm:prSet presAssocID="{6CD40F52-A4E9-47AC-AD87-E5AD90BD7DAC}" presName="horFlow" presStyleCnt="0"/>
      <dgm:spPr/>
    </dgm:pt>
    <dgm:pt modelId="{7C1B92D1-A302-4686-9F08-11857814AF56}" type="pres">
      <dgm:prSet presAssocID="{6CD40F52-A4E9-47AC-AD87-E5AD90BD7DAC}" presName="bigChev" presStyleLbl="node1" presStyleIdx="0" presStyleCnt="3" custScaleY="82303"/>
      <dgm:spPr/>
      <dgm:t>
        <a:bodyPr/>
        <a:lstStyle/>
        <a:p>
          <a:endParaRPr lang="es-ES"/>
        </a:p>
      </dgm:t>
    </dgm:pt>
    <dgm:pt modelId="{41EBB990-59C3-4C78-836A-DCE787A8F5B4}" type="pres">
      <dgm:prSet presAssocID="{41CEB5EC-E7D7-4A63-91F1-2E2D0429A905}" presName="parTrans" presStyleCnt="0"/>
      <dgm:spPr/>
    </dgm:pt>
    <dgm:pt modelId="{054AA590-1F89-446C-88BB-2DF5C779C159}" type="pres">
      <dgm:prSet presAssocID="{D034B7D6-D399-470A-95F3-3FD3A7DD1D88}" presName="node" presStyleLbl="alignAccFollowNode1" presStyleIdx="0" presStyleCnt="3" custScaleX="14548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6367970-BAA6-415B-A2F5-515B950EE9DB}" type="pres">
      <dgm:prSet presAssocID="{6CD40F52-A4E9-47AC-AD87-E5AD90BD7DAC}" presName="vSp" presStyleCnt="0"/>
      <dgm:spPr/>
    </dgm:pt>
    <dgm:pt modelId="{CA8DBA21-611D-4440-9EF4-CD65681FDDE7}" type="pres">
      <dgm:prSet presAssocID="{317E064A-C70C-4086-8D0E-4A5799DC5F4E}" presName="horFlow" presStyleCnt="0"/>
      <dgm:spPr/>
    </dgm:pt>
    <dgm:pt modelId="{4077229A-C608-496C-82C6-5FC4478CDA90}" type="pres">
      <dgm:prSet presAssocID="{317E064A-C70C-4086-8D0E-4A5799DC5F4E}" presName="bigChev" presStyleLbl="node1" presStyleIdx="1" presStyleCnt="3" custScaleY="82005"/>
      <dgm:spPr/>
      <dgm:t>
        <a:bodyPr/>
        <a:lstStyle/>
        <a:p>
          <a:endParaRPr lang="es-ES"/>
        </a:p>
      </dgm:t>
    </dgm:pt>
    <dgm:pt modelId="{298C1F23-0AC4-413D-AA32-CE0DF38C00F3}" type="pres">
      <dgm:prSet presAssocID="{423D6453-AD13-4E46-B3E9-486E15AED112}" presName="parTrans" presStyleCnt="0"/>
      <dgm:spPr/>
    </dgm:pt>
    <dgm:pt modelId="{BF72718F-F19C-4337-A875-A8DF3E9CC05F}" type="pres">
      <dgm:prSet presAssocID="{551976D3-34C4-42AC-BDF5-31E0B3BED412}" presName="node" presStyleLbl="alignAccFollowNode1" presStyleIdx="1" presStyleCnt="3" custScaleX="147208" custScaleY="11036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16055C-BAC7-494E-AB9B-6D8894D2BC67}" type="pres">
      <dgm:prSet presAssocID="{317E064A-C70C-4086-8D0E-4A5799DC5F4E}" presName="vSp" presStyleCnt="0"/>
      <dgm:spPr/>
    </dgm:pt>
    <dgm:pt modelId="{8F79DA4E-BEE4-4109-A189-535C9D7FCE06}" type="pres">
      <dgm:prSet presAssocID="{68087820-FD8A-4A85-ABFA-987BEA4E8C12}" presName="horFlow" presStyleCnt="0"/>
      <dgm:spPr/>
    </dgm:pt>
    <dgm:pt modelId="{520C5AB5-6793-4722-AFE4-E62A228A73D8}" type="pres">
      <dgm:prSet presAssocID="{68087820-FD8A-4A85-ABFA-987BEA4E8C12}" presName="bigChev" presStyleLbl="node1" presStyleIdx="2" presStyleCnt="3" custScaleX="108964"/>
      <dgm:spPr/>
      <dgm:t>
        <a:bodyPr/>
        <a:lstStyle/>
        <a:p>
          <a:endParaRPr lang="es-ES"/>
        </a:p>
      </dgm:t>
    </dgm:pt>
    <dgm:pt modelId="{678531D8-A6ED-4942-8B02-D771880C0994}" type="pres">
      <dgm:prSet presAssocID="{87948531-922A-48E5-8284-B14CA83FD41D}" presName="parTrans" presStyleCnt="0"/>
      <dgm:spPr/>
    </dgm:pt>
    <dgm:pt modelId="{229307B3-9F38-409B-97AA-EBEA0E7D8A1A}" type="pres">
      <dgm:prSet presAssocID="{D75E3811-CD3E-4664-8D65-16A870B23E77}" presName="node" presStyleLbl="alignAccFollowNode1" presStyleIdx="2" presStyleCnt="3" custScaleX="146523" custScaleY="11129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7306CFD-591C-4662-BE09-F69E9301003D}" type="presOf" srcId="{D034B7D6-D399-470A-95F3-3FD3A7DD1D88}" destId="{054AA590-1F89-446C-88BB-2DF5C779C159}" srcOrd="0" destOrd="0" presId="urn:microsoft.com/office/officeart/2005/8/layout/lProcess3"/>
    <dgm:cxn modelId="{CDC17BC6-48DE-47F1-85B5-509E1CC37768}" srcId="{317E064A-C70C-4086-8D0E-4A5799DC5F4E}" destId="{551976D3-34C4-42AC-BDF5-31E0B3BED412}" srcOrd="0" destOrd="0" parTransId="{423D6453-AD13-4E46-B3E9-486E15AED112}" sibTransId="{3C6E99DA-C14E-4A2D-8C43-90DFDAA93D16}"/>
    <dgm:cxn modelId="{07123816-C2AF-42AA-BDA1-54F83EB2A3E1}" srcId="{68087820-FD8A-4A85-ABFA-987BEA4E8C12}" destId="{D75E3811-CD3E-4664-8D65-16A870B23E77}" srcOrd="0" destOrd="0" parTransId="{87948531-922A-48E5-8284-B14CA83FD41D}" sibTransId="{C8E35E67-AB35-4CDC-A7EA-1B566430A06B}"/>
    <dgm:cxn modelId="{C09398AB-29AE-4829-8B42-BBD6C84B0E68}" type="presOf" srcId="{6CD40F52-A4E9-47AC-AD87-E5AD90BD7DAC}" destId="{7C1B92D1-A302-4686-9F08-11857814AF56}" srcOrd="0" destOrd="0" presId="urn:microsoft.com/office/officeart/2005/8/layout/lProcess3"/>
    <dgm:cxn modelId="{40C341C5-AF79-4832-A4DC-67A512EB1F95}" type="presOf" srcId="{551976D3-34C4-42AC-BDF5-31E0B3BED412}" destId="{BF72718F-F19C-4337-A875-A8DF3E9CC05F}" srcOrd="0" destOrd="0" presId="urn:microsoft.com/office/officeart/2005/8/layout/lProcess3"/>
    <dgm:cxn modelId="{EC706F41-55EF-4B6D-87C3-C53CD0A79C43}" srcId="{14D31FBA-5C2D-4BD6-B78C-B00C12DA7D02}" destId="{6CD40F52-A4E9-47AC-AD87-E5AD90BD7DAC}" srcOrd="0" destOrd="0" parTransId="{A9F9D68C-5564-4D50-AE9A-7EFADD4E54BA}" sibTransId="{A0E50183-751E-48CF-9D35-9AD069405CBE}"/>
    <dgm:cxn modelId="{5325E975-2308-433A-BA57-25E55072CA1F}" srcId="{14D31FBA-5C2D-4BD6-B78C-B00C12DA7D02}" destId="{317E064A-C70C-4086-8D0E-4A5799DC5F4E}" srcOrd="1" destOrd="0" parTransId="{9A394BDF-70C3-465D-8895-A2000379419F}" sibTransId="{9FC08065-BE0A-4080-A59B-3BD3C6016345}"/>
    <dgm:cxn modelId="{C3668D5F-D3A7-48A4-AE00-B6A5AB9DFE02}" type="presOf" srcId="{68087820-FD8A-4A85-ABFA-987BEA4E8C12}" destId="{520C5AB5-6793-4722-AFE4-E62A228A73D8}" srcOrd="0" destOrd="0" presId="urn:microsoft.com/office/officeart/2005/8/layout/lProcess3"/>
    <dgm:cxn modelId="{0E33D938-08B1-49F6-AC1D-0BC00F5EFF95}" type="presOf" srcId="{D75E3811-CD3E-4664-8D65-16A870B23E77}" destId="{229307B3-9F38-409B-97AA-EBEA0E7D8A1A}" srcOrd="0" destOrd="0" presId="urn:microsoft.com/office/officeart/2005/8/layout/lProcess3"/>
    <dgm:cxn modelId="{859D4DDD-8C89-4957-91F1-A1E1B1C6387E}" type="presOf" srcId="{317E064A-C70C-4086-8D0E-4A5799DC5F4E}" destId="{4077229A-C608-496C-82C6-5FC4478CDA90}" srcOrd="0" destOrd="0" presId="urn:microsoft.com/office/officeart/2005/8/layout/lProcess3"/>
    <dgm:cxn modelId="{4288B29E-F5CB-461C-8082-1E5F15438BFE}" srcId="{6CD40F52-A4E9-47AC-AD87-E5AD90BD7DAC}" destId="{D034B7D6-D399-470A-95F3-3FD3A7DD1D88}" srcOrd="0" destOrd="0" parTransId="{41CEB5EC-E7D7-4A63-91F1-2E2D0429A905}" sibTransId="{20B9D1D4-F7BE-4859-8D20-198A6A78CB43}"/>
    <dgm:cxn modelId="{BC5AF4C1-5F58-46B3-A8B0-F2A39CE52884}" srcId="{14D31FBA-5C2D-4BD6-B78C-B00C12DA7D02}" destId="{68087820-FD8A-4A85-ABFA-987BEA4E8C12}" srcOrd="2" destOrd="0" parTransId="{1A23E801-7A53-40C1-B89F-F43C03D3104E}" sibTransId="{73CAD14A-2E0E-46A4-AFBA-9652B1BBD83E}"/>
    <dgm:cxn modelId="{A4E1CF37-F84F-4C8F-9052-C9F45561CC4B}" type="presOf" srcId="{14D31FBA-5C2D-4BD6-B78C-B00C12DA7D02}" destId="{E2F0D254-BC94-4562-84FC-691AB918E679}" srcOrd="0" destOrd="0" presId="urn:microsoft.com/office/officeart/2005/8/layout/lProcess3"/>
    <dgm:cxn modelId="{16C825EE-4DFF-49F2-BC17-DAA1B1F54616}" type="presParOf" srcId="{E2F0D254-BC94-4562-84FC-691AB918E679}" destId="{F5CEB7EA-611B-4A9C-BA84-F928CBA485B7}" srcOrd="0" destOrd="0" presId="urn:microsoft.com/office/officeart/2005/8/layout/lProcess3"/>
    <dgm:cxn modelId="{B2556C24-3E4D-4B53-B557-A23DE765A1EE}" type="presParOf" srcId="{F5CEB7EA-611B-4A9C-BA84-F928CBA485B7}" destId="{7C1B92D1-A302-4686-9F08-11857814AF56}" srcOrd="0" destOrd="0" presId="urn:microsoft.com/office/officeart/2005/8/layout/lProcess3"/>
    <dgm:cxn modelId="{48CB7FD7-3F89-478F-8C00-3B6862E91676}" type="presParOf" srcId="{F5CEB7EA-611B-4A9C-BA84-F928CBA485B7}" destId="{41EBB990-59C3-4C78-836A-DCE787A8F5B4}" srcOrd="1" destOrd="0" presId="urn:microsoft.com/office/officeart/2005/8/layout/lProcess3"/>
    <dgm:cxn modelId="{FFB9DAF2-ADEC-47B4-99D8-13AA4CF17DD8}" type="presParOf" srcId="{F5CEB7EA-611B-4A9C-BA84-F928CBA485B7}" destId="{054AA590-1F89-446C-88BB-2DF5C779C159}" srcOrd="2" destOrd="0" presId="urn:microsoft.com/office/officeart/2005/8/layout/lProcess3"/>
    <dgm:cxn modelId="{8D1DE81B-C718-4549-8ECD-ADECE64812EB}" type="presParOf" srcId="{E2F0D254-BC94-4562-84FC-691AB918E679}" destId="{66367970-BAA6-415B-A2F5-515B950EE9DB}" srcOrd="1" destOrd="0" presId="urn:microsoft.com/office/officeart/2005/8/layout/lProcess3"/>
    <dgm:cxn modelId="{3BADB143-48E3-475B-BE92-712DF78FB065}" type="presParOf" srcId="{E2F0D254-BC94-4562-84FC-691AB918E679}" destId="{CA8DBA21-611D-4440-9EF4-CD65681FDDE7}" srcOrd="2" destOrd="0" presId="urn:microsoft.com/office/officeart/2005/8/layout/lProcess3"/>
    <dgm:cxn modelId="{C3184570-C632-4180-AFEB-31F5DB01F338}" type="presParOf" srcId="{CA8DBA21-611D-4440-9EF4-CD65681FDDE7}" destId="{4077229A-C608-496C-82C6-5FC4478CDA90}" srcOrd="0" destOrd="0" presId="urn:microsoft.com/office/officeart/2005/8/layout/lProcess3"/>
    <dgm:cxn modelId="{6B98C9DF-6E58-4373-9AF1-08C9CB11E58F}" type="presParOf" srcId="{CA8DBA21-611D-4440-9EF4-CD65681FDDE7}" destId="{298C1F23-0AC4-413D-AA32-CE0DF38C00F3}" srcOrd="1" destOrd="0" presId="urn:microsoft.com/office/officeart/2005/8/layout/lProcess3"/>
    <dgm:cxn modelId="{0525BC68-C28E-4D99-82E3-6531B0CD22C0}" type="presParOf" srcId="{CA8DBA21-611D-4440-9EF4-CD65681FDDE7}" destId="{BF72718F-F19C-4337-A875-A8DF3E9CC05F}" srcOrd="2" destOrd="0" presId="urn:microsoft.com/office/officeart/2005/8/layout/lProcess3"/>
    <dgm:cxn modelId="{712B7913-76B1-4839-A3F8-39CB8E05B27E}" type="presParOf" srcId="{E2F0D254-BC94-4562-84FC-691AB918E679}" destId="{E416055C-BAC7-494E-AB9B-6D8894D2BC67}" srcOrd="3" destOrd="0" presId="urn:microsoft.com/office/officeart/2005/8/layout/lProcess3"/>
    <dgm:cxn modelId="{1B21E4A5-AD78-4001-A0D8-A7A0AC1F16CC}" type="presParOf" srcId="{E2F0D254-BC94-4562-84FC-691AB918E679}" destId="{8F79DA4E-BEE4-4109-A189-535C9D7FCE06}" srcOrd="4" destOrd="0" presId="urn:microsoft.com/office/officeart/2005/8/layout/lProcess3"/>
    <dgm:cxn modelId="{C887BDEE-FA09-48C2-BDDF-0467A1DDE747}" type="presParOf" srcId="{8F79DA4E-BEE4-4109-A189-535C9D7FCE06}" destId="{520C5AB5-6793-4722-AFE4-E62A228A73D8}" srcOrd="0" destOrd="0" presId="urn:microsoft.com/office/officeart/2005/8/layout/lProcess3"/>
    <dgm:cxn modelId="{F7783E0A-21E9-4C52-AA35-EB3F8113D193}" type="presParOf" srcId="{8F79DA4E-BEE4-4109-A189-535C9D7FCE06}" destId="{678531D8-A6ED-4942-8B02-D771880C0994}" srcOrd="1" destOrd="0" presId="urn:microsoft.com/office/officeart/2005/8/layout/lProcess3"/>
    <dgm:cxn modelId="{6798161D-E8E3-4985-893F-A968E550890F}" type="presParOf" srcId="{8F79DA4E-BEE4-4109-A189-535C9D7FCE06}" destId="{229307B3-9F38-409B-97AA-EBEA0E7D8A1A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D78A7CD-A40C-475D-984F-1F1DBB85D855}" type="doc">
      <dgm:prSet loTypeId="urn:microsoft.com/office/officeart/2005/8/layout/vList6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322716FB-14D6-4957-89CF-9D18AA67BAE5}">
      <dgm:prSet phldrT="[Texto]" custT="1"/>
      <dgm:spPr/>
      <dgm:t>
        <a:bodyPr/>
        <a:lstStyle/>
        <a:p>
          <a:r>
            <a:rPr lang="es-CO" sz="1600" dirty="0" smtClean="0">
              <a:effectLst/>
            </a:rPr>
            <a:t>Utilizar la marca turística como identidad municipal, en aras de destacar la importancia de la imagen chiguana de manera positiva</a:t>
          </a:r>
          <a:endParaRPr lang="es-ES" sz="1600" dirty="0"/>
        </a:p>
      </dgm:t>
    </dgm:pt>
    <dgm:pt modelId="{2A79AE00-5A00-48F4-9BFE-13027CC27E9D}" type="parTrans" cxnId="{C11EF28C-6EC1-4F0B-8BA2-044CA157972F}">
      <dgm:prSet/>
      <dgm:spPr/>
      <dgm:t>
        <a:bodyPr/>
        <a:lstStyle/>
        <a:p>
          <a:endParaRPr lang="es-ES"/>
        </a:p>
      </dgm:t>
    </dgm:pt>
    <dgm:pt modelId="{EDCE0F99-B8A0-408E-8260-12535460BBF0}" type="sibTrans" cxnId="{C11EF28C-6EC1-4F0B-8BA2-044CA157972F}">
      <dgm:prSet/>
      <dgm:spPr/>
      <dgm:t>
        <a:bodyPr/>
        <a:lstStyle/>
        <a:p>
          <a:endParaRPr lang="es-ES"/>
        </a:p>
      </dgm:t>
    </dgm:pt>
    <dgm:pt modelId="{63B9DF96-9C69-4146-A9CF-F745D3D7D13F}">
      <dgm:prSet phldrT="[Texto]" custT="1"/>
      <dgm:spPr/>
      <dgm:t>
        <a:bodyPr/>
        <a:lstStyle/>
        <a:p>
          <a:pPr algn="l"/>
          <a:r>
            <a:rPr lang="es-CO" sz="1700" dirty="0" smtClean="0">
              <a:effectLst/>
            </a:rPr>
            <a:t>En las vallas, pancartas y folletos promocionales implementar la marca turística</a:t>
          </a:r>
          <a:endParaRPr lang="es-ES" sz="1700" dirty="0"/>
        </a:p>
      </dgm:t>
    </dgm:pt>
    <dgm:pt modelId="{99409AEB-80AB-4669-9C4A-3890415FD999}" type="parTrans" cxnId="{C2D23A82-F666-42FE-8A86-A0801099E41E}">
      <dgm:prSet/>
      <dgm:spPr/>
      <dgm:t>
        <a:bodyPr/>
        <a:lstStyle/>
        <a:p>
          <a:endParaRPr lang="es-ES"/>
        </a:p>
      </dgm:t>
    </dgm:pt>
    <dgm:pt modelId="{A3A27B49-1E6F-4329-B4FB-9924F9C8C6D6}" type="sibTrans" cxnId="{C2D23A82-F666-42FE-8A86-A0801099E41E}">
      <dgm:prSet/>
      <dgm:spPr/>
      <dgm:t>
        <a:bodyPr/>
        <a:lstStyle/>
        <a:p>
          <a:endParaRPr lang="es-ES"/>
        </a:p>
      </dgm:t>
    </dgm:pt>
    <dgm:pt modelId="{0302E308-2844-4465-B1A0-210F4CD0A624}">
      <dgm:prSet phldrT="[Texto]" custT="1"/>
      <dgm:spPr/>
      <dgm:t>
        <a:bodyPr/>
        <a:lstStyle/>
        <a:p>
          <a:r>
            <a:rPr lang="es-CO" sz="1600" dirty="0" smtClean="0">
              <a:effectLst/>
            </a:rPr>
            <a:t>Crear alianzas con diferentes prestadores de servicios turísticos, permitiendo la consolidación de elementos promocionales referentes al desarrollo de las festividades del municipio de Choachí.</a:t>
          </a:r>
          <a:endParaRPr lang="es-ES" sz="1600" dirty="0"/>
        </a:p>
      </dgm:t>
    </dgm:pt>
    <dgm:pt modelId="{C0B4E203-22BE-4FB0-A35A-225CE6AFC170}" type="parTrans" cxnId="{FEB9AEB8-4CEC-488F-980F-CDDEDE6ED7B5}">
      <dgm:prSet/>
      <dgm:spPr/>
      <dgm:t>
        <a:bodyPr/>
        <a:lstStyle/>
        <a:p>
          <a:endParaRPr lang="es-ES"/>
        </a:p>
      </dgm:t>
    </dgm:pt>
    <dgm:pt modelId="{952318AE-751B-4878-AD81-C1A7D4DD9CF7}" type="sibTrans" cxnId="{FEB9AEB8-4CEC-488F-980F-CDDEDE6ED7B5}">
      <dgm:prSet/>
      <dgm:spPr/>
      <dgm:t>
        <a:bodyPr/>
        <a:lstStyle/>
        <a:p>
          <a:endParaRPr lang="es-ES"/>
        </a:p>
      </dgm:t>
    </dgm:pt>
    <dgm:pt modelId="{B5DE141B-6E96-4867-AABB-D6667AEB1127}">
      <dgm:prSet phldrT="[Texto]" custT="1"/>
      <dgm:spPr/>
      <dgm:t>
        <a:bodyPr/>
        <a:lstStyle/>
        <a:p>
          <a:r>
            <a:rPr lang="es-CO" sz="1600" dirty="0" smtClean="0">
              <a:effectLst/>
            </a:rPr>
            <a:t>Maximizar  los puntos de promoción, incrementando el volumen  de visitas al municipio </a:t>
          </a:r>
          <a:endParaRPr lang="es-ES" sz="1600" dirty="0"/>
        </a:p>
      </dgm:t>
    </dgm:pt>
    <dgm:pt modelId="{F4C0CABA-7B41-43DE-A61E-35D758B79751}" type="parTrans" cxnId="{DBECA602-9A74-425E-983E-01CD01BC8AA4}">
      <dgm:prSet/>
      <dgm:spPr/>
      <dgm:t>
        <a:bodyPr/>
        <a:lstStyle/>
        <a:p>
          <a:endParaRPr lang="es-ES"/>
        </a:p>
      </dgm:t>
    </dgm:pt>
    <dgm:pt modelId="{CB0B2984-631B-4C0E-B113-98A18322C6A6}" type="sibTrans" cxnId="{DBECA602-9A74-425E-983E-01CD01BC8AA4}">
      <dgm:prSet/>
      <dgm:spPr/>
      <dgm:t>
        <a:bodyPr/>
        <a:lstStyle/>
        <a:p>
          <a:endParaRPr lang="es-ES"/>
        </a:p>
      </dgm:t>
    </dgm:pt>
    <dgm:pt modelId="{069D3F54-C0DB-4951-A301-002CFC6EAAD3}">
      <dgm:prSet custT="1"/>
      <dgm:spPr/>
      <dgm:t>
        <a:bodyPr/>
        <a:lstStyle/>
        <a:p>
          <a:r>
            <a:rPr lang="es-CO" sz="1700" dirty="0" smtClean="0">
              <a:effectLst/>
            </a:rPr>
            <a:t>Aumentar las propagandas y/o cuñas, días antes de las festividades </a:t>
          </a:r>
          <a:endParaRPr lang="es-ES" sz="1700" dirty="0"/>
        </a:p>
      </dgm:t>
    </dgm:pt>
    <dgm:pt modelId="{F958BDE9-6AC4-47AE-A7CD-0C37E41DB45F}" type="parTrans" cxnId="{47E63A25-0168-4EAF-93CB-D9C84646568B}">
      <dgm:prSet/>
      <dgm:spPr/>
      <dgm:t>
        <a:bodyPr/>
        <a:lstStyle/>
        <a:p>
          <a:endParaRPr lang="es-ES"/>
        </a:p>
      </dgm:t>
    </dgm:pt>
    <dgm:pt modelId="{AE0F1FC3-86FC-4237-8B8E-8644FDCE3BF6}" type="sibTrans" cxnId="{47E63A25-0168-4EAF-93CB-D9C84646568B}">
      <dgm:prSet/>
      <dgm:spPr/>
      <dgm:t>
        <a:bodyPr/>
        <a:lstStyle/>
        <a:p>
          <a:endParaRPr lang="es-ES"/>
        </a:p>
      </dgm:t>
    </dgm:pt>
    <dgm:pt modelId="{C7108831-C047-4CB8-8229-A9D9797F48CD}">
      <dgm:prSet phldrT="[Texto]" custT="1"/>
      <dgm:spPr/>
      <dgm:t>
        <a:bodyPr/>
        <a:lstStyle/>
        <a:p>
          <a:pPr algn="l"/>
          <a:endParaRPr lang="es-ES" sz="1700" dirty="0"/>
        </a:p>
      </dgm:t>
    </dgm:pt>
    <dgm:pt modelId="{9F6EE614-BB0D-415E-A873-C141C989A120}" type="parTrans" cxnId="{D46C7034-695E-4AFC-B1C3-55B500DFB620}">
      <dgm:prSet/>
      <dgm:spPr/>
      <dgm:t>
        <a:bodyPr/>
        <a:lstStyle/>
        <a:p>
          <a:endParaRPr lang="es-ES"/>
        </a:p>
      </dgm:t>
    </dgm:pt>
    <dgm:pt modelId="{80A74E48-7AAB-4F93-A068-EA45B1761FAA}" type="sibTrans" cxnId="{D46C7034-695E-4AFC-B1C3-55B500DFB620}">
      <dgm:prSet/>
      <dgm:spPr/>
      <dgm:t>
        <a:bodyPr/>
        <a:lstStyle/>
        <a:p>
          <a:endParaRPr lang="es-ES"/>
        </a:p>
      </dgm:t>
    </dgm:pt>
    <dgm:pt modelId="{A3EEF26B-CB9C-438B-98E6-C9552374568C}">
      <dgm:prSet/>
      <dgm:spPr/>
      <dgm:t>
        <a:bodyPr/>
        <a:lstStyle/>
        <a:p>
          <a:endParaRPr lang="es-ES" sz="2200" dirty="0"/>
        </a:p>
      </dgm:t>
    </dgm:pt>
    <dgm:pt modelId="{5B08ABC4-3367-417B-8C8F-F9C204B1E3B3}" type="parTrans" cxnId="{E40262C9-7263-4720-8247-5308D4E958FF}">
      <dgm:prSet/>
      <dgm:spPr/>
      <dgm:t>
        <a:bodyPr/>
        <a:lstStyle/>
        <a:p>
          <a:endParaRPr lang="es-ES"/>
        </a:p>
      </dgm:t>
    </dgm:pt>
    <dgm:pt modelId="{086B85F9-CC51-425D-B5FA-4B82E5D0C1A7}" type="sibTrans" cxnId="{E40262C9-7263-4720-8247-5308D4E958FF}">
      <dgm:prSet/>
      <dgm:spPr/>
      <dgm:t>
        <a:bodyPr/>
        <a:lstStyle/>
        <a:p>
          <a:endParaRPr lang="es-ES"/>
        </a:p>
      </dgm:t>
    </dgm:pt>
    <dgm:pt modelId="{9C8725A0-2BB2-4FBE-AA99-E749C58F951B}">
      <dgm:prSet phldrT="[Texto]" custT="1"/>
      <dgm:spPr/>
      <dgm:t>
        <a:bodyPr/>
        <a:lstStyle/>
        <a:p>
          <a:r>
            <a:rPr lang="es-CO" sz="1700" dirty="0" smtClean="0">
              <a:effectLst/>
            </a:rPr>
            <a:t>Realizar encuentros entre los diferentes prestadores de servicios turísticos, creando espacios que permitan la interacción de propuestas y consolidación de proyectos.</a:t>
          </a:r>
          <a:endParaRPr lang="es-ES" sz="1700" dirty="0"/>
        </a:p>
      </dgm:t>
    </dgm:pt>
    <dgm:pt modelId="{1177E501-2CD3-4AC6-AAF1-255C26CC106E}" type="parTrans" cxnId="{7AB4B970-3CF2-4C81-B0BC-792780B8B87F}">
      <dgm:prSet/>
      <dgm:spPr/>
      <dgm:t>
        <a:bodyPr/>
        <a:lstStyle/>
        <a:p>
          <a:endParaRPr lang="es-ES"/>
        </a:p>
      </dgm:t>
    </dgm:pt>
    <dgm:pt modelId="{F1427089-90CC-4784-8CDB-6791F52A9841}" type="sibTrans" cxnId="{7AB4B970-3CF2-4C81-B0BC-792780B8B87F}">
      <dgm:prSet/>
      <dgm:spPr/>
      <dgm:t>
        <a:bodyPr/>
        <a:lstStyle/>
        <a:p>
          <a:endParaRPr lang="es-ES"/>
        </a:p>
      </dgm:t>
    </dgm:pt>
    <dgm:pt modelId="{BDF795EA-AA60-4FB9-AEC4-07B1EE8ADC4D}" type="pres">
      <dgm:prSet presAssocID="{FD78A7CD-A40C-475D-984F-1F1DBB85D85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4E0CF1BD-D91D-428E-A108-EB15DD5AA974}" type="pres">
      <dgm:prSet presAssocID="{322716FB-14D6-4957-89CF-9D18AA67BAE5}" presName="linNode" presStyleCnt="0"/>
      <dgm:spPr/>
    </dgm:pt>
    <dgm:pt modelId="{4061EF3A-7BE8-49E9-8FD4-E9B2873A4B23}" type="pres">
      <dgm:prSet presAssocID="{322716FB-14D6-4957-89CF-9D18AA67BAE5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9AEC41-E336-4E88-9B1C-B4ED92DD22E0}" type="pres">
      <dgm:prSet presAssocID="{322716FB-14D6-4957-89CF-9D18AA67BAE5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E216B8B-135B-4DEF-A50F-94E07E94E74B}" type="pres">
      <dgm:prSet presAssocID="{EDCE0F99-B8A0-408E-8260-12535460BBF0}" presName="spacing" presStyleCnt="0"/>
      <dgm:spPr/>
    </dgm:pt>
    <dgm:pt modelId="{C9238E8B-8E56-4B5C-9CB7-C33243D3BF3D}" type="pres">
      <dgm:prSet presAssocID="{0302E308-2844-4465-B1A0-210F4CD0A624}" presName="linNode" presStyleCnt="0"/>
      <dgm:spPr/>
    </dgm:pt>
    <dgm:pt modelId="{295AF396-BBE8-426B-B925-7DBA086095BF}" type="pres">
      <dgm:prSet presAssocID="{0302E308-2844-4465-B1A0-210F4CD0A624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B9B38FA-9982-4821-888A-5A265C3C889C}" type="pres">
      <dgm:prSet presAssocID="{0302E308-2844-4465-B1A0-210F4CD0A624}" presName="childShp" presStyleLbl="bgAccFollowNode1" presStyleIdx="1" presStyleCnt="3" custLinFactNeighborX="1209" custLinFactNeighborY="138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B9991B-5648-4C5C-8691-EE007C90EA6A}" type="pres">
      <dgm:prSet presAssocID="{952318AE-751B-4878-AD81-C1A7D4DD9CF7}" presName="spacing" presStyleCnt="0"/>
      <dgm:spPr/>
    </dgm:pt>
    <dgm:pt modelId="{967B42DB-E9CE-4A0E-8A6C-899CC792D9AF}" type="pres">
      <dgm:prSet presAssocID="{B5DE141B-6E96-4867-AABB-D6667AEB1127}" presName="linNode" presStyleCnt="0"/>
      <dgm:spPr/>
    </dgm:pt>
    <dgm:pt modelId="{DBC76E0D-E0CD-4D3B-B205-74A331A90D22}" type="pres">
      <dgm:prSet presAssocID="{B5DE141B-6E96-4867-AABB-D6667AEB1127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2927BE-5BD7-4917-A12C-B7F9F8967A90}" type="pres">
      <dgm:prSet presAssocID="{B5DE141B-6E96-4867-AABB-D6667AEB1127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3945AFB-E4BE-4F0C-86BB-A7C22E52FBA0}" type="presOf" srcId="{63B9DF96-9C69-4146-A9CF-F745D3D7D13F}" destId="{759AEC41-E336-4E88-9B1C-B4ED92DD22E0}" srcOrd="0" destOrd="1" presId="urn:microsoft.com/office/officeart/2005/8/layout/vList6"/>
    <dgm:cxn modelId="{7AB4B970-3CF2-4C81-B0BC-792780B8B87F}" srcId="{0302E308-2844-4465-B1A0-210F4CD0A624}" destId="{9C8725A0-2BB2-4FBE-AA99-E749C58F951B}" srcOrd="0" destOrd="0" parTransId="{1177E501-2CD3-4AC6-AAF1-255C26CC106E}" sibTransId="{F1427089-90CC-4784-8CDB-6791F52A9841}"/>
    <dgm:cxn modelId="{FEB9AEB8-4CEC-488F-980F-CDDEDE6ED7B5}" srcId="{FD78A7CD-A40C-475D-984F-1F1DBB85D855}" destId="{0302E308-2844-4465-B1A0-210F4CD0A624}" srcOrd="1" destOrd="0" parTransId="{C0B4E203-22BE-4FB0-A35A-225CE6AFC170}" sibTransId="{952318AE-751B-4878-AD81-C1A7D4DD9CF7}"/>
    <dgm:cxn modelId="{71C983F2-418D-4716-9637-D68C34923F24}" type="presOf" srcId="{A3EEF26B-CB9C-438B-98E6-C9552374568C}" destId="{B72927BE-5BD7-4917-A12C-B7F9F8967A90}" srcOrd="0" destOrd="0" presId="urn:microsoft.com/office/officeart/2005/8/layout/vList6"/>
    <dgm:cxn modelId="{2DC6F94E-0CF0-4D84-BF52-2AE9B95D07E1}" type="presOf" srcId="{069D3F54-C0DB-4951-A301-002CFC6EAAD3}" destId="{B72927BE-5BD7-4917-A12C-B7F9F8967A90}" srcOrd="0" destOrd="1" presId="urn:microsoft.com/office/officeart/2005/8/layout/vList6"/>
    <dgm:cxn modelId="{47E63A25-0168-4EAF-93CB-D9C84646568B}" srcId="{B5DE141B-6E96-4867-AABB-D6667AEB1127}" destId="{069D3F54-C0DB-4951-A301-002CFC6EAAD3}" srcOrd="1" destOrd="0" parTransId="{F958BDE9-6AC4-47AE-A7CD-0C37E41DB45F}" sibTransId="{AE0F1FC3-86FC-4237-8B8E-8644FDCE3BF6}"/>
    <dgm:cxn modelId="{60E90D5E-C0B4-4D0B-8A03-924C3D57A8B8}" type="presOf" srcId="{322716FB-14D6-4957-89CF-9D18AA67BAE5}" destId="{4061EF3A-7BE8-49E9-8FD4-E9B2873A4B23}" srcOrd="0" destOrd="0" presId="urn:microsoft.com/office/officeart/2005/8/layout/vList6"/>
    <dgm:cxn modelId="{BDC87109-6EDB-4032-A566-549F4D60E9D0}" type="presOf" srcId="{B5DE141B-6E96-4867-AABB-D6667AEB1127}" destId="{DBC76E0D-E0CD-4D3B-B205-74A331A90D22}" srcOrd="0" destOrd="0" presId="urn:microsoft.com/office/officeart/2005/8/layout/vList6"/>
    <dgm:cxn modelId="{DBECA602-9A74-425E-983E-01CD01BC8AA4}" srcId="{FD78A7CD-A40C-475D-984F-1F1DBB85D855}" destId="{B5DE141B-6E96-4867-AABB-D6667AEB1127}" srcOrd="2" destOrd="0" parTransId="{F4C0CABA-7B41-43DE-A61E-35D758B79751}" sibTransId="{CB0B2984-631B-4C0E-B113-98A18322C6A6}"/>
    <dgm:cxn modelId="{BBEC0444-89C5-487C-B227-48DECA6596CF}" type="presOf" srcId="{C7108831-C047-4CB8-8229-A9D9797F48CD}" destId="{759AEC41-E336-4E88-9B1C-B4ED92DD22E0}" srcOrd="0" destOrd="0" presId="urn:microsoft.com/office/officeart/2005/8/layout/vList6"/>
    <dgm:cxn modelId="{D46C7034-695E-4AFC-B1C3-55B500DFB620}" srcId="{322716FB-14D6-4957-89CF-9D18AA67BAE5}" destId="{C7108831-C047-4CB8-8229-A9D9797F48CD}" srcOrd="0" destOrd="0" parTransId="{9F6EE614-BB0D-415E-A873-C141C989A120}" sibTransId="{80A74E48-7AAB-4F93-A068-EA45B1761FAA}"/>
    <dgm:cxn modelId="{C2D23A82-F666-42FE-8A86-A0801099E41E}" srcId="{322716FB-14D6-4957-89CF-9D18AA67BAE5}" destId="{63B9DF96-9C69-4146-A9CF-F745D3D7D13F}" srcOrd="1" destOrd="0" parTransId="{99409AEB-80AB-4669-9C4A-3890415FD999}" sibTransId="{A3A27B49-1E6F-4329-B4FB-9924F9C8C6D6}"/>
    <dgm:cxn modelId="{E40262C9-7263-4720-8247-5308D4E958FF}" srcId="{B5DE141B-6E96-4867-AABB-D6667AEB1127}" destId="{A3EEF26B-CB9C-438B-98E6-C9552374568C}" srcOrd="0" destOrd="0" parTransId="{5B08ABC4-3367-417B-8C8F-F9C204B1E3B3}" sibTransId="{086B85F9-CC51-425D-B5FA-4B82E5D0C1A7}"/>
    <dgm:cxn modelId="{C11EF28C-6EC1-4F0B-8BA2-044CA157972F}" srcId="{FD78A7CD-A40C-475D-984F-1F1DBB85D855}" destId="{322716FB-14D6-4957-89CF-9D18AA67BAE5}" srcOrd="0" destOrd="0" parTransId="{2A79AE00-5A00-48F4-9BFE-13027CC27E9D}" sibTransId="{EDCE0F99-B8A0-408E-8260-12535460BBF0}"/>
    <dgm:cxn modelId="{8DB2087E-2F44-437B-86DE-4803CB60627F}" type="presOf" srcId="{9C8725A0-2BB2-4FBE-AA99-E749C58F951B}" destId="{BB9B38FA-9982-4821-888A-5A265C3C889C}" srcOrd="0" destOrd="0" presId="urn:microsoft.com/office/officeart/2005/8/layout/vList6"/>
    <dgm:cxn modelId="{5F73F969-07BB-47ED-8BE2-B799415F6D0F}" type="presOf" srcId="{FD78A7CD-A40C-475D-984F-1F1DBB85D855}" destId="{BDF795EA-AA60-4FB9-AEC4-07B1EE8ADC4D}" srcOrd="0" destOrd="0" presId="urn:microsoft.com/office/officeart/2005/8/layout/vList6"/>
    <dgm:cxn modelId="{CBEBD1F1-A328-4E32-9E04-20B0370ED884}" type="presOf" srcId="{0302E308-2844-4465-B1A0-210F4CD0A624}" destId="{295AF396-BBE8-426B-B925-7DBA086095BF}" srcOrd="0" destOrd="0" presId="urn:microsoft.com/office/officeart/2005/8/layout/vList6"/>
    <dgm:cxn modelId="{9AFBBA02-53A9-4F43-8C81-3B18297638C8}" type="presParOf" srcId="{BDF795EA-AA60-4FB9-AEC4-07B1EE8ADC4D}" destId="{4E0CF1BD-D91D-428E-A108-EB15DD5AA974}" srcOrd="0" destOrd="0" presId="urn:microsoft.com/office/officeart/2005/8/layout/vList6"/>
    <dgm:cxn modelId="{F30492AD-7F4D-4501-8537-44C76B2F9D20}" type="presParOf" srcId="{4E0CF1BD-D91D-428E-A108-EB15DD5AA974}" destId="{4061EF3A-7BE8-49E9-8FD4-E9B2873A4B23}" srcOrd="0" destOrd="0" presId="urn:microsoft.com/office/officeart/2005/8/layout/vList6"/>
    <dgm:cxn modelId="{42199EEC-78F6-42EE-B3EE-1F7F41E4C166}" type="presParOf" srcId="{4E0CF1BD-D91D-428E-A108-EB15DD5AA974}" destId="{759AEC41-E336-4E88-9B1C-B4ED92DD22E0}" srcOrd="1" destOrd="0" presId="urn:microsoft.com/office/officeart/2005/8/layout/vList6"/>
    <dgm:cxn modelId="{B614D4C3-EEFD-44EF-9BD9-089983A0784C}" type="presParOf" srcId="{BDF795EA-AA60-4FB9-AEC4-07B1EE8ADC4D}" destId="{8E216B8B-135B-4DEF-A50F-94E07E94E74B}" srcOrd="1" destOrd="0" presId="urn:microsoft.com/office/officeart/2005/8/layout/vList6"/>
    <dgm:cxn modelId="{7ECFCE9B-3BC2-40C0-B25B-771E923BDB9D}" type="presParOf" srcId="{BDF795EA-AA60-4FB9-AEC4-07B1EE8ADC4D}" destId="{C9238E8B-8E56-4B5C-9CB7-C33243D3BF3D}" srcOrd="2" destOrd="0" presId="urn:microsoft.com/office/officeart/2005/8/layout/vList6"/>
    <dgm:cxn modelId="{2CC9FB9C-2279-4D2C-946D-A6162513AA41}" type="presParOf" srcId="{C9238E8B-8E56-4B5C-9CB7-C33243D3BF3D}" destId="{295AF396-BBE8-426B-B925-7DBA086095BF}" srcOrd="0" destOrd="0" presId="urn:microsoft.com/office/officeart/2005/8/layout/vList6"/>
    <dgm:cxn modelId="{27D10863-D61F-474A-AECD-A0D8B023ABED}" type="presParOf" srcId="{C9238E8B-8E56-4B5C-9CB7-C33243D3BF3D}" destId="{BB9B38FA-9982-4821-888A-5A265C3C889C}" srcOrd="1" destOrd="0" presId="urn:microsoft.com/office/officeart/2005/8/layout/vList6"/>
    <dgm:cxn modelId="{4A07B9F8-F02A-4452-B24E-8B92FEF02F9F}" type="presParOf" srcId="{BDF795EA-AA60-4FB9-AEC4-07B1EE8ADC4D}" destId="{6AB9991B-5648-4C5C-8691-EE007C90EA6A}" srcOrd="3" destOrd="0" presId="urn:microsoft.com/office/officeart/2005/8/layout/vList6"/>
    <dgm:cxn modelId="{6B1853F1-8622-4A86-A64F-8A4E98003B5A}" type="presParOf" srcId="{BDF795EA-AA60-4FB9-AEC4-07B1EE8ADC4D}" destId="{967B42DB-E9CE-4A0E-8A6C-899CC792D9AF}" srcOrd="4" destOrd="0" presId="urn:microsoft.com/office/officeart/2005/8/layout/vList6"/>
    <dgm:cxn modelId="{A7231A40-16A8-433D-AD40-A76B635A3A13}" type="presParOf" srcId="{967B42DB-E9CE-4A0E-8A6C-899CC792D9AF}" destId="{DBC76E0D-E0CD-4D3B-B205-74A331A90D22}" srcOrd="0" destOrd="0" presId="urn:microsoft.com/office/officeart/2005/8/layout/vList6"/>
    <dgm:cxn modelId="{3C2FBB2F-07C8-4CAA-AEF0-43555C2301D3}" type="presParOf" srcId="{967B42DB-E9CE-4A0E-8A6C-899CC792D9AF}" destId="{B72927BE-5BD7-4917-A12C-B7F9F8967A9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968A9CC-6157-4081-B33F-A3394EDB7D72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395BF07A-164D-49A8-A10F-312F452B8493}">
      <dgm:prSet phldrT="[Texto]" custT="1"/>
      <dgm:spPr/>
      <dgm:t>
        <a:bodyPr/>
        <a:lstStyle/>
        <a:p>
          <a:pPr algn="ctr"/>
          <a:r>
            <a:rPr lang="es-CO" sz="1600" dirty="0" smtClean="0"/>
            <a:t>Documentación de las festividades mediante las fichas de inventario</a:t>
          </a:r>
          <a:endParaRPr lang="es-ES" sz="1600" dirty="0"/>
        </a:p>
      </dgm:t>
    </dgm:pt>
    <dgm:pt modelId="{B799DBD2-78B5-460B-A658-D70B2C548D86}" type="parTrans" cxnId="{CD40869E-4BC5-46FE-92A9-C89FEAC9BFC7}">
      <dgm:prSet/>
      <dgm:spPr/>
      <dgm:t>
        <a:bodyPr/>
        <a:lstStyle/>
        <a:p>
          <a:endParaRPr lang="es-ES"/>
        </a:p>
      </dgm:t>
    </dgm:pt>
    <dgm:pt modelId="{82AF0CC5-65AE-489D-932C-DD7A930B5B5E}" type="sibTrans" cxnId="{CD40869E-4BC5-46FE-92A9-C89FEAC9BFC7}">
      <dgm:prSet/>
      <dgm:spPr/>
      <dgm:t>
        <a:bodyPr/>
        <a:lstStyle/>
        <a:p>
          <a:endParaRPr lang="es-ES"/>
        </a:p>
      </dgm:t>
    </dgm:pt>
    <dgm:pt modelId="{257F01B1-2394-47EC-9AD1-C89E08A1772B}">
      <dgm:prSet phldrT="[Texto]" custT="1"/>
      <dgm:spPr/>
      <dgm:t>
        <a:bodyPr/>
        <a:lstStyle/>
        <a:p>
          <a:pPr algn="ctr"/>
          <a:r>
            <a:rPr lang="es-CO" sz="1600" dirty="0" smtClean="0"/>
            <a:t> </a:t>
          </a:r>
          <a:r>
            <a:rPr lang="es-CO" sz="1600" dirty="0" smtClean="0"/>
            <a:t>E</a:t>
          </a:r>
          <a:r>
            <a:rPr lang="es-CO" sz="1600" u="none" dirty="0" smtClean="0"/>
            <a:t>xiste </a:t>
          </a:r>
          <a:r>
            <a:rPr lang="es-CO" sz="1600" dirty="0" smtClean="0"/>
            <a:t>demanda para  el municipio  siendo la cultura un factor de motivación </a:t>
          </a:r>
          <a:endParaRPr lang="es-ES" sz="1600" dirty="0"/>
        </a:p>
      </dgm:t>
    </dgm:pt>
    <dgm:pt modelId="{923D6473-6315-4499-AC46-8C2A68B01565}" type="parTrans" cxnId="{6948E5BA-5023-483C-A5E6-E9795FEB7FBA}">
      <dgm:prSet/>
      <dgm:spPr/>
      <dgm:t>
        <a:bodyPr/>
        <a:lstStyle/>
        <a:p>
          <a:endParaRPr lang="es-ES"/>
        </a:p>
      </dgm:t>
    </dgm:pt>
    <dgm:pt modelId="{5B69F02A-CBED-4D91-AD90-535A39C9CA90}" type="sibTrans" cxnId="{6948E5BA-5023-483C-A5E6-E9795FEB7FBA}">
      <dgm:prSet/>
      <dgm:spPr/>
      <dgm:t>
        <a:bodyPr/>
        <a:lstStyle/>
        <a:p>
          <a:endParaRPr lang="es-ES"/>
        </a:p>
      </dgm:t>
    </dgm:pt>
    <dgm:pt modelId="{EC2A2053-D90A-4245-AEA4-1F7E25686C32}">
      <dgm:prSet phldrT="[Texto]" custT="1"/>
      <dgm:spPr/>
      <dgm:t>
        <a:bodyPr/>
        <a:lstStyle/>
        <a:p>
          <a:pPr algn="ctr"/>
          <a:r>
            <a:rPr lang="es-CO" sz="1600" dirty="0" smtClean="0"/>
            <a:t>Las  estrategias promoción, posibilitan  el reconocimiento de dichas manifestaciones culturales</a:t>
          </a:r>
          <a:endParaRPr lang="es-ES" sz="1600" dirty="0"/>
        </a:p>
      </dgm:t>
    </dgm:pt>
    <dgm:pt modelId="{1D2F1964-935D-4838-9123-8CDFF40FAAD0}" type="parTrans" cxnId="{41C4F30A-C206-4BBD-B094-DA186AEA9851}">
      <dgm:prSet/>
      <dgm:spPr/>
      <dgm:t>
        <a:bodyPr/>
        <a:lstStyle/>
        <a:p>
          <a:endParaRPr lang="es-ES"/>
        </a:p>
      </dgm:t>
    </dgm:pt>
    <dgm:pt modelId="{8BF0BDBF-D508-4154-A210-DEC30D61F973}" type="sibTrans" cxnId="{41C4F30A-C206-4BBD-B094-DA186AEA9851}">
      <dgm:prSet/>
      <dgm:spPr/>
      <dgm:t>
        <a:bodyPr/>
        <a:lstStyle/>
        <a:p>
          <a:endParaRPr lang="es-ES"/>
        </a:p>
      </dgm:t>
    </dgm:pt>
    <dgm:pt modelId="{687694B4-550C-4D03-A6CE-2E50DDE22A79}">
      <dgm:prSet/>
      <dgm:spPr/>
      <dgm:t>
        <a:bodyPr/>
        <a:lstStyle/>
        <a:p>
          <a:pPr algn="ctr"/>
          <a:r>
            <a:rPr lang="es-CO" dirty="0" smtClean="0"/>
            <a:t>La ferias y fiestas de Choachí, es la celebración más concurrida y promocionada.</a:t>
          </a:r>
          <a:endParaRPr lang="es-ES" dirty="0"/>
        </a:p>
      </dgm:t>
    </dgm:pt>
    <dgm:pt modelId="{5DF7BDE4-FE41-474A-83DC-2106CB71E798}" type="parTrans" cxnId="{418EA8A9-D4E7-4E97-BD2A-8C4FD104CE64}">
      <dgm:prSet/>
      <dgm:spPr/>
      <dgm:t>
        <a:bodyPr/>
        <a:lstStyle/>
        <a:p>
          <a:endParaRPr lang="es-ES"/>
        </a:p>
      </dgm:t>
    </dgm:pt>
    <dgm:pt modelId="{0CCDCA07-E6FE-4DBB-8B97-4F42881A1B82}" type="sibTrans" cxnId="{418EA8A9-D4E7-4E97-BD2A-8C4FD104CE64}">
      <dgm:prSet/>
      <dgm:spPr/>
      <dgm:t>
        <a:bodyPr/>
        <a:lstStyle/>
        <a:p>
          <a:endParaRPr lang="es-ES"/>
        </a:p>
      </dgm:t>
    </dgm:pt>
    <dgm:pt modelId="{06EF5C9F-FB0C-4FE7-89AD-4C03D9BFD3B4}">
      <dgm:prSet/>
      <dgm:spPr/>
      <dgm:t>
        <a:bodyPr/>
        <a:lstStyle/>
        <a:p>
          <a:pPr algn="ctr"/>
          <a:r>
            <a:rPr lang="es-CO" dirty="0" smtClean="0"/>
            <a:t>Turismo cultural</a:t>
          </a:r>
        </a:p>
        <a:p>
          <a:pPr algn="ctr"/>
          <a:r>
            <a:rPr lang="es-CO" dirty="0" smtClean="0"/>
            <a:t> es una alternativa de diversificación de la oferta</a:t>
          </a:r>
          <a:endParaRPr lang="es-ES" dirty="0"/>
        </a:p>
      </dgm:t>
    </dgm:pt>
    <dgm:pt modelId="{AB6BEE58-B2DA-4405-BCDD-27C1389F0C18}" type="parTrans" cxnId="{3F1EAF47-BD6C-415B-8DFC-F4F98450097F}">
      <dgm:prSet/>
      <dgm:spPr/>
      <dgm:t>
        <a:bodyPr/>
        <a:lstStyle/>
        <a:p>
          <a:endParaRPr lang="es-ES"/>
        </a:p>
      </dgm:t>
    </dgm:pt>
    <dgm:pt modelId="{EFA6C5DD-4BFF-4B9E-982C-F12EACFBA47D}" type="sibTrans" cxnId="{3F1EAF47-BD6C-415B-8DFC-F4F98450097F}">
      <dgm:prSet/>
      <dgm:spPr/>
      <dgm:t>
        <a:bodyPr/>
        <a:lstStyle/>
        <a:p>
          <a:endParaRPr lang="es-ES"/>
        </a:p>
      </dgm:t>
    </dgm:pt>
    <dgm:pt modelId="{13C290F9-EBA5-4B44-9E97-1FD5EA792E15}" type="pres">
      <dgm:prSet presAssocID="{2968A9CC-6157-4081-B33F-A3394EDB7D7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7591460F-DF71-4783-9600-6F7FA6EA8C78}" type="pres">
      <dgm:prSet presAssocID="{395BF07A-164D-49A8-A10F-312F452B8493}" presName="composite" presStyleCnt="0"/>
      <dgm:spPr/>
    </dgm:pt>
    <dgm:pt modelId="{512DCD30-4C75-4807-9099-88E51E3B6F01}" type="pres">
      <dgm:prSet presAssocID="{395BF07A-164D-49A8-A10F-312F452B8493}" presName="LShape" presStyleLbl="alignNode1" presStyleIdx="0" presStyleCnt="9"/>
      <dgm:spPr/>
    </dgm:pt>
    <dgm:pt modelId="{1AB2EFA4-A147-425B-BD47-5C82C43316E2}" type="pres">
      <dgm:prSet presAssocID="{395BF07A-164D-49A8-A10F-312F452B8493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D0BEEDB-112E-40A9-895F-C950390A35EB}" type="pres">
      <dgm:prSet presAssocID="{395BF07A-164D-49A8-A10F-312F452B8493}" presName="Triangle" presStyleLbl="alignNode1" presStyleIdx="1" presStyleCnt="9"/>
      <dgm:spPr/>
    </dgm:pt>
    <dgm:pt modelId="{3DC9F9FB-61F9-40DB-BFC7-6D676B0D5C4A}" type="pres">
      <dgm:prSet presAssocID="{82AF0CC5-65AE-489D-932C-DD7A930B5B5E}" presName="sibTrans" presStyleCnt="0"/>
      <dgm:spPr/>
    </dgm:pt>
    <dgm:pt modelId="{DBD6E361-EBF3-49E9-9425-CE8E212A1121}" type="pres">
      <dgm:prSet presAssocID="{82AF0CC5-65AE-489D-932C-DD7A930B5B5E}" presName="space" presStyleCnt="0"/>
      <dgm:spPr/>
    </dgm:pt>
    <dgm:pt modelId="{9FE94806-B1F9-498F-8BC3-947BA8E7A749}" type="pres">
      <dgm:prSet presAssocID="{257F01B1-2394-47EC-9AD1-C89E08A1772B}" presName="composite" presStyleCnt="0"/>
      <dgm:spPr/>
    </dgm:pt>
    <dgm:pt modelId="{961FA5E3-6EB3-429A-86FB-45203AF4079B}" type="pres">
      <dgm:prSet presAssocID="{257F01B1-2394-47EC-9AD1-C89E08A1772B}" presName="LShape" presStyleLbl="alignNode1" presStyleIdx="2" presStyleCnt="9"/>
      <dgm:spPr/>
    </dgm:pt>
    <dgm:pt modelId="{2D5EC230-7468-42C4-83DC-40825A7B2E80}" type="pres">
      <dgm:prSet presAssocID="{257F01B1-2394-47EC-9AD1-C89E08A1772B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4228B8-0AD5-47A1-A61F-AF3B19A80A11}" type="pres">
      <dgm:prSet presAssocID="{257F01B1-2394-47EC-9AD1-C89E08A1772B}" presName="Triangle" presStyleLbl="alignNode1" presStyleIdx="3" presStyleCnt="9"/>
      <dgm:spPr/>
    </dgm:pt>
    <dgm:pt modelId="{4AE79FEF-7A2B-4F98-BAAA-503C8FD16FCE}" type="pres">
      <dgm:prSet presAssocID="{5B69F02A-CBED-4D91-AD90-535A39C9CA90}" presName="sibTrans" presStyleCnt="0"/>
      <dgm:spPr/>
    </dgm:pt>
    <dgm:pt modelId="{121B1020-53BA-42E1-8766-37D16A5FEDDD}" type="pres">
      <dgm:prSet presAssocID="{5B69F02A-CBED-4D91-AD90-535A39C9CA90}" presName="space" presStyleCnt="0"/>
      <dgm:spPr/>
    </dgm:pt>
    <dgm:pt modelId="{CBF71DD3-3633-4252-A271-8857B3A5C0B0}" type="pres">
      <dgm:prSet presAssocID="{EC2A2053-D90A-4245-AEA4-1F7E25686C32}" presName="composite" presStyleCnt="0"/>
      <dgm:spPr/>
    </dgm:pt>
    <dgm:pt modelId="{237DEB17-8063-4AD6-95EA-A2FBF8BA496A}" type="pres">
      <dgm:prSet presAssocID="{EC2A2053-D90A-4245-AEA4-1F7E25686C32}" presName="LShape" presStyleLbl="alignNode1" presStyleIdx="4" presStyleCnt="9"/>
      <dgm:spPr/>
    </dgm:pt>
    <dgm:pt modelId="{BB1D94D9-27AF-4FAD-98D8-74C656B823FE}" type="pres">
      <dgm:prSet presAssocID="{EC2A2053-D90A-4245-AEA4-1F7E25686C32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5D86AFC-94DE-43BF-9B1C-93C5ABE5C00F}" type="pres">
      <dgm:prSet presAssocID="{EC2A2053-D90A-4245-AEA4-1F7E25686C32}" presName="Triangle" presStyleLbl="alignNode1" presStyleIdx="5" presStyleCnt="9"/>
      <dgm:spPr/>
    </dgm:pt>
    <dgm:pt modelId="{8713B6D3-EDBB-4B21-932E-72EC09DB153A}" type="pres">
      <dgm:prSet presAssocID="{8BF0BDBF-D508-4154-A210-DEC30D61F973}" presName="sibTrans" presStyleCnt="0"/>
      <dgm:spPr/>
    </dgm:pt>
    <dgm:pt modelId="{4C69160D-0D30-4B17-AE17-8701D54416FE}" type="pres">
      <dgm:prSet presAssocID="{8BF0BDBF-D508-4154-A210-DEC30D61F973}" presName="space" presStyleCnt="0"/>
      <dgm:spPr/>
    </dgm:pt>
    <dgm:pt modelId="{547B3D00-2F2E-4193-BD70-9F092CB17C77}" type="pres">
      <dgm:prSet presAssocID="{687694B4-550C-4D03-A6CE-2E50DDE22A79}" presName="composite" presStyleCnt="0"/>
      <dgm:spPr/>
    </dgm:pt>
    <dgm:pt modelId="{CFE699D3-7AC8-4BDA-9593-17AB405CCC39}" type="pres">
      <dgm:prSet presAssocID="{687694B4-550C-4D03-A6CE-2E50DDE22A79}" presName="LShape" presStyleLbl="alignNode1" presStyleIdx="6" presStyleCnt="9"/>
      <dgm:spPr/>
    </dgm:pt>
    <dgm:pt modelId="{48396F5F-1DB5-438E-BFE2-820631317416}" type="pres">
      <dgm:prSet presAssocID="{687694B4-550C-4D03-A6CE-2E50DDE22A79}" presName="ParentText" presStyleLbl="revTx" presStyleIdx="3" presStyleCnt="5" custLinFactNeighborX="1984" custLinFactNeighborY="80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5FC586-7B47-453A-8F65-D265D03B2BE9}" type="pres">
      <dgm:prSet presAssocID="{687694B4-550C-4D03-A6CE-2E50DDE22A79}" presName="Triangle" presStyleLbl="alignNode1" presStyleIdx="7" presStyleCnt="9"/>
      <dgm:spPr/>
    </dgm:pt>
    <dgm:pt modelId="{873A08CB-BECE-440E-BC10-37BF1BC0BA2E}" type="pres">
      <dgm:prSet presAssocID="{0CCDCA07-E6FE-4DBB-8B97-4F42881A1B82}" presName="sibTrans" presStyleCnt="0"/>
      <dgm:spPr/>
    </dgm:pt>
    <dgm:pt modelId="{34EB21AE-02CB-490B-A04D-2FC5A44AA25C}" type="pres">
      <dgm:prSet presAssocID="{0CCDCA07-E6FE-4DBB-8B97-4F42881A1B82}" presName="space" presStyleCnt="0"/>
      <dgm:spPr/>
    </dgm:pt>
    <dgm:pt modelId="{E39DEF48-CDE9-4491-872A-6EC9183B425D}" type="pres">
      <dgm:prSet presAssocID="{06EF5C9F-FB0C-4FE7-89AD-4C03D9BFD3B4}" presName="composite" presStyleCnt="0"/>
      <dgm:spPr/>
    </dgm:pt>
    <dgm:pt modelId="{D7234C44-4EA0-4EC7-8E39-1C81C8DDF942}" type="pres">
      <dgm:prSet presAssocID="{06EF5C9F-FB0C-4FE7-89AD-4C03D9BFD3B4}" presName="LShape" presStyleLbl="alignNode1" presStyleIdx="8" presStyleCnt="9"/>
      <dgm:spPr/>
    </dgm:pt>
    <dgm:pt modelId="{8AD1FB80-2D36-4A65-927A-90AB54B069CB}" type="pres">
      <dgm:prSet presAssocID="{06EF5C9F-FB0C-4FE7-89AD-4C03D9BFD3B4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1C4F30A-C206-4BBD-B094-DA186AEA9851}" srcId="{2968A9CC-6157-4081-B33F-A3394EDB7D72}" destId="{EC2A2053-D90A-4245-AEA4-1F7E25686C32}" srcOrd="2" destOrd="0" parTransId="{1D2F1964-935D-4838-9123-8CDFF40FAAD0}" sibTransId="{8BF0BDBF-D508-4154-A210-DEC30D61F973}"/>
    <dgm:cxn modelId="{418EA8A9-D4E7-4E97-BD2A-8C4FD104CE64}" srcId="{2968A9CC-6157-4081-B33F-A3394EDB7D72}" destId="{687694B4-550C-4D03-A6CE-2E50DDE22A79}" srcOrd="3" destOrd="0" parTransId="{5DF7BDE4-FE41-474A-83DC-2106CB71E798}" sibTransId="{0CCDCA07-E6FE-4DBB-8B97-4F42881A1B82}"/>
    <dgm:cxn modelId="{CD40869E-4BC5-46FE-92A9-C89FEAC9BFC7}" srcId="{2968A9CC-6157-4081-B33F-A3394EDB7D72}" destId="{395BF07A-164D-49A8-A10F-312F452B8493}" srcOrd="0" destOrd="0" parTransId="{B799DBD2-78B5-460B-A658-D70B2C548D86}" sibTransId="{82AF0CC5-65AE-489D-932C-DD7A930B5B5E}"/>
    <dgm:cxn modelId="{518C2C44-5549-447D-9608-0D461B98C54E}" type="presOf" srcId="{2968A9CC-6157-4081-B33F-A3394EDB7D72}" destId="{13C290F9-EBA5-4B44-9E97-1FD5EA792E15}" srcOrd="0" destOrd="0" presId="urn:microsoft.com/office/officeart/2009/3/layout/StepUpProcess"/>
    <dgm:cxn modelId="{3F1EAF47-BD6C-415B-8DFC-F4F98450097F}" srcId="{2968A9CC-6157-4081-B33F-A3394EDB7D72}" destId="{06EF5C9F-FB0C-4FE7-89AD-4C03D9BFD3B4}" srcOrd="4" destOrd="0" parTransId="{AB6BEE58-B2DA-4405-BCDD-27C1389F0C18}" sibTransId="{EFA6C5DD-4BFF-4B9E-982C-F12EACFBA47D}"/>
    <dgm:cxn modelId="{A5B9F4C2-7324-4E46-91BA-B851411C51FD}" type="presOf" srcId="{687694B4-550C-4D03-A6CE-2E50DDE22A79}" destId="{48396F5F-1DB5-438E-BFE2-820631317416}" srcOrd="0" destOrd="0" presId="urn:microsoft.com/office/officeart/2009/3/layout/StepUpProcess"/>
    <dgm:cxn modelId="{85A00A57-1E85-411E-9EE6-9CF7F13F98B2}" type="presOf" srcId="{06EF5C9F-FB0C-4FE7-89AD-4C03D9BFD3B4}" destId="{8AD1FB80-2D36-4A65-927A-90AB54B069CB}" srcOrd="0" destOrd="0" presId="urn:microsoft.com/office/officeart/2009/3/layout/StepUpProcess"/>
    <dgm:cxn modelId="{C6CD533B-FBC4-4D3C-96CB-FFB098A2CE23}" type="presOf" srcId="{395BF07A-164D-49A8-A10F-312F452B8493}" destId="{1AB2EFA4-A147-425B-BD47-5C82C43316E2}" srcOrd="0" destOrd="0" presId="urn:microsoft.com/office/officeart/2009/3/layout/StepUpProcess"/>
    <dgm:cxn modelId="{6948E5BA-5023-483C-A5E6-E9795FEB7FBA}" srcId="{2968A9CC-6157-4081-B33F-A3394EDB7D72}" destId="{257F01B1-2394-47EC-9AD1-C89E08A1772B}" srcOrd="1" destOrd="0" parTransId="{923D6473-6315-4499-AC46-8C2A68B01565}" sibTransId="{5B69F02A-CBED-4D91-AD90-535A39C9CA90}"/>
    <dgm:cxn modelId="{BD3BDD7D-FB1F-4D36-9C86-1DC439CE252A}" type="presOf" srcId="{257F01B1-2394-47EC-9AD1-C89E08A1772B}" destId="{2D5EC230-7468-42C4-83DC-40825A7B2E80}" srcOrd="0" destOrd="0" presId="urn:microsoft.com/office/officeart/2009/3/layout/StepUpProcess"/>
    <dgm:cxn modelId="{DC72C8F0-C2CC-47E2-8000-A57245FC0596}" type="presOf" srcId="{EC2A2053-D90A-4245-AEA4-1F7E25686C32}" destId="{BB1D94D9-27AF-4FAD-98D8-74C656B823FE}" srcOrd="0" destOrd="0" presId="urn:microsoft.com/office/officeart/2009/3/layout/StepUpProcess"/>
    <dgm:cxn modelId="{517B6ED4-E8E7-4C01-A550-8AFA4D12F34D}" type="presParOf" srcId="{13C290F9-EBA5-4B44-9E97-1FD5EA792E15}" destId="{7591460F-DF71-4783-9600-6F7FA6EA8C78}" srcOrd="0" destOrd="0" presId="urn:microsoft.com/office/officeart/2009/3/layout/StepUpProcess"/>
    <dgm:cxn modelId="{093BB574-9273-45C6-898D-D8D84DAA3D24}" type="presParOf" srcId="{7591460F-DF71-4783-9600-6F7FA6EA8C78}" destId="{512DCD30-4C75-4807-9099-88E51E3B6F01}" srcOrd="0" destOrd="0" presId="urn:microsoft.com/office/officeart/2009/3/layout/StepUpProcess"/>
    <dgm:cxn modelId="{9437F913-2928-4B79-A828-7470EF8C4C37}" type="presParOf" srcId="{7591460F-DF71-4783-9600-6F7FA6EA8C78}" destId="{1AB2EFA4-A147-425B-BD47-5C82C43316E2}" srcOrd="1" destOrd="0" presId="urn:microsoft.com/office/officeart/2009/3/layout/StepUpProcess"/>
    <dgm:cxn modelId="{BFB79CDC-0113-407A-BFB6-D139E52ACB5D}" type="presParOf" srcId="{7591460F-DF71-4783-9600-6F7FA6EA8C78}" destId="{6D0BEEDB-112E-40A9-895F-C950390A35EB}" srcOrd="2" destOrd="0" presId="urn:microsoft.com/office/officeart/2009/3/layout/StepUpProcess"/>
    <dgm:cxn modelId="{C2C905A4-5406-4D6E-B0E2-FF566C17EA6B}" type="presParOf" srcId="{13C290F9-EBA5-4B44-9E97-1FD5EA792E15}" destId="{3DC9F9FB-61F9-40DB-BFC7-6D676B0D5C4A}" srcOrd="1" destOrd="0" presId="urn:microsoft.com/office/officeart/2009/3/layout/StepUpProcess"/>
    <dgm:cxn modelId="{30306480-4F07-4E41-9B58-0AB5CF11EF34}" type="presParOf" srcId="{3DC9F9FB-61F9-40DB-BFC7-6D676B0D5C4A}" destId="{DBD6E361-EBF3-49E9-9425-CE8E212A1121}" srcOrd="0" destOrd="0" presId="urn:microsoft.com/office/officeart/2009/3/layout/StepUpProcess"/>
    <dgm:cxn modelId="{344728E9-76EB-4852-8FAF-2242B99F18B2}" type="presParOf" srcId="{13C290F9-EBA5-4B44-9E97-1FD5EA792E15}" destId="{9FE94806-B1F9-498F-8BC3-947BA8E7A749}" srcOrd="2" destOrd="0" presId="urn:microsoft.com/office/officeart/2009/3/layout/StepUpProcess"/>
    <dgm:cxn modelId="{E02F2AB9-E1C5-4673-811F-257AEEB623D7}" type="presParOf" srcId="{9FE94806-B1F9-498F-8BC3-947BA8E7A749}" destId="{961FA5E3-6EB3-429A-86FB-45203AF4079B}" srcOrd="0" destOrd="0" presId="urn:microsoft.com/office/officeart/2009/3/layout/StepUpProcess"/>
    <dgm:cxn modelId="{5B869244-4E14-4F0F-A0E4-CEBE4C545D48}" type="presParOf" srcId="{9FE94806-B1F9-498F-8BC3-947BA8E7A749}" destId="{2D5EC230-7468-42C4-83DC-40825A7B2E80}" srcOrd="1" destOrd="0" presId="urn:microsoft.com/office/officeart/2009/3/layout/StepUpProcess"/>
    <dgm:cxn modelId="{33E4F1F1-1FBF-4156-B930-0AF0EF8FBCC1}" type="presParOf" srcId="{9FE94806-B1F9-498F-8BC3-947BA8E7A749}" destId="{764228B8-0AD5-47A1-A61F-AF3B19A80A11}" srcOrd="2" destOrd="0" presId="urn:microsoft.com/office/officeart/2009/3/layout/StepUpProcess"/>
    <dgm:cxn modelId="{F5456E19-8884-4934-A5DA-E97D7EE99B21}" type="presParOf" srcId="{13C290F9-EBA5-4B44-9E97-1FD5EA792E15}" destId="{4AE79FEF-7A2B-4F98-BAAA-503C8FD16FCE}" srcOrd="3" destOrd="0" presId="urn:microsoft.com/office/officeart/2009/3/layout/StepUpProcess"/>
    <dgm:cxn modelId="{35D6B7C8-2E9C-451D-9AA1-879764EDB1F2}" type="presParOf" srcId="{4AE79FEF-7A2B-4F98-BAAA-503C8FD16FCE}" destId="{121B1020-53BA-42E1-8766-37D16A5FEDDD}" srcOrd="0" destOrd="0" presId="urn:microsoft.com/office/officeart/2009/3/layout/StepUpProcess"/>
    <dgm:cxn modelId="{509FA544-C1A7-4E39-8371-5AFB26D7557A}" type="presParOf" srcId="{13C290F9-EBA5-4B44-9E97-1FD5EA792E15}" destId="{CBF71DD3-3633-4252-A271-8857B3A5C0B0}" srcOrd="4" destOrd="0" presId="urn:microsoft.com/office/officeart/2009/3/layout/StepUpProcess"/>
    <dgm:cxn modelId="{E7105680-3283-410B-B9EA-C322C22644A7}" type="presParOf" srcId="{CBF71DD3-3633-4252-A271-8857B3A5C0B0}" destId="{237DEB17-8063-4AD6-95EA-A2FBF8BA496A}" srcOrd="0" destOrd="0" presId="urn:microsoft.com/office/officeart/2009/3/layout/StepUpProcess"/>
    <dgm:cxn modelId="{F48722D9-8471-4A1E-96E3-0EC736D11854}" type="presParOf" srcId="{CBF71DD3-3633-4252-A271-8857B3A5C0B0}" destId="{BB1D94D9-27AF-4FAD-98D8-74C656B823FE}" srcOrd="1" destOrd="0" presId="urn:microsoft.com/office/officeart/2009/3/layout/StepUpProcess"/>
    <dgm:cxn modelId="{F4466006-2037-4D82-8842-B036D30715BF}" type="presParOf" srcId="{CBF71DD3-3633-4252-A271-8857B3A5C0B0}" destId="{55D86AFC-94DE-43BF-9B1C-93C5ABE5C00F}" srcOrd="2" destOrd="0" presId="urn:microsoft.com/office/officeart/2009/3/layout/StepUpProcess"/>
    <dgm:cxn modelId="{4EFF3C8F-F02D-4996-BABB-2B68CD96EF9E}" type="presParOf" srcId="{13C290F9-EBA5-4B44-9E97-1FD5EA792E15}" destId="{8713B6D3-EDBB-4B21-932E-72EC09DB153A}" srcOrd="5" destOrd="0" presId="urn:microsoft.com/office/officeart/2009/3/layout/StepUpProcess"/>
    <dgm:cxn modelId="{63477B28-3E39-4C4F-8C69-370179358542}" type="presParOf" srcId="{8713B6D3-EDBB-4B21-932E-72EC09DB153A}" destId="{4C69160D-0D30-4B17-AE17-8701D54416FE}" srcOrd="0" destOrd="0" presId="urn:microsoft.com/office/officeart/2009/3/layout/StepUpProcess"/>
    <dgm:cxn modelId="{19D0740F-2B07-4FF4-8B20-4E7F21813671}" type="presParOf" srcId="{13C290F9-EBA5-4B44-9E97-1FD5EA792E15}" destId="{547B3D00-2F2E-4193-BD70-9F092CB17C77}" srcOrd="6" destOrd="0" presId="urn:microsoft.com/office/officeart/2009/3/layout/StepUpProcess"/>
    <dgm:cxn modelId="{C306695F-DDA7-4757-A892-BE3A735EAF3B}" type="presParOf" srcId="{547B3D00-2F2E-4193-BD70-9F092CB17C77}" destId="{CFE699D3-7AC8-4BDA-9593-17AB405CCC39}" srcOrd="0" destOrd="0" presId="urn:microsoft.com/office/officeart/2009/3/layout/StepUpProcess"/>
    <dgm:cxn modelId="{7FE2A0B6-EB13-4DD3-87D4-35A1325F1059}" type="presParOf" srcId="{547B3D00-2F2E-4193-BD70-9F092CB17C77}" destId="{48396F5F-1DB5-438E-BFE2-820631317416}" srcOrd="1" destOrd="0" presId="urn:microsoft.com/office/officeart/2009/3/layout/StepUpProcess"/>
    <dgm:cxn modelId="{D7E12BFE-C305-4F67-94E0-D2DD3A00A189}" type="presParOf" srcId="{547B3D00-2F2E-4193-BD70-9F092CB17C77}" destId="{4E5FC586-7B47-453A-8F65-D265D03B2BE9}" srcOrd="2" destOrd="0" presId="urn:microsoft.com/office/officeart/2009/3/layout/StepUpProcess"/>
    <dgm:cxn modelId="{E21DC56D-2593-4585-A4A9-0A029EC3566E}" type="presParOf" srcId="{13C290F9-EBA5-4B44-9E97-1FD5EA792E15}" destId="{873A08CB-BECE-440E-BC10-37BF1BC0BA2E}" srcOrd="7" destOrd="0" presId="urn:microsoft.com/office/officeart/2009/3/layout/StepUpProcess"/>
    <dgm:cxn modelId="{FA771201-A1DB-4188-9215-3E20862F0C02}" type="presParOf" srcId="{873A08CB-BECE-440E-BC10-37BF1BC0BA2E}" destId="{34EB21AE-02CB-490B-A04D-2FC5A44AA25C}" srcOrd="0" destOrd="0" presId="urn:microsoft.com/office/officeart/2009/3/layout/StepUpProcess"/>
    <dgm:cxn modelId="{A18594BA-5F19-461F-880A-FD5E1333EB17}" type="presParOf" srcId="{13C290F9-EBA5-4B44-9E97-1FD5EA792E15}" destId="{E39DEF48-CDE9-4491-872A-6EC9183B425D}" srcOrd="8" destOrd="0" presId="urn:microsoft.com/office/officeart/2009/3/layout/StepUpProcess"/>
    <dgm:cxn modelId="{F72F028C-B6FB-4AB7-AFB0-3E884D2F1497}" type="presParOf" srcId="{E39DEF48-CDE9-4491-872A-6EC9183B425D}" destId="{D7234C44-4EA0-4EC7-8E39-1C81C8DDF942}" srcOrd="0" destOrd="0" presId="urn:microsoft.com/office/officeart/2009/3/layout/StepUpProcess"/>
    <dgm:cxn modelId="{68E019BB-29ED-49E3-AFBA-63B231985039}" type="presParOf" srcId="{E39DEF48-CDE9-4491-872A-6EC9183B425D}" destId="{8AD1FB80-2D36-4A65-927A-90AB54B069CB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820B618-A1A1-42E9-B759-0A5B97E7494E}" type="doc">
      <dgm:prSet loTypeId="urn:microsoft.com/office/officeart/2005/8/layout/vProcess5" loCatId="process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ES"/>
        </a:p>
      </dgm:t>
    </dgm:pt>
    <dgm:pt modelId="{886F3579-A26C-4311-B048-53B5D9005802}">
      <dgm:prSet phldrT="[Texto]" custT="1"/>
      <dgm:spPr/>
      <dgm:t>
        <a:bodyPr/>
        <a:lstStyle/>
        <a:p>
          <a:r>
            <a:rPr lang="es-CO" sz="1400" dirty="0" smtClean="0">
              <a:latin typeface="+mj-lt"/>
              <a:ea typeface="Times New Roman" panose="02020603050405020304" pitchFamily="18" charset="0"/>
              <a:cs typeface="Arial" panose="020B0604020202020204" pitchFamily="34" charset="0"/>
            </a:rPr>
            <a:t>Generar un proceso de empoderamiento y sentido de pertenencia por parte de la población local</a:t>
          </a:r>
          <a:endParaRPr lang="es-ES" sz="1400" dirty="0"/>
        </a:p>
      </dgm:t>
    </dgm:pt>
    <dgm:pt modelId="{23A22AB9-7B23-46CA-ABCC-1252B7CE436A}" type="parTrans" cxnId="{FF4E0884-CDAB-4B09-990A-4FFCD0205F4E}">
      <dgm:prSet/>
      <dgm:spPr/>
      <dgm:t>
        <a:bodyPr/>
        <a:lstStyle/>
        <a:p>
          <a:endParaRPr lang="es-ES"/>
        </a:p>
      </dgm:t>
    </dgm:pt>
    <dgm:pt modelId="{E1E57D8C-BF83-412B-85B8-5042AAD5B365}" type="sibTrans" cxnId="{FF4E0884-CDAB-4B09-990A-4FFCD0205F4E}">
      <dgm:prSet/>
      <dgm:spPr/>
      <dgm:t>
        <a:bodyPr/>
        <a:lstStyle/>
        <a:p>
          <a:endParaRPr lang="es-ES"/>
        </a:p>
      </dgm:t>
    </dgm:pt>
    <dgm:pt modelId="{2BD1282A-D45E-4AEC-AFB8-2A33A60AFCD3}">
      <dgm:prSet phldrT="[Texto]" custT="1"/>
      <dgm:spPr/>
      <dgm:t>
        <a:bodyPr/>
        <a:lstStyle/>
        <a:p>
          <a:r>
            <a:rPr lang="es-CO" sz="1400" dirty="0" smtClean="0">
              <a:latin typeface="+mj-lt"/>
              <a:ea typeface="Times New Roman" panose="02020603050405020304" pitchFamily="18" charset="0"/>
              <a:cs typeface="Arial" panose="020B0604020202020204" pitchFamily="34" charset="0"/>
            </a:rPr>
            <a:t>Implementar la marca turística del municipio, en aras de generar identidad municipal </a:t>
          </a:r>
          <a:endParaRPr lang="es-ES" sz="1400" dirty="0"/>
        </a:p>
      </dgm:t>
    </dgm:pt>
    <dgm:pt modelId="{569516D7-B40B-465C-AC68-FFD1D6FB8AB0}" type="parTrans" cxnId="{A95B2077-EA79-4348-BC9D-6A5C7EE5369D}">
      <dgm:prSet/>
      <dgm:spPr/>
      <dgm:t>
        <a:bodyPr/>
        <a:lstStyle/>
        <a:p>
          <a:endParaRPr lang="es-ES"/>
        </a:p>
      </dgm:t>
    </dgm:pt>
    <dgm:pt modelId="{FDAC84D1-9EFD-4A5D-8F27-1BCFD76168DD}" type="sibTrans" cxnId="{A95B2077-EA79-4348-BC9D-6A5C7EE5369D}">
      <dgm:prSet/>
      <dgm:spPr/>
      <dgm:t>
        <a:bodyPr/>
        <a:lstStyle/>
        <a:p>
          <a:endParaRPr lang="es-ES"/>
        </a:p>
      </dgm:t>
    </dgm:pt>
    <dgm:pt modelId="{29258233-0949-42F5-8DF0-58F2044584E4}">
      <dgm:prSet phldrT="[Texto]" custT="1"/>
      <dgm:spPr/>
      <dgm:t>
        <a:bodyPr/>
        <a:lstStyle/>
        <a:p>
          <a:r>
            <a:rPr lang="es-CO" sz="1200" dirty="0" smtClean="0">
              <a:latin typeface="+mj-lt"/>
              <a:ea typeface="Times New Roman" panose="02020603050405020304" pitchFamily="18" charset="0"/>
              <a:cs typeface="Arial" panose="020B0604020202020204" pitchFamily="34" charset="0"/>
            </a:rPr>
            <a:t>Aumentar la seguridad en el marco de la celebración de las festividades, esto con el fin de asegurar el bienestar e integridad tanto de los visitantes como de la comunidad chiguana, por parte de la inspección de policía y comité organizador de festividades, teniendo en cuenta la vigencia de los planes de desarrollo.</a:t>
          </a:r>
          <a:endParaRPr lang="es-ES" sz="1200" dirty="0"/>
        </a:p>
      </dgm:t>
    </dgm:pt>
    <dgm:pt modelId="{78149F2B-6E7A-4FE8-AC9C-22B33194994F}" type="parTrans" cxnId="{EED4EC75-EC1F-4764-9CF6-47FA2B13529C}">
      <dgm:prSet/>
      <dgm:spPr/>
      <dgm:t>
        <a:bodyPr/>
        <a:lstStyle/>
        <a:p>
          <a:endParaRPr lang="es-ES"/>
        </a:p>
      </dgm:t>
    </dgm:pt>
    <dgm:pt modelId="{BA5D8856-FA13-453C-9FDC-1E730B23BB9D}" type="sibTrans" cxnId="{EED4EC75-EC1F-4764-9CF6-47FA2B13529C}">
      <dgm:prSet/>
      <dgm:spPr/>
      <dgm:t>
        <a:bodyPr/>
        <a:lstStyle/>
        <a:p>
          <a:endParaRPr lang="es-ES"/>
        </a:p>
      </dgm:t>
    </dgm:pt>
    <dgm:pt modelId="{DB7E99EF-9323-4A01-BF77-2018250E9853}">
      <dgm:prSet phldrT="[Texto]" custT="1"/>
      <dgm:spPr/>
      <dgm:t>
        <a:bodyPr/>
        <a:lstStyle/>
        <a:p>
          <a:r>
            <a:rPr lang="es-CO" sz="1400" dirty="0" smtClean="0">
              <a:latin typeface="+mj-lt"/>
              <a:ea typeface="Times New Roman" panose="02020603050405020304" pitchFamily="18" charset="0"/>
              <a:cs typeface="Arial" panose="020B0604020202020204" pitchFamily="34" charset="0"/>
            </a:rPr>
            <a:t>Es necesario no solo promocionar masivamente las tradicionales ferias y fiestas del puente de reyes, sino de igual manera las demás festividades</a:t>
          </a:r>
          <a:endParaRPr lang="es-ES" sz="1400" dirty="0"/>
        </a:p>
      </dgm:t>
    </dgm:pt>
    <dgm:pt modelId="{0B755B28-5E5D-4FB3-906D-BBC69152028A}" type="parTrans" cxnId="{FA6B9A92-DEED-4243-A5F6-E422C2D36E82}">
      <dgm:prSet/>
      <dgm:spPr/>
      <dgm:t>
        <a:bodyPr/>
        <a:lstStyle/>
        <a:p>
          <a:endParaRPr lang="es-ES"/>
        </a:p>
      </dgm:t>
    </dgm:pt>
    <dgm:pt modelId="{083E8E0A-23E1-416C-97B0-B6582D470C2F}" type="sibTrans" cxnId="{FA6B9A92-DEED-4243-A5F6-E422C2D36E82}">
      <dgm:prSet/>
      <dgm:spPr/>
      <dgm:t>
        <a:bodyPr/>
        <a:lstStyle/>
        <a:p>
          <a:endParaRPr lang="es-ES"/>
        </a:p>
      </dgm:t>
    </dgm:pt>
    <dgm:pt modelId="{DB388CB7-DC1F-40FB-BE0F-6FA93C612F41}">
      <dgm:prSet phldrT="[Texto]" custT="1"/>
      <dgm:spPr/>
      <dgm:t>
        <a:bodyPr/>
        <a:lstStyle/>
        <a:p>
          <a:r>
            <a:rPr lang="es-CO" sz="1400" dirty="0" smtClean="0">
              <a:latin typeface="+mj-lt"/>
              <a:ea typeface="Times New Roman" panose="02020603050405020304" pitchFamily="18" charset="0"/>
              <a:cs typeface="Arial" panose="020B0604020202020204" pitchFamily="34" charset="0"/>
            </a:rPr>
            <a:t>Realizar publicidad dirigida a personas de 25-55 años</a:t>
          </a:r>
          <a:endParaRPr lang="es-ES" sz="1400" dirty="0"/>
        </a:p>
      </dgm:t>
    </dgm:pt>
    <dgm:pt modelId="{A6F8DFEC-BF17-4E5A-9BAC-59BCC6135A16}" type="parTrans" cxnId="{C09FB1AB-61D3-4A15-8009-4A2E973A73F4}">
      <dgm:prSet/>
      <dgm:spPr/>
      <dgm:t>
        <a:bodyPr/>
        <a:lstStyle/>
        <a:p>
          <a:endParaRPr lang="es-ES"/>
        </a:p>
      </dgm:t>
    </dgm:pt>
    <dgm:pt modelId="{B9E103BA-BA3D-4499-9054-2981B577C30E}" type="sibTrans" cxnId="{C09FB1AB-61D3-4A15-8009-4A2E973A73F4}">
      <dgm:prSet/>
      <dgm:spPr/>
      <dgm:t>
        <a:bodyPr/>
        <a:lstStyle/>
        <a:p>
          <a:endParaRPr lang="es-ES"/>
        </a:p>
      </dgm:t>
    </dgm:pt>
    <dgm:pt modelId="{D2023F7A-3794-4666-A386-69D1E1C5801E}">
      <dgm:prSet phldrT="[Texto]"/>
      <dgm:spPr/>
      <dgm:t>
        <a:bodyPr/>
        <a:lstStyle/>
        <a:p>
          <a:endParaRPr lang="es-ES"/>
        </a:p>
      </dgm:t>
    </dgm:pt>
    <dgm:pt modelId="{EFBA9B58-D963-4741-8528-A5500579A678}" type="parTrans" cxnId="{13652569-9ACF-4FE7-88DE-3B7891C1F095}">
      <dgm:prSet/>
      <dgm:spPr/>
      <dgm:t>
        <a:bodyPr/>
        <a:lstStyle/>
        <a:p>
          <a:endParaRPr lang="es-ES"/>
        </a:p>
      </dgm:t>
    </dgm:pt>
    <dgm:pt modelId="{14D3AAB3-3CB3-4577-8995-78637D116EA3}" type="sibTrans" cxnId="{13652569-9ACF-4FE7-88DE-3B7891C1F095}">
      <dgm:prSet/>
      <dgm:spPr/>
      <dgm:t>
        <a:bodyPr/>
        <a:lstStyle/>
        <a:p>
          <a:endParaRPr lang="es-ES"/>
        </a:p>
      </dgm:t>
    </dgm:pt>
    <dgm:pt modelId="{7A05E7B1-6CC3-4099-AB64-3F41DFBAFF41}">
      <dgm:prSet phldrT="[Texto]"/>
      <dgm:spPr/>
      <dgm:t>
        <a:bodyPr/>
        <a:lstStyle/>
        <a:p>
          <a:endParaRPr lang="es-ES"/>
        </a:p>
      </dgm:t>
    </dgm:pt>
    <dgm:pt modelId="{D52CA820-083B-4DA4-9131-B06B0B6F7104}" type="parTrans" cxnId="{E7ED29BE-CD92-426F-8575-26073007BA73}">
      <dgm:prSet/>
      <dgm:spPr/>
      <dgm:t>
        <a:bodyPr/>
        <a:lstStyle/>
        <a:p>
          <a:endParaRPr lang="es-ES"/>
        </a:p>
      </dgm:t>
    </dgm:pt>
    <dgm:pt modelId="{5860ACBE-E3AA-4E50-B459-BD6D6CC8F71C}" type="sibTrans" cxnId="{E7ED29BE-CD92-426F-8575-26073007BA73}">
      <dgm:prSet/>
      <dgm:spPr/>
      <dgm:t>
        <a:bodyPr/>
        <a:lstStyle/>
        <a:p>
          <a:endParaRPr lang="es-ES"/>
        </a:p>
      </dgm:t>
    </dgm:pt>
    <dgm:pt modelId="{C440837F-A7B8-4349-8C16-148D66DA0ABC}">
      <dgm:prSet phldrT="[Texto]"/>
      <dgm:spPr/>
      <dgm:t>
        <a:bodyPr/>
        <a:lstStyle/>
        <a:p>
          <a:endParaRPr lang="es-ES"/>
        </a:p>
      </dgm:t>
    </dgm:pt>
    <dgm:pt modelId="{1C130E1D-FB2B-4751-8FB2-672C6110F6AC}" type="parTrans" cxnId="{84C24031-975C-42F1-BE30-A1504C31D068}">
      <dgm:prSet/>
      <dgm:spPr/>
      <dgm:t>
        <a:bodyPr/>
        <a:lstStyle/>
        <a:p>
          <a:endParaRPr lang="es-ES"/>
        </a:p>
      </dgm:t>
    </dgm:pt>
    <dgm:pt modelId="{BD6C8691-64D9-45E9-88BF-77377C500FAF}" type="sibTrans" cxnId="{84C24031-975C-42F1-BE30-A1504C31D068}">
      <dgm:prSet/>
      <dgm:spPr/>
      <dgm:t>
        <a:bodyPr/>
        <a:lstStyle/>
        <a:p>
          <a:endParaRPr lang="es-ES"/>
        </a:p>
      </dgm:t>
    </dgm:pt>
    <dgm:pt modelId="{8B5F2B8F-E83C-4C2C-8AE8-D26924063FDC}">
      <dgm:prSet phldrT="[Texto]"/>
      <dgm:spPr/>
      <dgm:t>
        <a:bodyPr/>
        <a:lstStyle/>
        <a:p>
          <a:endParaRPr lang="es-ES"/>
        </a:p>
      </dgm:t>
    </dgm:pt>
    <dgm:pt modelId="{C902111D-4087-431D-9742-B333B4F58EBD}" type="parTrans" cxnId="{522FDB03-6A25-4AE1-AC7B-E15D3FB2CA5B}">
      <dgm:prSet/>
      <dgm:spPr/>
      <dgm:t>
        <a:bodyPr/>
        <a:lstStyle/>
        <a:p>
          <a:endParaRPr lang="es-ES"/>
        </a:p>
      </dgm:t>
    </dgm:pt>
    <dgm:pt modelId="{2375028D-0094-4E1B-8C02-BF007275B854}" type="sibTrans" cxnId="{522FDB03-6A25-4AE1-AC7B-E15D3FB2CA5B}">
      <dgm:prSet/>
      <dgm:spPr/>
      <dgm:t>
        <a:bodyPr/>
        <a:lstStyle/>
        <a:p>
          <a:endParaRPr lang="es-ES"/>
        </a:p>
      </dgm:t>
    </dgm:pt>
    <dgm:pt modelId="{8C159306-E078-4A7D-B1E7-E951C5E9B466}" type="pres">
      <dgm:prSet presAssocID="{3820B618-A1A1-42E9-B759-0A5B97E7494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2181E51-8681-4816-93FA-B3631BD52F8C}" type="pres">
      <dgm:prSet presAssocID="{3820B618-A1A1-42E9-B759-0A5B97E7494E}" presName="dummyMaxCanvas" presStyleCnt="0">
        <dgm:presLayoutVars/>
      </dgm:prSet>
      <dgm:spPr/>
    </dgm:pt>
    <dgm:pt modelId="{DCF92F4E-7CBF-4D93-B464-98817A1D1708}" type="pres">
      <dgm:prSet presAssocID="{3820B618-A1A1-42E9-B759-0A5B97E7494E}" presName="FiveNodes_1" presStyleLbl="node1" presStyleIdx="0" presStyleCnt="5" custScaleX="10154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BE5293-E1C0-4564-9130-FB4BE32C6367}" type="pres">
      <dgm:prSet presAssocID="{3820B618-A1A1-42E9-B759-0A5B97E7494E}" presName="FiveNodes_2" presStyleLbl="node1" presStyleIdx="1" presStyleCnt="5" custScaleX="10019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808FCA-462E-4424-B358-852E6CE04DD8}" type="pres">
      <dgm:prSet presAssocID="{3820B618-A1A1-42E9-B759-0A5B97E7494E}" presName="FiveNodes_3" presStyleLbl="node1" presStyleIdx="2" presStyleCnt="5" custScaleX="96606" custLinFactNeighborX="-456" custLinFactNeighborY="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1C550E-A5CF-44C6-BA7C-32912B1FECAA}" type="pres">
      <dgm:prSet presAssocID="{3820B618-A1A1-42E9-B759-0A5B97E7494E}" presName="FiveNodes_4" presStyleLbl="node1" presStyleIdx="3" presStyleCnt="5" custScaleX="95957" custLinFactNeighborX="-2160" custLinFactNeighborY="-412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95AEAF-CF74-49D8-8305-F1CCCC86F2AA}" type="pres">
      <dgm:prSet presAssocID="{3820B618-A1A1-42E9-B759-0A5B97E7494E}" presName="FiveNodes_5" presStyleLbl="node1" presStyleIdx="4" presStyleCnt="5" custScaleX="92619" custLinFactNeighborX="-158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0C2044-FAA9-4320-9A15-C5A12934A3E4}" type="pres">
      <dgm:prSet presAssocID="{3820B618-A1A1-42E9-B759-0A5B97E7494E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0C9DD8-C48A-4482-B697-A36DC620AF71}" type="pres">
      <dgm:prSet presAssocID="{3820B618-A1A1-42E9-B759-0A5B97E7494E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AD2EE6-01DE-4DC7-9E2F-30D4133FE444}" type="pres">
      <dgm:prSet presAssocID="{3820B618-A1A1-42E9-B759-0A5B97E7494E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BE7A47E-B62A-4F17-BC8C-74EE7C82CFB5}" type="pres">
      <dgm:prSet presAssocID="{3820B618-A1A1-42E9-B759-0A5B97E7494E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DC66528-6BE7-44D3-A5CA-868E089C1381}" type="pres">
      <dgm:prSet presAssocID="{3820B618-A1A1-42E9-B759-0A5B97E7494E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7A2167-F483-4538-8A41-DB16B82AA61C}" type="pres">
      <dgm:prSet presAssocID="{3820B618-A1A1-42E9-B759-0A5B97E7494E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4C65FB-F98B-4853-B8F1-800D805DE43C}" type="pres">
      <dgm:prSet presAssocID="{3820B618-A1A1-42E9-B759-0A5B97E7494E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BCA28EA-9C68-4482-87F6-6CC32D4B3DDF}" type="pres">
      <dgm:prSet presAssocID="{3820B618-A1A1-42E9-B759-0A5B97E7494E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3B58E6A-243B-4AF1-A96D-4C3AA109B6C3}" type="pres">
      <dgm:prSet presAssocID="{3820B618-A1A1-42E9-B759-0A5B97E7494E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22FDB03-6A25-4AE1-AC7B-E15D3FB2CA5B}" srcId="{3820B618-A1A1-42E9-B759-0A5B97E7494E}" destId="{8B5F2B8F-E83C-4C2C-8AE8-D26924063FDC}" srcOrd="8" destOrd="0" parTransId="{C902111D-4087-431D-9742-B333B4F58EBD}" sibTransId="{2375028D-0094-4E1B-8C02-BF007275B854}"/>
    <dgm:cxn modelId="{4937C114-68A0-4787-9139-9E6954282757}" type="presOf" srcId="{2BD1282A-D45E-4AEC-AFB8-2A33A60AFCD3}" destId="{BC7A2167-F483-4538-8A41-DB16B82AA61C}" srcOrd="1" destOrd="0" presId="urn:microsoft.com/office/officeart/2005/8/layout/vProcess5"/>
    <dgm:cxn modelId="{EED4EC75-EC1F-4764-9CF6-47FA2B13529C}" srcId="{3820B618-A1A1-42E9-B759-0A5B97E7494E}" destId="{29258233-0949-42F5-8DF0-58F2044584E4}" srcOrd="2" destOrd="0" parTransId="{78149F2B-6E7A-4FE8-AC9C-22B33194994F}" sibTransId="{BA5D8856-FA13-453C-9FDC-1E730B23BB9D}"/>
    <dgm:cxn modelId="{BAFB20D4-A370-40B9-A6B6-A94904801851}" type="presOf" srcId="{DB388CB7-DC1F-40FB-BE0F-6FA93C612F41}" destId="{F395AEAF-CF74-49D8-8305-F1CCCC86F2AA}" srcOrd="0" destOrd="0" presId="urn:microsoft.com/office/officeart/2005/8/layout/vProcess5"/>
    <dgm:cxn modelId="{C1A42419-FDBE-45A0-A2C5-E6FD127A2AD9}" type="presOf" srcId="{DB388CB7-DC1F-40FB-BE0F-6FA93C612F41}" destId="{13B58E6A-243B-4AF1-A96D-4C3AA109B6C3}" srcOrd="1" destOrd="0" presId="urn:microsoft.com/office/officeart/2005/8/layout/vProcess5"/>
    <dgm:cxn modelId="{9D7233E1-731B-4E94-9ED7-3DAF3BCD5BF2}" type="presOf" srcId="{29258233-0949-42F5-8DF0-58F2044584E4}" destId="{53808FCA-462E-4424-B358-852E6CE04DD8}" srcOrd="0" destOrd="0" presId="urn:microsoft.com/office/officeart/2005/8/layout/vProcess5"/>
    <dgm:cxn modelId="{8CCF05E4-20D7-4DB8-868B-6A50FAEF5ED9}" type="presOf" srcId="{FDAC84D1-9EFD-4A5D-8F27-1BCFD76168DD}" destId="{490C9DD8-C48A-4482-B697-A36DC620AF71}" srcOrd="0" destOrd="0" presId="urn:microsoft.com/office/officeart/2005/8/layout/vProcess5"/>
    <dgm:cxn modelId="{A95B2077-EA79-4348-BC9D-6A5C7EE5369D}" srcId="{3820B618-A1A1-42E9-B759-0A5B97E7494E}" destId="{2BD1282A-D45E-4AEC-AFB8-2A33A60AFCD3}" srcOrd="1" destOrd="0" parTransId="{569516D7-B40B-465C-AC68-FFD1D6FB8AB0}" sibTransId="{FDAC84D1-9EFD-4A5D-8F27-1BCFD76168DD}"/>
    <dgm:cxn modelId="{92893434-E10D-49D3-AD00-BE6954DE90AD}" type="presOf" srcId="{083E8E0A-23E1-416C-97B0-B6582D470C2F}" destId="{6BE7A47E-B62A-4F17-BC8C-74EE7C82CFB5}" srcOrd="0" destOrd="0" presId="urn:microsoft.com/office/officeart/2005/8/layout/vProcess5"/>
    <dgm:cxn modelId="{FF4E0884-CDAB-4B09-990A-4FFCD0205F4E}" srcId="{3820B618-A1A1-42E9-B759-0A5B97E7494E}" destId="{886F3579-A26C-4311-B048-53B5D9005802}" srcOrd="0" destOrd="0" parTransId="{23A22AB9-7B23-46CA-ABCC-1252B7CE436A}" sibTransId="{E1E57D8C-BF83-412B-85B8-5042AAD5B365}"/>
    <dgm:cxn modelId="{6DB8205D-EDB5-40DB-B76F-03AEB1A35C25}" type="presOf" srcId="{DB7E99EF-9323-4A01-BF77-2018250E9853}" destId="{D51C550E-A5CF-44C6-BA7C-32912B1FECAA}" srcOrd="0" destOrd="0" presId="urn:microsoft.com/office/officeart/2005/8/layout/vProcess5"/>
    <dgm:cxn modelId="{1F4E2CDB-08A4-4EED-BA11-DE0A57889024}" type="presOf" srcId="{2BD1282A-D45E-4AEC-AFB8-2A33A60AFCD3}" destId="{A7BE5293-E1C0-4564-9130-FB4BE32C6367}" srcOrd="0" destOrd="0" presId="urn:microsoft.com/office/officeart/2005/8/layout/vProcess5"/>
    <dgm:cxn modelId="{AB2602D3-EC06-455A-9AB4-BEE931042EF5}" type="presOf" srcId="{3820B618-A1A1-42E9-B759-0A5B97E7494E}" destId="{8C159306-E078-4A7D-B1E7-E951C5E9B466}" srcOrd="0" destOrd="0" presId="urn:microsoft.com/office/officeart/2005/8/layout/vProcess5"/>
    <dgm:cxn modelId="{E7ED29BE-CD92-426F-8575-26073007BA73}" srcId="{3820B618-A1A1-42E9-B759-0A5B97E7494E}" destId="{7A05E7B1-6CC3-4099-AB64-3F41DFBAFF41}" srcOrd="6" destOrd="0" parTransId="{D52CA820-083B-4DA4-9131-B06B0B6F7104}" sibTransId="{5860ACBE-E3AA-4E50-B459-BD6D6CC8F71C}"/>
    <dgm:cxn modelId="{13652569-9ACF-4FE7-88DE-3B7891C1F095}" srcId="{3820B618-A1A1-42E9-B759-0A5B97E7494E}" destId="{D2023F7A-3794-4666-A386-69D1E1C5801E}" srcOrd="5" destOrd="0" parTransId="{EFBA9B58-D963-4741-8528-A5500579A678}" sibTransId="{14D3AAB3-3CB3-4577-8995-78637D116EA3}"/>
    <dgm:cxn modelId="{793C775B-7430-4AFA-8601-46C7057EC5A3}" type="presOf" srcId="{886F3579-A26C-4311-B048-53B5D9005802}" destId="{DCF92F4E-7CBF-4D93-B464-98817A1D1708}" srcOrd="0" destOrd="0" presId="urn:microsoft.com/office/officeart/2005/8/layout/vProcess5"/>
    <dgm:cxn modelId="{84C24031-975C-42F1-BE30-A1504C31D068}" srcId="{3820B618-A1A1-42E9-B759-0A5B97E7494E}" destId="{C440837F-A7B8-4349-8C16-148D66DA0ABC}" srcOrd="7" destOrd="0" parTransId="{1C130E1D-FB2B-4751-8FB2-672C6110F6AC}" sibTransId="{BD6C8691-64D9-45E9-88BF-77377C500FAF}"/>
    <dgm:cxn modelId="{FA6B9A92-DEED-4243-A5F6-E422C2D36E82}" srcId="{3820B618-A1A1-42E9-B759-0A5B97E7494E}" destId="{DB7E99EF-9323-4A01-BF77-2018250E9853}" srcOrd="3" destOrd="0" parTransId="{0B755B28-5E5D-4FB3-906D-BBC69152028A}" sibTransId="{083E8E0A-23E1-416C-97B0-B6582D470C2F}"/>
    <dgm:cxn modelId="{BEC9FE87-B44A-489A-B066-3A32B5B236EA}" type="presOf" srcId="{E1E57D8C-BF83-412B-85B8-5042AAD5B365}" destId="{C40C2044-FAA9-4320-9A15-C5A12934A3E4}" srcOrd="0" destOrd="0" presId="urn:microsoft.com/office/officeart/2005/8/layout/vProcess5"/>
    <dgm:cxn modelId="{C717C042-DF04-43AA-BCE7-5C5C19586314}" type="presOf" srcId="{BA5D8856-FA13-453C-9FDC-1E730B23BB9D}" destId="{5CAD2EE6-01DE-4DC7-9E2F-30D4133FE444}" srcOrd="0" destOrd="0" presId="urn:microsoft.com/office/officeart/2005/8/layout/vProcess5"/>
    <dgm:cxn modelId="{C09FB1AB-61D3-4A15-8009-4A2E973A73F4}" srcId="{3820B618-A1A1-42E9-B759-0A5B97E7494E}" destId="{DB388CB7-DC1F-40FB-BE0F-6FA93C612F41}" srcOrd="4" destOrd="0" parTransId="{A6F8DFEC-BF17-4E5A-9BAC-59BCC6135A16}" sibTransId="{B9E103BA-BA3D-4499-9054-2981B577C30E}"/>
    <dgm:cxn modelId="{C8370281-484B-4100-8E82-C3C8A03A35AC}" type="presOf" srcId="{886F3579-A26C-4311-B048-53B5D9005802}" destId="{CDC66528-6BE7-44D3-A5CA-868E089C1381}" srcOrd="1" destOrd="0" presId="urn:microsoft.com/office/officeart/2005/8/layout/vProcess5"/>
    <dgm:cxn modelId="{D800D556-F81A-47B4-90C1-278CF694C77D}" type="presOf" srcId="{DB7E99EF-9323-4A01-BF77-2018250E9853}" destId="{6BCA28EA-9C68-4482-87F6-6CC32D4B3DDF}" srcOrd="1" destOrd="0" presId="urn:microsoft.com/office/officeart/2005/8/layout/vProcess5"/>
    <dgm:cxn modelId="{221C8AB1-B877-439D-AFAF-22F224144E4F}" type="presOf" srcId="{29258233-0949-42F5-8DF0-58F2044584E4}" destId="{A84C65FB-F98B-4853-B8F1-800D805DE43C}" srcOrd="1" destOrd="0" presId="urn:microsoft.com/office/officeart/2005/8/layout/vProcess5"/>
    <dgm:cxn modelId="{38DEC87B-E759-43E5-94F7-000B72668737}" type="presParOf" srcId="{8C159306-E078-4A7D-B1E7-E951C5E9B466}" destId="{02181E51-8681-4816-93FA-B3631BD52F8C}" srcOrd="0" destOrd="0" presId="urn:microsoft.com/office/officeart/2005/8/layout/vProcess5"/>
    <dgm:cxn modelId="{CE032A19-08A9-4119-A6C0-382884CD7BF1}" type="presParOf" srcId="{8C159306-E078-4A7D-B1E7-E951C5E9B466}" destId="{DCF92F4E-7CBF-4D93-B464-98817A1D1708}" srcOrd="1" destOrd="0" presId="urn:microsoft.com/office/officeart/2005/8/layout/vProcess5"/>
    <dgm:cxn modelId="{2E216AED-5BFF-4E14-A57F-BEA893D2A7B9}" type="presParOf" srcId="{8C159306-E078-4A7D-B1E7-E951C5E9B466}" destId="{A7BE5293-E1C0-4564-9130-FB4BE32C6367}" srcOrd="2" destOrd="0" presId="urn:microsoft.com/office/officeart/2005/8/layout/vProcess5"/>
    <dgm:cxn modelId="{BB666BBC-06FE-4E65-AB33-1FD392912CEC}" type="presParOf" srcId="{8C159306-E078-4A7D-B1E7-E951C5E9B466}" destId="{53808FCA-462E-4424-B358-852E6CE04DD8}" srcOrd="3" destOrd="0" presId="urn:microsoft.com/office/officeart/2005/8/layout/vProcess5"/>
    <dgm:cxn modelId="{9976F4AC-62BF-42AC-8A94-5D3AE08766B6}" type="presParOf" srcId="{8C159306-E078-4A7D-B1E7-E951C5E9B466}" destId="{D51C550E-A5CF-44C6-BA7C-32912B1FECAA}" srcOrd="4" destOrd="0" presId="urn:microsoft.com/office/officeart/2005/8/layout/vProcess5"/>
    <dgm:cxn modelId="{B7E74AB2-F8C9-45A8-B7C0-4FD9A646A09B}" type="presParOf" srcId="{8C159306-E078-4A7D-B1E7-E951C5E9B466}" destId="{F395AEAF-CF74-49D8-8305-F1CCCC86F2AA}" srcOrd="5" destOrd="0" presId="urn:microsoft.com/office/officeart/2005/8/layout/vProcess5"/>
    <dgm:cxn modelId="{4C88BBE4-C4D8-40BF-81DD-190FCD2CFAEF}" type="presParOf" srcId="{8C159306-E078-4A7D-B1E7-E951C5E9B466}" destId="{C40C2044-FAA9-4320-9A15-C5A12934A3E4}" srcOrd="6" destOrd="0" presId="urn:microsoft.com/office/officeart/2005/8/layout/vProcess5"/>
    <dgm:cxn modelId="{DE53FF3B-187F-4FD7-8D15-FD93AADC6F0F}" type="presParOf" srcId="{8C159306-E078-4A7D-B1E7-E951C5E9B466}" destId="{490C9DD8-C48A-4482-B697-A36DC620AF71}" srcOrd="7" destOrd="0" presId="urn:microsoft.com/office/officeart/2005/8/layout/vProcess5"/>
    <dgm:cxn modelId="{36D6DB81-9BD0-451A-9864-599D142F0749}" type="presParOf" srcId="{8C159306-E078-4A7D-B1E7-E951C5E9B466}" destId="{5CAD2EE6-01DE-4DC7-9E2F-30D4133FE444}" srcOrd="8" destOrd="0" presId="urn:microsoft.com/office/officeart/2005/8/layout/vProcess5"/>
    <dgm:cxn modelId="{2A7B8D3D-D2AB-4154-97FC-504F72C0A4A1}" type="presParOf" srcId="{8C159306-E078-4A7D-B1E7-E951C5E9B466}" destId="{6BE7A47E-B62A-4F17-BC8C-74EE7C82CFB5}" srcOrd="9" destOrd="0" presId="urn:microsoft.com/office/officeart/2005/8/layout/vProcess5"/>
    <dgm:cxn modelId="{4AE7D0BA-F455-4B44-858F-FF548687915D}" type="presParOf" srcId="{8C159306-E078-4A7D-B1E7-E951C5E9B466}" destId="{CDC66528-6BE7-44D3-A5CA-868E089C1381}" srcOrd="10" destOrd="0" presId="urn:microsoft.com/office/officeart/2005/8/layout/vProcess5"/>
    <dgm:cxn modelId="{E83B882F-0644-4C07-8473-367A6A7B9885}" type="presParOf" srcId="{8C159306-E078-4A7D-B1E7-E951C5E9B466}" destId="{BC7A2167-F483-4538-8A41-DB16B82AA61C}" srcOrd="11" destOrd="0" presId="urn:microsoft.com/office/officeart/2005/8/layout/vProcess5"/>
    <dgm:cxn modelId="{71288344-C72C-41FC-87A0-381385B1BFA5}" type="presParOf" srcId="{8C159306-E078-4A7D-B1E7-E951C5E9B466}" destId="{A84C65FB-F98B-4853-B8F1-800D805DE43C}" srcOrd="12" destOrd="0" presId="urn:microsoft.com/office/officeart/2005/8/layout/vProcess5"/>
    <dgm:cxn modelId="{961D0ACC-47EB-4F84-B31E-54E1C72C03B4}" type="presParOf" srcId="{8C159306-E078-4A7D-B1E7-E951C5E9B466}" destId="{6BCA28EA-9C68-4482-87F6-6CC32D4B3DDF}" srcOrd="13" destOrd="0" presId="urn:microsoft.com/office/officeart/2005/8/layout/vProcess5"/>
    <dgm:cxn modelId="{5BB1CD4B-AE84-4D65-8B68-127AB57E6405}" type="presParOf" srcId="{8C159306-E078-4A7D-B1E7-E951C5E9B466}" destId="{13B58E6A-243B-4AF1-A96D-4C3AA109B6C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820B618-A1A1-42E9-B759-0A5B97E7494E}" type="doc">
      <dgm:prSet loTypeId="urn:microsoft.com/office/officeart/2005/8/layout/vProcess5" loCatId="process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ES"/>
        </a:p>
      </dgm:t>
    </dgm:pt>
    <dgm:pt modelId="{886F3579-A26C-4311-B048-53B5D9005802}">
      <dgm:prSet phldrT="[Texto]" custT="1"/>
      <dgm:spPr/>
      <dgm:t>
        <a:bodyPr/>
        <a:lstStyle/>
        <a:p>
          <a:r>
            <a:rPr lang="es-CO" sz="1400" dirty="0" smtClean="0">
              <a:latin typeface="+mj-lt"/>
              <a:cs typeface="Arial" panose="020B0604020202020204" pitchFamily="34" charset="0"/>
            </a:rPr>
            <a:t>La alcaldía tiene la responsabilidad de realizar los tramites correspondientes que permitan que las festividades de Choachí, elevando su categoría de festividad por acuerdos municipales a patrimonio cultural.</a:t>
          </a:r>
          <a:endParaRPr lang="es-ES" sz="1400" dirty="0"/>
        </a:p>
      </dgm:t>
    </dgm:pt>
    <dgm:pt modelId="{23A22AB9-7B23-46CA-ABCC-1252B7CE436A}" type="parTrans" cxnId="{FF4E0884-CDAB-4B09-990A-4FFCD0205F4E}">
      <dgm:prSet/>
      <dgm:spPr/>
      <dgm:t>
        <a:bodyPr/>
        <a:lstStyle/>
        <a:p>
          <a:endParaRPr lang="es-ES"/>
        </a:p>
      </dgm:t>
    </dgm:pt>
    <dgm:pt modelId="{E1E57D8C-BF83-412B-85B8-5042AAD5B365}" type="sibTrans" cxnId="{FF4E0884-CDAB-4B09-990A-4FFCD0205F4E}">
      <dgm:prSet/>
      <dgm:spPr/>
      <dgm:t>
        <a:bodyPr/>
        <a:lstStyle/>
        <a:p>
          <a:endParaRPr lang="es-ES"/>
        </a:p>
      </dgm:t>
    </dgm:pt>
    <dgm:pt modelId="{2BD1282A-D45E-4AEC-AFB8-2A33A60AFCD3}">
      <dgm:prSet phldrT="[Texto]" custT="1"/>
      <dgm:spPr/>
      <dgm:t>
        <a:bodyPr/>
        <a:lstStyle/>
        <a:p>
          <a:r>
            <a:rPr lang="es-CO" sz="1400" dirty="0" smtClean="0">
              <a:latin typeface="+mj-lt"/>
              <a:cs typeface="Arial" panose="020B0604020202020204" pitchFamily="34" charset="0"/>
            </a:rPr>
            <a:t>Diversificar la oferta de festividades del municipio, aumentando las veladas culturales y el proyecto del amasijo chiguano.</a:t>
          </a:r>
          <a:endParaRPr lang="es-ES" sz="1400" dirty="0"/>
        </a:p>
      </dgm:t>
    </dgm:pt>
    <dgm:pt modelId="{569516D7-B40B-465C-AC68-FFD1D6FB8AB0}" type="parTrans" cxnId="{A95B2077-EA79-4348-BC9D-6A5C7EE5369D}">
      <dgm:prSet/>
      <dgm:spPr/>
      <dgm:t>
        <a:bodyPr/>
        <a:lstStyle/>
        <a:p>
          <a:endParaRPr lang="es-ES"/>
        </a:p>
      </dgm:t>
    </dgm:pt>
    <dgm:pt modelId="{FDAC84D1-9EFD-4A5D-8F27-1BCFD76168DD}" type="sibTrans" cxnId="{A95B2077-EA79-4348-BC9D-6A5C7EE5369D}">
      <dgm:prSet/>
      <dgm:spPr/>
      <dgm:t>
        <a:bodyPr/>
        <a:lstStyle/>
        <a:p>
          <a:endParaRPr lang="es-ES"/>
        </a:p>
      </dgm:t>
    </dgm:pt>
    <dgm:pt modelId="{29258233-0949-42F5-8DF0-58F2044584E4}">
      <dgm:prSet phldrT="[Texto]" custT="1"/>
      <dgm:spPr/>
      <dgm:t>
        <a:bodyPr/>
        <a:lstStyle/>
        <a:p>
          <a:r>
            <a:rPr lang="es-CO" sz="1400" dirty="0" smtClean="0">
              <a:latin typeface="+mj-lt"/>
              <a:cs typeface="Arial" panose="020B0604020202020204" pitchFamily="34" charset="0"/>
            </a:rPr>
            <a:t>Mejorar la infraestructura turística, facilitando la capacidad de carga de los hoteles, restaurantes, termales y demás atractivos turísticos.</a:t>
          </a:r>
          <a:endParaRPr lang="es-ES" sz="1400" dirty="0"/>
        </a:p>
      </dgm:t>
    </dgm:pt>
    <dgm:pt modelId="{78149F2B-6E7A-4FE8-AC9C-22B33194994F}" type="parTrans" cxnId="{EED4EC75-EC1F-4764-9CF6-47FA2B13529C}">
      <dgm:prSet/>
      <dgm:spPr/>
      <dgm:t>
        <a:bodyPr/>
        <a:lstStyle/>
        <a:p>
          <a:endParaRPr lang="es-ES"/>
        </a:p>
      </dgm:t>
    </dgm:pt>
    <dgm:pt modelId="{BA5D8856-FA13-453C-9FDC-1E730B23BB9D}" type="sibTrans" cxnId="{EED4EC75-EC1F-4764-9CF6-47FA2B13529C}">
      <dgm:prSet/>
      <dgm:spPr/>
      <dgm:t>
        <a:bodyPr/>
        <a:lstStyle/>
        <a:p>
          <a:endParaRPr lang="es-ES"/>
        </a:p>
      </dgm:t>
    </dgm:pt>
    <dgm:pt modelId="{DB7E99EF-9323-4A01-BF77-2018250E9853}">
      <dgm:prSet phldrT="[Texto]" custT="1"/>
      <dgm:spPr/>
      <dgm:t>
        <a:bodyPr/>
        <a:lstStyle/>
        <a:p>
          <a:r>
            <a:rPr lang="es-CO" sz="1400" dirty="0" smtClean="0">
              <a:latin typeface="+mj-lt"/>
              <a:cs typeface="Arial" panose="020B0604020202020204" pitchFamily="34" charset="0"/>
            </a:rPr>
            <a:t>Contemplar en los nuevos planes de desarrollo, la planeación, seguimiento, control y enfoque promocional para el sector cultural, garantizando el cumplimiento cabal de cada uno de los pilares implementados en los planes.</a:t>
          </a:r>
          <a:endParaRPr lang="es-ES" sz="1400" dirty="0"/>
        </a:p>
      </dgm:t>
    </dgm:pt>
    <dgm:pt modelId="{0B755B28-5E5D-4FB3-906D-BBC69152028A}" type="parTrans" cxnId="{FA6B9A92-DEED-4243-A5F6-E422C2D36E82}">
      <dgm:prSet/>
      <dgm:spPr/>
      <dgm:t>
        <a:bodyPr/>
        <a:lstStyle/>
        <a:p>
          <a:endParaRPr lang="es-ES"/>
        </a:p>
      </dgm:t>
    </dgm:pt>
    <dgm:pt modelId="{083E8E0A-23E1-416C-97B0-B6582D470C2F}" type="sibTrans" cxnId="{FA6B9A92-DEED-4243-A5F6-E422C2D36E82}">
      <dgm:prSet/>
      <dgm:spPr/>
      <dgm:t>
        <a:bodyPr/>
        <a:lstStyle/>
        <a:p>
          <a:endParaRPr lang="es-ES"/>
        </a:p>
      </dgm:t>
    </dgm:pt>
    <dgm:pt modelId="{DB388CB7-DC1F-40FB-BE0F-6FA93C612F41}">
      <dgm:prSet phldrT="[Texto]" custT="1"/>
      <dgm:spPr/>
      <dgm:t>
        <a:bodyPr/>
        <a:lstStyle/>
        <a:p>
          <a:r>
            <a:rPr lang="es-CO" sz="1400" dirty="0" smtClean="0">
              <a:latin typeface="+mj-lt"/>
              <a:cs typeface="Arial" panose="020B0604020202020204" pitchFamily="34" charset="0"/>
            </a:rPr>
            <a:t>Generar alianzas con los municipios  que conforman la provincia de Oriente a través de concursos gastronómicos, culturales y artísticos  permitiendo así la creación de productos, rutas y clusters turísticos.</a:t>
          </a:r>
        </a:p>
        <a:p>
          <a:endParaRPr lang="es-ES" sz="1200" dirty="0"/>
        </a:p>
      </dgm:t>
    </dgm:pt>
    <dgm:pt modelId="{A6F8DFEC-BF17-4E5A-9BAC-59BCC6135A16}" type="parTrans" cxnId="{C09FB1AB-61D3-4A15-8009-4A2E973A73F4}">
      <dgm:prSet/>
      <dgm:spPr/>
      <dgm:t>
        <a:bodyPr/>
        <a:lstStyle/>
        <a:p>
          <a:endParaRPr lang="es-ES"/>
        </a:p>
      </dgm:t>
    </dgm:pt>
    <dgm:pt modelId="{B9E103BA-BA3D-4499-9054-2981B577C30E}" type="sibTrans" cxnId="{C09FB1AB-61D3-4A15-8009-4A2E973A73F4}">
      <dgm:prSet/>
      <dgm:spPr/>
      <dgm:t>
        <a:bodyPr/>
        <a:lstStyle/>
        <a:p>
          <a:endParaRPr lang="es-ES"/>
        </a:p>
      </dgm:t>
    </dgm:pt>
    <dgm:pt modelId="{D2023F7A-3794-4666-A386-69D1E1C5801E}">
      <dgm:prSet phldrT="[Texto]"/>
      <dgm:spPr/>
      <dgm:t>
        <a:bodyPr/>
        <a:lstStyle/>
        <a:p>
          <a:endParaRPr lang="es-ES"/>
        </a:p>
      </dgm:t>
    </dgm:pt>
    <dgm:pt modelId="{EFBA9B58-D963-4741-8528-A5500579A678}" type="parTrans" cxnId="{13652569-9ACF-4FE7-88DE-3B7891C1F095}">
      <dgm:prSet/>
      <dgm:spPr/>
      <dgm:t>
        <a:bodyPr/>
        <a:lstStyle/>
        <a:p>
          <a:endParaRPr lang="es-ES"/>
        </a:p>
      </dgm:t>
    </dgm:pt>
    <dgm:pt modelId="{14D3AAB3-3CB3-4577-8995-78637D116EA3}" type="sibTrans" cxnId="{13652569-9ACF-4FE7-88DE-3B7891C1F095}">
      <dgm:prSet/>
      <dgm:spPr/>
      <dgm:t>
        <a:bodyPr/>
        <a:lstStyle/>
        <a:p>
          <a:endParaRPr lang="es-ES"/>
        </a:p>
      </dgm:t>
    </dgm:pt>
    <dgm:pt modelId="{7A05E7B1-6CC3-4099-AB64-3F41DFBAFF41}">
      <dgm:prSet phldrT="[Texto]"/>
      <dgm:spPr/>
      <dgm:t>
        <a:bodyPr/>
        <a:lstStyle/>
        <a:p>
          <a:endParaRPr lang="es-ES"/>
        </a:p>
      </dgm:t>
    </dgm:pt>
    <dgm:pt modelId="{D52CA820-083B-4DA4-9131-B06B0B6F7104}" type="parTrans" cxnId="{E7ED29BE-CD92-426F-8575-26073007BA73}">
      <dgm:prSet/>
      <dgm:spPr/>
      <dgm:t>
        <a:bodyPr/>
        <a:lstStyle/>
        <a:p>
          <a:endParaRPr lang="es-ES"/>
        </a:p>
      </dgm:t>
    </dgm:pt>
    <dgm:pt modelId="{5860ACBE-E3AA-4E50-B459-BD6D6CC8F71C}" type="sibTrans" cxnId="{E7ED29BE-CD92-426F-8575-26073007BA73}">
      <dgm:prSet/>
      <dgm:spPr/>
      <dgm:t>
        <a:bodyPr/>
        <a:lstStyle/>
        <a:p>
          <a:endParaRPr lang="es-ES"/>
        </a:p>
      </dgm:t>
    </dgm:pt>
    <dgm:pt modelId="{C440837F-A7B8-4349-8C16-148D66DA0ABC}">
      <dgm:prSet phldrT="[Texto]"/>
      <dgm:spPr/>
      <dgm:t>
        <a:bodyPr/>
        <a:lstStyle/>
        <a:p>
          <a:endParaRPr lang="es-ES"/>
        </a:p>
      </dgm:t>
    </dgm:pt>
    <dgm:pt modelId="{1C130E1D-FB2B-4751-8FB2-672C6110F6AC}" type="parTrans" cxnId="{84C24031-975C-42F1-BE30-A1504C31D068}">
      <dgm:prSet/>
      <dgm:spPr/>
      <dgm:t>
        <a:bodyPr/>
        <a:lstStyle/>
        <a:p>
          <a:endParaRPr lang="es-ES"/>
        </a:p>
      </dgm:t>
    </dgm:pt>
    <dgm:pt modelId="{BD6C8691-64D9-45E9-88BF-77377C500FAF}" type="sibTrans" cxnId="{84C24031-975C-42F1-BE30-A1504C31D068}">
      <dgm:prSet/>
      <dgm:spPr/>
      <dgm:t>
        <a:bodyPr/>
        <a:lstStyle/>
        <a:p>
          <a:endParaRPr lang="es-ES"/>
        </a:p>
      </dgm:t>
    </dgm:pt>
    <dgm:pt modelId="{8B5F2B8F-E83C-4C2C-8AE8-D26924063FDC}">
      <dgm:prSet phldrT="[Texto]"/>
      <dgm:spPr/>
      <dgm:t>
        <a:bodyPr/>
        <a:lstStyle/>
        <a:p>
          <a:endParaRPr lang="es-ES"/>
        </a:p>
      </dgm:t>
    </dgm:pt>
    <dgm:pt modelId="{C902111D-4087-431D-9742-B333B4F58EBD}" type="parTrans" cxnId="{522FDB03-6A25-4AE1-AC7B-E15D3FB2CA5B}">
      <dgm:prSet/>
      <dgm:spPr/>
      <dgm:t>
        <a:bodyPr/>
        <a:lstStyle/>
        <a:p>
          <a:endParaRPr lang="es-ES"/>
        </a:p>
      </dgm:t>
    </dgm:pt>
    <dgm:pt modelId="{2375028D-0094-4E1B-8C02-BF007275B854}" type="sibTrans" cxnId="{522FDB03-6A25-4AE1-AC7B-E15D3FB2CA5B}">
      <dgm:prSet/>
      <dgm:spPr/>
      <dgm:t>
        <a:bodyPr/>
        <a:lstStyle/>
        <a:p>
          <a:endParaRPr lang="es-ES"/>
        </a:p>
      </dgm:t>
    </dgm:pt>
    <dgm:pt modelId="{8C159306-E078-4A7D-B1E7-E951C5E9B466}" type="pres">
      <dgm:prSet presAssocID="{3820B618-A1A1-42E9-B759-0A5B97E7494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2181E51-8681-4816-93FA-B3631BD52F8C}" type="pres">
      <dgm:prSet presAssocID="{3820B618-A1A1-42E9-B759-0A5B97E7494E}" presName="dummyMaxCanvas" presStyleCnt="0">
        <dgm:presLayoutVars/>
      </dgm:prSet>
      <dgm:spPr/>
    </dgm:pt>
    <dgm:pt modelId="{DCF92F4E-7CBF-4D93-B464-98817A1D1708}" type="pres">
      <dgm:prSet presAssocID="{3820B618-A1A1-42E9-B759-0A5B97E7494E}" presName="FiveNodes_1" presStyleLbl="node1" presStyleIdx="0" presStyleCnt="5" custScaleX="10154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BE5293-E1C0-4564-9130-FB4BE32C6367}" type="pres">
      <dgm:prSet presAssocID="{3820B618-A1A1-42E9-B759-0A5B97E7494E}" presName="FiveNodes_2" presStyleLbl="node1" presStyleIdx="1" presStyleCnt="5" custScaleX="100191" custLinFactNeighborX="-84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808FCA-462E-4424-B358-852E6CE04DD8}" type="pres">
      <dgm:prSet presAssocID="{3820B618-A1A1-42E9-B759-0A5B97E7494E}" presName="FiveNodes_3" presStyleLbl="node1" presStyleIdx="2" presStyleCnt="5" custScaleX="96606" custLinFactNeighborX="-456" custLinFactNeighborY="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1C550E-A5CF-44C6-BA7C-32912B1FECAA}" type="pres">
      <dgm:prSet presAssocID="{3820B618-A1A1-42E9-B759-0A5B97E7494E}" presName="FiveNodes_4" presStyleLbl="node1" presStyleIdx="3" presStyleCnt="5" custScaleX="95957" custLinFactNeighborX="-2160" custLinFactNeighborY="-412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95AEAF-CF74-49D8-8305-F1CCCC86F2AA}" type="pres">
      <dgm:prSet presAssocID="{3820B618-A1A1-42E9-B759-0A5B97E7494E}" presName="FiveNodes_5" presStyleLbl="node1" presStyleIdx="4" presStyleCnt="5" custScaleX="92619" custLinFactNeighborX="-244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0C2044-FAA9-4320-9A15-C5A12934A3E4}" type="pres">
      <dgm:prSet presAssocID="{3820B618-A1A1-42E9-B759-0A5B97E7494E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0C9DD8-C48A-4482-B697-A36DC620AF71}" type="pres">
      <dgm:prSet presAssocID="{3820B618-A1A1-42E9-B759-0A5B97E7494E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AD2EE6-01DE-4DC7-9E2F-30D4133FE444}" type="pres">
      <dgm:prSet presAssocID="{3820B618-A1A1-42E9-B759-0A5B97E7494E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BE7A47E-B62A-4F17-BC8C-74EE7C82CFB5}" type="pres">
      <dgm:prSet presAssocID="{3820B618-A1A1-42E9-B759-0A5B97E7494E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DC66528-6BE7-44D3-A5CA-868E089C1381}" type="pres">
      <dgm:prSet presAssocID="{3820B618-A1A1-42E9-B759-0A5B97E7494E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7A2167-F483-4538-8A41-DB16B82AA61C}" type="pres">
      <dgm:prSet presAssocID="{3820B618-A1A1-42E9-B759-0A5B97E7494E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4C65FB-F98B-4853-B8F1-800D805DE43C}" type="pres">
      <dgm:prSet presAssocID="{3820B618-A1A1-42E9-B759-0A5B97E7494E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BCA28EA-9C68-4482-87F6-6CC32D4B3DDF}" type="pres">
      <dgm:prSet presAssocID="{3820B618-A1A1-42E9-B759-0A5B97E7494E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3B58E6A-243B-4AF1-A96D-4C3AA109B6C3}" type="pres">
      <dgm:prSet presAssocID="{3820B618-A1A1-42E9-B759-0A5B97E7494E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22FDB03-6A25-4AE1-AC7B-E15D3FB2CA5B}" srcId="{3820B618-A1A1-42E9-B759-0A5B97E7494E}" destId="{8B5F2B8F-E83C-4C2C-8AE8-D26924063FDC}" srcOrd="8" destOrd="0" parTransId="{C902111D-4087-431D-9742-B333B4F58EBD}" sibTransId="{2375028D-0094-4E1B-8C02-BF007275B854}"/>
    <dgm:cxn modelId="{645F32DC-085B-4763-8343-FCF7492855FA}" type="presOf" srcId="{BA5D8856-FA13-453C-9FDC-1E730B23BB9D}" destId="{5CAD2EE6-01DE-4DC7-9E2F-30D4133FE444}" srcOrd="0" destOrd="0" presId="urn:microsoft.com/office/officeart/2005/8/layout/vProcess5"/>
    <dgm:cxn modelId="{0E26EAD7-93B3-4E3F-B40B-3D6199C1DFC3}" type="presOf" srcId="{FDAC84D1-9EFD-4A5D-8F27-1BCFD76168DD}" destId="{490C9DD8-C48A-4482-B697-A36DC620AF71}" srcOrd="0" destOrd="0" presId="urn:microsoft.com/office/officeart/2005/8/layout/vProcess5"/>
    <dgm:cxn modelId="{830162D2-980F-4AE0-803B-7AC89A2F2DA8}" type="presOf" srcId="{2BD1282A-D45E-4AEC-AFB8-2A33A60AFCD3}" destId="{A7BE5293-E1C0-4564-9130-FB4BE32C6367}" srcOrd="0" destOrd="0" presId="urn:microsoft.com/office/officeart/2005/8/layout/vProcess5"/>
    <dgm:cxn modelId="{A2358C51-DBF2-4978-937B-FC1FDB51DA3A}" type="presOf" srcId="{886F3579-A26C-4311-B048-53B5D9005802}" destId="{CDC66528-6BE7-44D3-A5CA-868E089C1381}" srcOrd="1" destOrd="0" presId="urn:microsoft.com/office/officeart/2005/8/layout/vProcess5"/>
    <dgm:cxn modelId="{EED4EC75-EC1F-4764-9CF6-47FA2B13529C}" srcId="{3820B618-A1A1-42E9-B759-0A5B97E7494E}" destId="{29258233-0949-42F5-8DF0-58F2044584E4}" srcOrd="2" destOrd="0" parTransId="{78149F2B-6E7A-4FE8-AC9C-22B33194994F}" sibTransId="{BA5D8856-FA13-453C-9FDC-1E730B23BB9D}"/>
    <dgm:cxn modelId="{83BA1FA1-5F66-4C89-9D49-B3A948C3DE8D}" type="presOf" srcId="{E1E57D8C-BF83-412B-85B8-5042AAD5B365}" destId="{C40C2044-FAA9-4320-9A15-C5A12934A3E4}" srcOrd="0" destOrd="0" presId="urn:microsoft.com/office/officeart/2005/8/layout/vProcess5"/>
    <dgm:cxn modelId="{03F59AB4-EAFE-4DD5-A570-4CAEBB767A94}" type="presOf" srcId="{886F3579-A26C-4311-B048-53B5D9005802}" destId="{DCF92F4E-7CBF-4D93-B464-98817A1D1708}" srcOrd="0" destOrd="0" presId="urn:microsoft.com/office/officeart/2005/8/layout/vProcess5"/>
    <dgm:cxn modelId="{301199CC-AEF7-49F9-999E-B6EF43686613}" type="presOf" srcId="{29258233-0949-42F5-8DF0-58F2044584E4}" destId="{A84C65FB-F98B-4853-B8F1-800D805DE43C}" srcOrd="1" destOrd="0" presId="urn:microsoft.com/office/officeart/2005/8/layout/vProcess5"/>
    <dgm:cxn modelId="{A95B2077-EA79-4348-BC9D-6A5C7EE5369D}" srcId="{3820B618-A1A1-42E9-B759-0A5B97E7494E}" destId="{2BD1282A-D45E-4AEC-AFB8-2A33A60AFCD3}" srcOrd="1" destOrd="0" parTransId="{569516D7-B40B-465C-AC68-FFD1D6FB8AB0}" sibTransId="{FDAC84D1-9EFD-4A5D-8F27-1BCFD76168DD}"/>
    <dgm:cxn modelId="{DE385D4D-181B-4AB8-A6E0-0EEF42C04D9E}" type="presOf" srcId="{29258233-0949-42F5-8DF0-58F2044584E4}" destId="{53808FCA-462E-4424-B358-852E6CE04DD8}" srcOrd="0" destOrd="0" presId="urn:microsoft.com/office/officeart/2005/8/layout/vProcess5"/>
    <dgm:cxn modelId="{0C17D89B-0C2E-41B6-9CB1-6D03E2E15B68}" type="presOf" srcId="{3820B618-A1A1-42E9-B759-0A5B97E7494E}" destId="{8C159306-E078-4A7D-B1E7-E951C5E9B466}" srcOrd="0" destOrd="0" presId="urn:microsoft.com/office/officeart/2005/8/layout/vProcess5"/>
    <dgm:cxn modelId="{185CB3F5-1B4F-4B0E-A417-CAC54B21E894}" type="presOf" srcId="{2BD1282A-D45E-4AEC-AFB8-2A33A60AFCD3}" destId="{BC7A2167-F483-4538-8A41-DB16B82AA61C}" srcOrd="1" destOrd="0" presId="urn:microsoft.com/office/officeart/2005/8/layout/vProcess5"/>
    <dgm:cxn modelId="{FF4E0884-CDAB-4B09-990A-4FFCD0205F4E}" srcId="{3820B618-A1A1-42E9-B759-0A5B97E7494E}" destId="{886F3579-A26C-4311-B048-53B5D9005802}" srcOrd="0" destOrd="0" parTransId="{23A22AB9-7B23-46CA-ABCC-1252B7CE436A}" sibTransId="{E1E57D8C-BF83-412B-85B8-5042AAD5B365}"/>
    <dgm:cxn modelId="{E7ED29BE-CD92-426F-8575-26073007BA73}" srcId="{3820B618-A1A1-42E9-B759-0A5B97E7494E}" destId="{7A05E7B1-6CC3-4099-AB64-3F41DFBAFF41}" srcOrd="6" destOrd="0" parTransId="{D52CA820-083B-4DA4-9131-B06B0B6F7104}" sibTransId="{5860ACBE-E3AA-4E50-B459-BD6D6CC8F71C}"/>
    <dgm:cxn modelId="{13652569-9ACF-4FE7-88DE-3B7891C1F095}" srcId="{3820B618-A1A1-42E9-B759-0A5B97E7494E}" destId="{D2023F7A-3794-4666-A386-69D1E1C5801E}" srcOrd="5" destOrd="0" parTransId="{EFBA9B58-D963-4741-8528-A5500579A678}" sibTransId="{14D3AAB3-3CB3-4577-8995-78637D116EA3}"/>
    <dgm:cxn modelId="{A5E35BE9-6623-4D42-82E9-860B58A1264D}" type="presOf" srcId="{083E8E0A-23E1-416C-97B0-B6582D470C2F}" destId="{6BE7A47E-B62A-4F17-BC8C-74EE7C82CFB5}" srcOrd="0" destOrd="0" presId="urn:microsoft.com/office/officeart/2005/8/layout/vProcess5"/>
    <dgm:cxn modelId="{84C24031-975C-42F1-BE30-A1504C31D068}" srcId="{3820B618-A1A1-42E9-B759-0A5B97E7494E}" destId="{C440837F-A7B8-4349-8C16-148D66DA0ABC}" srcOrd="7" destOrd="0" parTransId="{1C130E1D-FB2B-4751-8FB2-672C6110F6AC}" sibTransId="{BD6C8691-64D9-45E9-88BF-77377C500FAF}"/>
    <dgm:cxn modelId="{FA6B9A92-DEED-4243-A5F6-E422C2D36E82}" srcId="{3820B618-A1A1-42E9-B759-0A5B97E7494E}" destId="{DB7E99EF-9323-4A01-BF77-2018250E9853}" srcOrd="3" destOrd="0" parTransId="{0B755B28-5E5D-4FB3-906D-BBC69152028A}" sibTransId="{083E8E0A-23E1-416C-97B0-B6582D470C2F}"/>
    <dgm:cxn modelId="{DB617148-32D1-444B-A58D-CA5D99946ACD}" type="presOf" srcId="{DB388CB7-DC1F-40FB-BE0F-6FA93C612F41}" destId="{F395AEAF-CF74-49D8-8305-F1CCCC86F2AA}" srcOrd="0" destOrd="0" presId="urn:microsoft.com/office/officeart/2005/8/layout/vProcess5"/>
    <dgm:cxn modelId="{2D5D29E8-A8DF-4A80-B3F5-8E0742BCB1DE}" type="presOf" srcId="{DB7E99EF-9323-4A01-BF77-2018250E9853}" destId="{6BCA28EA-9C68-4482-87F6-6CC32D4B3DDF}" srcOrd="1" destOrd="0" presId="urn:microsoft.com/office/officeart/2005/8/layout/vProcess5"/>
    <dgm:cxn modelId="{C09FB1AB-61D3-4A15-8009-4A2E973A73F4}" srcId="{3820B618-A1A1-42E9-B759-0A5B97E7494E}" destId="{DB388CB7-DC1F-40FB-BE0F-6FA93C612F41}" srcOrd="4" destOrd="0" parTransId="{A6F8DFEC-BF17-4E5A-9BAC-59BCC6135A16}" sibTransId="{B9E103BA-BA3D-4499-9054-2981B577C30E}"/>
    <dgm:cxn modelId="{535820CA-95B5-41A1-BE90-A634353B15B3}" type="presOf" srcId="{DB388CB7-DC1F-40FB-BE0F-6FA93C612F41}" destId="{13B58E6A-243B-4AF1-A96D-4C3AA109B6C3}" srcOrd="1" destOrd="0" presId="urn:microsoft.com/office/officeart/2005/8/layout/vProcess5"/>
    <dgm:cxn modelId="{702412B9-30A9-4C8C-815F-F8A24B8E3333}" type="presOf" srcId="{DB7E99EF-9323-4A01-BF77-2018250E9853}" destId="{D51C550E-A5CF-44C6-BA7C-32912B1FECAA}" srcOrd="0" destOrd="0" presId="urn:microsoft.com/office/officeart/2005/8/layout/vProcess5"/>
    <dgm:cxn modelId="{BEC0379B-7AC1-45E8-BBB7-33145DBAFB45}" type="presParOf" srcId="{8C159306-E078-4A7D-B1E7-E951C5E9B466}" destId="{02181E51-8681-4816-93FA-B3631BD52F8C}" srcOrd="0" destOrd="0" presId="urn:microsoft.com/office/officeart/2005/8/layout/vProcess5"/>
    <dgm:cxn modelId="{909FBF7A-13AF-456E-9684-F7089677A0D8}" type="presParOf" srcId="{8C159306-E078-4A7D-B1E7-E951C5E9B466}" destId="{DCF92F4E-7CBF-4D93-B464-98817A1D1708}" srcOrd="1" destOrd="0" presId="urn:microsoft.com/office/officeart/2005/8/layout/vProcess5"/>
    <dgm:cxn modelId="{97D02635-028B-45A1-95A8-1F20762E447E}" type="presParOf" srcId="{8C159306-E078-4A7D-B1E7-E951C5E9B466}" destId="{A7BE5293-E1C0-4564-9130-FB4BE32C6367}" srcOrd="2" destOrd="0" presId="urn:microsoft.com/office/officeart/2005/8/layout/vProcess5"/>
    <dgm:cxn modelId="{972C30C7-EBA4-4D61-B24C-0D03F6E9DBBF}" type="presParOf" srcId="{8C159306-E078-4A7D-B1E7-E951C5E9B466}" destId="{53808FCA-462E-4424-B358-852E6CE04DD8}" srcOrd="3" destOrd="0" presId="urn:microsoft.com/office/officeart/2005/8/layout/vProcess5"/>
    <dgm:cxn modelId="{0D9A7ECC-D1CD-4184-A181-237E9C6818AC}" type="presParOf" srcId="{8C159306-E078-4A7D-B1E7-E951C5E9B466}" destId="{D51C550E-A5CF-44C6-BA7C-32912B1FECAA}" srcOrd="4" destOrd="0" presId="urn:microsoft.com/office/officeart/2005/8/layout/vProcess5"/>
    <dgm:cxn modelId="{99EFBC95-9AE9-45A1-90C5-12DD643B2323}" type="presParOf" srcId="{8C159306-E078-4A7D-B1E7-E951C5E9B466}" destId="{F395AEAF-CF74-49D8-8305-F1CCCC86F2AA}" srcOrd="5" destOrd="0" presId="urn:microsoft.com/office/officeart/2005/8/layout/vProcess5"/>
    <dgm:cxn modelId="{29B84A79-C440-4F0E-897E-D5B8F0D4A637}" type="presParOf" srcId="{8C159306-E078-4A7D-B1E7-E951C5E9B466}" destId="{C40C2044-FAA9-4320-9A15-C5A12934A3E4}" srcOrd="6" destOrd="0" presId="urn:microsoft.com/office/officeart/2005/8/layout/vProcess5"/>
    <dgm:cxn modelId="{FEEA92E8-F6B9-4AED-908B-13366F365262}" type="presParOf" srcId="{8C159306-E078-4A7D-B1E7-E951C5E9B466}" destId="{490C9DD8-C48A-4482-B697-A36DC620AF71}" srcOrd="7" destOrd="0" presId="urn:microsoft.com/office/officeart/2005/8/layout/vProcess5"/>
    <dgm:cxn modelId="{437BEEB8-ABC0-4BAB-87DF-9EA740BAF698}" type="presParOf" srcId="{8C159306-E078-4A7D-B1E7-E951C5E9B466}" destId="{5CAD2EE6-01DE-4DC7-9E2F-30D4133FE444}" srcOrd="8" destOrd="0" presId="urn:microsoft.com/office/officeart/2005/8/layout/vProcess5"/>
    <dgm:cxn modelId="{E42473D0-B766-4B85-A238-DB97E8FFDCCD}" type="presParOf" srcId="{8C159306-E078-4A7D-B1E7-E951C5E9B466}" destId="{6BE7A47E-B62A-4F17-BC8C-74EE7C82CFB5}" srcOrd="9" destOrd="0" presId="urn:microsoft.com/office/officeart/2005/8/layout/vProcess5"/>
    <dgm:cxn modelId="{FC5B1757-C280-4455-8C56-0E008CE107A3}" type="presParOf" srcId="{8C159306-E078-4A7D-B1E7-E951C5E9B466}" destId="{CDC66528-6BE7-44D3-A5CA-868E089C1381}" srcOrd="10" destOrd="0" presId="urn:microsoft.com/office/officeart/2005/8/layout/vProcess5"/>
    <dgm:cxn modelId="{7AD5D040-CFE9-4054-9AC2-E682E8EB6F0E}" type="presParOf" srcId="{8C159306-E078-4A7D-B1E7-E951C5E9B466}" destId="{BC7A2167-F483-4538-8A41-DB16B82AA61C}" srcOrd="11" destOrd="0" presId="urn:microsoft.com/office/officeart/2005/8/layout/vProcess5"/>
    <dgm:cxn modelId="{660C58FD-74CB-4A57-84C2-338666B1B0B3}" type="presParOf" srcId="{8C159306-E078-4A7D-B1E7-E951C5E9B466}" destId="{A84C65FB-F98B-4853-B8F1-800D805DE43C}" srcOrd="12" destOrd="0" presId="urn:microsoft.com/office/officeart/2005/8/layout/vProcess5"/>
    <dgm:cxn modelId="{6677C627-ABEF-4A02-9FB5-EC721041CDED}" type="presParOf" srcId="{8C159306-E078-4A7D-B1E7-E951C5E9B466}" destId="{6BCA28EA-9C68-4482-87F6-6CC32D4B3DDF}" srcOrd="13" destOrd="0" presId="urn:microsoft.com/office/officeart/2005/8/layout/vProcess5"/>
    <dgm:cxn modelId="{3E004DB6-1B47-45EF-8AEB-82BF23BA760D}" type="presParOf" srcId="{8C159306-E078-4A7D-B1E7-E951C5E9B466}" destId="{13B58E6A-243B-4AF1-A96D-4C3AA109B6C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851A56-3EB8-46D9-A75B-9F4BCD066892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E889A6DA-95A7-425C-9AA8-4ABDF8BCA94E}">
      <dgm:prSet phldrT="[Texto]" custT="1"/>
      <dgm:spPr/>
      <dgm:t>
        <a:bodyPr/>
        <a:lstStyle/>
        <a:p>
          <a:r>
            <a:rPr lang="es-CO" sz="1600" dirty="0" smtClean="0">
              <a:latin typeface="+mj-lt"/>
              <a:cs typeface="Arial" panose="020B0604020202020204" pitchFamily="34" charset="0"/>
            </a:rPr>
            <a:t>Generar estrategias de promoción turística a partir de la identificación de las ferias y fiestas del municipio de Choachí</a:t>
          </a:r>
          <a:endParaRPr lang="es-ES" sz="1600" dirty="0">
            <a:latin typeface="+mj-lt"/>
            <a:cs typeface="Arial" panose="020B0604020202020204" pitchFamily="34" charset="0"/>
          </a:endParaRPr>
        </a:p>
      </dgm:t>
    </dgm:pt>
    <dgm:pt modelId="{9AE0ABAD-E0A5-4D41-B261-0C5D11A2AAD7}" type="parTrans" cxnId="{6A344F2B-5C72-443D-9415-27DCB34ABA9D}">
      <dgm:prSet/>
      <dgm:spPr/>
      <dgm:t>
        <a:bodyPr/>
        <a:lstStyle/>
        <a:p>
          <a:endParaRPr lang="es-ES"/>
        </a:p>
      </dgm:t>
    </dgm:pt>
    <dgm:pt modelId="{861D3AAF-0F0E-4381-AE26-479532E88258}" type="sibTrans" cxnId="{6A344F2B-5C72-443D-9415-27DCB34ABA9D}">
      <dgm:prSet/>
      <dgm:spPr/>
      <dgm:t>
        <a:bodyPr/>
        <a:lstStyle/>
        <a:p>
          <a:endParaRPr lang="es-ES"/>
        </a:p>
      </dgm:t>
    </dgm:pt>
    <dgm:pt modelId="{79EBCFA2-FD1D-48DB-AFA2-26F7DF728AAB}">
      <dgm:prSet phldrT="[Texto]" custT="1"/>
      <dgm:spPr/>
      <dgm:t>
        <a:bodyPr/>
        <a:lstStyle/>
        <a:p>
          <a:r>
            <a:rPr lang="es-CO" sz="2400" dirty="0" smtClean="0">
              <a:latin typeface="+mj-lt"/>
              <a:cs typeface="Arial" panose="020B0604020202020204" pitchFamily="34" charset="0"/>
            </a:rPr>
            <a:t>OBJETIVOS</a:t>
          </a:r>
          <a:endParaRPr lang="es-ES" sz="1600" dirty="0">
            <a:latin typeface="+mj-lt"/>
            <a:cs typeface="Arial" panose="020B0604020202020204" pitchFamily="34" charset="0"/>
          </a:endParaRPr>
        </a:p>
      </dgm:t>
    </dgm:pt>
    <dgm:pt modelId="{EF053E21-28B1-449D-89B3-983A0C50A707}" type="parTrans" cxnId="{A4EF14D1-2E45-4016-9924-232B39DED2F2}">
      <dgm:prSet/>
      <dgm:spPr/>
      <dgm:t>
        <a:bodyPr/>
        <a:lstStyle/>
        <a:p>
          <a:endParaRPr lang="es-ES"/>
        </a:p>
      </dgm:t>
    </dgm:pt>
    <dgm:pt modelId="{0DD4D34E-DD56-43CB-AA6B-93C7C5BA6495}" type="sibTrans" cxnId="{A4EF14D1-2E45-4016-9924-232B39DED2F2}">
      <dgm:prSet/>
      <dgm:spPr/>
      <dgm:t>
        <a:bodyPr/>
        <a:lstStyle/>
        <a:p>
          <a:endParaRPr lang="es-ES"/>
        </a:p>
      </dgm:t>
    </dgm:pt>
    <dgm:pt modelId="{88B3AA97-533C-4FA1-9A59-BEBEBCDF0F7F}">
      <dgm:prSet phldrT="[Texto]" custT="1"/>
      <dgm:spPr/>
      <dgm:t>
        <a:bodyPr/>
        <a:lstStyle/>
        <a:p>
          <a:r>
            <a:rPr lang="es-CO" sz="1600" dirty="0" smtClean="0">
              <a:latin typeface="+mj-lt"/>
              <a:cs typeface="Arial" panose="020B0604020202020204" pitchFamily="34" charset="0"/>
            </a:rPr>
            <a:t>Determinar la potencialidad de las manifestaciones culturales existentes </a:t>
          </a:r>
          <a:endParaRPr lang="es-ES" sz="1600" dirty="0">
            <a:latin typeface="+mj-lt"/>
            <a:cs typeface="Arial" panose="020B0604020202020204" pitchFamily="34" charset="0"/>
          </a:endParaRPr>
        </a:p>
      </dgm:t>
    </dgm:pt>
    <dgm:pt modelId="{9AB887EC-1F46-4404-879A-8DB2F0888D30}" type="parTrans" cxnId="{D06DC8D6-64CE-4DED-9755-64656C583BC1}">
      <dgm:prSet/>
      <dgm:spPr/>
      <dgm:t>
        <a:bodyPr/>
        <a:lstStyle/>
        <a:p>
          <a:endParaRPr lang="es-ES"/>
        </a:p>
      </dgm:t>
    </dgm:pt>
    <dgm:pt modelId="{47F193C2-894F-4DA2-9549-ECEBD16FE893}" type="sibTrans" cxnId="{D06DC8D6-64CE-4DED-9755-64656C583BC1}">
      <dgm:prSet/>
      <dgm:spPr/>
      <dgm:t>
        <a:bodyPr/>
        <a:lstStyle/>
        <a:p>
          <a:endParaRPr lang="es-ES"/>
        </a:p>
      </dgm:t>
    </dgm:pt>
    <dgm:pt modelId="{E133DFAF-0502-4AB0-8A3B-CCF6E743B65B}">
      <dgm:prSet phldrT="[Texto]" custT="1"/>
      <dgm:spPr/>
      <dgm:t>
        <a:bodyPr/>
        <a:lstStyle/>
        <a:p>
          <a:r>
            <a:rPr lang="es-CO" sz="1600" dirty="0" smtClean="0">
              <a:latin typeface="+mj-lt"/>
              <a:cs typeface="Arial" panose="020B0604020202020204" pitchFamily="34" charset="0"/>
            </a:rPr>
            <a:t>Formular estrategias de promoción turística a través del análisis de la información recolectada</a:t>
          </a:r>
          <a:endParaRPr lang="es-ES" sz="1600" dirty="0">
            <a:latin typeface="+mj-lt"/>
            <a:cs typeface="Arial" panose="020B0604020202020204" pitchFamily="34" charset="0"/>
          </a:endParaRPr>
        </a:p>
      </dgm:t>
    </dgm:pt>
    <dgm:pt modelId="{EF42BDB2-7AB6-4E98-9698-DBE00A8BB3A3}" type="parTrans" cxnId="{6A2E366F-FC5D-4FD1-8A60-45904895AD00}">
      <dgm:prSet/>
      <dgm:spPr/>
      <dgm:t>
        <a:bodyPr/>
        <a:lstStyle/>
        <a:p>
          <a:endParaRPr lang="es-ES"/>
        </a:p>
      </dgm:t>
    </dgm:pt>
    <dgm:pt modelId="{1CD2A03C-276B-4FD8-9FB1-540A9A5A5372}" type="sibTrans" cxnId="{6A2E366F-FC5D-4FD1-8A60-45904895AD00}">
      <dgm:prSet/>
      <dgm:spPr/>
      <dgm:t>
        <a:bodyPr/>
        <a:lstStyle/>
        <a:p>
          <a:endParaRPr lang="es-ES"/>
        </a:p>
      </dgm:t>
    </dgm:pt>
    <dgm:pt modelId="{3796FB1C-EE8E-4948-89BB-58AC4FFA58CA}">
      <dgm:prSet phldrT="[Texto]" custT="1"/>
      <dgm:spPr/>
      <dgm:t>
        <a:bodyPr/>
        <a:lstStyle/>
        <a:p>
          <a:r>
            <a:rPr lang="es-CO" sz="1600" dirty="0" smtClean="0">
              <a:latin typeface="+mj-lt"/>
              <a:cs typeface="Arial" panose="020B0604020202020204" pitchFamily="34" charset="0"/>
            </a:rPr>
            <a:t>Registrar  las ferias y fiestas existentes en el municipio, mediante las fichas de inventario</a:t>
          </a:r>
          <a:endParaRPr lang="es-ES" sz="1600" dirty="0">
            <a:latin typeface="+mj-lt"/>
            <a:cs typeface="Arial" panose="020B0604020202020204" pitchFamily="34" charset="0"/>
          </a:endParaRPr>
        </a:p>
      </dgm:t>
    </dgm:pt>
    <dgm:pt modelId="{72699A86-B99E-4530-BEA9-5B51CD6F4A12}" type="parTrans" cxnId="{17C96162-CBF8-452F-AF1F-427E5DA86DC5}">
      <dgm:prSet/>
      <dgm:spPr/>
      <dgm:t>
        <a:bodyPr/>
        <a:lstStyle/>
        <a:p>
          <a:endParaRPr lang="es-ES"/>
        </a:p>
      </dgm:t>
    </dgm:pt>
    <dgm:pt modelId="{7773A362-189B-47E8-BA5C-7FF75C7A16F5}" type="sibTrans" cxnId="{17C96162-CBF8-452F-AF1F-427E5DA86DC5}">
      <dgm:prSet/>
      <dgm:spPr/>
      <dgm:t>
        <a:bodyPr/>
        <a:lstStyle/>
        <a:p>
          <a:endParaRPr lang="es-ES"/>
        </a:p>
      </dgm:t>
    </dgm:pt>
    <dgm:pt modelId="{0862F97C-699A-485B-860F-A7297593DC18}" type="pres">
      <dgm:prSet presAssocID="{DB851A56-3EB8-46D9-A75B-9F4BCD06689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972A5A6-F680-478A-AA78-B150EC2455C3}" type="pres">
      <dgm:prSet presAssocID="{E889A6DA-95A7-425C-9AA8-4ABDF8BCA94E}" presName="centerShape" presStyleLbl="node0" presStyleIdx="0" presStyleCnt="1" custScaleX="165821" custScaleY="149386"/>
      <dgm:spPr/>
      <dgm:t>
        <a:bodyPr/>
        <a:lstStyle/>
        <a:p>
          <a:endParaRPr lang="es-ES"/>
        </a:p>
      </dgm:t>
    </dgm:pt>
    <dgm:pt modelId="{02899C96-D7ED-45E1-88A4-FA2454D7EA06}" type="pres">
      <dgm:prSet presAssocID="{EF053E21-28B1-449D-89B3-983A0C50A707}" presName="parTrans" presStyleLbl="sibTrans2D1" presStyleIdx="0" presStyleCnt="4"/>
      <dgm:spPr/>
      <dgm:t>
        <a:bodyPr/>
        <a:lstStyle/>
        <a:p>
          <a:endParaRPr lang="es-ES"/>
        </a:p>
      </dgm:t>
    </dgm:pt>
    <dgm:pt modelId="{7445344A-45CF-4776-A3FC-2137379E6784}" type="pres">
      <dgm:prSet presAssocID="{EF053E21-28B1-449D-89B3-983A0C50A707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A77058A3-D92A-40D5-B7F2-6E0055B48CBD}" type="pres">
      <dgm:prSet presAssocID="{79EBCFA2-FD1D-48DB-AFA2-26F7DF728AAB}" presName="node" presStyleLbl="node1" presStyleIdx="0" presStyleCnt="4" custScaleX="167620" custScaleY="74061" custRadScaleRad="96829" custRadScaleInc="83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6267B0-FD93-4E91-AB30-9CDDCF7C262B}" type="pres">
      <dgm:prSet presAssocID="{9AB887EC-1F46-4404-879A-8DB2F0888D30}" presName="parTrans" presStyleLbl="sibTrans2D1" presStyleIdx="1" presStyleCnt="4"/>
      <dgm:spPr/>
      <dgm:t>
        <a:bodyPr/>
        <a:lstStyle/>
        <a:p>
          <a:endParaRPr lang="es-ES"/>
        </a:p>
      </dgm:t>
    </dgm:pt>
    <dgm:pt modelId="{E375615E-57AB-4D2D-B74D-CC71F9DD17FC}" type="pres">
      <dgm:prSet presAssocID="{9AB887EC-1F46-4404-879A-8DB2F0888D30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D6C50E79-0BC0-42A9-8533-3C006745472F}" type="pres">
      <dgm:prSet presAssocID="{88B3AA97-533C-4FA1-9A59-BEBEBCDF0F7F}" presName="node" presStyleLbl="node1" presStyleIdx="1" presStyleCnt="4" custScaleX="136973" custScaleY="123055" custRadScaleRad="141639" custRadScaleInc="-104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EC50DA5-70ED-40A8-94B3-288B23964ED8}" type="pres">
      <dgm:prSet presAssocID="{EF42BDB2-7AB6-4E98-9698-DBE00A8BB3A3}" presName="parTrans" presStyleLbl="sibTrans2D1" presStyleIdx="2" presStyleCnt="4"/>
      <dgm:spPr/>
      <dgm:t>
        <a:bodyPr/>
        <a:lstStyle/>
        <a:p>
          <a:endParaRPr lang="es-ES"/>
        </a:p>
      </dgm:t>
    </dgm:pt>
    <dgm:pt modelId="{1DEF6754-D73A-4ACE-8DFB-7E7E05C6F9A1}" type="pres">
      <dgm:prSet presAssocID="{EF42BDB2-7AB6-4E98-9698-DBE00A8BB3A3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37E241C8-DA52-46C4-8216-196C53837638}" type="pres">
      <dgm:prSet presAssocID="{E133DFAF-0502-4AB0-8A3B-CCF6E743B65B}" presName="node" presStyleLbl="node1" presStyleIdx="2" presStyleCnt="4" custScaleX="17906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DF9B30F-F662-4C44-9CE6-82291B4BED94}" type="pres">
      <dgm:prSet presAssocID="{72699A86-B99E-4530-BEA9-5B51CD6F4A12}" presName="parTrans" presStyleLbl="sibTrans2D1" presStyleIdx="3" presStyleCnt="4"/>
      <dgm:spPr/>
      <dgm:t>
        <a:bodyPr/>
        <a:lstStyle/>
        <a:p>
          <a:endParaRPr lang="es-ES"/>
        </a:p>
      </dgm:t>
    </dgm:pt>
    <dgm:pt modelId="{3254AF47-8B2A-4056-9831-3B17F15531A1}" type="pres">
      <dgm:prSet presAssocID="{72699A86-B99E-4530-BEA9-5B51CD6F4A12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6ED11871-BA14-4E55-80E6-898A90C651D9}" type="pres">
      <dgm:prSet presAssocID="{3796FB1C-EE8E-4948-89BB-58AC4FFA58CA}" presName="node" presStyleLbl="node1" presStyleIdx="3" presStyleCnt="4" custScaleX="153836" custScaleY="134310" custRadScaleRad="134775" custRadScaleInc="437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FEE6940-D479-4D98-8FDB-8C72912559BE}" type="presOf" srcId="{72699A86-B99E-4530-BEA9-5B51CD6F4A12}" destId="{3254AF47-8B2A-4056-9831-3B17F15531A1}" srcOrd="1" destOrd="0" presId="urn:microsoft.com/office/officeart/2005/8/layout/radial5"/>
    <dgm:cxn modelId="{F75082C8-B754-4F72-8AA7-E60141E7FE4A}" type="presOf" srcId="{E133DFAF-0502-4AB0-8A3B-CCF6E743B65B}" destId="{37E241C8-DA52-46C4-8216-196C53837638}" srcOrd="0" destOrd="0" presId="urn:microsoft.com/office/officeart/2005/8/layout/radial5"/>
    <dgm:cxn modelId="{D06DC8D6-64CE-4DED-9755-64656C583BC1}" srcId="{E889A6DA-95A7-425C-9AA8-4ABDF8BCA94E}" destId="{88B3AA97-533C-4FA1-9A59-BEBEBCDF0F7F}" srcOrd="1" destOrd="0" parTransId="{9AB887EC-1F46-4404-879A-8DB2F0888D30}" sibTransId="{47F193C2-894F-4DA2-9549-ECEBD16FE893}"/>
    <dgm:cxn modelId="{17C96162-CBF8-452F-AF1F-427E5DA86DC5}" srcId="{E889A6DA-95A7-425C-9AA8-4ABDF8BCA94E}" destId="{3796FB1C-EE8E-4948-89BB-58AC4FFA58CA}" srcOrd="3" destOrd="0" parTransId="{72699A86-B99E-4530-BEA9-5B51CD6F4A12}" sibTransId="{7773A362-189B-47E8-BA5C-7FF75C7A16F5}"/>
    <dgm:cxn modelId="{010DF011-7355-46BA-8FBF-25FB0DC72021}" type="presOf" srcId="{E889A6DA-95A7-425C-9AA8-4ABDF8BCA94E}" destId="{B972A5A6-F680-478A-AA78-B150EC2455C3}" srcOrd="0" destOrd="0" presId="urn:microsoft.com/office/officeart/2005/8/layout/radial5"/>
    <dgm:cxn modelId="{D7A6E210-E8B6-4716-B989-F0D29E02A7F2}" type="presOf" srcId="{79EBCFA2-FD1D-48DB-AFA2-26F7DF728AAB}" destId="{A77058A3-D92A-40D5-B7F2-6E0055B48CBD}" srcOrd="0" destOrd="0" presId="urn:microsoft.com/office/officeart/2005/8/layout/radial5"/>
    <dgm:cxn modelId="{6A344F2B-5C72-443D-9415-27DCB34ABA9D}" srcId="{DB851A56-3EB8-46D9-A75B-9F4BCD066892}" destId="{E889A6DA-95A7-425C-9AA8-4ABDF8BCA94E}" srcOrd="0" destOrd="0" parTransId="{9AE0ABAD-E0A5-4D41-B261-0C5D11A2AAD7}" sibTransId="{861D3AAF-0F0E-4381-AE26-479532E88258}"/>
    <dgm:cxn modelId="{ACF0486F-8BF3-4546-9C57-72C59F0BA9F0}" type="presOf" srcId="{88B3AA97-533C-4FA1-9A59-BEBEBCDF0F7F}" destId="{D6C50E79-0BC0-42A9-8533-3C006745472F}" srcOrd="0" destOrd="0" presId="urn:microsoft.com/office/officeart/2005/8/layout/radial5"/>
    <dgm:cxn modelId="{FC7E44D4-0157-4AEF-8A51-2CC162749107}" type="presOf" srcId="{EF053E21-28B1-449D-89B3-983A0C50A707}" destId="{7445344A-45CF-4776-A3FC-2137379E6784}" srcOrd="1" destOrd="0" presId="urn:microsoft.com/office/officeart/2005/8/layout/radial5"/>
    <dgm:cxn modelId="{6A2E366F-FC5D-4FD1-8A60-45904895AD00}" srcId="{E889A6DA-95A7-425C-9AA8-4ABDF8BCA94E}" destId="{E133DFAF-0502-4AB0-8A3B-CCF6E743B65B}" srcOrd="2" destOrd="0" parTransId="{EF42BDB2-7AB6-4E98-9698-DBE00A8BB3A3}" sibTransId="{1CD2A03C-276B-4FD8-9FB1-540A9A5A5372}"/>
    <dgm:cxn modelId="{E18B7A0B-B352-4EEF-8265-A3DE86E8B985}" type="presOf" srcId="{9AB887EC-1F46-4404-879A-8DB2F0888D30}" destId="{706267B0-FD93-4E91-AB30-9CDDCF7C262B}" srcOrd="0" destOrd="0" presId="urn:microsoft.com/office/officeart/2005/8/layout/radial5"/>
    <dgm:cxn modelId="{A4EF14D1-2E45-4016-9924-232B39DED2F2}" srcId="{E889A6DA-95A7-425C-9AA8-4ABDF8BCA94E}" destId="{79EBCFA2-FD1D-48DB-AFA2-26F7DF728AAB}" srcOrd="0" destOrd="0" parTransId="{EF053E21-28B1-449D-89B3-983A0C50A707}" sibTransId="{0DD4D34E-DD56-43CB-AA6B-93C7C5BA6495}"/>
    <dgm:cxn modelId="{E4BEDBF1-0838-44BF-AAD1-DA88F86457D2}" type="presOf" srcId="{72699A86-B99E-4530-BEA9-5B51CD6F4A12}" destId="{2DF9B30F-F662-4C44-9CE6-82291B4BED94}" srcOrd="0" destOrd="0" presId="urn:microsoft.com/office/officeart/2005/8/layout/radial5"/>
    <dgm:cxn modelId="{9A69317B-F2D9-4D8A-B40F-A6DCCB285D55}" type="presOf" srcId="{3796FB1C-EE8E-4948-89BB-58AC4FFA58CA}" destId="{6ED11871-BA14-4E55-80E6-898A90C651D9}" srcOrd="0" destOrd="0" presId="urn:microsoft.com/office/officeart/2005/8/layout/radial5"/>
    <dgm:cxn modelId="{00309F48-66C4-4D3E-855F-64848A168647}" type="presOf" srcId="{DB851A56-3EB8-46D9-A75B-9F4BCD066892}" destId="{0862F97C-699A-485B-860F-A7297593DC18}" srcOrd="0" destOrd="0" presId="urn:microsoft.com/office/officeart/2005/8/layout/radial5"/>
    <dgm:cxn modelId="{5E4AFAAC-5929-43B1-93F8-73943D894AE4}" type="presOf" srcId="{9AB887EC-1F46-4404-879A-8DB2F0888D30}" destId="{E375615E-57AB-4D2D-B74D-CC71F9DD17FC}" srcOrd="1" destOrd="0" presId="urn:microsoft.com/office/officeart/2005/8/layout/radial5"/>
    <dgm:cxn modelId="{229969CE-7A29-43E7-ACC1-3614154245ED}" type="presOf" srcId="{EF053E21-28B1-449D-89B3-983A0C50A707}" destId="{02899C96-D7ED-45E1-88A4-FA2454D7EA06}" srcOrd="0" destOrd="0" presId="urn:microsoft.com/office/officeart/2005/8/layout/radial5"/>
    <dgm:cxn modelId="{D678A3DC-D1EF-4933-A2F9-628C59D5E212}" type="presOf" srcId="{EF42BDB2-7AB6-4E98-9698-DBE00A8BB3A3}" destId="{DEC50DA5-70ED-40A8-94B3-288B23964ED8}" srcOrd="0" destOrd="0" presId="urn:microsoft.com/office/officeart/2005/8/layout/radial5"/>
    <dgm:cxn modelId="{F1A298CC-6F07-49A3-98DD-129A0F4F85CF}" type="presOf" srcId="{EF42BDB2-7AB6-4E98-9698-DBE00A8BB3A3}" destId="{1DEF6754-D73A-4ACE-8DFB-7E7E05C6F9A1}" srcOrd="1" destOrd="0" presId="urn:microsoft.com/office/officeart/2005/8/layout/radial5"/>
    <dgm:cxn modelId="{4B1CDB23-DED8-48AA-881A-DDBFE2A28ADD}" type="presParOf" srcId="{0862F97C-699A-485B-860F-A7297593DC18}" destId="{B972A5A6-F680-478A-AA78-B150EC2455C3}" srcOrd="0" destOrd="0" presId="urn:microsoft.com/office/officeart/2005/8/layout/radial5"/>
    <dgm:cxn modelId="{91F73734-3178-4060-87BB-F5363F4E6353}" type="presParOf" srcId="{0862F97C-699A-485B-860F-A7297593DC18}" destId="{02899C96-D7ED-45E1-88A4-FA2454D7EA06}" srcOrd="1" destOrd="0" presId="urn:microsoft.com/office/officeart/2005/8/layout/radial5"/>
    <dgm:cxn modelId="{69FC7131-539A-4C77-99C8-4679A14012DF}" type="presParOf" srcId="{02899C96-D7ED-45E1-88A4-FA2454D7EA06}" destId="{7445344A-45CF-4776-A3FC-2137379E6784}" srcOrd="0" destOrd="0" presId="urn:microsoft.com/office/officeart/2005/8/layout/radial5"/>
    <dgm:cxn modelId="{62A4898A-7980-4C39-B7F7-57AC2992F0BE}" type="presParOf" srcId="{0862F97C-699A-485B-860F-A7297593DC18}" destId="{A77058A3-D92A-40D5-B7F2-6E0055B48CBD}" srcOrd="2" destOrd="0" presId="urn:microsoft.com/office/officeart/2005/8/layout/radial5"/>
    <dgm:cxn modelId="{83437E9F-B225-45FE-B5A4-573263E16B6B}" type="presParOf" srcId="{0862F97C-699A-485B-860F-A7297593DC18}" destId="{706267B0-FD93-4E91-AB30-9CDDCF7C262B}" srcOrd="3" destOrd="0" presId="urn:microsoft.com/office/officeart/2005/8/layout/radial5"/>
    <dgm:cxn modelId="{3A99F37A-A046-4684-B2E5-B2CC9D95F213}" type="presParOf" srcId="{706267B0-FD93-4E91-AB30-9CDDCF7C262B}" destId="{E375615E-57AB-4D2D-B74D-CC71F9DD17FC}" srcOrd="0" destOrd="0" presId="urn:microsoft.com/office/officeart/2005/8/layout/radial5"/>
    <dgm:cxn modelId="{777BE0CF-C2C8-42E8-AC9F-C0FD6A614761}" type="presParOf" srcId="{0862F97C-699A-485B-860F-A7297593DC18}" destId="{D6C50E79-0BC0-42A9-8533-3C006745472F}" srcOrd="4" destOrd="0" presId="urn:microsoft.com/office/officeart/2005/8/layout/radial5"/>
    <dgm:cxn modelId="{99CE678D-44E2-41ED-926E-8CE9283B9EA8}" type="presParOf" srcId="{0862F97C-699A-485B-860F-A7297593DC18}" destId="{DEC50DA5-70ED-40A8-94B3-288B23964ED8}" srcOrd="5" destOrd="0" presId="urn:microsoft.com/office/officeart/2005/8/layout/radial5"/>
    <dgm:cxn modelId="{C1020526-56BC-4EB9-A2AE-D12FF808AAED}" type="presParOf" srcId="{DEC50DA5-70ED-40A8-94B3-288B23964ED8}" destId="{1DEF6754-D73A-4ACE-8DFB-7E7E05C6F9A1}" srcOrd="0" destOrd="0" presId="urn:microsoft.com/office/officeart/2005/8/layout/radial5"/>
    <dgm:cxn modelId="{3BC7223A-23C6-47FA-89BA-4D5256CD17CF}" type="presParOf" srcId="{0862F97C-699A-485B-860F-A7297593DC18}" destId="{37E241C8-DA52-46C4-8216-196C53837638}" srcOrd="6" destOrd="0" presId="urn:microsoft.com/office/officeart/2005/8/layout/radial5"/>
    <dgm:cxn modelId="{CB23046A-68DE-4CC3-93EC-A9290DA8DB65}" type="presParOf" srcId="{0862F97C-699A-485B-860F-A7297593DC18}" destId="{2DF9B30F-F662-4C44-9CE6-82291B4BED94}" srcOrd="7" destOrd="0" presId="urn:microsoft.com/office/officeart/2005/8/layout/radial5"/>
    <dgm:cxn modelId="{55AABC4D-88CE-4B87-8450-5D68671CF61D}" type="presParOf" srcId="{2DF9B30F-F662-4C44-9CE6-82291B4BED94}" destId="{3254AF47-8B2A-4056-9831-3B17F15531A1}" srcOrd="0" destOrd="0" presId="urn:microsoft.com/office/officeart/2005/8/layout/radial5"/>
    <dgm:cxn modelId="{12F1F5B7-2E05-4247-A7AE-A9B7755E053E}" type="presParOf" srcId="{0862F97C-699A-485B-860F-A7297593DC18}" destId="{6ED11871-BA14-4E55-80E6-898A90C651D9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692569-242E-40B3-985F-DC6A6D63182D}" type="doc">
      <dgm:prSet loTypeId="urn:microsoft.com/office/officeart/2005/8/layout/arrow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DD065033-2B7F-46BB-B1D1-CBA05B57469E}">
      <dgm:prSet phldrT="[Texto]" custT="1"/>
      <dgm:spPr/>
      <dgm:t>
        <a:bodyPr/>
        <a:lstStyle/>
        <a:p>
          <a:pPr algn="just"/>
          <a:r>
            <a:rPr lang="es-ES" sz="1600" dirty="0" smtClean="0">
              <a:latin typeface="+mj-lt"/>
              <a:cs typeface="Arial" panose="020B0604020202020204" pitchFamily="34" charset="0"/>
            </a:rPr>
            <a:t>Compendio de políticas culturales el cual refleja que Colombia debe fortalecerse desde su diversidad y darle cabida a todas sus manifestaciones </a:t>
          </a:r>
          <a:endParaRPr lang="es-ES" sz="1600" dirty="0">
            <a:latin typeface="+mj-lt"/>
            <a:cs typeface="Arial" panose="020B0604020202020204" pitchFamily="34" charset="0"/>
          </a:endParaRPr>
        </a:p>
      </dgm:t>
    </dgm:pt>
    <dgm:pt modelId="{2F4DEF4B-6EE4-44C4-B044-1BEFF559DC3C}" type="parTrans" cxnId="{1B0DD5E7-CEF1-45B3-83EA-F651250BD16B}">
      <dgm:prSet/>
      <dgm:spPr/>
      <dgm:t>
        <a:bodyPr/>
        <a:lstStyle/>
        <a:p>
          <a:endParaRPr lang="es-ES"/>
        </a:p>
      </dgm:t>
    </dgm:pt>
    <dgm:pt modelId="{03276202-0D07-4349-B0D2-F028F0CE6B72}" type="sibTrans" cxnId="{1B0DD5E7-CEF1-45B3-83EA-F651250BD16B}">
      <dgm:prSet/>
      <dgm:spPr/>
      <dgm:t>
        <a:bodyPr/>
        <a:lstStyle/>
        <a:p>
          <a:endParaRPr lang="es-ES"/>
        </a:p>
      </dgm:t>
    </dgm:pt>
    <dgm:pt modelId="{4713A798-3B44-4640-B167-472EBBBE2D52}">
      <dgm:prSet phldrT="[Texto]" custT="1"/>
      <dgm:spPr/>
      <dgm:t>
        <a:bodyPr/>
        <a:lstStyle/>
        <a:p>
          <a:pPr algn="just"/>
          <a:r>
            <a:rPr lang="es-ES" sz="1600" dirty="0" smtClean="0">
              <a:latin typeface="+mj-lt"/>
              <a:cs typeface="Arial" panose="020B0604020202020204" pitchFamily="34" charset="0"/>
            </a:rPr>
            <a:t>El municipio ha demostrado interés en el sector cultura garantizando los valores culturales y desarrollo de actividades orientadas a estimular el arte y la expresión cultural </a:t>
          </a:r>
          <a:endParaRPr lang="es-ES" sz="1600" dirty="0">
            <a:latin typeface="+mj-lt"/>
            <a:cs typeface="Arial" panose="020B0604020202020204" pitchFamily="34" charset="0"/>
          </a:endParaRPr>
        </a:p>
      </dgm:t>
    </dgm:pt>
    <dgm:pt modelId="{55AA5C53-2581-48FB-B037-DBF5407EDAA5}" type="parTrans" cxnId="{0A505DA0-7A7F-474B-A310-23BB9262D854}">
      <dgm:prSet/>
      <dgm:spPr/>
      <dgm:t>
        <a:bodyPr/>
        <a:lstStyle/>
        <a:p>
          <a:endParaRPr lang="es-ES"/>
        </a:p>
      </dgm:t>
    </dgm:pt>
    <dgm:pt modelId="{1B3CEAD7-EF83-46F5-A0B5-4DB0107A8B05}" type="sibTrans" cxnId="{0A505DA0-7A7F-474B-A310-23BB9262D854}">
      <dgm:prSet/>
      <dgm:spPr/>
      <dgm:t>
        <a:bodyPr/>
        <a:lstStyle/>
        <a:p>
          <a:endParaRPr lang="es-ES"/>
        </a:p>
      </dgm:t>
    </dgm:pt>
    <dgm:pt modelId="{DC9C1C81-D467-4E9A-8CC7-9C4DEB6E4B18}">
      <dgm:prSet phldrT="[Texto]" custT="1"/>
      <dgm:spPr/>
      <dgm:t>
        <a:bodyPr/>
        <a:lstStyle/>
        <a:p>
          <a:pPr algn="just"/>
          <a:r>
            <a:rPr lang="es-CO" sz="1600" dirty="0" smtClean="0">
              <a:latin typeface="+mj-lt"/>
              <a:cs typeface="Arial" panose="020B0604020202020204" pitchFamily="34" charset="0"/>
            </a:rPr>
            <a:t>Rescatar las festividades que  han perdido importancia a través de los años o que han desaparecido por falta de voluntad política o desinterés de los habitantes.</a:t>
          </a:r>
        </a:p>
        <a:p>
          <a:pPr algn="l"/>
          <a:endParaRPr lang="es-ES" sz="1600" dirty="0">
            <a:latin typeface="+mj-lt"/>
            <a:cs typeface="Arial" panose="020B0604020202020204" pitchFamily="34" charset="0"/>
          </a:endParaRPr>
        </a:p>
      </dgm:t>
    </dgm:pt>
    <dgm:pt modelId="{1CB7FBC9-F695-4A50-A66E-E34705ABE692}" type="parTrans" cxnId="{DA50D214-118E-4234-86B7-0541532DFC88}">
      <dgm:prSet/>
      <dgm:spPr/>
      <dgm:t>
        <a:bodyPr/>
        <a:lstStyle/>
        <a:p>
          <a:endParaRPr lang="es-ES"/>
        </a:p>
      </dgm:t>
    </dgm:pt>
    <dgm:pt modelId="{D6BE0C66-0811-4C31-AF5E-144C4A79D8E5}" type="sibTrans" cxnId="{DA50D214-118E-4234-86B7-0541532DFC88}">
      <dgm:prSet/>
      <dgm:spPr/>
      <dgm:t>
        <a:bodyPr/>
        <a:lstStyle/>
        <a:p>
          <a:endParaRPr lang="es-ES"/>
        </a:p>
      </dgm:t>
    </dgm:pt>
    <dgm:pt modelId="{F65E24FA-87BB-4D2E-A0DF-5D3BE49052E7}">
      <dgm:prSet phldrT="[Texto]" custT="1"/>
      <dgm:spPr/>
      <dgm:t>
        <a:bodyPr/>
        <a:lstStyle/>
        <a:p>
          <a:endParaRPr lang="es-ES" sz="1600" dirty="0">
            <a:latin typeface="+mj-lt"/>
            <a:cs typeface="Arial" panose="020B0604020202020204" pitchFamily="34" charset="0"/>
          </a:endParaRPr>
        </a:p>
      </dgm:t>
    </dgm:pt>
    <dgm:pt modelId="{7131B8CA-F57B-482F-99E5-F7180386A50D}" type="parTrans" cxnId="{3CD48B48-4A99-4E45-95F4-460C3962497D}">
      <dgm:prSet/>
      <dgm:spPr/>
      <dgm:t>
        <a:bodyPr/>
        <a:lstStyle/>
        <a:p>
          <a:endParaRPr lang="es-ES"/>
        </a:p>
      </dgm:t>
    </dgm:pt>
    <dgm:pt modelId="{63BE62A9-76AD-4C34-9831-FD1A1BABA103}" type="sibTrans" cxnId="{3CD48B48-4A99-4E45-95F4-460C3962497D}">
      <dgm:prSet/>
      <dgm:spPr/>
      <dgm:t>
        <a:bodyPr/>
        <a:lstStyle/>
        <a:p>
          <a:endParaRPr lang="es-ES"/>
        </a:p>
      </dgm:t>
    </dgm:pt>
    <dgm:pt modelId="{A7651BE7-1921-460B-A5D1-79F151C56388}" type="pres">
      <dgm:prSet presAssocID="{F9692569-242E-40B3-985F-DC6A6D63182D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D7976B0-3B22-429E-ACEE-0A94F8E8136C}" type="pres">
      <dgm:prSet presAssocID="{F9692569-242E-40B3-985F-DC6A6D63182D}" presName="arrow" presStyleLbl="bgShp" presStyleIdx="0" presStyleCnt="1" custLinFactNeighborX="220" custLinFactNeighborY="1057"/>
      <dgm:spPr/>
    </dgm:pt>
    <dgm:pt modelId="{D29DB0F9-C031-4ED4-883E-B39E2D4BE5D1}" type="pres">
      <dgm:prSet presAssocID="{F9692569-242E-40B3-985F-DC6A6D63182D}" presName="arrowDiagram4" presStyleCnt="0"/>
      <dgm:spPr/>
    </dgm:pt>
    <dgm:pt modelId="{4DA01659-71A2-4B6C-85B2-418C34C05FE9}" type="pres">
      <dgm:prSet presAssocID="{DD065033-2B7F-46BB-B1D1-CBA05B57469E}" presName="bullet4a" presStyleLbl="node1" presStyleIdx="0" presStyleCnt="4" custScaleX="199821" custScaleY="191690" custLinFactX="300000" custLinFactY="-206148" custLinFactNeighborX="376639" custLinFactNeighborY="-300000"/>
      <dgm:spPr/>
    </dgm:pt>
    <dgm:pt modelId="{CD3A12C4-84B2-44A3-AEAB-5220AF8F2EF5}" type="pres">
      <dgm:prSet presAssocID="{DD065033-2B7F-46BB-B1D1-CBA05B57469E}" presName="textBox4a" presStyleLbl="revTx" presStyleIdx="0" presStyleCnt="4" custScaleX="150564" custScaleY="164564" custLinFactNeighborX="54411" custLinFactNeighborY="-1388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6B96924-A295-48B0-B083-CF65A744911C}" type="pres">
      <dgm:prSet presAssocID="{4713A798-3B44-4640-B167-472EBBBE2D52}" presName="bullet4b" presStyleLbl="node1" presStyleIdx="1" presStyleCnt="4" custScaleX="148320" custScaleY="134367" custLinFactX="300000" custLinFactY="-100000" custLinFactNeighborX="306578" custLinFactNeighborY="-138955"/>
      <dgm:spPr/>
    </dgm:pt>
    <dgm:pt modelId="{C00CE121-DB53-4DCC-8AEA-106A74D25307}" type="pres">
      <dgm:prSet presAssocID="{4713A798-3B44-4640-B167-472EBBBE2D52}" presName="textBox4b" presStyleLbl="revTx" presStyleIdx="1" presStyleCnt="4" custScaleX="114924" custScaleY="93262" custLinFactNeighborX="92226" custLinFactNeighborY="-2227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9A493E-218F-40FE-BF40-5CBCB732A24E}" type="pres">
      <dgm:prSet presAssocID="{F65E24FA-87BB-4D2E-A0DF-5D3BE49052E7}" presName="bullet4c" presStyleLbl="node1" presStyleIdx="2" presStyleCnt="4" custFlipVert="1" custFlipHor="1" custScaleX="52765" custScaleY="58082" custLinFactX="-400000" custLinFactY="300000" custLinFactNeighborX="-462039" custLinFactNeighborY="308082"/>
      <dgm:spPr/>
    </dgm:pt>
    <dgm:pt modelId="{4D90D559-DBB0-4B33-A305-A1FEF7EE7D02}" type="pres">
      <dgm:prSet presAssocID="{F65E24FA-87BB-4D2E-A0DF-5D3BE49052E7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E46A466-9D57-4F53-AB38-25522787337A}" type="pres">
      <dgm:prSet presAssocID="{DC9C1C81-D467-4E9A-8CC7-9C4DEB6E4B18}" presName="bullet4d" presStyleLbl="node1" presStyleIdx="3" presStyleCnt="4" custLinFactNeighborX="32793" custLinFactNeighborY="-17259"/>
      <dgm:spPr/>
    </dgm:pt>
    <dgm:pt modelId="{0C9AC2F2-6BB6-4E02-953B-CBF7AA62A51F}" type="pres">
      <dgm:prSet presAssocID="{DC9C1C81-D467-4E9A-8CC7-9C4DEB6E4B18}" presName="textBox4d" presStyleLbl="revTx" presStyleIdx="3" presStyleCnt="4" custScaleX="111219" custScaleY="89926" custLinFactNeighborX="7011" custLinFactNeighborY="25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B0DD5E7-CEF1-45B3-83EA-F651250BD16B}" srcId="{F9692569-242E-40B3-985F-DC6A6D63182D}" destId="{DD065033-2B7F-46BB-B1D1-CBA05B57469E}" srcOrd="0" destOrd="0" parTransId="{2F4DEF4B-6EE4-44C4-B044-1BEFF559DC3C}" sibTransId="{03276202-0D07-4349-B0D2-F028F0CE6B72}"/>
    <dgm:cxn modelId="{E3E02982-8D6B-4FC7-9E3B-073F6A17B560}" type="presOf" srcId="{F9692569-242E-40B3-985F-DC6A6D63182D}" destId="{A7651BE7-1921-460B-A5D1-79F151C56388}" srcOrd="0" destOrd="0" presId="urn:microsoft.com/office/officeart/2005/8/layout/arrow2"/>
    <dgm:cxn modelId="{81871E8E-D5B0-41F0-AECC-FFC75A3DA7CA}" type="presOf" srcId="{4713A798-3B44-4640-B167-472EBBBE2D52}" destId="{C00CE121-DB53-4DCC-8AEA-106A74D25307}" srcOrd="0" destOrd="0" presId="urn:microsoft.com/office/officeart/2005/8/layout/arrow2"/>
    <dgm:cxn modelId="{0A505DA0-7A7F-474B-A310-23BB9262D854}" srcId="{F9692569-242E-40B3-985F-DC6A6D63182D}" destId="{4713A798-3B44-4640-B167-472EBBBE2D52}" srcOrd="1" destOrd="0" parTransId="{55AA5C53-2581-48FB-B037-DBF5407EDAA5}" sibTransId="{1B3CEAD7-EF83-46F5-A0B5-4DB0107A8B05}"/>
    <dgm:cxn modelId="{65149B5C-4B24-4821-9AD1-14E0A2DF55E6}" type="presOf" srcId="{DC9C1C81-D467-4E9A-8CC7-9C4DEB6E4B18}" destId="{0C9AC2F2-6BB6-4E02-953B-CBF7AA62A51F}" srcOrd="0" destOrd="0" presId="urn:microsoft.com/office/officeart/2005/8/layout/arrow2"/>
    <dgm:cxn modelId="{EB864AFA-FE38-437D-A51D-2CA7C4FFAB39}" type="presOf" srcId="{DD065033-2B7F-46BB-B1D1-CBA05B57469E}" destId="{CD3A12C4-84B2-44A3-AEAB-5220AF8F2EF5}" srcOrd="0" destOrd="0" presId="urn:microsoft.com/office/officeart/2005/8/layout/arrow2"/>
    <dgm:cxn modelId="{3CD48B48-4A99-4E45-95F4-460C3962497D}" srcId="{F9692569-242E-40B3-985F-DC6A6D63182D}" destId="{F65E24FA-87BB-4D2E-A0DF-5D3BE49052E7}" srcOrd="2" destOrd="0" parTransId="{7131B8CA-F57B-482F-99E5-F7180386A50D}" sibTransId="{63BE62A9-76AD-4C34-9831-FD1A1BABA103}"/>
    <dgm:cxn modelId="{DA50D214-118E-4234-86B7-0541532DFC88}" srcId="{F9692569-242E-40B3-985F-DC6A6D63182D}" destId="{DC9C1C81-D467-4E9A-8CC7-9C4DEB6E4B18}" srcOrd="3" destOrd="0" parTransId="{1CB7FBC9-F695-4A50-A66E-E34705ABE692}" sibTransId="{D6BE0C66-0811-4C31-AF5E-144C4A79D8E5}"/>
    <dgm:cxn modelId="{0B28C036-47FD-49E7-8428-F840A39118F7}" type="presOf" srcId="{F65E24FA-87BB-4D2E-A0DF-5D3BE49052E7}" destId="{4D90D559-DBB0-4B33-A305-A1FEF7EE7D02}" srcOrd="0" destOrd="0" presId="urn:microsoft.com/office/officeart/2005/8/layout/arrow2"/>
    <dgm:cxn modelId="{DDC6CD01-AB93-422C-8397-426E007E2D2D}" type="presParOf" srcId="{A7651BE7-1921-460B-A5D1-79F151C56388}" destId="{4D7976B0-3B22-429E-ACEE-0A94F8E8136C}" srcOrd="0" destOrd="0" presId="urn:microsoft.com/office/officeart/2005/8/layout/arrow2"/>
    <dgm:cxn modelId="{9A71E910-D2D7-4C4F-9621-93EA6CC13A7E}" type="presParOf" srcId="{A7651BE7-1921-460B-A5D1-79F151C56388}" destId="{D29DB0F9-C031-4ED4-883E-B39E2D4BE5D1}" srcOrd="1" destOrd="0" presId="urn:microsoft.com/office/officeart/2005/8/layout/arrow2"/>
    <dgm:cxn modelId="{082E7A10-55DB-413D-9258-9ED22027A60B}" type="presParOf" srcId="{D29DB0F9-C031-4ED4-883E-B39E2D4BE5D1}" destId="{4DA01659-71A2-4B6C-85B2-418C34C05FE9}" srcOrd="0" destOrd="0" presId="urn:microsoft.com/office/officeart/2005/8/layout/arrow2"/>
    <dgm:cxn modelId="{3245A40B-F137-43B6-A0E7-40884A25FACF}" type="presParOf" srcId="{D29DB0F9-C031-4ED4-883E-B39E2D4BE5D1}" destId="{CD3A12C4-84B2-44A3-AEAB-5220AF8F2EF5}" srcOrd="1" destOrd="0" presId="urn:microsoft.com/office/officeart/2005/8/layout/arrow2"/>
    <dgm:cxn modelId="{A21AC8BE-F223-43D3-AA41-53EDF0805257}" type="presParOf" srcId="{D29DB0F9-C031-4ED4-883E-B39E2D4BE5D1}" destId="{F6B96924-A295-48B0-B083-CF65A744911C}" srcOrd="2" destOrd="0" presId="urn:microsoft.com/office/officeart/2005/8/layout/arrow2"/>
    <dgm:cxn modelId="{E78040B5-D236-4E40-837F-4D1411873E2A}" type="presParOf" srcId="{D29DB0F9-C031-4ED4-883E-B39E2D4BE5D1}" destId="{C00CE121-DB53-4DCC-8AEA-106A74D25307}" srcOrd="3" destOrd="0" presId="urn:microsoft.com/office/officeart/2005/8/layout/arrow2"/>
    <dgm:cxn modelId="{403B2625-79A4-4A84-9BD8-DAE60202C4AB}" type="presParOf" srcId="{D29DB0F9-C031-4ED4-883E-B39E2D4BE5D1}" destId="{F39A493E-218F-40FE-BF40-5CBCB732A24E}" srcOrd="4" destOrd="0" presId="urn:microsoft.com/office/officeart/2005/8/layout/arrow2"/>
    <dgm:cxn modelId="{53E5D221-D427-4A18-A56B-3D33FE95A5F6}" type="presParOf" srcId="{D29DB0F9-C031-4ED4-883E-B39E2D4BE5D1}" destId="{4D90D559-DBB0-4B33-A305-A1FEF7EE7D02}" srcOrd="5" destOrd="0" presId="urn:microsoft.com/office/officeart/2005/8/layout/arrow2"/>
    <dgm:cxn modelId="{4F1B7CAA-220C-4AF5-BD2D-E46B87EA018A}" type="presParOf" srcId="{D29DB0F9-C031-4ED4-883E-B39E2D4BE5D1}" destId="{AE46A466-9D57-4F53-AB38-25522787337A}" srcOrd="6" destOrd="0" presId="urn:microsoft.com/office/officeart/2005/8/layout/arrow2"/>
    <dgm:cxn modelId="{3FC4BA49-3E6C-4AFD-AB19-8829851D0986}" type="presParOf" srcId="{D29DB0F9-C031-4ED4-883E-B39E2D4BE5D1}" destId="{0C9AC2F2-6BB6-4E02-953B-CBF7AA62A51F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87AB68-12F8-4C85-827E-83DB8A5E71C5}" type="doc">
      <dgm:prSet loTypeId="urn:microsoft.com/office/officeart/2005/8/layout/radial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839AD64F-DDBC-43F5-B3AD-5A70F84F07B1}">
      <dgm:prSet phldrT="[Texto]" custT="1"/>
      <dgm:spPr/>
      <dgm:t>
        <a:bodyPr/>
        <a:lstStyle/>
        <a:p>
          <a:r>
            <a:rPr lang="es-ES_tradnl" sz="1800" b="1" dirty="0" smtClean="0">
              <a:latin typeface="+mn-lt"/>
            </a:rPr>
            <a:t>ANTECEDENTES</a:t>
          </a:r>
          <a:endParaRPr lang="es-ES" sz="1800" b="1" dirty="0">
            <a:latin typeface="+mn-lt"/>
          </a:endParaRPr>
        </a:p>
      </dgm:t>
    </dgm:pt>
    <dgm:pt modelId="{89B9CCB2-964E-4394-B23C-E526EBB661C1}" type="parTrans" cxnId="{BA1C6942-8E5E-4DC7-800C-F4F3702F0193}">
      <dgm:prSet/>
      <dgm:spPr/>
      <dgm:t>
        <a:bodyPr/>
        <a:lstStyle/>
        <a:p>
          <a:endParaRPr lang="es-ES"/>
        </a:p>
      </dgm:t>
    </dgm:pt>
    <dgm:pt modelId="{7C499B0A-8080-4D2B-8476-771930E40C69}" type="sibTrans" cxnId="{BA1C6942-8E5E-4DC7-800C-F4F3702F0193}">
      <dgm:prSet/>
      <dgm:spPr/>
      <dgm:t>
        <a:bodyPr/>
        <a:lstStyle/>
        <a:p>
          <a:endParaRPr lang="es-ES"/>
        </a:p>
      </dgm:t>
    </dgm:pt>
    <dgm:pt modelId="{2158A476-8527-4AF4-9B99-E911D6B1E3BC}">
      <dgm:prSet phldrT="[Texto]" custT="1"/>
      <dgm:spPr/>
      <dgm:t>
        <a:bodyPr/>
        <a:lstStyle/>
        <a:p>
          <a:r>
            <a:rPr lang="es-CO" sz="1600" b="1" i="1" dirty="0" smtClean="0">
              <a:latin typeface="+mj-lt"/>
              <a:cs typeface="Arial" panose="020B0604020202020204" pitchFamily="34" charset="0"/>
            </a:rPr>
            <a:t>Puesta en valor del intangible de la fiesta de la Virgen de la Caridad de la ciudad de mira” </a:t>
          </a:r>
          <a:endParaRPr lang="es-ES" sz="1600" dirty="0">
            <a:latin typeface="+mj-lt"/>
          </a:endParaRPr>
        </a:p>
      </dgm:t>
    </dgm:pt>
    <dgm:pt modelId="{B28378F8-04F5-4790-B1F7-CA169C3973A0}" type="parTrans" cxnId="{BE2B1148-D026-4F40-BC29-9A42F910A198}">
      <dgm:prSet/>
      <dgm:spPr/>
      <dgm:t>
        <a:bodyPr/>
        <a:lstStyle/>
        <a:p>
          <a:endParaRPr lang="es-ES"/>
        </a:p>
      </dgm:t>
    </dgm:pt>
    <dgm:pt modelId="{DF8A2C9C-1BD7-4268-8074-A784367A2C0B}" type="sibTrans" cxnId="{BE2B1148-D026-4F40-BC29-9A42F910A198}">
      <dgm:prSet/>
      <dgm:spPr/>
      <dgm:t>
        <a:bodyPr/>
        <a:lstStyle/>
        <a:p>
          <a:endParaRPr lang="es-ES"/>
        </a:p>
      </dgm:t>
    </dgm:pt>
    <dgm:pt modelId="{2E261CF5-2A24-4258-9D77-75E737F6910F}">
      <dgm:prSet phldrT="[Texto]" custT="1"/>
      <dgm:spPr/>
      <dgm:t>
        <a:bodyPr/>
        <a:lstStyle/>
        <a:p>
          <a:r>
            <a:rPr lang="es-CO" sz="1600" b="1" i="1" dirty="0" smtClean="0">
              <a:latin typeface="+mj-lt"/>
            </a:rPr>
            <a:t>Construcción de identidad en el Carnaval de Negros y Blancos de Pasto, Nariño”</a:t>
          </a:r>
          <a:endParaRPr lang="es-ES" sz="1600" dirty="0">
            <a:latin typeface="+mj-lt"/>
          </a:endParaRPr>
        </a:p>
      </dgm:t>
    </dgm:pt>
    <dgm:pt modelId="{0961F07C-8509-4B64-B42A-6EF136D7CAD5}" type="parTrans" cxnId="{A8847595-A8A2-4E9F-8812-DE2462813076}">
      <dgm:prSet/>
      <dgm:spPr/>
      <dgm:t>
        <a:bodyPr/>
        <a:lstStyle/>
        <a:p>
          <a:endParaRPr lang="es-ES"/>
        </a:p>
      </dgm:t>
    </dgm:pt>
    <dgm:pt modelId="{06AE7E27-920B-4EE8-B93A-B3E6EF7BF010}" type="sibTrans" cxnId="{A8847595-A8A2-4E9F-8812-DE2462813076}">
      <dgm:prSet/>
      <dgm:spPr/>
      <dgm:t>
        <a:bodyPr/>
        <a:lstStyle/>
        <a:p>
          <a:endParaRPr lang="es-ES"/>
        </a:p>
      </dgm:t>
    </dgm:pt>
    <dgm:pt modelId="{8FBD4023-3A98-4B43-9D8B-B983C57D967A}">
      <dgm:prSet custT="1"/>
      <dgm:spPr/>
      <dgm:t>
        <a:bodyPr/>
        <a:lstStyle/>
        <a:p>
          <a:r>
            <a:rPr lang="es-CO" sz="1600" b="1" dirty="0" smtClean="0">
              <a:latin typeface="+mj-lt"/>
              <a:cs typeface="Arial" panose="020B0604020202020204" pitchFamily="34" charset="0"/>
            </a:rPr>
            <a:t>Plan estratégico de marketing para el desarrollo del turismo cultural</a:t>
          </a:r>
          <a:endParaRPr lang="es-ES" sz="1600" dirty="0">
            <a:latin typeface="+mj-lt"/>
            <a:cs typeface="Arial" panose="020B0604020202020204" pitchFamily="34" charset="0"/>
          </a:endParaRPr>
        </a:p>
      </dgm:t>
    </dgm:pt>
    <dgm:pt modelId="{3D1E303B-C41A-4AD7-AE85-28AC12AC9158}" type="parTrans" cxnId="{AA5A1293-469A-491A-9949-44ACA05DF850}">
      <dgm:prSet/>
      <dgm:spPr/>
      <dgm:t>
        <a:bodyPr/>
        <a:lstStyle/>
        <a:p>
          <a:endParaRPr lang="es-ES"/>
        </a:p>
      </dgm:t>
    </dgm:pt>
    <dgm:pt modelId="{504DDF50-DE7D-4C8F-B079-9412D0B189E1}" type="sibTrans" cxnId="{AA5A1293-469A-491A-9949-44ACA05DF850}">
      <dgm:prSet/>
      <dgm:spPr/>
      <dgm:t>
        <a:bodyPr/>
        <a:lstStyle/>
        <a:p>
          <a:endParaRPr lang="es-ES"/>
        </a:p>
      </dgm:t>
    </dgm:pt>
    <dgm:pt modelId="{73F99A99-FC86-4A37-8A5F-4B6DC405199E}">
      <dgm:prSet custT="1"/>
      <dgm:spPr/>
      <dgm:t>
        <a:bodyPr/>
        <a:lstStyle/>
        <a:p>
          <a:r>
            <a:rPr lang="es-CO" sz="1600" b="1" i="1" dirty="0" smtClean="0">
              <a:latin typeface="+mj-lt"/>
              <a:cs typeface="Arial" panose="020B0604020202020204" pitchFamily="34" charset="0"/>
            </a:rPr>
            <a:t>El  carnaval como forma de diferenciación social en San Nicolás de Bari, </a:t>
          </a:r>
          <a:r>
            <a:rPr lang="es-CO" sz="1600" b="1" i="1" dirty="0" err="1" smtClean="0">
              <a:latin typeface="+mj-lt"/>
              <a:cs typeface="Arial" panose="020B0604020202020204" pitchFamily="34" charset="0"/>
            </a:rPr>
            <a:t>Panotla</a:t>
          </a:r>
          <a:r>
            <a:rPr lang="es-CO" sz="1600" b="1" i="1" dirty="0" smtClean="0">
              <a:latin typeface="+mj-lt"/>
              <a:cs typeface="Arial" panose="020B0604020202020204" pitchFamily="34" charset="0"/>
            </a:rPr>
            <a:t>, Tlaxcala</a:t>
          </a:r>
          <a:r>
            <a:rPr lang="es-CO" sz="1600" b="1" i="1" dirty="0" smtClean="0">
              <a:latin typeface="+mj-lt"/>
            </a:rPr>
            <a:t>” </a:t>
          </a:r>
          <a:endParaRPr lang="es-ES" sz="1600" dirty="0">
            <a:latin typeface="+mj-lt"/>
          </a:endParaRPr>
        </a:p>
      </dgm:t>
    </dgm:pt>
    <dgm:pt modelId="{77DA32A5-143B-4A0C-AFD4-84C169AD9609}" type="parTrans" cxnId="{DC095770-4449-4963-B20E-4614F5FDC66B}">
      <dgm:prSet/>
      <dgm:spPr/>
      <dgm:t>
        <a:bodyPr/>
        <a:lstStyle/>
        <a:p>
          <a:endParaRPr lang="es-ES"/>
        </a:p>
      </dgm:t>
    </dgm:pt>
    <dgm:pt modelId="{F18CAA42-BCE5-4801-B07B-5670D2772CDD}" type="sibTrans" cxnId="{DC095770-4449-4963-B20E-4614F5FDC66B}">
      <dgm:prSet/>
      <dgm:spPr/>
      <dgm:t>
        <a:bodyPr/>
        <a:lstStyle/>
        <a:p>
          <a:endParaRPr lang="es-ES"/>
        </a:p>
      </dgm:t>
    </dgm:pt>
    <dgm:pt modelId="{9099867A-F567-43FB-B267-0FEFF8388E41}">
      <dgm:prSet custT="1"/>
      <dgm:spPr/>
      <dgm:t>
        <a:bodyPr/>
        <a:lstStyle/>
        <a:p>
          <a:r>
            <a:rPr lang="es-CO" sz="1600" b="1" i="1" dirty="0" smtClean="0">
              <a:latin typeface="+mj-lt"/>
            </a:rPr>
            <a:t>Celebración de fiestas populares en la escuela”</a:t>
          </a:r>
          <a:endParaRPr lang="es-ES" sz="1600" dirty="0">
            <a:latin typeface="+mj-lt"/>
          </a:endParaRPr>
        </a:p>
      </dgm:t>
    </dgm:pt>
    <dgm:pt modelId="{CF144B2E-9A80-4829-89F1-C309266A91FE}" type="parTrans" cxnId="{9A4A30DB-0862-43FE-B179-4E40AB591857}">
      <dgm:prSet/>
      <dgm:spPr/>
      <dgm:t>
        <a:bodyPr/>
        <a:lstStyle/>
        <a:p>
          <a:endParaRPr lang="es-ES"/>
        </a:p>
      </dgm:t>
    </dgm:pt>
    <dgm:pt modelId="{CBD58A45-A0F8-404D-9331-842C606F9766}" type="sibTrans" cxnId="{9A4A30DB-0862-43FE-B179-4E40AB591857}">
      <dgm:prSet/>
      <dgm:spPr/>
      <dgm:t>
        <a:bodyPr/>
        <a:lstStyle/>
        <a:p>
          <a:endParaRPr lang="es-ES"/>
        </a:p>
      </dgm:t>
    </dgm:pt>
    <dgm:pt modelId="{433025F5-BDE6-4631-B185-D4ABC78FBBD0}">
      <dgm:prSet custT="1"/>
      <dgm:spPr/>
      <dgm:t>
        <a:bodyPr/>
        <a:lstStyle/>
        <a:p>
          <a:r>
            <a:rPr lang="es-CO" sz="1600" b="1" i="1" dirty="0" smtClean="0">
              <a:latin typeface="+mj-lt"/>
            </a:rPr>
            <a:t>Plan de desarrollo turístico municipal de Choachí (2011-2020</a:t>
          </a:r>
          <a:endParaRPr lang="es-ES" sz="1600" dirty="0">
            <a:latin typeface="+mj-lt"/>
          </a:endParaRPr>
        </a:p>
      </dgm:t>
    </dgm:pt>
    <dgm:pt modelId="{C2594E6B-3559-475F-8252-EB002E4841E6}" type="parTrans" cxnId="{E84FFE17-7E2E-464D-8A8A-4A49133FC2B0}">
      <dgm:prSet/>
      <dgm:spPr/>
      <dgm:t>
        <a:bodyPr/>
        <a:lstStyle/>
        <a:p>
          <a:endParaRPr lang="es-ES"/>
        </a:p>
      </dgm:t>
    </dgm:pt>
    <dgm:pt modelId="{FA653DA3-78EB-4A4A-93DF-32A5E7AD6F83}" type="sibTrans" cxnId="{E84FFE17-7E2E-464D-8A8A-4A49133FC2B0}">
      <dgm:prSet/>
      <dgm:spPr/>
      <dgm:t>
        <a:bodyPr/>
        <a:lstStyle/>
        <a:p>
          <a:endParaRPr lang="es-ES"/>
        </a:p>
      </dgm:t>
    </dgm:pt>
    <dgm:pt modelId="{ACFBBE12-9F9E-4453-A499-1D74CBED797B}" type="pres">
      <dgm:prSet presAssocID="{9E87AB68-12F8-4C85-827E-83DB8A5E71C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7398968-4CDB-40B8-BFB1-EA24506D0138}" type="pres">
      <dgm:prSet presAssocID="{839AD64F-DDBC-43F5-B3AD-5A70F84F07B1}" presName="centerShape" presStyleLbl="node0" presStyleIdx="0" presStyleCnt="1" custScaleX="149792" custScaleY="74117" custLinFactNeighborX="11520" custLinFactNeighborY="3802"/>
      <dgm:spPr/>
      <dgm:t>
        <a:bodyPr/>
        <a:lstStyle/>
        <a:p>
          <a:endParaRPr lang="es-ES"/>
        </a:p>
      </dgm:t>
    </dgm:pt>
    <dgm:pt modelId="{CFCD86C4-C999-4BD4-BFC3-AD91519D03D6}" type="pres">
      <dgm:prSet presAssocID="{9099867A-F567-43FB-B267-0FEFF8388E41}" presName="node" presStyleLbl="node1" presStyleIdx="0" presStyleCnt="6" custScaleX="146819" custRadScaleRad="100955" custRadScaleInc="3943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3AEE6F-0053-4A10-8609-A9DE8D426A91}" type="pres">
      <dgm:prSet presAssocID="{9099867A-F567-43FB-B267-0FEFF8388E41}" presName="dummy" presStyleCnt="0"/>
      <dgm:spPr/>
    </dgm:pt>
    <dgm:pt modelId="{CED62FF6-7C36-4B8F-82B5-84C169082A78}" type="pres">
      <dgm:prSet presAssocID="{CBD58A45-A0F8-404D-9331-842C606F9766}" presName="sibTrans" presStyleLbl="sibTrans2D1" presStyleIdx="0" presStyleCnt="6"/>
      <dgm:spPr/>
      <dgm:t>
        <a:bodyPr/>
        <a:lstStyle/>
        <a:p>
          <a:endParaRPr lang="es-ES"/>
        </a:p>
      </dgm:t>
    </dgm:pt>
    <dgm:pt modelId="{C2D5577E-AC4E-49D8-85A1-2BEC41042EB2}" type="pres">
      <dgm:prSet presAssocID="{8FBD4023-3A98-4B43-9D8B-B983C57D967A}" presName="node" presStyleLbl="node1" presStyleIdx="1" presStyleCnt="6" custScaleX="144047" custScaleY="107556" custRadScaleRad="124611" custRadScaleInc="2064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E32993-3A2A-4035-8C5F-0DAA75FCD941}" type="pres">
      <dgm:prSet presAssocID="{8FBD4023-3A98-4B43-9D8B-B983C57D967A}" presName="dummy" presStyleCnt="0"/>
      <dgm:spPr/>
    </dgm:pt>
    <dgm:pt modelId="{6D5452E8-B692-42C5-A2E9-375377112F0F}" type="pres">
      <dgm:prSet presAssocID="{504DDF50-DE7D-4C8F-B079-9412D0B189E1}" presName="sibTrans" presStyleLbl="sibTrans2D1" presStyleIdx="1" presStyleCnt="6" custScaleX="140018"/>
      <dgm:spPr/>
      <dgm:t>
        <a:bodyPr/>
        <a:lstStyle/>
        <a:p>
          <a:endParaRPr lang="es-ES"/>
        </a:p>
      </dgm:t>
    </dgm:pt>
    <dgm:pt modelId="{1E37DC1C-2F78-4F1F-900F-2CD46551AF87}" type="pres">
      <dgm:prSet presAssocID="{2158A476-8527-4AF4-9B99-E911D6B1E3BC}" presName="node" presStyleLbl="node1" presStyleIdx="2" presStyleCnt="6" custScaleX="156037" custScaleY="100485" custRadScaleRad="136985" custRadScaleInc="107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667FD3F-A987-430E-A6D9-1FC8F97D1757}" type="pres">
      <dgm:prSet presAssocID="{2158A476-8527-4AF4-9B99-E911D6B1E3BC}" presName="dummy" presStyleCnt="0"/>
      <dgm:spPr/>
    </dgm:pt>
    <dgm:pt modelId="{4DF9E2DE-1783-4B8A-8F58-F5917F564695}" type="pres">
      <dgm:prSet presAssocID="{DF8A2C9C-1BD7-4268-8074-A784367A2C0B}" presName="sibTrans" presStyleLbl="sibTrans2D1" presStyleIdx="2" presStyleCnt="6" custLinFactNeighborX="7996" custLinFactNeighborY="5050"/>
      <dgm:spPr/>
      <dgm:t>
        <a:bodyPr/>
        <a:lstStyle/>
        <a:p>
          <a:endParaRPr lang="es-ES"/>
        </a:p>
      </dgm:t>
    </dgm:pt>
    <dgm:pt modelId="{5B1525C2-16C0-4389-B53B-46B1C081758C}" type="pres">
      <dgm:prSet presAssocID="{73F99A99-FC86-4A37-8A5F-4B6DC405199E}" presName="node" presStyleLbl="node1" presStyleIdx="3" presStyleCnt="6" custScaleX="179376" custScaleY="123730" custRadScaleRad="100858" custRadScaleInc="-3738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49277A-669E-4707-8F6B-9A619164B0CB}" type="pres">
      <dgm:prSet presAssocID="{73F99A99-FC86-4A37-8A5F-4B6DC405199E}" presName="dummy" presStyleCnt="0"/>
      <dgm:spPr/>
    </dgm:pt>
    <dgm:pt modelId="{798CEF19-FDE4-431B-9212-24BF6C42F699}" type="pres">
      <dgm:prSet presAssocID="{F18CAA42-BCE5-4801-B07B-5670D2772CDD}" presName="sibTrans" presStyleLbl="sibTrans2D1" presStyleIdx="3" presStyleCnt="6" custLinFactNeighborX="-7575" custLinFactNeighborY="4629"/>
      <dgm:spPr/>
      <dgm:t>
        <a:bodyPr/>
        <a:lstStyle/>
        <a:p>
          <a:endParaRPr lang="es-ES"/>
        </a:p>
      </dgm:t>
    </dgm:pt>
    <dgm:pt modelId="{179FD6B0-D07D-4B95-B3B9-3D78FA07319F}" type="pres">
      <dgm:prSet presAssocID="{2E261CF5-2A24-4258-9D77-75E737F6910F}" presName="node" presStyleLbl="node1" presStyleIdx="4" presStyleCnt="6" custScaleX="166291" custScaleY="114874" custRadScaleRad="113519" custRadScaleInc="1933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DB52544-E9FB-4501-ADE5-6521A9CC93BA}" type="pres">
      <dgm:prSet presAssocID="{2E261CF5-2A24-4258-9D77-75E737F6910F}" presName="dummy" presStyleCnt="0"/>
      <dgm:spPr/>
    </dgm:pt>
    <dgm:pt modelId="{F83B1F7D-15C2-4D36-8828-64B70F554CC5}" type="pres">
      <dgm:prSet presAssocID="{06AE7E27-920B-4EE8-B93A-B3E6EF7BF010}" presName="sibTrans" presStyleLbl="sibTrans2D1" presStyleIdx="4" presStyleCnt="6" custLinFactNeighborX="-13046" custLinFactNeighborY="-2946"/>
      <dgm:spPr/>
      <dgm:t>
        <a:bodyPr/>
        <a:lstStyle/>
        <a:p>
          <a:endParaRPr lang="es-ES"/>
        </a:p>
      </dgm:t>
    </dgm:pt>
    <dgm:pt modelId="{EFE86AC0-B0AB-4D2D-B971-F44F17A4CFF7}" type="pres">
      <dgm:prSet presAssocID="{433025F5-BDE6-4631-B185-D4ABC78FBBD0}" presName="node" presStyleLbl="node1" presStyleIdx="5" presStyleCnt="6" custScaleX="158878" custScaleY="11662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8FFC0E-08EE-4695-A34E-C3020F9671A0}" type="pres">
      <dgm:prSet presAssocID="{433025F5-BDE6-4631-B185-D4ABC78FBBD0}" presName="dummy" presStyleCnt="0"/>
      <dgm:spPr/>
    </dgm:pt>
    <dgm:pt modelId="{C8B27B89-6F07-4787-BEEC-70166D665834}" type="pres">
      <dgm:prSet presAssocID="{FA653DA3-78EB-4A4A-93DF-32A5E7AD6F83}" presName="sibTrans" presStyleLbl="sibTrans2D1" presStyleIdx="5" presStyleCnt="6" custLinFactNeighborX="-5986" custLinFactNeighborY="7126"/>
      <dgm:spPr/>
      <dgm:t>
        <a:bodyPr/>
        <a:lstStyle/>
        <a:p>
          <a:endParaRPr lang="es-ES"/>
        </a:p>
      </dgm:t>
    </dgm:pt>
  </dgm:ptLst>
  <dgm:cxnLst>
    <dgm:cxn modelId="{7CF999D8-7EE1-4956-BE76-06EF5B181DCF}" type="presOf" srcId="{FA653DA3-78EB-4A4A-93DF-32A5E7AD6F83}" destId="{C8B27B89-6F07-4787-BEEC-70166D665834}" srcOrd="0" destOrd="0" presId="urn:microsoft.com/office/officeart/2005/8/layout/radial6"/>
    <dgm:cxn modelId="{A8847595-A8A2-4E9F-8812-DE2462813076}" srcId="{839AD64F-DDBC-43F5-B3AD-5A70F84F07B1}" destId="{2E261CF5-2A24-4258-9D77-75E737F6910F}" srcOrd="4" destOrd="0" parTransId="{0961F07C-8509-4B64-B42A-6EF136D7CAD5}" sibTransId="{06AE7E27-920B-4EE8-B93A-B3E6EF7BF010}"/>
    <dgm:cxn modelId="{5DC656A9-EB0F-42C2-91F9-F516EB314B90}" type="presOf" srcId="{DF8A2C9C-1BD7-4268-8074-A784367A2C0B}" destId="{4DF9E2DE-1783-4B8A-8F58-F5917F564695}" srcOrd="0" destOrd="0" presId="urn:microsoft.com/office/officeart/2005/8/layout/radial6"/>
    <dgm:cxn modelId="{09E6B77B-E000-4ED3-92BB-43BCB903F82C}" type="presOf" srcId="{433025F5-BDE6-4631-B185-D4ABC78FBBD0}" destId="{EFE86AC0-B0AB-4D2D-B971-F44F17A4CFF7}" srcOrd="0" destOrd="0" presId="urn:microsoft.com/office/officeart/2005/8/layout/radial6"/>
    <dgm:cxn modelId="{9A4A30DB-0862-43FE-B179-4E40AB591857}" srcId="{839AD64F-DDBC-43F5-B3AD-5A70F84F07B1}" destId="{9099867A-F567-43FB-B267-0FEFF8388E41}" srcOrd="0" destOrd="0" parTransId="{CF144B2E-9A80-4829-89F1-C309266A91FE}" sibTransId="{CBD58A45-A0F8-404D-9331-842C606F9766}"/>
    <dgm:cxn modelId="{2D28D520-332F-4916-8BA7-D20996A677A9}" type="presOf" srcId="{73F99A99-FC86-4A37-8A5F-4B6DC405199E}" destId="{5B1525C2-16C0-4389-B53B-46B1C081758C}" srcOrd="0" destOrd="0" presId="urn:microsoft.com/office/officeart/2005/8/layout/radial6"/>
    <dgm:cxn modelId="{FDD1A13A-60B0-4940-AA9F-840583743086}" type="presOf" srcId="{2E261CF5-2A24-4258-9D77-75E737F6910F}" destId="{179FD6B0-D07D-4B95-B3B9-3D78FA07319F}" srcOrd="0" destOrd="0" presId="urn:microsoft.com/office/officeart/2005/8/layout/radial6"/>
    <dgm:cxn modelId="{6A94D1D3-0BF3-4684-8E57-B89984D05FA1}" type="presOf" srcId="{06AE7E27-920B-4EE8-B93A-B3E6EF7BF010}" destId="{F83B1F7D-15C2-4D36-8828-64B70F554CC5}" srcOrd="0" destOrd="0" presId="urn:microsoft.com/office/officeart/2005/8/layout/radial6"/>
    <dgm:cxn modelId="{0868815A-649C-4022-BD9E-FAF71F04D170}" type="presOf" srcId="{2158A476-8527-4AF4-9B99-E911D6B1E3BC}" destId="{1E37DC1C-2F78-4F1F-900F-2CD46551AF87}" srcOrd="0" destOrd="0" presId="urn:microsoft.com/office/officeart/2005/8/layout/radial6"/>
    <dgm:cxn modelId="{AA5A1293-469A-491A-9949-44ACA05DF850}" srcId="{839AD64F-DDBC-43F5-B3AD-5A70F84F07B1}" destId="{8FBD4023-3A98-4B43-9D8B-B983C57D967A}" srcOrd="1" destOrd="0" parTransId="{3D1E303B-C41A-4AD7-AE85-28AC12AC9158}" sibTransId="{504DDF50-DE7D-4C8F-B079-9412D0B189E1}"/>
    <dgm:cxn modelId="{0DAEC8D2-0CCA-44F0-80BF-39B49AE53103}" type="presOf" srcId="{CBD58A45-A0F8-404D-9331-842C606F9766}" destId="{CED62FF6-7C36-4B8F-82B5-84C169082A78}" srcOrd="0" destOrd="0" presId="urn:microsoft.com/office/officeart/2005/8/layout/radial6"/>
    <dgm:cxn modelId="{E153E4B4-0610-4CA8-863A-F349CEB378B2}" type="presOf" srcId="{9E87AB68-12F8-4C85-827E-83DB8A5E71C5}" destId="{ACFBBE12-9F9E-4453-A499-1D74CBED797B}" srcOrd="0" destOrd="0" presId="urn:microsoft.com/office/officeart/2005/8/layout/radial6"/>
    <dgm:cxn modelId="{DC095770-4449-4963-B20E-4614F5FDC66B}" srcId="{839AD64F-DDBC-43F5-B3AD-5A70F84F07B1}" destId="{73F99A99-FC86-4A37-8A5F-4B6DC405199E}" srcOrd="3" destOrd="0" parTransId="{77DA32A5-143B-4A0C-AFD4-84C169AD9609}" sibTransId="{F18CAA42-BCE5-4801-B07B-5670D2772CDD}"/>
    <dgm:cxn modelId="{BE2B1148-D026-4F40-BC29-9A42F910A198}" srcId="{839AD64F-DDBC-43F5-B3AD-5A70F84F07B1}" destId="{2158A476-8527-4AF4-9B99-E911D6B1E3BC}" srcOrd="2" destOrd="0" parTransId="{B28378F8-04F5-4790-B1F7-CA169C3973A0}" sibTransId="{DF8A2C9C-1BD7-4268-8074-A784367A2C0B}"/>
    <dgm:cxn modelId="{BA1C6942-8E5E-4DC7-800C-F4F3702F0193}" srcId="{9E87AB68-12F8-4C85-827E-83DB8A5E71C5}" destId="{839AD64F-DDBC-43F5-B3AD-5A70F84F07B1}" srcOrd="0" destOrd="0" parTransId="{89B9CCB2-964E-4394-B23C-E526EBB661C1}" sibTransId="{7C499B0A-8080-4D2B-8476-771930E40C69}"/>
    <dgm:cxn modelId="{6D4B91CB-6BD4-4E5F-A387-AC1CB70969FB}" type="presOf" srcId="{9099867A-F567-43FB-B267-0FEFF8388E41}" destId="{CFCD86C4-C999-4BD4-BFC3-AD91519D03D6}" srcOrd="0" destOrd="0" presId="urn:microsoft.com/office/officeart/2005/8/layout/radial6"/>
    <dgm:cxn modelId="{21B46984-6AAD-4BE2-A60B-86F082ECF41F}" type="presOf" srcId="{504DDF50-DE7D-4C8F-B079-9412D0B189E1}" destId="{6D5452E8-B692-42C5-A2E9-375377112F0F}" srcOrd="0" destOrd="0" presId="urn:microsoft.com/office/officeart/2005/8/layout/radial6"/>
    <dgm:cxn modelId="{CDFBB833-85ED-4495-8E7D-10C561E542DD}" type="presOf" srcId="{F18CAA42-BCE5-4801-B07B-5670D2772CDD}" destId="{798CEF19-FDE4-431B-9212-24BF6C42F699}" srcOrd="0" destOrd="0" presId="urn:microsoft.com/office/officeart/2005/8/layout/radial6"/>
    <dgm:cxn modelId="{AE005E9B-80A8-4F61-AF60-0F1D585433EC}" type="presOf" srcId="{839AD64F-DDBC-43F5-B3AD-5A70F84F07B1}" destId="{77398968-4CDB-40B8-BFB1-EA24506D0138}" srcOrd="0" destOrd="0" presId="urn:microsoft.com/office/officeart/2005/8/layout/radial6"/>
    <dgm:cxn modelId="{E84FFE17-7E2E-464D-8A8A-4A49133FC2B0}" srcId="{839AD64F-DDBC-43F5-B3AD-5A70F84F07B1}" destId="{433025F5-BDE6-4631-B185-D4ABC78FBBD0}" srcOrd="5" destOrd="0" parTransId="{C2594E6B-3559-475F-8252-EB002E4841E6}" sibTransId="{FA653DA3-78EB-4A4A-93DF-32A5E7AD6F83}"/>
    <dgm:cxn modelId="{091AD961-3EA6-457E-91A0-FBFEDEC8DBCA}" type="presOf" srcId="{8FBD4023-3A98-4B43-9D8B-B983C57D967A}" destId="{C2D5577E-AC4E-49D8-85A1-2BEC41042EB2}" srcOrd="0" destOrd="0" presId="urn:microsoft.com/office/officeart/2005/8/layout/radial6"/>
    <dgm:cxn modelId="{B83074CF-10A0-4E50-BE9C-C02F51B0B50B}" type="presParOf" srcId="{ACFBBE12-9F9E-4453-A499-1D74CBED797B}" destId="{77398968-4CDB-40B8-BFB1-EA24506D0138}" srcOrd="0" destOrd="0" presId="urn:microsoft.com/office/officeart/2005/8/layout/radial6"/>
    <dgm:cxn modelId="{26E745D9-8252-49F3-A2D7-A05EF49C23FF}" type="presParOf" srcId="{ACFBBE12-9F9E-4453-A499-1D74CBED797B}" destId="{CFCD86C4-C999-4BD4-BFC3-AD91519D03D6}" srcOrd="1" destOrd="0" presId="urn:microsoft.com/office/officeart/2005/8/layout/radial6"/>
    <dgm:cxn modelId="{023A0FDF-93DB-4B04-AF11-779398F6E622}" type="presParOf" srcId="{ACFBBE12-9F9E-4453-A499-1D74CBED797B}" destId="{1C3AEE6F-0053-4A10-8609-A9DE8D426A91}" srcOrd="2" destOrd="0" presId="urn:microsoft.com/office/officeart/2005/8/layout/radial6"/>
    <dgm:cxn modelId="{609F5FD8-B8D3-41CA-B09D-85312F473465}" type="presParOf" srcId="{ACFBBE12-9F9E-4453-A499-1D74CBED797B}" destId="{CED62FF6-7C36-4B8F-82B5-84C169082A78}" srcOrd="3" destOrd="0" presId="urn:microsoft.com/office/officeart/2005/8/layout/radial6"/>
    <dgm:cxn modelId="{36B4B70F-5601-4D48-9279-2F2663071AB1}" type="presParOf" srcId="{ACFBBE12-9F9E-4453-A499-1D74CBED797B}" destId="{C2D5577E-AC4E-49D8-85A1-2BEC41042EB2}" srcOrd="4" destOrd="0" presId="urn:microsoft.com/office/officeart/2005/8/layout/radial6"/>
    <dgm:cxn modelId="{DBF6CE25-2CBB-437B-AA25-8E8BBE485252}" type="presParOf" srcId="{ACFBBE12-9F9E-4453-A499-1D74CBED797B}" destId="{3DE32993-3A2A-4035-8C5F-0DAA75FCD941}" srcOrd="5" destOrd="0" presId="urn:microsoft.com/office/officeart/2005/8/layout/radial6"/>
    <dgm:cxn modelId="{392AE155-E472-49B2-A4E0-E7416EA45C00}" type="presParOf" srcId="{ACFBBE12-9F9E-4453-A499-1D74CBED797B}" destId="{6D5452E8-B692-42C5-A2E9-375377112F0F}" srcOrd="6" destOrd="0" presId="urn:microsoft.com/office/officeart/2005/8/layout/radial6"/>
    <dgm:cxn modelId="{23706B6E-84BC-4F0E-BC02-C3153771EFEC}" type="presParOf" srcId="{ACFBBE12-9F9E-4453-A499-1D74CBED797B}" destId="{1E37DC1C-2F78-4F1F-900F-2CD46551AF87}" srcOrd="7" destOrd="0" presId="urn:microsoft.com/office/officeart/2005/8/layout/radial6"/>
    <dgm:cxn modelId="{479159F4-AFAC-4399-AC35-8B04BF746B90}" type="presParOf" srcId="{ACFBBE12-9F9E-4453-A499-1D74CBED797B}" destId="{E667FD3F-A987-430E-A6D9-1FC8F97D1757}" srcOrd="8" destOrd="0" presId="urn:microsoft.com/office/officeart/2005/8/layout/radial6"/>
    <dgm:cxn modelId="{93862862-7F4C-4C55-88A6-96D6354BD46E}" type="presParOf" srcId="{ACFBBE12-9F9E-4453-A499-1D74CBED797B}" destId="{4DF9E2DE-1783-4B8A-8F58-F5917F564695}" srcOrd="9" destOrd="0" presId="urn:microsoft.com/office/officeart/2005/8/layout/radial6"/>
    <dgm:cxn modelId="{64063E32-1405-42C3-A32C-388CFD35F223}" type="presParOf" srcId="{ACFBBE12-9F9E-4453-A499-1D74CBED797B}" destId="{5B1525C2-16C0-4389-B53B-46B1C081758C}" srcOrd="10" destOrd="0" presId="urn:microsoft.com/office/officeart/2005/8/layout/radial6"/>
    <dgm:cxn modelId="{D73412C2-42DC-4C93-8668-F52880D43A24}" type="presParOf" srcId="{ACFBBE12-9F9E-4453-A499-1D74CBED797B}" destId="{A449277A-669E-4707-8F6B-9A619164B0CB}" srcOrd="11" destOrd="0" presId="urn:microsoft.com/office/officeart/2005/8/layout/radial6"/>
    <dgm:cxn modelId="{06ED8804-570A-471B-9D7F-5133B62C4871}" type="presParOf" srcId="{ACFBBE12-9F9E-4453-A499-1D74CBED797B}" destId="{798CEF19-FDE4-431B-9212-24BF6C42F699}" srcOrd="12" destOrd="0" presId="urn:microsoft.com/office/officeart/2005/8/layout/radial6"/>
    <dgm:cxn modelId="{A76DD81F-2277-4139-B4FB-A6CB203DDB00}" type="presParOf" srcId="{ACFBBE12-9F9E-4453-A499-1D74CBED797B}" destId="{179FD6B0-D07D-4B95-B3B9-3D78FA07319F}" srcOrd="13" destOrd="0" presId="urn:microsoft.com/office/officeart/2005/8/layout/radial6"/>
    <dgm:cxn modelId="{50574724-34A2-4C61-ACF7-DD3A80822EF0}" type="presParOf" srcId="{ACFBBE12-9F9E-4453-A499-1D74CBED797B}" destId="{5DB52544-E9FB-4501-ADE5-6521A9CC93BA}" srcOrd="14" destOrd="0" presId="urn:microsoft.com/office/officeart/2005/8/layout/radial6"/>
    <dgm:cxn modelId="{37CA81FA-603E-446F-9D9A-B4826D844C5F}" type="presParOf" srcId="{ACFBBE12-9F9E-4453-A499-1D74CBED797B}" destId="{F83B1F7D-15C2-4D36-8828-64B70F554CC5}" srcOrd="15" destOrd="0" presId="urn:microsoft.com/office/officeart/2005/8/layout/radial6"/>
    <dgm:cxn modelId="{24AEFA71-5DA0-4FAA-8CEE-7B6229A0A0DC}" type="presParOf" srcId="{ACFBBE12-9F9E-4453-A499-1D74CBED797B}" destId="{EFE86AC0-B0AB-4D2D-B971-F44F17A4CFF7}" srcOrd="16" destOrd="0" presId="urn:microsoft.com/office/officeart/2005/8/layout/radial6"/>
    <dgm:cxn modelId="{CA511D52-E877-4507-9F6A-FDD7CFACB8F2}" type="presParOf" srcId="{ACFBBE12-9F9E-4453-A499-1D74CBED797B}" destId="{1C8FFC0E-08EE-4695-A34E-C3020F9671A0}" srcOrd="17" destOrd="0" presId="urn:microsoft.com/office/officeart/2005/8/layout/radial6"/>
    <dgm:cxn modelId="{77CD86D9-00A5-466A-9274-6D26F65A9772}" type="presParOf" srcId="{ACFBBE12-9F9E-4453-A499-1D74CBED797B}" destId="{C8B27B89-6F07-4787-BEEC-70166D665834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6C2DEB7-541A-4A9B-A957-D1D1CC0D4EE7}" type="doc">
      <dgm:prSet loTypeId="urn:microsoft.com/office/officeart/2005/8/layout/hList7" loCatId="list" qsTypeId="urn:microsoft.com/office/officeart/2005/8/quickstyle/simple1" qsCatId="simple" csTypeId="urn:microsoft.com/office/officeart/2005/8/colors/colorful3" csCatId="colorful" phldr="1"/>
      <dgm:spPr/>
    </dgm:pt>
    <dgm:pt modelId="{BCC026E2-FCD6-4073-9D0A-AC980CD54A4E}">
      <dgm:prSet phldrT="[Texto]" custT="1"/>
      <dgm:spPr/>
      <dgm:t>
        <a:bodyPr/>
        <a:lstStyle/>
        <a:p>
          <a:r>
            <a:rPr lang="es-CO" sz="2800" b="1" i="1" dirty="0" smtClean="0"/>
            <a:t>Diversidad cultural:</a:t>
          </a:r>
          <a:endParaRPr lang="es-ES" sz="2800" dirty="0"/>
        </a:p>
      </dgm:t>
    </dgm:pt>
    <dgm:pt modelId="{0FE88459-F244-4886-80A1-DC4AABF35AF3}" type="parTrans" cxnId="{19C97CE9-C4A3-4665-8592-DBB1C90D8B1F}">
      <dgm:prSet/>
      <dgm:spPr/>
      <dgm:t>
        <a:bodyPr/>
        <a:lstStyle/>
        <a:p>
          <a:endParaRPr lang="es-ES"/>
        </a:p>
      </dgm:t>
    </dgm:pt>
    <dgm:pt modelId="{B6918302-F43C-4D3A-9488-71925A37A99C}" type="sibTrans" cxnId="{19C97CE9-C4A3-4665-8592-DBB1C90D8B1F}">
      <dgm:prSet/>
      <dgm:spPr/>
      <dgm:t>
        <a:bodyPr/>
        <a:lstStyle/>
        <a:p>
          <a:endParaRPr lang="es-ES"/>
        </a:p>
      </dgm:t>
    </dgm:pt>
    <dgm:pt modelId="{8B138CEE-8C34-448C-9172-45E7ECB0238B}">
      <dgm:prSet phldrT="[Texto]" custT="1"/>
      <dgm:spPr/>
      <dgm:t>
        <a:bodyPr/>
        <a:lstStyle/>
        <a:p>
          <a:r>
            <a:rPr lang="es-CO" sz="2800" b="1" i="1" dirty="0" smtClean="0"/>
            <a:t>Expresiones culturales:</a:t>
          </a:r>
          <a:endParaRPr lang="es-ES" sz="2800" dirty="0"/>
        </a:p>
      </dgm:t>
    </dgm:pt>
    <dgm:pt modelId="{77099A93-C00B-4CD0-BAA6-DDDE756ADD18}" type="parTrans" cxnId="{B064D7DA-60BD-4F78-86C8-9BFEA063212C}">
      <dgm:prSet/>
      <dgm:spPr/>
      <dgm:t>
        <a:bodyPr/>
        <a:lstStyle/>
        <a:p>
          <a:endParaRPr lang="es-ES"/>
        </a:p>
      </dgm:t>
    </dgm:pt>
    <dgm:pt modelId="{73255A18-AFC6-4706-BF8D-79965E25BD5C}" type="sibTrans" cxnId="{B064D7DA-60BD-4F78-86C8-9BFEA063212C}">
      <dgm:prSet/>
      <dgm:spPr/>
      <dgm:t>
        <a:bodyPr/>
        <a:lstStyle/>
        <a:p>
          <a:endParaRPr lang="es-ES"/>
        </a:p>
      </dgm:t>
    </dgm:pt>
    <dgm:pt modelId="{1678A505-CAD4-4200-8414-4F3B0E1544A8}">
      <dgm:prSet custT="1"/>
      <dgm:spPr/>
      <dgm:t>
        <a:bodyPr/>
        <a:lstStyle/>
        <a:p>
          <a:r>
            <a:rPr lang="es-CO" sz="2800" b="1" i="1" dirty="0" smtClean="0"/>
            <a:t>Contenido cultural:</a:t>
          </a:r>
          <a:endParaRPr lang="es-CO" sz="2800" dirty="0"/>
        </a:p>
      </dgm:t>
    </dgm:pt>
    <dgm:pt modelId="{DE301C11-A1C3-4808-BBD9-F22468D9362B}" type="parTrans" cxnId="{C9C127F2-2DE8-4CF2-9114-69816A771F88}">
      <dgm:prSet/>
      <dgm:spPr/>
      <dgm:t>
        <a:bodyPr/>
        <a:lstStyle/>
        <a:p>
          <a:endParaRPr lang="es-ES"/>
        </a:p>
      </dgm:t>
    </dgm:pt>
    <dgm:pt modelId="{CF00C7AE-7D4A-43FC-B224-DA32370328E5}" type="sibTrans" cxnId="{C9C127F2-2DE8-4CF2-9114-69816A771F88}">
      <dgm:prSet/>
      <dgm:spPr/>
      <dgm:t>
        <a:bodyPr/>
        <a:lstStyle/>
        <a:p>
          <a:endParaRPr lang="es-ES"/>
        </a:p>
      </dgm:t>
    </dgm:pt>
    <dgm:pt modelId="{61DDF901-3780-424C-AA87-78B6E055AA27}" type="pres">
      <dgm:prSet presAssocID="{C6C2DEB7-541A-4A9B-A957-D1D1CC0D4EE7}" presName="Name0" presStyleCnt="0">
        <dgm:presLayoutVars>
          <dgm:dir/>
          <dgm:resizeHandles val="exact"/>
        </dgm:presLayoutVars>
      </dgm:prSet>
      <dgm:spPr/>
    </dgm:pt>
    <dgm:pt modelId="{09B169FF-E821-4079-8FB1-3F1698EDF723}" type="pres">
      <dgm:prSet presAssocID="{C6C2DEB7-541A-4A9B-A957-D1D1CC0D4EE7}" presName="fgShape" presStyleLbl="fgShp" presStyleIdx="0" presStyleCnt="1"/>
      <dgm:spPr/>
    </dgm:pt>
    <dgm:pt modelId="{4E84D9DF-2EFD-4806-A4BC-FA3958C62F10}" type="pres">
      <dgm:prSet presAssocID="{C6C2DEB7-541A-4A9B-A957-D1D1CC0D4EE7}" presName="linComp" presStyleCnt="0"/>
      <dgm:spPr/>
    </dgm:pt>
    <dgm:pt modelId="{851761F8-BA05-4B45-BD74-A00FFE7F77E2}" type="pres">
      <dgm:prSet presAssocID="{BCC026E2-FCD6-4073-9D0A-AC980CD54A4E}" presName="compNode" presStyleCnt="0"/>
      <dgm:spPr/>
    </dgm:pt>
    <dgm:pt modelId="{5EEE986A-56DB-4ECC-948D-EDD615A30FF7}" type="pres">
      <dgm:prSet presAssocID="{BCC026E2-FCD6-4073-9D0A-AC980CD54A4E}" presName="bkgdShape" presStyleLbl="node1" presStyleIdx="0" presStyleCnt="3"/>
      <dgm:spPr/>
      <dgm:t>
        <a:bodyPr/>
        <a:lstStyle/>
        <a:p>
          <a:endParaRPr lang="es-ES"/>
        </a:p>
      </dgm:t>
    </dgm:pt>
    <dgm:pt modelId="{7D069B4A-37C6-48B3-842B-0094CBF3AB59}" type="pres">
      <dgm:prSet presAssocID="{BCC026E2-FCD6-4073-9D0A-AC980CD54A4E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821763-6D5B-4655-8625-4D9084205295}" type="pres">
      <dgm:prSet presAssocID="{BCC026E2-FCD6-4073-9D0A-AC980CD54A4E}" presName="invisiNode" presStyleLbl="node1" presStyleIdx="0" presStyleCnt="3"/>
      <dgm:spPr/>
    </dgm:pt>
    <dgm:pt modelId="{24576EB4-1DA6-4BC4-955B-FDF09089E60E}" type="pres">
      <dgm:prSet presAssocID="{BCC026E2-FCD6-4073-9D0A-AC980CD54A4E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42719E3-B5E2-4E68-BB53-F7EAC3587278}" type="pres">
      <dgm:prSet presAssocID="{B6918302-F43C-4D3A-9488-71925A37A99C}" presName="sibTrans" presStyleLbl="sibTrans2D1" presStyleIdx="0" presStyleCnt="0"/>
      <dgm:spPr/>
      <dgm:t>
        <a:bodyPr/>
        <a:lstStyle/>
        <a:p>
          <a:endParaRPr lang="es-ES"/>
        </a:p>
      </dgm:t>
    </dgm:pt>
    <dgm:pt modelId="{C534C15A-3327-4BD2-B90F-C07EE550C2A4}" type="pres">
      <dgm:prSet presAssocID="{1678A505-CAD4-4200-8414-4F3B0E1544A8}" presName="compNode" presStyleCnt="0"/>
      <dgm:spPr/>
    </dgm:pt>
    <dgm:pt modelId="{4AB3FAB3-553A-4AE4-AF4E-E4D9BE95DBF5}" type="pres">
      <dgm:prSet presAssocID="{1678A505-CAD4-4200-8414-4F3B0E1544A8}" presName="bkgdShape" presStyleLbl="node1" presStyleIdx="1" presStyleCnt="3"/>
      <dgm:spPr/>
      <dgm:t>
        <a:bodyPr/>
        <a:lstStyle/>
        <a:p>
          <a:endParaRPr lang="es-ES"/>
        </a:p>
      </dgm:t>
    </dgm:pt>
    <dgm:pt modelId="{6D9797AB-F2B1-4C1B-882B-DB4209B504ED}" type="pres">
      <dgm:prSet presAssocID="{1678A505-CAD4-4200-8414-4F3B0E1544A8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27FD03-DAB7-42D1-A88A-3AFA3BF9C8D7}" type="pres">
      <dgm:prSet presAssocID="{1678A505-CAD4-4200-8414-4F3B0E1544A8}" presName="invisiNode" presStyleLbl="node1" presStyleIdx="1" presStyleCnt="3"/>
      <dgm:spPr/>
    </dgm:pt>
    <dgm:pt modelId="{7A119638-EC98-4B16-A05C-FCE4B4E1E9C1}" type="pres">
      <dgm:prSet presAssocID="{1678A505-CAD4-4200-8414-4F3B0E1544A8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F57A37E-6575-404D-A473-69170993E7F7}" type="pres">
      <dgm:prSet presAssocID="{CF00C7AE-7D4A-43FC-B224-DA32370328E5}" presName="sibTrans" presStyleLbl="sibTrans2D1" presStyleIdx="0" presStyleCnt="0"/>
      <dgm:spPr/>
      <dgm:t>
        <a:bodyPr/>
        <a:lstStyle/>
        <a:p>
          <a:endParaRPr lang="es-ES"/>
        </a:p>
      </dgm:t>
    </dgm:pt>
    <dgm:pt modelId="{0D3C8232-C83F-4B1C-B393-2124CA26DC58}" type="pres">
      <dgm:prSet presAssocID="{8B138CEE-8C34-448C-9172-45E7ECB0238B}" presName="compNode" presStyleCnt="0"/>
      <dgm:spPr/>
    </dgm:pt>
    <dgm:pt modelId="{DD0BC598-7416-4ECE-AA08-590C429806D7}" type="pres">
      <dgm:prSet presAssocID="{8B138CEE-8C34-448C-9172-45E7ECB0238B}" presName="bkgdShape" presStyleLbl="node1" presStyleIdx="2" presStyleCnt="3"/>
      <dgm:spPr/>
      <dgm:t>
        <a:bodyPr/>
        <a:lstStyle/>
        <a:p>
          <a:endParaRPr lang="es-ES"/>
        </a:p>
      </dgm:t>
    </dgm:pt>
    <dgm:pt modelId="{E132103B-178C-4742-B717-8E905986F263}" type="pres">
      <dgm:prSet presAssocID="{8B138CEE-8C34-448C-9172-45E7ECB0238B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A9ABEB-C6E9-4AED-B953-29E5BDB6B5C6}" type="pres">
      <dgm:prSet presAssocID="{8B138CEE-8C34-448C-9172-45E7ECB0238B}" presName="invisiNode" presStyleLbl="node1" presStyleIdx="2" presStyleCnt="3"/>
      <dgm:spPr/>
    </dgm:pt>
    <dgm:pt modelId="{15A1083C-E1D9-46B3-8BCB-99A3ACBE4F26}" type="pres">
      <dgm:prSet presAssocID="{8B138CEE-8C34-448C-9172-45E7ECB0238B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4EB5401C-FA62-4DF1-B49D-B27FAF52EB39}" type="presOf" srcId="{8B138CEE-8C34-448C-9172-45E7ECB0238B}" destId="{E132103B-178C-4742-B717-8E905986F263}" srcOrd="1" destOrd="0" presId="urn:microsoft.com/office/officeart/2005/8/layout/hList7"/>
    <dgm:cxn modelId="{B064D7DA-60BD-4F78-86C8-9BFEA063212C}" srcId="{C6C2DEB7-541A-4A9B-A957-D1D1CC0D4EE7}" destId="{8B138CEE-8C34-448C-9172-45E7ECB0238B}" srcOrd="2" destOrd="0" parTransId="{77099A93-C00B-4CD0-BAA6-DDDE756ADD18}" sibTransId="{73255A18-AFC6-4706-BF8D-79965E25BD5C}"/>
    <dgm:cxn modelId="{C436ECC3-62E7-41C7-81E2-F083B6DDDE0B}" type="presOf" srcId="{CF00C7AE-7D4A-43FC-B224-DA32370328E5}" destId="{2F57A37E-6575-404D-A473-69170993E7F7}" srcOrd="0" destOrd="0" presId="urn:microsoft.com/office/officeart/2005/8/layout/hList7"/>
    <dgm:cxn modelId="{363CEA6C-8EAE-4B65-A023-F2C4B04B1216}" type="presOf" srcId="{1678A505-CAD4-4200-8414-4F3B0E1544A8}" destId="{6D9797AB-F2B1-4C1B-882B-DB4209B504ED}" srcOrd="1" destOrd="0" presId="urn:microsoft.com/office/officeart/2005/8/layout/hList7"/>
    <dgm:cxn modelId="{97DBBA8A-074A-422D-82C2-05CCA855AF69}" type="presOf" srcId="{C6C2DEB7-541A-4A9B-A957-D1D1CC0D4EE7}" destId="{61DDF901-3780-424C-AA87-78B6E055AA27}" srcOrd="0" destOrd="0" presId="urn:microsoft.com/office/officeart/2005/8/layout/hList7"/>
    <dgm:cxn modelId="{48C773B7-03CF-403B-AD85-4AD464856C69}" type="presOf" srcId="{B6918302-F43C-4D3A-9488-71925A37A99C}" destId="{642719E3-B5E2-4E68-BB53-F7EAC3587278}" srcOrd="0" destOrd="0" presId="urn:microsoft.com/office/officeart/2005/8/layout/hList7"/>
    <dgm:cxn modelId="{FB6DC711-6532-4CEF-A65A-6F5672BF6817}" type="presOf" srcId="{8B138CEE-8C34-448C-9172-45E7ECB0238B}" destId="{DD0BC598-7416-4ECE-AA08-590C429806D7}" srcOrd="0" destOrd="0" presId="urn:microsoft.com/office/officeart/2005/8/layout/hList7"/>
    <dgm:cxn modelId="{DDE83864-3C67-4B7E-BCFA-B5BD551000D0}" type="presOf" srcId="{BCC026E2-FCD6-4073-9D0A-AC980CD54A4E}" destId="{7D069B4A-37C6-48B3-842B-0094CBF3AB59}" srcOrd="1" destOrd="0" presId="urn:microsoft.com/office/officeart/2005/8/layout/hList7"/>
    <dgm:cxn modelId="{C9C127F2-2DE8-4CF2-9114-69816A771F88}" srcId="{C6C2DEB7-541A-4A9B-A957-D1D1CC0D4EE7}" destId="{1678A505-CAD4-4200-8414-4F3B0E1544A8}" srcOrd="1" destOrd="0" parTransId="{DE301C11-A1C3-4808-BBD9-F22468D9362B}" sibTransId="{CF00C7AE-7D4A-43FC-B224-DA32370328E5}"/>
    <dgm:cxn modelId="{19C97CE9-C4A3-4665-8592-DBB1C90D8B1F}" srcId="{C6C2DEB7-541A-4A9B-A957-D1D1CC0D4EE7}" destId="{BCC026E2-FCD6-4073-9D0A-AC980CD54A4E}" srcOrd="0" destOrd="0" parTransId="{0FE88459-F244-4886-80A1-DC4AABF35AF3}" sibTransId="{B6918302-F43C-4D3A-9488-71925A37A99C}"/>
    <dgm:cxn modelId="{F2A9E2AB-53EE-4094-9BCF-224D531AAB9B}" type="presOf" srcId="{1678A505-CAD4-4200-8414-4F3B0E1544A8}" destId="{4AB3FAB3-553A-4AE4-AF4E-E4D9BE95DBF5}" srcOrd="0" destOrd="0" presId="urn:microsoft.com/office/officeart/2005/8/layout/hList7"/>
    <dgm:cxn modelId="{6DA06ACE-5016-41A5-B507-BED6F30F6085}" type="presOf" srcId="{BCC026E2-FCD6-4073-9D0A-AC980CD54A4E}" destId="{5EEE986A-56DB-4ECC-948D-EDD615A30FF7}" srcOrd="0" destOrd="0" presId="urn:microsoft.com/office/officeart/2005/8/layout/hList7"/>
    <dgm:cxn modelId="{7618309C-E9D8-4D6A-A7BC-DFDD82DD3E92}" type="presParOf" srcId="{61DDF901-3780-424C-AA87-78B6E055AA27}" destId="{09B169FF-E821-4079-8FB1-3F1698EDF723}" srcOrd="0" destOrd="0" presId="urn:microsoft.com/office/officeart/2005/8/layout/hList7"/>
    <dgm:cxn modelId="{EA5419D2-E431-425E-A8A2-3D66D647CA5F}" type="presParOf" srcId="{61DDF901-3780-424C-AA87-78B6E055AA27}" destId="{4E84D9DF-2EFD-4806-A4BC-FA3958C62F10}" srcOrd="1" destOrd="0" presId="urn:microsoft.com/office/officeart/2005/8/layout/hList7"/>
    <dgm:cxn modelId="{F67C2842-8198-4D2E-A38F-EB88CE47F6FC}" type="presParOf" srcId="{4E84D9DF-2EFD-4806-A4BC-FA3958C62F10}" destId="{851761F8-BA05-4B45-BD74-A00FFE7F77E2}" srcOrd="0" destOrd="0" presId="urn:microsoft.com/office/officeart/2005/8/layout/hList7"/>
    <dgm:cxn modelId="{95C34A10-67FB-4F90-9E1D-4D7E6617562A}" type="presParOf" srcId="{851761F8-BA05-4B45-BD74-A00FFE7F77E2}" destId="{5EEE986A-56DB-4ECC-948D-EDD615A30FF7}" srcOrd="0" destOrd="0" presId="urn:microsoft.com/office/officeart/2005/8/layout/hList7"/>
    <dgm:cxn modelId="{4EED5A11-B21C-4F2E-9C9A-2B7FC6DFD1F7}" type="presParOf" srcId="{851761F8-BA05-4B45-BD74-A00FFE7F77E2}" destId="{7D069B4A-37C6-48B3-842B-0094CBF3AB59}" srcOrd="1" destOrd="0" presId="urn:microsoft.com/office/officeart/2005/8/layout/hList7"/>
    <dgm:cxn modelId="{923B3F71-8B48-4258-93B2-CDB1C26C3C2A}" type="presParOf" srcId="{851761F8-BA05-4B45-BD74-A00FFE7F77E2}" destId="{E4821763-6D5B-4655-8625-4D9084205295}" srcOrd="2" destOrd="0" presId="urn:microsoft.com/office/officeart/2005/8/layout/hList7"/>
    <dgm:cxn modelId="{C6DBB7D7-B63F-4ABF-91E4-8A21ECF35812}" type="presParOf" srcId="{851761F8-BA05-4B45-BD74-A00FFE7F77E2}" destId="{24576EB4-1DA6-4BC4-955B-FDF09089E60E}" srcOrd="3" destOrd="0" presId="urn:microsoft.com/office/officeart/2005/8/layout/hList7"/>
    <dgm:cxn modelId="{48FFB68D-E8B1-4E96-9157-A59174454389}" type="presParOf" srcId="{4E84D9DF-2EFD-4806-A4BC-FA3958C62F10}" destId="{642719E3-B5E2-4E68-BB53-F7EAC3587278}" srcOrd="1" destOrd="0" presId="urn:microsoft.com/office/officeart/2005/8/layout/hList7"/>
    <dgm:cxn modelId="{D1EBCA52-705B-409A-A190-8B65556F9084}" type="presParOf" srcId="{4E84D9DF-2EFD-4806-A4BC-FA3958C62F10}" destId="{C534C15A-3327-4BD2-B90F-C07EE550C2A4}" srcOrd="2" destOrd="0" presId="urn:microsoft.com/office/officeart/2005/8/layout/hList7"/>
    <dgm:cxn modelId="{1A6573A1-702B-4C3B-9959-497AFD394F32}" type="presParOf" srcId="{C534C15A-3327-4BD2-B90F-C07EE550C2A4}" destId="{4AB3FAB3-553A-4AE4-AF4E-E4D9BE95DBF5}" srcOrd="0" destOrd="0" presId="urn:microsoft.com/office/officeart/2005/8/layout/hList7"/>
    <dgm:cxn modelId="{2D38D134-01FB-4A3A-9214-8C54D6FC9530}" type="presParOf" srcId="{C534C15A-3327-4BD2-B90F-C07EE550C2A4}" destId="{6D9797AB-F2B1-4C1B-882B-DB4209B504ED}" srcOrd="1" destOrd="0" presId="urn:microsoft.com/office/officeart/2005/8/layout/hList7"/>
    <dgm:cxn modelId="{340E83C8-4163-4D10-AD8D-0FE226157F35}" type="presParOf" srcId="{C534C15A-3327-4BD2-B90F-C07EE550C2A4}" destId="{9A27FD03-DAB7-42D1-A88A-3AFA3BF9C8D7}" srcOrd="2" destOrd="0" presId="urn:microsoft.com/office/officeart/2005/8/layout/hList7"/>
    <dgm:cxn modelId="{16A26D96-0620-4FCF-A2A8-B874C0B9AEF5}" type="presParOf" srcId="{C534C15A-3327-4BD2-B90F-C07EE550C2A4}" destId="{7A119638-EC98-4B16-A05C-FCE4B4E1E9C1}" srcOrd="3" destOrd="0" presId="urn:microsoft.com/office/officeart/2005/8/layout/hList7"/>
    <dgm:cxn modelId="{CE5DD043-142C-4F9A-B56A-47089398D560}" type="presParOf" srcId="{4E84D9DF-2EFD-4806-A4BC-FA3958C62F10}" destId="{2F57A37E-6575-404D-A473-69170993E7F7}" srcOrd="3" destOrd="0" presId="urn:microsoft.com/office/officeart/2005/8/layout/hList7"/>
    <dgm:cxn modelId="{FD35FB38-E638-4AB6-9F29-04C7CFDF5241}" type="presParOf" srcId="{4E84D9DF-2EFD-4806-A4BC-FA3958C62F10}" destId="{0D3C8232-C83F-4B1C-B393-2124CA26DC58}" srcOrd="4" destOrd="0" presId="urn:microsoft.com/office/officeart/2005/8/layout/hList7"/>
    <dgm:cxn modelId="{D4439AD1-803F-4B82-9508-5058AD3FC1FC}" type="presParOf" srcId="{0D3C8232-C83F-4B1C-B393-2124CA26DC58}" destId="{DD0BC598-7416-4ECE-AA08-590C429806D7}" srcOrd="0" destOrd="0" presId="urn:microsoft.com/office/officeart/2005/8/layout/hList7"/>
    <dgm:cxn modelId="{1D44CD67-3109-4056-8531-2DA389D6C87D}" type="presParOf" srcId="{0D3C8232-C83F-4B1C-B393-2124CA26DC58}" destId="{E132103B-178C-4742-B717-8E905986F263}" srcOrd="1" destOrd="0" presId="urn:microsoft.com/office/officeart/2005/8/layout/hList7"/>
    <dgm:cxn modelId="{A223B5F9-ADA3-4BED-948A-5E3F4F84FFFF}" type="presParOf" srcId="{0D3C8232-C83F-4B1C-B393-2124CA26DC58}" destId="{CFA9ABEB-C6E9-4AED-B953-29E5BDB6B5C6}" srcOrd="2" destOrd="0" presId="urn:microsoft.com/office/officeart/2005/8/layout/hList7"/>
    <dgm:cxn modelId="{53F92AF3-9016-42ED-9D87-12998626843F}" type="presParOf" srcId="{0D3C8232-C83F-4B1C-B393-2124CA26DC58}" destId="{15A1083C-E1D9-46B3-8BCB-99A3ACBE4F26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07ADADB-0EFE-48E7-99C5-A0C9738A1407}" type="doc">
      <dgm:prSet loTypeId="urn:microsoft.com/office/officeart/2005/8/layout/target1" loCatId="relationship" qsTypeId="urn:microsoft.com/office/officeart/2005/8/quickstyle/simple1" qsCatId="simple" csTypeId="urn:microsoft.com/office/officeart/2005/8/colors/colorful1" csCatId="colorful" phldr="1"/>
      <dgm:spPr/>
    </dgm:pt>
    <dgm:pt modelId="{B147E685-319B-4FD7-8D75-7F4FFA5F2937}">
      <dgm:prSet phldrT="[Texto]" custT="1"/>
      <dgm:spPr/>
      <dgm:t>
        <a:bodyPr/>
        <a:lstStyle/>
        <a:p>
          <a:r>
            <a:rPr lang="es-ES" sz="1600" b="1" dirty="0" smtClean="0"/>
            <a:t>TIPO DE INVESTIGACION </a:t>
          </a:r>
        </a:p>
        <a:p>
          <a:r>
            <a:rPr lang="es-ES" sz="1600" dirty="0" smtClean="0"/>
            <a:t>(MIXTA)</a:t>
          </a:r>
          <a:endParaRPr lang="es-ES" sz="1600" dirty="0"/>
        </a:p>
      </dgm:t>
    </dgm:pt>
    <dgm:pt modelId="{0D4492DC-F666-4214-A104-B9AF91AD53BC}" type="parTrans" cxnId="{5846BDB7-59D5-4C6C-8B19-20C3BF0DEBA1}">
      <dgm:prSet/>
      <dgm:spPr/>
      <dgm:t>
        <a:bodyPr/>
        <a:lstStyle/>
        <a:p>
          <a:endParaRPr lang="es-ES"/>
        </a:p>
      </dgm:t>
    </dgm:pt>
    <dgm:pt modelId="{43FA7BD6-41E9-4075-9F06-F449879F1534}" type="sibTrans" cxnId="{5846BDB7-59D5-4C6C-8B19-20C3BF0DEBA1}">
      <dgm:prSet/>
      <dgm:spPr/>
      <dgm:t>
        <a:bodyPr/>
        <a:lstStyle/>
        <a:p>
          <a:endParaRPr lang="es-ES"/>
        </a:p>
      </dgm:t>
    </dgm:pt>
    <dgm:pt modelId="{E916256A-A15D-494E-A29F-DEA82FEDC8F9}">
      <dgm:prSet phldrT="[Texto]" custT="1"/>
      <dgm:spPr/>
      <dgm:t>
        <a:bodyPr/>
        <a:lstStyle/>
        <a:p>
          <a:r>
            <a:rPr lang="es-CO" sz="1600" b="1" dirty="0" smtClean="0"/>
            <a:t>DISEÑO DE LA INVESTIGACIÓN</a:t>
          </a:r>
        </a:p>
        <a:p>
          <a:r>
            <a:rPr lang="es-ES" sz="1600" dirty="0" smtClean="0"/>
            <a:t>(</a:t>
          </a:r>
          <a:r>
            <a:rPr lang="es-CO" sz="1600" dirty="0" smtClean="0"/>
            <a:t>la recolección y análisis de los datos cuantitativos y cualitativos a través de identificación y clasificación de unidades)</a:t>
          </a:r>
          <a:endParaRPr lang="es-ES" sz="1600" dirty="0"/>
        </a:p>
      </dgm:t>
    </dgm:pt>
    <dgm:pt modelId="{599094F7-9BF5-41D4-A1BD-2A213DDDD7B2}" type="parTrans" cxnId="{A8220E12-C7F5-4EF1-9AD6-7A6C71182C63}">
      <dgm:prSet/>
      <dgm:spPr/>
      <dgm:t>
        <a:bodyPr/>
        <a:lstStyle/>
        <a:p>
          <a:endParaRPr lang="es-ES"/>
        </a:p>
      </dgm:t>
    </dgm:pt>
    <dgm:pt modelId="{4DE60AE2-4D8E-4C51-A3AC-55710C2A6F63}" type="sibTrans" cxnId="{A8220E12-C7F5-4EF1-9AD6-7A6C71182C63}">
      <dgm:prSet/>
      <dgm:spPr/>
      <dgm:t>
        <a:bodyPr/>
        <a:lstStyle/>
        <a:p>
          <a:endParaRPr lang="es-ES"/>
        </a:p>
      </dgm:t>
    </dgm:pt>
    <dgm:pt modelId="{82CB2A8E-125E-4B35-8273-0B2BFACCA632}">
      <dgm:prSet phldrT="[Texto]" custT="1"/>
      <dgm:spPr/>
      <dgm:t>
        <a:bodyPr/>
        <a:lstStyle/>
        <a:p>
          <a:r>
            <a:rPr lang="es-CO" sz="1600" b="1" dirty="0" smtClean="0">
              <a:solidFill>
                <a:schemeClr val="tx1"/>
              </a:solidFill>
            </a:rPr>
            <a:t>POBLACIÓN MUESTRA</a:t>
          </a:r>
        </a:p>
        <a:p>
          <a:r>
            <a:rPr lang="es-CO" sz="1600" u="none" dirty="0" smtClean="0"/>
            <a:t>1.Prestadores de servicios de alojamiento con registro nacional de turismo en el casco urbano de Choachí</a:t>
          </a:r>
        </a:p>
        <a:p>
          <a:r>
            <a:rPr lang="es-CO" sz="1600" u="none" dirty="0" smtClean="0"/>
            <a:t>2.Directora de turismo</a:t>
          </a:r>
          <a:endParaRPr lang="es-CO" sz="1600" dirty="0" smtClean="0"/>
        </a:p>
        <a:p>
          <a:r>
            <a:rPr lang="es-CO" sz="1600" u="none" dirty="0" smtClean="0"/>
            <a:t>3.Residente de Bogotá, personas entre los 25 a 55 años</a:t>
          </a:r>
          <a:endParaRPr lang="es-ES" sz="1600" b="1" dirty="0">
            <a:solidFill>
              <a:schemeClr val="tx1"/>
            </a:solidFill>
          </a:endParaRPr>
        </a:p>
      </dgm:t>
    </dgm:pt>
    <dgm:pt modelId="{80924CC7-7CB9-4E19-B399-B54122B8C5B9}" type="parTrans" cxnId="{586C858C-B974-41F3-9CBB-4DD96D2D355F}">
      <dgm:prSet/>
      <dgm:spPr/>
      <dgm:t>
        <a:bodyPr/>
        <a:lstStyle/>
        <a:p>
          <a:endParaRPr lang="es-ES"/>
        </a:p>
      </dgm:t>
    </dgm:pt>
    <dgm:pt modelId="{B6454F39-5EE4-4D29-A8C2-49D4C8B835DF}" type="sibTrans" cxnId="{586C858C-B974-41F3-9CBB-4DD96D2D355F}">
      <dgm:prSet/>
      <dgm:spPr/>
      <dgm:t>
        <a:bodyPr/>
        <a:lstStyle/>
        <a:p>
          <a:endParaRPr lang="es-ES"/>
        </a:p>
      </dgm:t>
    </dgm:pt>
    <dgm:pt modelId="{E0F9846F-EEE4-4F74-8F5A-FADE799F56B9}" type="pres">
      <dgm:prSet presAssocID="{207ADADB-0EFE-48E7-99C5-A0C9738A1407}" presName="composite" presStyleCnt="0">
        <dgm:presLayoutVars>
          <dgm:chMax val="5"/>
          <dgm:dir/>
          <dgm:resizeHandles val="exact"/>
        </dgm:presLayoutVars>
      </dgm:prSet>
      <dgm:spPr/>
    </dgm:pt>
    <dgm:pt modelId="{BBC5B433-F925-4AB0-8740-33413B2E45B4}" type="pres">
      <dgm:prSet presAssocID="{B147E685-319B-4FD7-8D75-7F4FFA5F2937}" presName="circle1" presStyleLbl="lnNode1" presStyleIdx="0" presStyleCnt="3"/>
      <dgm:spPr/>
    </dgm:pt>
    <dgm:pt modelId="{58DD9A8E-A4DF-4D77-96F2-F42FFF8BB8C4}" type="pres">
      <dgm:prSet presAssocID="{B147E685-319B-4FD7-8D75-7F4FFA5F2937}" presName="text1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014E0CC-89A2-4976-AFCB-EE02AAA94DF7}" type="pres">
      <dgm:prSet presAssocID="{B147E685-319B-4FD7-8D75-7F4FFA5F2937}" presName="line1" presStyleLbl="callout" presStyleIdx="0" presStyleCnt="6"/>
      <dgm:spPr/>
    </dgm:pt>
    <dgm:pt modelId="{3E2162D8-908F-4284-9CF4-4CC478C3FFDD}" type="pres">
      <dgm:prSet presAssocID="{B147E685-319B-4FD7-8D75-7F4FFA5F2937}" presName="d1" presStyleLbl="callout" presStyleIdx="1" presStyleCnt="6"/>
      <dgm:spPr/>
    </dgm:pt>
    <dgm:pt modelId="{C5563694-69D5-4DD4-9A67-ABD337A51471}" type="pres">
      <dgm:prSet presAssocID="{E916256A-A15D-494E-A29F-DEA82FEDC8F9}" presName="circle2" presStyleLbl="lnNode1" presStyleIdx="1" presStyleCnt="3"/>
      <dgm:spPr/>
    </dgm:pt>
    <dgm:pt modelId="{75403BFA-1AB8-472C-86FB-F278C39CE613}" type="pres">
      <dgm:prSet presAssocID="{E916256A-A15D-494E-A29F-DEA82FEDC8F9}" presName="text2" presStyleLbl="revTx" presStyleIdx="1" presStyleCnt="3" custScaleX="119210" custLinFactNeighborX="9623" custLinFactNeighborY="324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DD0AC14-DDDA-4F4B-9714-94A3E4AFC209}" type="pres">
      <dgm:prSet presAssocID="{E916256A-A15D-494E-A29F-DEA82FEDC8F9}" presName="line2" presStyleLbl="callout" presStyleIdx="2" presStyleCnt="6"/>
      <dgm:spPr/>
    </dgm:pt>
    <dgm:pt modelId="{32CA1745-A236-48D0-B58E-7B6CF66C5F4B}" type="pres">
      <dgm:prSet presAssocID="{E916256A-A15D-494E-A29F-DEA82FEDC8F9}" presName="d2" presStyleLbl="callout" presStyleIdx="3" presStyleCnt="6"/>
      <dgm:spPr/>
    </dgm:pt>
    <dgm:pt modelId="{E1EF82A9-5006-432C-A1C9-E35E65C49BD7}" type="pres">
      <dgm:prSet presAssocID="{82CB2A8E-125E-4B35-8273-0B2BFACCA632}" presName="circle3" presStyleLbl="lnNode1" presStyleIdx="2" presStyleCnt="3"/>
      <dgm:spPr/>
    </dgm:pt>
    <dgm:pt modelId="{402534AA-F721-4E39-A7BB-7E086B4FC759}" type="pres">
      <dgm:prSet presAssocID="{82CB2A8E-125E-4B35-8273-0B2BFACCA632}" presName="text3" presStyleLbl="revTx" presStyleIdx="2" presStyleCnt="3" custScaleX="118447" custScaleY="221859" custLinFactNeighborX="5548" custLinFactNeighborY="9299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B986EC6-FD14-4319-BF11-F7002394325B}" type="pres">
      <dgm:prSet presAssocID="{82CB2A8E-125E-4B35-8273-0B2BFACCA632}" presName="line3" presStyleLbl="callout" presStyleIdx="4" presStyleCnt="6"/>
      <dgm:spPr/>
    </dgm:pt>
    <dgm:pt modelId="{7CFC725A-383B-47B5-B3D2-61FDDD74911E}" type="pres">
      <dgm:prSet presAssocID="{82CB2A8E-125E-4B35-8273-0B2BFACCA632}" presName="d3" presStyleLbl="callout" presStyleIdx="5" presStyleCnt="6"/>
      <dgm:spPr/>
    </dgm:pt>
  </dgm:ptLst>
  <dgm:cxnLst>
    <dgm:cxn modelId="{C259DD05-599D-49E0-9AA9-CD96F82D4A6E}" type="presOf" srcId="{E916256A-A15D-494E-A29F-DEA82FEDC8F9}" destId="{75403BFA-1AB8-472C-86FB-F278C39CE613}" srcOrd="0" destOrd="0" presId="urn:microsoft.com/office/officeart/2005/8/layout/target1"/>
    <dgm:cxn modelId="{72BABC4C-D3C1-4CFB-9D47-47FA7A853CA4}" type="presOf" srcId="{B147E685-319B-4FD7-8D75-7F4FFA5F2937}" destId="{58DD9A8E-A4DF-4D77-96F2-F42FFF8BB8C4}" srcOrd="0" destOrd="0" presId="urn:microsoft.com/office/officeart/2005/8/layout/target1"/>
    <dgm:cxn modelId="{5A33BE92-8EBB-4267-86F4-BEC8C98BC449}" type="presOf" srcId="{82CB2A8E-125E-4B35-8273-0B2BFACCA632}" destId="{402534AA-F721-4E39-A7BB-7E086B4FC759}" srcOrd="0" destOrd="0" presId="urn:microsoft.com/office/officeart/2005/8/layout/target1"/>
    <dgm:cxn modelId="{5846BDB7-59D5-4C6C-8B19-20C3BF0DEBA1}" srcId="{207ADADB-0EFE-48E7-99C5-A0C9738A1407}" destId="{B147E685-319B-4FD7-8D75-7F4FFA5F2937}" srcOrd="0" destOrd="0" parTransId="{0D4492DC-F666-4214-A104-B9AF91AD53BC}" sibTransId="{43FA7BD6-41E9-4075-9F06-F449879F1534}"/>
    <dgm:cxn modelId="{A8220E12-C7F5-4EF1-9AD6-7A6C71182C63}" srcId="{207ADADB-0EFE-48E7-99C5-A0C9738A1407}" destId="{E916256A-A15D-494E-A29F-DEA82FEDC8F9}" srcOrd="1" destOrd="0" parTransId="{599094F7-9BF5-41D4-A1BD-2A213DDDD7B2}" sibTransId="{4DE60AE2-4D8E-4C51-A3AC-55710C2A6F63}"/>
    <dgm:cxn modelId="{586C858C-B974-41F3-9CBB-4DD96D2D355F}" srcId="{207ADADB-0EFE-48E7-99C5-A0C9738A1407}" destId="{82CB2A8E-125E-4B35-8273-0B2BFACCA632}" srcOrd="2" destOrd="0" parTransId="{80924CC7-7CB9-4E19-B399-B54122B8C5B9}" sibTransId="{B6454F39-5EE4-4D29-A8C2-49D4C8B835DF}"/>
    <dgm:cxn modelId="{362EDACA-D483-46B9-ABD8-5C2A4EEED9CB}" type="presOf" srcId="{207ADADB-0EFE-48E7-99C5-A0C9738A1407}" destId="{E0F9846F-EEE4-4F74-8F5A-FADE799F56B9}" srcOrd="0" destOrd="0" presId="urn:microsoft.com/office/officeart/2005/8/layout/target1"/>
    <dgm:cxn modelId="{1D57794D-82C5-45D7-AAA0-B9BBE2A6F667}" type="presParOf" srcId="{E0F9846F-EEE4-4F74-8F5A-FADE799F56B9}" destId="{BBC5B433-F925-4AB0-8740-33413B2E45B4}" srcOrd="0" destOrd="0" presId="urn:microsoft.com/office/officeart/2005/8/layout/target1"/>
    <dgm:cxn modelId="{CB0E127E-325B-4DF1-9BD1-80F3CAB4535E}" type="presParOf" srcId="{E0F9846F-EEE4-4F74-8F5A-FADE799F56B9}" destId="{58DD9A8E-A4DF-4D77-96F2-F42FFF8BB8C4}" srcOrd="1" destOrd="0" presId="urn:microsoft.com/office/officeart/2005/8/layout/target1"/>
    <dgm:cxn modelId="{03C48C57-0AEF-4C6D-8D10-F3524A4FB87F}" type="presParOf" srcId="{E0F9846F-EEE4-4F74-8F5A-FADE799F56B9}" destId="{D014E0CC-89A2-4976-AFCB-EE02AAA94DF7}" srcOrd="2" destOrd="0" presId="urn:microsoft.com/office/officeart/2005/8/layout/target1"/>
    <dgm:cxn modelId="{2AF1365E-467A-439E-A67D-44FC48072A49}" type="presParOf" srcId="{E0F9846F-EEE4-4F74-8F5A-FADE799F56B9}" destId="{3E2162D8-908F-4284-9CF4-4CC478C3FFDD}" srcOrd="3" destOrd="0" presId="urn:microsoft.com/office/officeart/2005/8/layout/target1"/>
    <dgm:cxn modelId="{7CC90DE5-0A7A-4829-8C20-9E18DD8B31A4}" type="presParOf" srcId="{E0F9846F-EEE4-4F74-8F5A-FADE799F56B9}" destId="{C5563694-69D5-4DD4-9A67-ABD337A51471}" srcOrd="4" destOrd="0" presId="urn:microsoft.com/office/officeart/2005/8/layout/target1"/>
    <dgm:cxn modelId="{1494090B-AB1B-4037-B72D-FEBD9390B45F}" type="presParOf" srcId="{E0F9846F-EEE4-4F74-8F5A-FADE799F56B9}" destId="{75403BFA-1AB8-472C-86FB-F278C39CE613}" srcOrd="5" destOrd="0" presId="urn:microsoft.com/office/officeart/2005/8/layout/target1"/>
    <dgm:cxn modelId="{1DA95E8E-1052-430C-9BBB-27F030C0DBD8}" type="presParOf" srcId="{E0F9846F-EEE4-4F74-8F5A-FADE799F56B9}" destId="{1DD0AC14-DDDA-4F4B-9714-94A3E4AFC209}" srcOrd="6" destOrd="0" presId="urn:microsoft.com/office/officeart/2005/8/layout/target1"/>
    <dgm:cxn modelId="{A225AB6C-33EB-4C17-9761-E388648356C6}" type="presParOf" srcId="{E0F9846F-EEE4-4F74-8F5A-FADE799F56B9}" destId="{32CA1745-A236-48D0-B58E-7B6CF66C5F4B}" srcOrd="7" destOrd="0" presId="urn:microsoft.com/office/officeart/2005/8/layout/target1"/>
    <dgm:cxn modelId="{CC3BE221-4FF2-4D81-BBF2-2EC9460990C7}" type="presParOf" srcId="{E0F9846F-EEE4-4F74-8F5A-FADE799F56B9}" destId="{E1EF82A9-5006-432C-A1C9-E35E65C49BD7}" srcOrd="8" destOrd="0" presId="urn:microsoft.com/office/officeart/2005/8/layout/target1"/>
    <dgm:cxn modelId="{DDEF17C8-6821-48C8-96B0-C3D1C9F9BD51}" type="presParOf" srcId="{E0F9846F-EEE4-4F74-8F5A-FADE799F56B9}" destId="{402534AA-F721-4E39-A7BB-7E086B4FC759}" srcOrd="9" destOrd="0" presId="urn:microsoft.com/office/officeart/2005/8/layout/target1"/>
    <dgm:cxn modelId="{53EAC40F-1C53-4189-A4FC-C7B5C3B2BEC1}" type="presParOf" srcId="{E0F9846F-EEE4-4F74-8F5A-FADE799F56B9}" destId="{CB986EC6-FD14-4319-BF11-F7002394325B}" srcOrd="10" destOrd="0" presId="urn:microsoft.com/office/officeart/2005/8/layout/target1"/>
    <dgm:cxn modelId="{3B61FE7A-4F85-4142-B911-E345D51A83DE}" type="presParOf" srcId="{E0F9846F-EEE4-4F74-8F5A-FADE799F56B9}" destId="{7CFC725A-383B-47B5-B3D2-61FDDD74911E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19B71DC-9EED-42C7-8661-6E260E02C99A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A470D17D-2CBC-4A78-9861-6517895AD95B}">
      <dgm:prSet phldrT="[Texto]" custT="1"/>
      <dgm:spPr/>
      <dgm:t>
        <a:bodyPr/>
        <a:lstStyle/>
        <a:p>
          <a:r>
            <a:rPr lang="es-ES" sz="1800" dirty="0" smtClean="0"/>
            <a:t>Entrevista Directora de Turismo:</a:t>
          </a:r>
          <a:endParaRPr lang="es-ES" sz="1800" dirty="0"/>
        </a:p>
      </dgm:t>
    </dgm:pt>
    <dgm:pt modelId="{49092093-E77F-4C8C-8C1B-15DE5E8917A1}" type="parTrans" cxnId="{5E9D4A41-2893-4F60-990E-549C7184AB62}">
      <dgm:prSet/>
      <dgm:spPr/>
      <dgm:t>
        <a:bodyPr/>
        <a:lstStyle/>
        <a:p>
          <a:endParaRPr lang="es-ES"/>
        </a:p>
      </dgm:t>
    </dgm:pt>
    <dgm:pt modelId="{76A3E376-C943-4AFD-907B-D62D4F2854F0}" type="sibTrans" cxnId="{5E9D4A41-2893-4F60-990E-549C7184AB62}">
      <dgm:prSet/>
      <dgm:spPr/>
      <dgm:t>
        <a:bodyPr/>
        <a:lstStyle/>
        <a:p>
          <a:endParaRPr lang="es-ES"/>
        </a:p>
      </dgm:t>
    </dgm:pt>
    <dgm:pt modelId="{D71DBDCE-FDFA-4FE9-869B-6DFD4263A754}">
      <dgm:prSet phldrT="[Texto]" custT="1"/>
      <dgm:spPr/>
      <dgm:t>
        <a:bodyPr/>
        <a:lstStyle/>
        <a:p>
          <a:r>
            <a:rPr lang="es-CO" sz="2000" b="1" dirty="0" smtClean="0"/>
            <a:t>IDENTIFICACIÓN DE FESTIVIDADES Y ACTIVIDADES DE LAS MISMAS</a:t>
          </a:r>
        </a:p>
        <a:p>
          <a:endParaRPr lang="es-CO" sz="2000" dirty="0" smtClean="0"/>
        </a:p>
        <a:p>
          <a:r>
            <a:rPr lang="es-CO" sz="2000" dirty="0" smtClean="0"/>
            <a:t>En primera medida se indago por la relación que existe entre la celebración de algunas festividades y la participación del casco urbano y rural</a:t>
          </a:r>
          <a:endParaRPr lang="es-ES" sz="2000" dirty="0"/>
        </a:p>
      </dgm:t>
    </dgm:pt>
    <dgm:pt modelId="{6A521608-06AD-42DA-8910-3A0385FD1E86}" type="parTrans" cxnId="{104D938B-F9D0-41C8-9E19-6157FFA660E7}">
      <dgm:prSet/>
      <dgm:spPr/>
      <dgm:t>
        <a:bodyPr/>
        <a:lstStyle/>
        <a:p>
          <a:endParaRPr lang="es-ES"/>
        </a:p>
      </dgm:t>
    </dgm:pt>
    <dgm:pt modelId="{15BF6FD0-619B-4717-BE0B-76E50EDAEB62}" type="sibTrans" cxnId="{104D938B-F9D0-41C8-9E19-6157FFA660E7}">
      <dgm:prSet/>
      <dgm:spPr/>
      <dgm:t>
        <a:bodyPr/>
        <a:lstStyle/>
        <a:p>
          <a:endParaRPr lang="es-ES"/>
        </a:p>
      </dgm:t>
    </dgm:pt>
    <dgm:pt modelId="{9D5D1385-778E-4D67-8625-08A609E22B6E}">
      <dgm:prSet phldrT="[Texto]" custT="1"/>
      <dgm:spPr/>
      <dgm:t>
        <a:bodyPr/>
        <a:lstStyle/>
        <a:p>
          <a:r>
            <a:rPr lang="es-CO" sz="2000" b="1" dirty="0" smtClean="0"/>
            <a:t>Percepción sobre las festividades</a:t>
          </a:r>
        </a:p>
        <a:p>
          <a:endParaRPr lang="es-CO" sz="2000" dirty="0" smtClean="0"/>
        </a:p>
        <a:p>
          <a:r>
            <a:rPr lang="es-CO" sz="2000" dirty="0" smtClean="0"/>
            <a:t>Para la actual administración es importante el rescate de las costumbres y tradiciones que se han perdido en el transcurso del tiempo.</a:t>
          </a:r>
          <a:endParaRPr lang="es-ES" sz="2000" dirty="0"/>
        </a:p>
      </dgm:t>
    </dgm:pt>
    <dgm:pt modelId="{4C74703B-42C4-499F-8DD4-D93410B946D8}" type="parTrans" cxnId="{F5397D41-1291-4DD1-B7DF-2DB5A9BFF825}">
      <dgm:prSet/>
      <dgm:spPr/>
      <dgm:t>
        <a:bodyPr/>
        <a:lstStyle/>
        <a:p>
          <a:endParaRPr lang="es-ES"/>
        </a:p>
      </dgm:t>
    </dgm:pt>
    <dgm:pt modelId="{8AD6A416-0210-4A46-90F7-6FE210465DD0}" type="sibTrans" cxnId="{F5397D41-1291-4DD1-B7DF-2DB5A9BFF825}">
      <dgm:prSet/>
      <dgm:spPr/>
      <dgm:t>
        <a:bodyPr/>
        <a:lstStyle/>
        <a:p>
          <a:endParaRPr lang="es-ES"/>
        </a:p>
      </dgm:t>
    </dgm:pt>
    <dgm:pt modelId="{56D5429E-3362-4730-B9FB-C5D31F9EDE76}">
      <dgm:prSet phldrT="[Texto]" custT="1"/>
      <dgm:spPr/>
      <dgm:t>
        <a:bodyPr/>
        <a:lstStyle/>
        <a:p>
          <a:endParaRPr lang="es-CO" sz="2000" dirty="0" smtClean="0"/>
        </a:p>
        <a:p>
          <a:r>
            <a:rPr lang="es-ES" sz="2000" b="1" dirty="0" smtClean="0"/>
            <a:t>Futuras festividades</a:t>
          </a:r>
        </a:p>
        <a:p>
          <a:endParaRPr lang="es-ES" sz="2000" b="1" dirty="0" smtClean="0"/>
        </a:p>
        <a:p>
          <a:r>
            <a:rPr lang="es-CO" sz="2000" dirty="0" smtClean="0"/>
            <a:t>Los esfuerzos de publicidad se centran en medios de divulgación como uso de redes sociales, página de la alcaldía, oficina de prensa, radio y en algunos casos televisión</a:t>
          </a:r>
          <a:endParaRPr lang="es-ES" sz="2000" dirty="0"/>
        </a:p>
      </dgm:t>
    </dgm:pt>
    <dgm:pt modelId="{5C1362C7-2C42-472F-B60E-980A142A87AE}" type="parTrans" cxnId="{3E3E6909-B3F0-44F3-872B-CA693F5F62D7}">
      <dgm:prSet/>
      <dgm:spPr/>
      <dgm:t>
        <a:bodyPr/>
        <a:lstStyle/>
        <a:p>
          <a:endParaRPr lang="es-ES"/>
        </a:p>
      </dgm:t>
    </dgm:pt>
    <dgm:pt modelId="{1FF5FBE7-3821-4F99-B724-4CDAB6E22F62}" type="sibTrans" cxnId="{3E3E6909-B3F0-44F3-872B-CA693F5F62D7}">
      <dgm:prSet/>
      <dgm:spPr/>
      <dgm:t>
        <a:bodyPr/>
        <a:lstStyle/>
        <a:p>
          <a:endParaRPr lang="es-ES"/>
        </a:p>
      </dgm:t>
    </dgm:pt>
    <dgm:pt modelId="{99CEB15C-B3D1-400F-9154-54DFE872D386}" type="pres">
      <dgm:prSet presAssocID="{D19B71DC-9EED-42C7-8661-6E260E02C99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82976AB-5D06-4DC4-B18B-4781604722EF}" type="pres">
      <dgm:prSet presAssocID="{A470D17D-2CBC-4A78-9861-6517895AD95B}" presName="node" presStyleLbl="node1" presStyleIdx="0" presStyleCnt="4" custScaleX="78738" custScaleY="115882" custLinFactY="-29205" custLinFactNeighborX="-604" custLinFactNeighborY="-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2A24EC5-F6D9-490D-870D-F43DC275FBEA}" type="pres">
      <dgm:prSet presAssocID="{76A3E376-C943-4AFD-907B-D62D4F2854F0}" presName="sibTrans" presStyleCnt="0"/>
      <dgm:spPr/>
      <dgm:t>
        <a:bodyPr/>
        <a:lstStyle/>
        <a:p>
          <a:endParaRPr lang="es-ES"/>
        </a:p>
      </dgm:t>
    </dgm:pt>
    <dgm:pt modelId="{FAE32A0B-E045-4ED2-B79E-CDACE7675D5A}" type="pres">
      <dgm:prSet presAssocID="{D71DBDCE-FDFA-4FE9-869B-6DFD4263A754}" presName="node" presStyleLbl="node1" presStyleIdx="1" presStyleCnt="4" custScaleX="176008" custScaleY="371784" custLinFactNeighborX="-3142" custLinFactNeighborY="769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889126-DC80-44EA-93A6-06CC2A1FA8EC}" type="pres">
      <dgm:prSet presAssocID="{15BF6FD0-619B-4717-BE0B-76E50EDAEB62}" presName="sibTrans" presStyleCnt="0"/>
      <dgm:spPr/>
      <dgm:t>
        <a:bodyPr/>
        <a:lstStyle/>
        <a:p>
          <a:endParaRPr lang="es-ES"/>
        </a:p>
      </dgm:t>
    </dgm:pt>
    <dgm:pt modelId="{825628DA-D0F9-462F-BD32-17B95AD7E97F}" type="pres">
      <dgm:prSet presAssocID="{9D5D1385-778E-4D67-8625-08A609E22B6E}" presName="node" presStyleLbl="node1" presStyleIdx="2" presStyleCnt="4" custScaleX="202355" custScaleY="387004" custLinFactNeighborX="-237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0A1F481-C28D-453D-8A4D-7A15EEC090E3}" type="pres">
      <dgm:prSet presAssocID="{8AD6A416-0210-4A46-90F7-6FE210465DD0}" presName="sibTrans" presStyleCnt="0"/>
      <dgm:spPr/>
      <dgm:t>
        <a:bodyPr/>
        <a:lstStyle/>
        <a:p>
          <a:endParaRPr lang="es-ES"/>
        </a:p>
      </dgm:t>
    </dgm:pt>
    <dgm:pt modelId="{38038423-C2EC-45D4-93E1-1F59371B7782}" type="pres">
      <dgm:prSet presAssocID="{56D5429E-3362-4730-B9FB-C5D31F9EDE76}" presName="node" presStyleLbl="node1" presStyleIdx="3" presStyleCnt="4" custScaleX="154702" custScaleY="387232" custLinFactNeighborX="13583" custLinFactNeighborY="-1144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E3E6909-B3F0-44F3-872B-CA693F5F62D7}" srcId="{D19B71DC-9EED-42C7-8661-6E260E02C99A}" destId="{56D5429E-3362-4730-B9FB-C5D31F9EDE76}" srcOrd="3" destOrd="0" parTransId="{5C1362C7-2C42-472F-B60E-980A142A87AE}" sibTransId="{1FF5FBE7-3821-4F99-B724-4CDAB6E22F62}"/>
    <dgm:cxn modelId="{A007C042-27B2-42A0-B693-8A040CD71367}" type="presOf" srcId="{9D5D1385-778E-4D67-8625-08A609E22B6E}" destId="{825628DA-D0F9-462F-BD32-17B95AD7E97F}" srcOrd="0" destOrd="0" presId="urn:microsoft.com/office/officeart/2005/8/layout/default"/>
    <dgm:cxn modelId="{72969CA2-F56F-4D15-AC8C-0BDB0DB4C83F}" type="presOf" srcId="{D19B71DC-9EED-42C7-8661-6E260E02C99A}" destId="{99CEB15C-B3D1-400F-9154-54DFE872D386}" srcOrd="0" destOrd="0" presId="urn:microsoft.com/office/officeart/2005/8/layout/default"/>
    <dgm:cxn modelId="{5E9D4A41-2893-4F60-990E-549C7184AB62}" srcId="{D19B71DC-9EED-42C7-8661-6E260E02C99A}" destId="{A470D17D-2CBC-4A78-9861-6517895AD95B}" srcOrd="0" destOrd="0" parTransId="{49092093-E77F-4C8C-8C1B-15DE5E8917A1}" sibTransId="{76A3E376-C943-4AFD-907B-D62D4F2854F0}"/>
    <dgm:cxn modelId="{6D843B39-D477-4445-A960-1DFC7818892F}" type="presOf" srcId="{56D5429E-3362-4730-B9FB-C5D31F9EDE76}" destId="{38038423-C2EC-45D4-93E1-1F59371B7782}" srcOrd="0" destOrd="0" presId="urn:microsoft.com/office/officeart/2005/8/layout/default"/>
    <dgm:cxn modelId="{F5397D41-1291-4DD1-B7DF-2DB5A9BFF825}" srcId="{D19B71DC-9EED-42C7-8661-6E260E02C99A}" destId="{9D5D1385-778E-4D67-8625-08A609E22B6E}" srcOrd="2" destOrd="0" parTransId="{4C74703B-42C4-499F-8DD4-D93410B946D8}" sibTransId="{8AD6A416-0210-4A46-90F7-6FE210465DD0}"/>
    <dgm:cxn modelId="{F4E65D60-0FEC-4C69-9893-27C9477F85FE}" type="presOf" srcId="{A470D17D-2CBC-4A78-9861-6517895AD95B}" destId="{A82976AB-5D06-4DC4-B18B-4781604722EF}" srcOrd="0" destOrd="0" presId="urn:microsoft.com/office/officeart/2005/8/layout/default"/>
    <dgm:cxn modelId="{104D938B-F9D0-41C8-9E19-6157FFA660E7}" srcId="{D19B71DC-9EED-42C7-8661-6E260E02C99A}" destId="{D71DBDCE-FDFA-4FE9-869B-6DFD4263A754}" srcOrd="1" destOrd="0" parTransId="{6A521608-06AD-42DA-8910-3A0385FD1E86}" sibTransId="{15BF6FD0-619B-4717-BE0B-76E50EDAEB62}"/>
    <dgm:cxn modelId="{FF494435-349D-4C26-9D45-FF78BF2E2CFE}" type="presOf" srcId="{D71DBDCE-FDFA-4FE9-869B-6DFD4263A754}" destId="{FAE32A0B-E045-4ED2-B79E-CDACE7675D5A}" srcOrd="0" destOrd="0" presId="urn:microsoft.com/office/officeart/2005/8/layout/default"/>
    <dgm:cxn modelId="{0064B750-D6C7-4948-9D49-A30590DF5DF2}" type="presParOf" srcId="{99CEB15C-B3D1-400F-9154-54DFE872D386}" destId="{A82976AB-5D06-4DC4-B18B-4781604722EF}" srcOrd="0" destOrd="0" presId="urn:microsoft.com/office/officeart/2005/8/layout/default"/>
    <dgm:cxn modelId="{C8859CE6-E0E3-4410-9D50-F5059AA64C5B}" type="presParOf" srcId="{99CEB15C-B3D1-400F-9154-54DFE872D386}" destId="{62A24EC5-F6D9-490D-870D-F43DC275FBEA}" srcOrd="1" destOrd="0" presId="urn:microsoft.com/office/officeart/2005/8/layout/default"/>
    <dgm:cxn modelId="{6E443F8D-C604-46EA-9C31-E71490378FFD}" type="presParOf" srcId="{99CEB15C-B3D1-400F-9154-54DFE872D386}" destId="{FAE32A0B-E045-4ED2-B79E-CDACE7675D5A}" srcOrd="2" destOrd="0" presId="urn:microsoft.com/office/officeart/2005/8/layout/default"/>
    <dgm:cxn modelId="{02FF49D8-020D-4D0A-A1B9-6C1E5EDD3C55}" type="presParOf" srcId="{99CEB15C-B3D1-400F-9154-54DFE872D386}" destId="{9C889126-DC80-44EA-93A6-06CC2A1FA8EC}" srcOrd="3" destOrd="0" presId="urn:microsoft.com/office/officeart/2005/8/layout/default"/>
    <dgm:cxn modelId="{56919A34-BE05-4F7D-B24C-7045BD99875F}" type="presParOf" srcId="{99CEB15C-B3D1-400F-9154-54DFE872D386}" destId="{825628DA-D0F9-462F-BD32-17B95AD7E97F}" srcOrd="4" destOrd="0" presId="urn:microsoft.com/office/officeart/2005/8/layout/default"/>
    <dgm:cxn modelId="{667CA8A7-FD9B-4C09-8657-9EC78A44A793}" type="presParOf" srcId="{99CEB15C-B3D1-400F-9154-54DFE872D386}" destId="{A0A1F481-C28D-453D-8A4D-7A15EEC090E3}" srcOrd="5" destOrd="0" presId="urn:microsoft.com/office/officeart/2005/8/layout/default"/>
    <dgm:cxn modelId="{28A664C1-9710-4009-95B1-ADCEB161FAF8}" type="presParOf" srcId="{99CEB15C-B3D1-400F-9154-54DFE872D386}" destId="{38038423-C2EC-45D4-93E1-1F59371B7782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AB1A795-3BD1-4BF3-946B-C73ACA1FB0AF}" type="doc">
      <dgm:prSet loTypeId="urn:microsoft.com/office/officeart/2005/8/layout/hierarchy4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1A355A5D-25FE-488A-A70B-D12F4C2F52A2}">
      <dgm:prSet phldrT="[Texto]" custT="1"/>
      <dgm:spPr/>
      <dgm:t>
        <a:bodyPr/>
        <a:lstStyle/>
        <a:p>
          <a:r>
            <a:rPr lang="es-ES" sz="3600" dirty="0" smtClean="0">
              <a:latin typeface="+mj-lt"/>
            </a:rPr>
            <a:t>Entrevista a hoteles</a:t>
          </a:r>
          <a:endParaRPr lang="es-ES" sz="3600" dirty="0">
            <a:latin typeface="+mj-lt"/>
          </a:endParaRPr>
        </a:p>
      </dgm:t>
    </dgm:pt>
    <dgm:pt modelId="{567F8734-E772-4472-8183-0ED1CEAA59C0}" type="parTrans" cxnId="{B62F418D-0365-4A34-ACC7-03D954ED5081}">
      <dgm:prSet/>
      <dgm:spPr/>
      <dgm:t>
        <a:bodyPr/>
        <a:lstStyle/>
        <a:p>
          <a:endParaRPr lang="es-ES"/>
        </a:p>
      </dgm:t>
    </dgm:pt>
    <dgm:pt modelId="{2FC6C0B9-ECD7-4C39-93D3-442D1577FFAD}" type="sibTrans" cxnId="{B62F418D-0365-4A34-ACC7-03D954ED5081}">
      <dgm:prSet/>
      <dgm:spPr/>
      <dgm:t>
        <a:bodyPr/>
        <a:lstStyle/>
        <a:p>
          <a:endParaRPr lang="es-ES"/>
        </a:p>
      </dgm:t>
    </dgm:pt>
    <dgm:pt modelId="{4D529242-5B3B-490B-ADAF-238D120CC4CD}">
      <dgm:prSet phldrT="[Texto]" custT="1"/>
      <dgm:spPr/>
      <dgm:t>
        <a:bodyPr/>
        <a:lstStyle/>
        <a:p>
          <a:pPr algn="ctr"/>
          <a:r>
            <a:rPr lang="es-ES" sz="1800" dirty="0" smtClean="0">
              <a:solidFill>
                <a:schemeClr val="tx1"/>
              </a:solidFill>
            </a:rPr>
            <a:t>La mayoría  de visitantes son nacionales, en  edades   entre  25 a 60 años, prevaleciendo su participación durante las ferias y fiestas del mes de enero, donde se realizan diversas actividades.</a:t>
          </a:r>
          <a:endParaRPr lang="es-ES" sz="1800" dirty="0">
            <a:solidFill>
              <a:schemeClr val="tx1"/>
            </a:solidFill>
          </a:endParaRPr>
        </a:p>
      </dgm:t>
    </dgm:pt>
    <dgm:pt modelId="{815D0B8A-7B7A-4427-BF9A-E473057CCB0B}" type="parTrans" cxnId="{D0D067C5-E37F-41F9-854D-981F62B5C96D}">
      <dgm:prSet/>
      <dgm:spPr/>
      <dgm:t>
        <a:bodyPr/>
        <a:lstStyle/>
        <a:p>
          <a:endParaRPr lang="es-ES"/>
        </a:p>
      </dgm:t>
    </dgm:pt>
    <dgm:pt modelId="{77CDEBE3-4054-4FB0-BAFA-8BDFE0FCFEC4}" type="sibTrans" cxnId="{D0D067C5-E37F-41F9-854D-981F62B5C96D}">
      <dgm:prSet/>
      <dgm:spPr/>
      <dgm:t>
        <a:bodyPr/>
        <a:lstStyle/>
        <a:p>
          <a:endParaRPr lang="es-ES"/>
        </a:p>
      </dgm:t>
    </dgm:pt>
    <dgm:pt modelId="{4EC669D6-984B-48D3-9C31-CD07BBB31906}">
      <dgm:prSet phldrT="[Texto]" custT="1"/>
      <dgm:spPr/>
      <dgm:t>
        <a:bodyPr/>
        <a:lstStyle/>
        <a:p>
          <a:r>
            <a:rPr lang="es-ES" sz="1700" dirty="0" smtClean="0">
              <a:solidFill>
                <a:schemeClr val="tx1"/>
              </a:solidFill>
            </a:rPr>
            <a:t>Ningún hotel realiza promoción y se hace referencia a que esto debe ser realizado por parte de la alcaldía, </a:t>
          </a:r>
          <a:endParaRPr lang="es-ES" sz="1700" dirty="0">
            <a:solidFill>
              <a:schemeClr val="tx1"/>
            </a:solidFill>
          </a:endParaRPr>
        </a:p>
      </dgm:t>
    </dgm:pt>
    <dgm:pt modelId="{F15ED123-5BFB-4C1F-A9A0-5D1210F94E28}" type="parTrans" cxnId="{3535AC05-84FC-4A31-BC0F-F98105E1071C}">
      <dgm:prSet/>
      <dgm:spPr/>
      <dgm:t>
        <a:bodyPr/>
        <a:lstStyle/>
        <a:p>
          <a:endParaRPr lang="es-ES"/>
        </a:p>
      </dgm:t>
    </dgm:pt>
    <dgm:pt modelId="{B36C0EC4-5C08-4789-AE4B-59932C3B715C}" type="sibTrans" cxnId="{3535AC05-84FC-4A31-BC0F-F98105E1071C}">
      <dgm:prSet/>
      <dgm:spPr/>
      <dgm:t>
        <a:bodyPr/>
        <a:lstStyle/>
        <a:p>
          <a:endParaRPr lang="es-ES"/>
        </a:p>
      </dgm:t>
    </dgm:pt>
    <dgm:pt modelId="{4F99D22B-304D-4312-B4E4-D964F4D8F58C}">
      <dgm:prSet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Para los prestadores de alojamiento en las épocas de festividades es cuando mas aumentas los ingresos económicos.</a:t>
          </a:r>
        </a:p>
      </dgm:t>
    </dgm:pt>
    <dgm:pt modelId="{B9BBBC1B-1728-4E8A-8020-A8A19827E96C}" type="parTrans" cxnId="{D0107057-0AF9-4700-8B27-23B17716FB9A}">
      <dgm:prSet/>
      <dgm:spPr/>
      <dgm:t>
        <a:bodyPr/>
        <a:lstStyle/>
        <a:p>
          <a:endParaRPr lang="es-ES"/>
        </a:p>
      </dgm:t>
    </dgm:pt>
    <dgm:pt modelId="{0A63563E-7699-4DAF-AD7C-A667FA1D2831}" type="sibTrans" cxnId="{D0107057-0AF9-4700-8B27-23B17716FB9A}">
      <dgm:prSet/>
      <dgm:spPr/>
      <dgm:t>
        <a:bodyPr/>
        <a:lstStyle/>
        <a:p>
          <a:endParaRPr lang="es-ES"/>
        </a:p>
      </dgm:t>
    </dgm:pt>
    <dgm:pt modelId="{49E27750-EB42-4BF4-8867-12E888B19CE0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El aumento de visitantes genera  inseguridad y basuras durante el desarrollo de las ferias y fiestas</a:t>
          </a:r>
          <a:r>
            <a:rPr lang="es-ES" dirty="0" smtClean="0"/>
            <a:t>.</a:t>
          </a:r>
        </a:p>
      </dgm:t>
    </dgm:pt>
    <dgm:pt modelId="{73801DC1-81CF-466F-8849-F7E9E05E7D1D}" type="parTrans" cxnId="{B94D4651-BE74-4741-8219-6466866B9AC3}">
      <dgm:prSet/>
      <dgm:spPr/>
      <dgm:t>
        <a:bodyPr/>
        <a:lstStyle/>
        <a:p>
          <a:endParaRPr lang="es-ES"/>
        </a:p>
      </dgm:t>
    </dgm:pt>
    <dgm:pt modelId="{FAD1F77F-CC93-4E4D-93F8-5051351CDD54}" type="sibTrans" cxnId="{B94D4651-BE74-4741-8219-6466866B9AC3}">
      <dgm:prSet/>
      <dgm:spPr/>
      <dgm:t>
        <a:bodyPr/>
        <a:lstStyle/>
        <a:p>
          <a:endParaRPr lang="es-ES"/>
        </a:p>
      </dgm:t>
    </dgm:pt>
    <dgm:pt modelId="{83D607BB-41CA-441B-9DDB-444805D7F036}" type="pres">
      <dgm:prSet presAssocID="{3AB1A795-3BD1-4BF3-946B-C73ACA1FB0A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76C52009-3FAF-4B13-BB5D-D69C57F1C1B9}" type="pres">
      <dgm:prSet presAssocID="{1A355A5D-25FE-488A-A70B-D12F4C2F52A2}" presName="vertOne" presStyleCnt="0"/>
      <dgm:spPr/>
      <dgm:t>
        <a:bodyPr/>
        <a:lstStyle/>
        <a:p>
          <a:endParaRPr lang="es-ES"/>
        </a:p>
      </dgm:t>
    </dgm:pt>
    <dgm:pt modelId="{661F8879-85B6-49BA-8F2F-F22A81E1E526}" type="pres">
      <dgm:prSet presAssocID="{1A355A5D-25FE-488A-A70B-D12F4C2F52A2}" presName="txOne" presStyleLbl="node0" presStyleIdx="0" presStyleCnt="3" custScaleX="155423" custScaleY="11819" custLinFactNeighborX="44988" custLinFactNeighborY="4214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30B64CB-D64E-4E0F-8E65-20F9E992928B}" type="pres">
      <dgm:prSet presAssocID="{1A355A5D-25FE-488A-A70B-D12F4C2F52A2}" presName="parTransOne" presStyleCnt="0"/>
      <dgm:spPr/>
      <dgm:t>
        <a:bodyPr/>
        <a:lstStyle/>
        <a:p>
          <a:endParaRPr lang="es-ES"/>
        </a:p>
      </dgm:t>
    </dgm:pt>
    <dgm:pt modelId="{BC8DDFFB-F6BE-4348-B883-277DF787BF8E}" type="pres">
      <dgm:prSet presAssocID="{1A355A5D-25FE-488A-A70B-D12F4C2F52A2}" presName="horzOne" presStyleCnt="0"/>
      <dgm:spPr/>
      <dgm:t>
        <a:bodyPr/>
        <a:lstStyle/>
        <a:p>
          <a:endParaRPr lang="es-ES"/>
        </a:p>
      </dgm:t>
    </dgm:pt>
    <dgm:pt modelId="{A6015708-2F50-479A-A92B-728F72FD4796}" type="pres">
      <dgm:prSet presAssocID="{4D529242-5B3B-490B-ADAF-238D120CC4CD}" presName="vertTwo" presStyleCnt="0"/>
      <dgm:spPr/>
      <dgm:t>
        <a:bodyPr/>
        <a:lstStyle/>
        <a:p>
          <a:endParaRPr lang="es-ES"/>
        </a:p>
      </dgm:t>
    </dgm:pt>
    <dgm:pt modelId="{5AC1991D-6415-4739-89A7-EA4FF6CBB3B7}" type="pres">
      <dgm:prSet presAssocID="{4D529242-5B3B-490B-ADAF-238D120CC4CD}" presName="txTwo" presStyleLbl="node2" presStyleIdx="0" presStyleCnt="2" custScaleX="500543" custScaleY="72095" custLinFactX="-9536" custLinFactNeighborX="-100000" custLinFactNeighborY="169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BD33F28-4086-41C1-A24C-EEB030D50ACB}" type="pres">
      <dgm:prSet presAssocID="{4D529242-5B3B-490B-ADAF-238D120CC4CD}" presName="horzTwo" presStyleCnt="0"/>
      <dgm:spPr/>
      <dgm:t>
        <a:bodyPr/>
        <a:lstStyle/>
        <a:p>
          <a:endParaRPr lang="es-ES"/>
        </a:p>
      </dgm:t>
    </dgm:pt>
    <dgm:pt modelId="{86E132B6-46E6-45D5-B906-D4DFA1742D72}" type="pres">
      <dgm:prSet presAssocID="{77CDEBE3-4054-4FB0-BAFA-8BDFE0FCFEC4}" presName="sibSpaceTwo" presStyleCnt="0"/>
      <dgm:spPr/>
      <dgm:t>
        <a:bodyPr/>
        <a:lstStyle/>
        <a:p>
          <a:endParaRPr lang="es-ES"/>
        </a:p>
      </dgm:t>
    </dgm:pt>
    <dgm:pt modelId="{41B2E9CA-9D14-4A21-A933-B1C78B9E273A}" type="pres">
      <dgm:prSet presAssocID="{4EC669D6-984B-48D3-9C31-CD07BBB31906}" presName="vertTwo" presStyleCnt="0"/>
      <dgm:spPr/>
      <dgm:t>
        <a:bodyPr/>
        <a:lstStyle/>
        <a:p>
          <a:endParaRPr lang="es-ES"/>
        </a:p>
      </dgm:t>
    </dgm:pt>
    <dgm:pt modelId="{8E2A0BE8-8D4D-43C9-BEEB-D0EF78E09B79}" type="pres">
      <dgm:prSet presAssocID="{4EC669D6-984B-48D3-9C31-CD07BBB31906}" presName="txTwo" presStyleLbl="node2" presStyleIdx="1" presStyleCnt="2" custScaleX="413339" custScaleY="66620" custLinFactNeighborX="-8787" custLinFactNeighborY="1577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075496D-159E-4935-B266-058E12B4CCCD}" type="pres">
      <dgm:prSet presAssocID="{4EC669D6-984B-48D3-9C31-CD07BBB31906}" presName="horzTwo" presStyleCnt="0"/>
      <dgm:spPr/>
      <dgm:t>
        <a:bodyPr/>
        <a:lstStyle/>
        <a:p>
          <a:endParaRPr lang="es-ES"/>
        </a:p>
      </dgm:t>
    </dgm:pt>
    <dgm:pt modelId="{4E3A9DA0-87D3-4194-9EB5-E79D2225209E}" type="pres">
      <dgm:prSet presAssocID="{2FC6C0B9-ECD7-4C39-93D3-442D1577FFAD}" presName="sibSpaceOne" presStyleCnt="0"/>
      <dgm:spPr/>
      <dgm:t>
        <a:bodyPr/>
        <a:lstStyle/>
        <a:p>
          <a:endParaRPr lang="es-ES"/>
        </a:p>
      </dgm:t>
    </dgm:pt>
    <dgm:pt modelId="{099D5A85-C1CE-49AC-9132-C258E7CD0FEE}" type="pres">
      <dgm:prSet presAssocID="{4F99D22B-304D-4312-B4E4-D964F4D8F58C}" presName="vertOne" presStyleCnt="0"/>
      <dgm:spPr/>
      <dgm:t>
        <a:bodyPr/>
        <a:lstStyle/>
        <a:p>
          <a:endParaRPr lang="es-ES"/>
        </a:p>
      </dgm:t>
    </dgm:pt>
    <dgm:pt modelId="{3EB46FF4-389D-4F3F-AF5D-DEC99E45DC7A}" type="pres">
      <dgm:prSet presAssocID="{4F99D22B-304D-4312-B4E4-D964F4D8F58C}" presName="txOne" presStyleLbl="node0" presStyleIdx="1" presStyleCnt="3" custScaleX="442438" custScaleY="65410" custLinFactX="-88892" custLinFactNeighborX="-100000" custLinFactNeighborY="3296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44D5E21-BE62-4FD2-89F5-F0B3D9783836}" type="pres">
      <dgm:prSet presAssocID="{4F99D22B-304D-4312-B4E4-D964F4D8F58C}" presName="horzOne" presStyleCnt="0"/>
      <dgm:spPr/>
      <dgm:t>
        <a:bodyPr/>
        <a:lstStyle/>
        <a:p>
          <a:endParaRPr lang="es-ES"/>
        </a:p>
      </dgm:t>
    </dgm:pt>
    <dgm:pt modelId="{7B56D554-798B-4E83-B9E8-E96A31FCED76}" type="pres">
      <dgm:prSet presAssocID="{0A63563E-7699-4DAF-AD7C-A667FA1D2831}" presName="sibSpaceOne" presStyleCnt="0"/>
      <dgm:spPr/>
      <dgm:t>
        <a:bodyPr/>
        <a:lstStyle/>
        <a:p>
          <a:endParaRPr lang="es-ES"/>
        </a:p>
      </dgm:t>
    </dgm:pt>
    <dgm:pt modelId="{E1D4980C-3009-4640-8D66-8AC0AA22EF33}" type="pres">
      <dgm:prSet presAssocID="{49E27750-EB42-4BF4-8867-12E888B19CE0}" presName="vertOne" presStyleCnt="0"/>
      <dgm:spPr/>
      <dgm:t>
        <a:bodyPr/>
        <a:lstStyle/>
        <a:p>
          <a:endParaRPr lang="es-ES"/>
        </a:p>
      </dgm:t>
    </dgm:pt>
    <dgm:pt modelId="{B263D7A9-21D7-41D7-A026-A84160A4F3A0}" type="pres">
      <dgm:prSet presAssocID="{49E27750-EB42-4BF4-8867-12E888B19CE0}" presName="txOne" presStyleLbl="node0" presStyleIdx="2" presStyleCnt="3" custScaleX="378181" custScaleY="64709" custLinFactX="-35531" custLinFactNeighborX="-100000" custLinFactNeighborY="5621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6E3F915-F786-4713-BB2A-908F76BE4EBA}" type="pres">
      <dgm:prSet presAssocID="{49E27750-EB42-4BF4-8867-12E888B19CE0}" presName="horzOne" presStyleCnt="0"/>
      <dgm:spPr/>
      <dgm:t>
        <a:bodyPr/>
        <a:lstStyle/>
        <a:p>
          <a:endParaRPr lang="es-ES"/>
        </a:p>
      </dgm:t>
    </dgm:pt>
  </dgm:ptLst>
  <dgm:cxnLst>
    <dgm:cxn modelId="{7F77D743-B7A1-4E20-A23B-88DF03E7444A}" type="presOf" srcId="{4F99D22B-304D-4312-B4E4-D964F4D8F58C}" destId="{3EB46FF4-389D-4F3F-AF5D-DEC99E45DC7A}" srcOrd="0" destOrd="0" presId="urn:microsoft.com/office/officeart/2005/8/layout/hierarchy4"/>
    <dgm:cxn modelId="{10E8D50D-1BED-43C8-A1BD-E452496F5F71}" type="presOf" srcId="{4EC669D6-984B-48D3-9C31-CD07BBB31906}" destId="{8E2A0BE8-8D4D-43C9-BEEB-D0EF78E09B79}" srcOrd="0" destOrd="0" presId="urn:microsoft.com/office/officeart/2005/8/layout/hierarchy4"/>
    <dgm:cxn modelId="{252D0804-52C6-4E08-B657-7A3B9AA281B9}" type="presOf" srcId="{4D529242-5B3B-490B-ADAF-238D120CC4CD}" destId="{5AC1991D-6415-4739-89A7-EA4FF6CBB3B7}" srcOrd="0" destOrd="0" presId="urn:microsoft.com/office/officeart/2005/8/layout/hierarchy4"/>
    <dgm:cxn modelId="{3535AC05-84FC-4A31-BC0F-F98105E1071C}" srcId="{1A355A5D-25FE-488A-A70B-D12F4C2F52A2}" destId="{4EC669D6-984B-48D3-9C31-CD07BBB31906}" srcOrd="1" destOrd="0" parTransId="{F15ED123-5BFB-4C1F-A9A0-5D1210F94E28}" sibTransId="{B36C0EC4-5C08-4789-AE4B-59932C3B715C}"/>
    <dgm:cxn modelId="{B94D4651-BE74-4741-8219-6466866B9AC3}" srcId="{3AB1A795-3BD1-4BF3-946B-C73ACA1FB0AF}" destId="{49E27750-EB42-4BF4-8867-12E888B19CE0}" srcOrd="2" destOrd="0" parTransId="{73801DC1-81CF-466F-8849-F7E9E05E7D1D}" sibTransId="{FAD1F77F-CC93-4E4D-93F8-5051351CDD54}"/>
    <dgm:cxn modelId="{D0D067C5-E37F-41F9-854D-981F62B5C96D}" srcId="{1A355A5D-25FE-488A-A70B-D12F4C2F52A2}" destId="{4D529242-5B3B-490B-ADAF-238D120CC4CD}" srcOrd="0" destOrd="0" parTransId="{815D0B8A-7B7A-4427-BF9A-E473057CCB0B}" sibTransId="{77CDEBE3-4054-4FB0-BAFA-8BDFE0FCFEC4}"/>
    <dgm:cxn modelId="{B1495299-A9AA-483D-A7EE-96A974AE8EAB}" type="presOf" srcId="{1A355A5D-25FE-488A-A70B-D12F4C2F52A2}" destId="{661F8879-85B6-49BA-8F2F-F22A81E1E526}" srcOrd="0" destOrd="0" presId="urn:microsoft.com/office/officeart/2005/8/layout/hierarchy4"/>
    <dgm:cxn modelId="{D0107057-0AF9-4700-8B27-23B17716FB9A}" srcId="{3AB1A795-3BD1-4BF3-946B-C73ACA1FB0AF}" destId="{4F99D22B-304D-4312-B4E4-D964F4D8F58C}" srcOrd="1" destOrd="0" parTransId="{B9BBBC1B-1728-4E8A-8020-A8A19827E96C}" sibTransId="{0A63563E-7699-4DAF-AD7C-A667FA1D2831}"/>
    <dgm:cxn modelId="{993770E4-5B14-4E8E-9EB2-5BE60239480B}" type="presOf" srcId="{49E27750-EB42-4BF4-8867-12E888B19CE0}" destId="{B263D7A9-21D7-41D7-A026-A84160A4F3A0}" srcOrd="0" destOrd="0" presId="urn:microsoft.com/office/officeart/2005/8/layout/hierarchy4"/>
    <dgm:cxn modelId="{B62F418D-0365-4A34-ACC7-03D954ED5081}" srcId="{3AB1A795-3BD1-4BF3-946B-C73ACA1FB0AF}" destId="{1A355A5D-25FE-488A-A70B-D12F4C2F52A2}" srcOrd="0" destOrd="0" parTransId="{567F8734-E772-4472-8183-0ED1CEAA59C0}" sibTransId="{2FC6C0B9-ECD7-4C39-93D3-442D1577FFAD}"/>
    <dgm:cxn modelId="{16488A71-9668-4B05-A08D-536F6C7BBDAA}" type="presOf" srcId="{3AB1A795-3BD1-4BF3-946B-C73ACA1FB0AF}" destId="{83D607BB-41CA-441B-9DDB-444805D7F036}" srcOrd="0" destOrd="0" presId="urn:microsoft.com/office/officeart/2005/8/layout/hierarchy4"/>
    <dgm:cxn modelId="{D4C1DDAE-74EA-43B8-91BB-35CC0E98E51E}" type="presParOf" srcId="{83D607BB-41CA-441B-9DDB-444805D7F036}" destId="{76C52009-3FAF-4B13-BB5D-D69C57F1C1B9}" srcOrd="0" destOrd="0" presId="urn:microsoft.com/office/officeart/2005/8/layout/hierarchy4"/>
    <dgm:cxn modelId="{BDFCEC2B-0FC3-4088-ADC7-1BC31303A948}" type="presParOf" srcId="{76C52009-3FAF-4B13-BB5D-D69C57F1C1B9}" destId="{661F8879-85B6-49BA-8F2F-F22A81E1E526}" srcOrd="0" destOrd="0" presId="urn:microsoft.com/office/officeart/2005/8/layout/hierarchy4"/>
    <dgm:cxn modelId="{F342D522-4101-4992-989E-9F52C872BDCB}" type="presParOf" srcId="{76C52009-3FAF-4B13-BB5D-D69C57F1C1B9}" destId="{830B64CB-D64E-4E0F-8E65-20F9E992928B}" srcOrd="1" destOrd="0" presId="urn:microsoft.com/office/officeart/2005/8/layout/hierarchy4"/>
    <dgm:cxn modelId="{06097964-59FB-4EA9-9226-1A88E522CCAF}" type="presParOf" srcId="{76C52009-3FAF-4B13-BB5D-D69C57F1C1B9}" destId="{BC8DDFFB-F6BE-4348-B883-277DF787BF8E}" srcOrd="2" destOrd="0" presId="urn:microsoft.com/office/officeart/2005/8/layout/hierarchy4"/>
    <dgm:cxn modelId="{FFA1620B-6725-4E18-A551-166CFA812BE4}" type="presParOf" srcId="{BC8DDFFB-F6BE-4348-B883-277DF787BF8E}" destId="{A6015708-2F50-479A-A92B-728F72FD4796}" srcOrd="0" destOrd="0" presId="urn:microsoft.com/office/officeart/2005/8/layout/hierarchy4"/>
    <dgm:cxn modelId="{68C88C60-97DD-481D-BF20-0714A671C021}" type="presParOf" srcId="{A6015708-2F50-479A-A92B-728F72FD4796}" destId="{5AC1991D-6415-4739-89A7-EA4FF6CBB3B7}" srcOrd="0" destOrd="0" presId="urn:microsoft.com/office/officeart/2005/8/layout/hierarchy4"/>
    <dgm:cxn modelId="{217AA35B-25F8-425F-9D35-998006BD3DEE}" type="presParOf" srcId="{A6015708-2F50-479A-A92B-728F72FD4796}" destId="{6BD33F28-4086-41C1-A24C-EEB030D50ACB}" srcOrd="1" destOrd="0" presId="urn:microsoft.com/office/officeart/2005/8/layout/hierarchy4"/>
    <dgm:cxn modelId="{90BEB20E-1F67-4169-A84A-22381083265E}" type="presParOf" srcId="{BC8DDFFB-F6BE-4348-B883-277DF787BF8E}" destId="{86E132B6-46E6-45D5-B906-D4DFA1742D72}" srcOrd="1" destOrd="0" presId="urn:microsoft.com/office/officeart/2005/8/layout/hierarchy4"/>
    <dgm:cxn modelId="{7D944059-ED67-4093-AB91-43EF5631DCE0}" type="presParOf" srcId="{BC8DDFFB-F6BE-4348-B883-277DF787BF8E}" destId="{41B2E9CA-9D14-4A21-A933-B1C78B9E273A}" srcOrd="2" destOrd="0" presId="urn:microsoft.com/office/officeart/2005/8/layout/hierarchy4"/>
    <dgm:cxn modelId="{6E717CB0-7178-46F0-8977-2AA0C2D497B4}" type="presParOf" srcId="{41B2E9CA-9D14-4A21-A933-B1C78B9E273A}" destId="{8E2A0BE8-8D4D-43C9-BEEB-D0EF78E09B79}" srcOrd="0" destOrd="0" presId="urn:microsoft.com/office/officeart/2005/8/layout/hierarchy4"/>
    <dgm:cxn modelId="{903508DA-53E2-41E9-8329-30649680A8BA}" type="presParOf" srcId="{41B2E9CA-9D14-4A21-A933-B1C78B9E273A}" destId="{8075496D-159E-4935-B266-058E12B4CCCD}" srcOrd="1" destOrd="0" presId="urn:microsoft.com/office/officeart/2005/8/layout/hierarchy4"/>
    <dgm:cxn modelId="{D54F269D-7161-4890-976B-0C97D1585CF8}" type="presParOf" srcId="{83D607BB-41CA-441B-9DDB-444805D7F036}" destId="{4E3A9DA0-87D3-4194-9EB5-E79D2225209E}" srcOrd="1" destOrd="0" presId="urn:microsoft.com/office/officeart/2005/8/layout/hierarchy4"/>
    <dgm:cxn modelId="{4C6C548D-067F-4605-A0DB-B0590FBE6F73}" type="presParOf" srcId="{83D607BB-41CA-441B-9DDB-444805D7F036}" destId="{099D5A85-C1CE-49AC-9132-C258E7CD0FEE}" srcOrd="2" destOrd="0" presId="urn:microsoft.com/office/officeart/2005/8/layout/hierarchy4"/>
    <dgm:cxn modelId="{A2C73A5D-03B2-4981-B8F2-CEBBE60A9E9B}" type="presParOf" srcId="{099D5A85-C1CE-49AC-9132-C258E7CD0FEE}" destId="{3EB46FF4-389D-4F3F-AF5D-DEC99E45DC7A}" srcOrd="0" destOrd="0" presId="urn:microsoft.com/office/officeart/2005/8/layout/hierarchy4"/>
    <dgm:cxn modelId="{C95FB875-A7FA-4CCB-BA70-FC48E3B1C582}" type="presParOf" srcId="{099D5A85-C1CE-49AC-9132-C258E7CD0FEE}" destId="{844D5E21-BE62-4FD2-89F5-F0B3D9783836}" srcOrd="1" destOrd="0" presId="urn:microsoft.com/office/officeart/2005/8/layout/hierarchy4"/>
    <dgm:cxn modelId="{C73FD3BA-B5D2-4946-9B50-3BC177CCC99D}" type="presParOf" srcId="{83D607BB-41CA-441B-9DDB-444805D7F036}" destId="{7B56D554-798B-4E83-B9E8-E96A31FCED76}" srcOrd="3" destOrd="0" presId="urn:microsoft.com/office/officeart/2005/8/layout/hierarchy4"/>
    <dgm:cxn modelId="{93D551AA-4888-4628-A367-86D1FAA6A7DC}" type="presParOf" srcId="{83D607BB-41CA-441B-9DDB-444805D7F036}" destId="{E1D4980C-3009-4640-8D66-8AC0AA22EF33}" srcOrd="4" destOrd="0" presId="urn:microsoft.com/office/officeart/2005/8/layout/hierarchy4"/>
    <dgm:cxn modelId="{925C6067-8BA0-4C17-8B90-718AF5383C31}" type="presParOf" srcId="{E1D4980C-3009-4640-8D66-8AC0AA22EF33}" destId="{B263D7A9-21D7-41D7-A026-A84160A4F3A0}" srcOrd="0" destOrd="0" presId="urn:microsoft.com/office/officeart/2005/8/layout/hierarchy4"/>
    <dgm:cxn modelId="{261A1238-9EC3-41CB-B698-6D7355F6E5B6}" type="presParOf" srcId="{E1D4980C-3009-4640-8D66-8AC0AA22EF33}" destId="{46E3F915-F786-4713-BB2A-908F76BE4EB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ECFCD09-5879-42F4-BD7E-34F8AFB6279D}" type="doc">
      <dgm:prSet loTypeId="urn:microsoft.com/office/officeart/2011/layout/RadialPictureList" loCatId="pictur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A2E31C3E-5C43-4EC2-AEE2-EE56AE71CFD2}">
      <dgm:prSet phldrT="[Texto]"/>
      <dgm:spPr/>
      <dgm:t>
        <a:bodyPr/>
        <a:lstStyle/>
        <a:p>
          <a:r>
            <a:rPr lang="es-ES_tradnl" dirty="0" smtClean="0"/>
            <a:t>FICHAS DE INVENTARIO</a:t>
          </a:r>
          <a:endParaRPr lang="es-ES" dirty="0"/>
        </a:p>
      </dgm:t>
    </dgm:pt>
    <dgm:pt modelId="{A3B58F64-0798-4214-B39A-B74966C0CA32}" type="parTrans" cxnId="{F25D7F18-FFEF-4E6D-AC51-3E7E3A9DB248}">
      <dgm:prSet/>
      <dgm:spPr/>
      <dgm:t>
        <a:bodyPr/>
        <a:lstStyle/>
        <a:p>
          <a:endParaRPr lang="es-ES"/>
        </a:p>
      </dgm:t>
    </dgm:pt>
    <dgm:pt modelId="{4C0E0C7A-E42D-42DB-A921-EC351AD887F9}" type="sibTrans" cxnId="{F25D7F18-FFEF-4E6D-AC51-3E7E3A9DB248}">
      <dgm:prSet/>
      <dgm:spPr/>
      <dgm:t>
        <a:bodyPr/>
        <a:lstStyle/>
        <a:p>
          <a:endParaRPr lang="es-ES"/>
        </a:p>
      </dgm:t>
    </dgm:pt>
    <dgm:pt modelId="{94F9E234-550E-493E-9FB2-10188956F0DA}">
      <dgm:prSet phldrT="[Texto]"/>
      <dgm:spPr/>
      <dgm:t>
        <a:bodyPr/>
        <a:lstStyle/>
        <a:p>
          <a:r>
            <a:rPr lang="es-ES_tradnl" dirty="0" smtClean="0"/>
            <a:t>FIESTA DE ANIVERSARIO</a:t>
          </a:r>
          <a:endParaRPr lang="es-ES" dirty="0"/>
        </a:p>
      </dgm:t>
    </dgm:pt>
    <dgm:pt modelId="{CAF2A4F6-28C4-4D85-B5AD-C3D1E9181E4D}" type="parTrans" cxnId="{5D0D76CC-2389-4A08-8C6D-8A06ACE3F8D6}">
      <dgm:prSet/>
      <dgm:spPr/>
      <dgm:t>
        <a:bodyPr/>
        <a:lstStyle/>
        <a:p>
          <a:endParaRPr lang="es-ES"/>
        </a:p>
      </dgm:t>
    </dgm:pt>
    <dgm:pt modelId="{A70BFFC8-6957-4C43-9BCC-7F5D1EC570A9}" type="sibTrans" cxnId="{5D0D76CC-2389-4A08-8C6D-8A06ACE3F8D6}">
      <dgm:prSet/>
      <dgm:spPr/>
      <dgm:t>
        <a:bodyPr/>
        <a:lstStyle/>
        <a:p>
          <a:endParaRPr lang="es-ES"/>
        </a:p>
      </dgm:t>
    </dgm:pt>
    <dgm:pt modelId="{A98CCEC5-3EFA-4659-B028-41E73C77CE6D}">
      <dgm:prSet phldrT="[Texto]"/>
      <dgm:spPr/>
      <dgm:t>
        <a:bodyPr/>
        <a:lstStyle/>
        <a:p>
          <a:endParaRPr lang="es-ES"/>
        </a:p>
      </dgm:t>
    </dgm:pt>
    <dgm:pt modelId="{F8DB5E83-A978-44F3-A211-0D3968B5EE60}" type="parTrans" cxnId="{B839000E-C671-45D5-BBA1-67768AD2A2F3}">
      <dgm:prSet/>
      <dgm:spPr/>
      <dgm:t>
        <a:bodyPr/>
        <a:lstStyle/>
        <a:p>
          <a:endParaRPr lang="es-ES"/>
        </a:p>
      </dgm:t>
    </dgm:pt>
    <dgm:pt modelId="{681D23EE-1D17-4361-B87D-1B0F90467288}" type="sibTrans" cxnId="{B839000E-C671-45D5-BBA1-67768AD2A2F3}">
      <dgm:prSet/>
      <dgm:spPr/>
      <dgm:t>
        <a:bodyPr/>
        <a:lstStyle/>
        <a:p>
          <a:endParaRPr lang="es-ES"/>
        </a:p>
      </dgm:t>
    </dgm:pt>
    <dgm:pt modelId="{7A07907B-E3DA-4FFA-950E-2019E9CB6E68}">
      <dgm:prSet phldrT="[Texto]"/>
      <dgm:spPr/>
      <dgm:t>
        <a:bodyPr/>
        <a:lstStyle/>
        <a:p>
          <a:endParaRPr lang="es-ES" dirty="0"/>
        </a:p>
      </dgm:t>
    </dgm:pt>
    <dgm:pt modelId="{717AC605-6A43-40E4-98E8-123AF9E320E9}" type="parTrans" cxnId="{FE75E800-E9BD-4328-A6DE-48988D4F2980}">
      <dgm:prSet/>
      <dgm:spPr/>
      <dgm:t>
        <a:bodyPr/>
        <a:lstStyle/>
        <a:p>
          <a:endParaRPr lang="es-ES"/>
        </a:p>
      </dgm:t>
    </dgm:pt>
    <dgm:pt modelId="{7E032D74-10E9-42A7-890C-D77C9018E06A}" type="sibTrans" cxnId="{FE75E800-E9BD-4328-A6DE-48988D4F2980}">
      <dgm:prSet/>
      <dgm:spPr/>
      <dgm:t>
        <a:bodyPr/>
        <a:lstStyle/>
        <a:p>
          <a:endParaRPr lang="es-ES"/>
        </a:p>
      </dgm:t>
    </dgm:pt>
    <dgm:pt modelId="{11580D40-8F36-4F74-A0EE-BA7F23360186}">
      <dgm:prSet phldrT="[Texto]" phldr="1"/>
      <dgm:spPr/>
      <dgm:t>
        <a:bodyPr/>
        <a:lstStyle/>
        <a:p>
          <a:endParaRPr lang="es-ES"/>
        </a:p>
      </dgm:t>
    </dgm:pt>
    <dgm:pt modelId="{83D64290-C442-4E4D-A2EB-01B93BED0BD4}" type="parTrans" cxnId="{4A31F422-D158-453C-A032-F7688F9303D3}">
      <dgm:prSet/>
      <dgm:spPr/>
      <dgm:t>
        <a:bodyPr/>
        <a:lstStyle/>
        <a:p>
          <a:endParaRPr lang="es-ES"/>
        </a:p>
      </dgm:t>
    </dgm:pt>
    <dgm:pt modelId="{4C6448B4-D3B0-42FB-A6F8-316F5F028989}" type="sibTrans" cxnId="{4A31F422-D158-453C-A032-F7688F9303D3}">
      <dgm:prSet/>
      <dgm:spPr/>
      <dgm:t>
        <a:bodyPr/>
        <a:lstStyle/>
        <a:p>
          <a:endParaRPr lang="es-ES"/>
        </a:p>
      </dgm:t>
    </dgm:pt>
    <dgm:pt modelId="{CE94B7DB-0635-4467-9F54-A90D2D51AB00}">
      <dgm:prSet phldrT="[Texto]" phldr="1"/>
      <dgm:spPr/>
      <dgm:t>
        <a:bodyPr/>
        <a:lstStyle/>
        <a:p>
          <a:endParaRPr lang="es-ES"/>
        </a:p>
      </dgm:t>
    </dgm:pt>
    <dgm:pt modelId="{55AA762F-6078-438C-AB9C-275BD967B55A}" type="parTrans" cxnId="{86925E48-94BE-473C-A6FA-00FA9B7304C7}">
      <dgm:prSet/>
      <dgm:spPr/>
      <dgm:t>
        <a:bodyPr/>
        <a:lstStyle/>
        <a:p>
          <a:endParaRPr lang="es-ES"/>
        </a:p>
      </dgm:t>
    </dgm:pt>
    <dgm:pt modelId="{1E51397B-C4BA-4B9F-9716-EC1A10D7B5E4}" type="sibTrans" cxnId="{86925E48-94BE-473C-A6FA-00FA9B7304C7}">
      <dgm:prSet/>
      <dgm:spPr/>
      <dgm:t>
        <a:bodyPr/>
        <a:lstStyle/>
        <a:p>
          <a:endParaRPr lang="es-ES"/>
        </a:p>
      </dgm:t>
    </dgm:pt>
    <dgm:pt modelId="{AD099DEE-DB51-4264-A534-BA73EAB90D9D}">
      <dgm:prSet phldrT="[Texto]"/>
      <dgm:spPr/>
      <dgm:t>
        <a:bodyPr/>
        <a:lstStyle/>
        <a:p>
          <a:endParaRPr lang="es-ES" dirty="0"/>
        </a:p>
      </dgm:t>
    </dgm:pt>
    <dgm:pt modelId="{62926EAF-8481-46AA-B614-D56323E3BE31}" type="parTrans" cxnId="{F69C263E-E300-4B9F-825A-AEADD33170C0}">
      <dgm:prSet/>
      <dgm:spPr/>
      <dgm:t>
        <a:bodyPr/>
        <a:lstStyle/>
        <a:p>
          <a:endParaRPr lang="es-ES"/>
        </a:p>
      </dgm:t>
    </dgm:pt>
    <dgm:pt modelId="{E6A918FD-8D26-47B5-BC84-DFBEDC697BD4}" type="sibTrans" cxnId="{F69C263E-E300-4B9F-825A-AEADD33170C0}">
      <dgm:prSet/>
      <dgm:spPr/>
      <dgm:t>
        <a:bodyPr/>
        <a:lstStyle/>
        <a:p>
          <a:endParaRPr lang="es-ES"/>
        </a:p>
      </dgm:t>
    </dgm:pt>
    <dgm:pt modelId="{1FDB3CAC-211E-40DF-9B9B-DA4389C9A71D}">
      <dgm:prSet/>
      <dgm:spPr/>
      <dgm:t>
        <a:bodyPr/>
        <a:lstStyle/>
        <a:p>
          <a:r>
            <a:rPr lang="es-ES_tradnl" dirty="0" smtClean="0"/>
            <a:t>FERIAS Y FIESTAS</a:t>
          </a:r>
          <a:endParaRPr lang="es-ES" dirty="0"/>
        </a:p>
      </dgm:t>
    </dgm:pt>
    <dgm:pt modelId="{76DD251B-F25B-4919-99F0-2C100C8BA52F}" type="parTrans" cxnId="{2F0FD8D5-B7A1-497C-BA19-3EA9F8CF9E93}">
      <dgm:prSet/>
      <dgm:spPr/>
      <dgm:t>
        <a:bodyPr/>
        <a:lstStyle/>
        <a:p>
          <a:endParaRPr lang="es-ES"/>
        </a:p>
      </dgm:t>
    </dgm:pt>
    <dgm:pt modelId="{351CE945-EE7C-43D3-A4FA-795515CD9C86}" type="sibTrans" cxnId="{2F0FD8D5-B7A1-497C-BA19-3EA9F8CF9E93}">
      <dgm:prSet/>
      <dgm:spPr/>
      <dgm:t>
        <a:bodyPr/>
        <a:lstStyle/>
        <a:p>
          <a:endParaRPr lang="es-ES"/>
        </a:p>
      </dgm:t>
    </dgm:pt>
    <dgm:pt modelId="{DFE01507-E619-4A92-AFF6-4F44067F9E30}">
      <dgm:prSet/>
      <dgm:spPr/>
      <dgm:t>
        <a:bodyPr/>
        <a:lstStyle/>
        <a:p>
          <a:r>
            <a:rPr lang="es-ES_tradnl" dirty="0" smtClean="0"/>
            <a:t>FIESTA DEL</a:t>
          </a:r>
        </a:p>
        <a:p>
          <a:r>
            <a:rPr lang="es-ES_tradnl" dirty="0" smtClean="0"/>
            <a:t>CAMPESINO</a:t>
          </a:r>
          <a:endParaRPr lang="es-ES" dirty="0"/>
        </a:p>
      </dgm:t>
    </dgm:pt>
    <dgm:pt modelId="{81FFD680-1BA4-4FBA-95BC-7CA3CFE8510F}" type="parTrans" cxnId="{69D8E647-736D-4F90-9723-8E89F220B21D}">
      <dgm:prSet/>
      <dgm:spPr/>
      <dgm:t>
        <a:bodyPr/>
        <a:lstStyle/>
        <a:p>
          <a:endParaRPr lang="es-ES"/>
        </a:p>
      </dgm:t>
    </dgm:pt>
    <dgm:pt modelId="{36632324-E705-4FBD-AD65-ED4AF96FDCE8}" type="sibTrans" cxnId="{69D8E647-736D-4F90-9723-8E89F220B21D}">
      <dgm:prSet/>
      <dgm:spPr/>
      <dgm:t>
        <a:bodyPr/>
        <a:lstStyle/>
        <a:p>
          <a:endParaRPr lang="es-ES"/>
        </a:p>
      </dgm:t>
    </dgm:pt>
    <dgm:pt modelId="{CDF842F1-D0D6-4B4D-85C6-56E5D71FA072}" type="pres">
      <dgm:prSet presAssocID="{9ECFCD09-5879-42F4-BD7E-34F8AFB6279D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B5738925-F4E2-49E5-B5C1-CB40AD58AF84}" type="pres">
      <dgm:prSet presAssocID="{A2E31C3E-5C43-4EC2-AEE2-EE56AE71CFD2}" presName="Parent" presStyleLbl="node1" presStyleIdx="0" presStyleCnt="2" custScaleY="85839">
        <dgm:presLayoutVars>
          <dgm:chMax val="4"/>
          <dgm:chPref val="3"/>
        </dgm:presLayoutVars>
      </dgm:prSet>
      <dgm:spPr/>
      <dgm:t>
        <a:bodyPr/>
        <a:lstStyle/>
        <a:p>
          <a:endParaRPr lang="es-ES"/>
        </a:p>
      </dgm:t>
    </dgm:pt>
    <dgm:pt modelId="{6ED16EAB-BA0A-40B1-B972-2E157E101D5F}" type="pres">
      <dgm:prSet presAssocID="{94F9E234-550E-493E-9FB2-10188956F0DA}" presName="Accent" presStyleLbl="node1" presStyleIdx="1" presStyleCnt="2"/>
      <dgm:spPr/>
    </dgm:pt>
    <dgm:pt modelId="{49189B40-4CA5-4860-9444-41E1AF13EEA9}" type="pres">
      <dgm:prSet presAssocID="{94F9E234-550E-493E-9FB2-10188956F0DA}" presName="Image1" presStyleLbl="fgImgPlace1" presStyleIdx="0" presStyleCnt="3" custScaleX="130933" custScaleY="11729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A6435F02-286B-4F55-84ED-E7F3F7AA5428}" type="pres">
      <dgm:prSet presAssocID="{94F9E234-550E-493E-9FB2-10188956F0DA}" presName="Child1" presStyleLbl="revTx" presStyleIdx="0" presStyleCnt="3" custLinFactNeighborX="9239" custLinFactNeighborY="98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9AEFA9-8B0B-42E0-A55F-5AD1D65AFAA7}" type="pres">
      <dgm:prSet presAssocID="{1FDB3CAC-211E-40DF-9B9B-DA4389C9A71D}" presName="Image2" presStyleCnt="0"/>
      <dgm:spPr/>
    </dgm:pt>
    <dgm:pt modelId="{9C29DA75-7967-46E5-94F9-89F296F6D0CB}" type="pres">
      <dgm:prSet presAssocID="{1FDB3CAC-211E-40DF-9B9B-DA4389C9A71D}" presName="Image" presStyleLbl="fgImgPlace1" presStyleIdx="1" presStyleCnt="3" custScaleX="133543" custScaleY="110235" custLinFactNeighborX="6659" custLinFactNeighborY="570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032975FD-46F1-414B-ADC8-15B7C7CA77B4}" type="pres">
      <dgm:prSet presAssocID="{1FDB3CAC-211E-40DF-9B9B-DA4389C9A71D}" presName="Child2" presStyleLbl="revTx" presStyleIdx="1" presStyleCnt="3" custLinFactNeighborX="13503" custLinFactNeighborY="98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6CEEF4B-6615-4606-AD0E-F429A6659119}" type="pres">
      <dgm:prSet presAssocID="{DFE01507-E619-4A92-AFF6-4F44067F9E30}" presName="Image3" presStyleCnt="0"/>
      <dgm:spPr/>
    </dgm:pt>
    <dgm:pt modelId="{CEE87870-AB7F-48DA-A47A-592E736CEF6C}" type="pres">
      <dgm:prSet presAssocID="{DFE01507-E619-4A92-AFF6-4F44067F9E30}" presName="Image" presStyleLbl="fgImgPlace1" presStyleIdx="2" presStyleCnt="3" custScaleX="129030" custScaleY="108925" custLinFactNeighborX="-951" custLinFactNeighborY="1331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6F766A59-5C66-40BB-AD55-6B9B29EF754D}" type="pres">
      <dgm:prSet presAssocID="{DFE01507-E619-4A92-AFF6-4F44067F9E30}" presName="Child3" presStyleLbl="revTx" presStyleIdx="2" presStyleCnt="3" custLinFactNeighborX="9950" custLinFactNeighborY="245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65442E7-6FB1-4505-BE93-B648309B0A27}" type="presOf" srcId="{DFE01507-E619-4A92-AFF6-4F44067F9E30}" destId="{6F766A59-5C66-40BB-AD55-6B9B29EF754D}" srcOrd="0" destOrd="0" presId="urn:microsoft.com/office/officeart/2011/layout/RadialPictureList"/>
    <dgm:cxn modelId="{50EACB45-664A-4CD6-9F81-92E28CA1E50B}" type="presOf" srcId="{94F9E234-550E-493E-9FB2-10188956F0DA}" destId="{A6435F02-286B-4F55-84ED-E7F3F7AA5428}" srcOrd="0" destOrd="0" presId="urn:microsoft.com/office/officeart/2011/layout/RadialPictureList"/>
    <dgm:cxn modelId="{5D0D76CC-2389-4A08-8C6D-8A06ACE3F8D6}" srcId="{A2E31C3E-5C43-4EC2-AEE2-EE56AE71CFD2}" destId="{94F9E234-550E-493E-9FB2-10188956F0DA}" srcOrd="0" destOrd="0" parTransId="{CAF2A4F6-28C4-4D85-B5AD-C3D1E9181E4D}" sibTransId="{A70BFFC8-6957-4C43-9BCC-7F5D1EC570A9}"/>
    <dgm:cxn modelId="{4A31F422-D158-453C-A032-F7688F9303D3}" srcId="{9ECFCD09-5879-42F4-BD7E-34F8AFB6279D}" destId="{11580D40-8F36-4F74-A0EE-BA7F23360186}" srcOrd="3" destOrd="0" parTransId="{83D64290-C442-4E4D-A2EB-01B93BED0BD4}" sibTransId="{4C6448B4-D3B0-42FB-A6F8-316F5F028989}"/>
    <dgm:cxn modelId="{F25D7F18-FFEF-4E6D-AC51-3E7E3A9DB248}" srcId="{9ECFCD09-5879-42F4-BD7E-34F8AFB6279D}" destId="{A2E31C3E-5C43-4EC2-AEE2-EE56AE71CFD2}" srcOrd="0" destOrd="0" parTransId="{A3B58F64-0798-4214-B39A-B74966C0CA32}" sibTransId="{4C0E0C7A-E42D-42DB-A921-EC351AD887F9}"/>
    <dgm:cxn modelId="{85C8DDF8-1B1A-4A36-8D17-E8C4F352EE5B}" type="presOf" srcId="{1FDB3CAC-211E-40DF-9B9B-DA4389C9A71D}" destId="{032975FD-46F1-414B-ADC8-15B7C7CA77B4}" srcOrd="0" destOrd="0" presId="urn:microsoft.com/office/officeart/2011/layout/RadialPictureList"/>
    <dgm:cxn modelId="{B839000E-C671-45D5-BBA1-67768AD2A2F3}" srcId="{9ECFCD09-5879-42F4-BD7E-34F8AFB6279D}" destId="{A98CCEC5-3EFA-4659-B028-41E73C77CE6D}" srcOrd="1" destOrd="0" parTransId="{F8DB5E83-A978-44F3-A211-0D3968B5EE60}" sibTransId="{681D23EE-1D17-4361-B87D-1B0F90467288}"/>
    <dgm:cxn modelId="{F69C263E-E300-4B9F-825A-AEADD33170C0}" srcId="{9ECFCD09-5879-42F4-BD7E-34F8AFB6279D}" destId="{AD099DEE-DB51-4264-A534-BA73EAB90D9D}" srcOrd="2" destOrd="0" parTransId="{62926EAF-8481-46AA-B614-D56323E3BE31}" sibTransId="{E6A918FD-8D26-47B5-BC84-DFBEDC697BD4}"/>
    <dgm:cxn modelId="{69D8E647-736D-4F90-9723-8E89F220B21D}" srcId="{A2E31C3E-5C43-4EC2-AEE2-EE56AE71CFD2}" destId="{DFE01507-E619-4A92-AFF6-4F44067F9E30}" srcOrd="2" destOrd="0" parTransId="{81FFD680-1BA4-4FBA-95BC-7CA3CFE8510F}" sibTransId="{36632324-E705-4FBD-AD65-ED4AF96FDCE8}"/>
    <dgm:cxn modelId="{7F299AED-EB54-47AC-84FD-A7071D8F9892}" type="presOf" srcId="{A2E31C3E-5C43-4EC2-AEE2-EE56AE71CFD2}" destId="{B5738925-F4E2-49E5-B5C1-CB40AD58AF84}" srcOrd="0" destOrd="0" presId="urn:microsoft.com/office/officeart/2011/layout/RadialPictureList"/>
    <dgm:cxn modelId="{2F0FD8D5-B7A1-497C-BA19-3EA9F8CF9E93}" srcId="{A2E31C3E-5C43-4EC2-AEE2-EE56AE71CFD2}" destId="{1FDB3CAC-211E-40DF-9B9B-DA4389C9A71D}" srcOrd="1" destOrd="0" parTransId="{76DD251B-F25B-4919-99F0-2C100C8BA52F}" sibTransId="{351CE945-EE7C-43D3-A4FA-795515CD9C86}"/>
    <dgm:cxn modelId="{FE75E800-E9BD-4328-A6DE-48988D4F2980}" srcId="{AD099DEE-DB51-4264-A534-BA73EAB90D9D}" destId="{7A07907B-E3DA-4FFA-950E-2019E9CB6E68}" srcOrd="0" destOrd="0" parTransId="{717AC605-6A43-40E4-98E8-123AF9E320E9}" sibTransId="{7E032D74-10E9-42A7-890C-D77C9018E06A}"/>
    <dgm:cxn modelId="{120AE988-48B0-457D-ABF4-807CB63CD857}" type="presOf" srcId="{9ECFCD09-5879-42F4-BD7E-34F8AFB6279D}" destId="{CDF842F1-D0D6-4B4D-85C6-56E5D71FA072}" srcOrd="0" destOrd="0" presId="urn:microsoft.com/office/officeart/2011/layout/RadialPictureList"/>
    <dgm:cxn modelId="{86925E48-94BE-473C-A6FA-00FA9B7304C7}" srcId="{11580D40-8F36-4F74-A0EE-BA7F23360186}" destId="{CE94B7DB-0635-4467-9F54-A90D2D51AB00}" srcOrd="0" destOrd="0" parTransId="{55AA762F-6078-438C-AB9C-275BD967B55A}" sibTransId="{1E51397B-C4BA-4B9F-9716-EC1A10D7B5E4}"/>
    <dgm:cxn modelId="{00C5E12C-13EF-4D97-8B46-1AB58D367AE2}" type="presParOf" srcId="{CDF842F1-D0D6-4B4D-85C6-56E5D71FA072}" destId="{B5738925-F4E2-49E5-B5C1-CB40AD58AF84}" srcOrd="0" destOrd="0" presId="urn:microsoft.com/office/officeart/2011/layout/RadialPictureList"/>
    <dgm:cxn modelId="{84CF9B21-50BC-4B63-B161-B02B5AE0BC54}" type="presParOf" srcId="{CDF842F1-D0D6-4B4D-85C6-56E5D71FA072}" destId="{6ED16EAB-BA0A-40B1-B972-2E157E101D5F}" srcOrd="1" destOrd="0" presId="urn:microsoft.com/office/officeart/2011/layout/RadialPictureList"/>
    <dgm:cxn modelId="{84F8638C-318E-4473-9B6E-804A4AB13061}" type="presParOf" srcId="{CDF842F1-D0D6-4B4D-85C6-56E5D71FA072}" destId="{49189B40-4CA5-4860-9444-41E1AF13EEA9}" srcOrd="2" destOrd="0" presId="urn:microsoft.com/office/officeart/2011/layout/RadialPictureList"/>
    <dgm:cxn modelId="{A76B27E4-E9BE-4923-A78E-2CD3905D68AA}" type="presParOf" srcId="{CDF842F1-D0D6-4B4D-85C6-56E5D71FA072}" destId="{A6435F02-286B-4F55-84ED-E7F3F7AA5428}" srcOrd="3" destOrd="0" presId="urn:microsoft.com/office/officeart/2011/layout/RadialPictureList"/>
    <dgm:cxn modelId="{CD7E369C-A614-4C23-8555-C251F1117FA7}" type="presParOf" srcId="{CDF842F1-D0D6-4B4D-85C6-56E5D71FA072}" destId="{B99AEFA9-8B0B-42E0-A55F-5AD1D65AFAA7}" srcOrd="4" destOrd="0" presId="urn:microsoft.com/office/officeart/2011/layout/RadialPictureList"/>
    <dgm:cxn modelId="{8881FAB8-304E-4DC9-9FB7-DFBE8C043C73}" type="presParOf" srcId="{B99AEFA9-8B0B-42E0-A55F-5AD1D65AFAA7}" destId="{9C29DA75-7967-46E5-94F9-89F296F6D0CB}" srcOrd="0" destOrd="0" presId="urn:microsoft.com/office/officeart/2011/layout/RadialPictureList"/>
    <dgm:cxn modelId="{D94DB0DB-EBC3-436A-937C-EB85A4C7DBBF}" type="presParOf" srcId="{CDF842F1-D0D6-4B4D-85C6-56E5D71FA072}" destId="{032975FD-46F1-414B-ADC8-15B7C7CA77B4}" srcOrd="5" destOrd="0" presId="urn:microsoft.com/office/officeart/2011/layout/RadialPictureList"/>
    <dgm:cxn modelId="{CDD6E753-7E6B-4231-BB1E-B884CF54D8CB}" type="presParOf" srcId="{CDF842F1-D0D6-4B4D-85C6-56E5D71FA072}" destId="{66CEEF4B-6615-4606-AD0E-F429A6659119}" srcOrd="6" destOrd="0" presId="urn:microsoft.com/office/officeart/2011/layout/RadialPictureList"/>
    <dgm:cxn modelId="{45121797-09E0-4ECC-BD50-E5C1D8333C5F}" type="presParOf" srcId="{66CEEF4B-6615-4606-AD0E-F429A6659119}" destId="{CEE87870-AB7F-48DA-A47A-592E736CEF6C}" srcOrd="0" destOrd="0" presId="urn:microsoft.com/office/officeart/2011/layout/RadialPictureList"/>
    <dgm:cxn modelId="{28C0416E-B87D-4D17-BF31-DBD0ED0936F2}" type="presParOf" srcId="{CDF842F1-D0D6-4B4D-85C6-56E5D71FA072}" destId="{6F766A59-5C66-40BB-AD55-6B9B29EF754D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79034B-BA08-4A0B-89A1-84BFB798D6AB}">
      <dsp:nvSpPr>
        <dsp:cNvPr id="0" name=""/>
        <dsp:cNvSpPr/>
      </dsp:nvSpPr>
      <dsp:spPr>
        <a:xfrm>
          <a:off x="567267" y="106469"/>
          <a:ext cx="4339328" cy="223851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solidFill>
                <a:schemeClr val="tx1"/>
              </a:solidFill>
            </a:rPr>
            <a:t>La no existencia de tradiciones culturales arraigadas y la falta de identidad cultural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Esquema de Ordenamiento Territorial Municipal (2010) .</a:t>
          </a:r>
        </a:p>
      </dsp:txBody>
      <dsp:txXfrm>
        <a:off x="1202747" y="434292"/>
        <a:ext cx="3068368" cy="1582868"/>
      </dsp:txXfrm>
    </dsp:sp>
    <dsp:sp modelId="{36D723EC-8095-4A0A-8B92-805D2EE81328}">
      <dsp:nvSpPr>
        <dsp:cNvPr id="0" name=""/>
        <dsp:cNvSpPr/>
      </dsp:nvSpPr>
      <dsp:spPr>
        <a:xfrm>
          <a:off x="2553080" y="2346279"/>
          <a:ext cx="763908" cy="763908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/>
        </a:p>
      </dsp:txBody>
      <dsp:txXfrm>
        <a:off x="2654336" y="2638397"/>
        <a:ext cx="561396" cy="179672"/>
      </dsp:txXfrm>
    </dsp:sp>
    <dsp:sp modelId="{4CD82A84-D0A6-4023-A4D8-BC28C9544B82}">
      <dsp:nvSpPr>
        <dsp:cNvPr id="0" name=""/>
        <dsp:cNvSpPr/>
      </dsp:nvSpPr>
      <dsp:spPr>
        <a:xfrm>
          <a:off x="1216155" y="3159546"/>
          <a:ext cx="3399352" cy="2200714"/>
        </a:xfrm>
        <a:prstGeom prst="ellipse">
          <a:avLst/>
        </a:prstGeom>
        <a:solidFill>
          <a:schemeClr val="accent2">
            <a:hueOff val="444793"/>
            <a:satOff val="-9942"/>
            <a:lumOff val="-941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solidFill>
                <a:schemeClr val="tx1"/>
              </a:solidFill>
            </a:rPr>
            <a:t>Ferias y fiestas que no han sido documentadas y no se han tenido en cuenta para el desarrollo de la promoción turística 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1713979" y="3481833"/>
        <a:ext cx="2403704" cy="1556140"/>
      </dsp:txXfrm>
    </dsp:sp>
    <dsp:sp modelId="{31DE4EEA-9081-4444-BA02-7D81C156EB12}">
      <dsp:nvSpPr>
        <dsp:cNvPr id="0" name=""/>
        <dsp:cNvSpPr/>
      </dsp:nvSpPr>
      <dsp:spPr>
        <a:xfrm rot="21582476">
          <a:off x="5153689" y="2474733"/>
          <a:ext cx="523853" cy="489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/>
        </a:p>
      </dsp:txBody>
      <dsp:txXfrm>
        <a:off x="5153690" y="2573099"/>
        <a:ext cx="376867" cy="293972"/>
      </dsp:txXfrm>
    </dsp:sp>
    <dsp:sp modelId="{99994027-E45B-4508-9FB3-51FDE9EB7441}">
      <dsp:nvSpPr>
        <dsp:cNvPr id="0" name=""/>
        <dsp:cNvSpPr/>
      </dsp:nvSpPr>
      <dsp:spPr>
        <a:xfrm>
          <a:off x="5894948" y="1565328"/>
          <a:ext cx="3112820" cy="2288010"/>
        </a:xfrm>
        <a:prstGeom prst="ellipse">
          <a:avLst/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smtClean="0"/>
            <a:t>¿</a:t>
          </a:r>
          <a:r>
            <a:rPr lang="es-CO" sz="1800" kern="1200" dirty="0" smtClean="0"/>
            <a:t>Cómo se puede potenciar el reconocimiento de las ferias y fiestas que se realizan en el municipio de Choachí</a:t>
          </a:r>
          <a:r>
            <a:rPr lang="es-CO" sz="1500" kern="1200" dirty="0" smtClean="0"/>
            <a:t>?</a:t>
          </a:r>
          <a:endParaRPr lang="es-ES" sz="1500" kern="1200" dirty="0"/>
        </a:p>
      </dsp:txBody>
      <dsp:txXfrm>
        <a:off x="6350810" y="1900399"/>
        <a:ext cx="2201096" cy="161786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1B92D1-A302-4686-9F08-11857814AF56}">
      <dsp:nvSpPr>
        <dsp:cNvPr id="0" name=""/>
        <dsp:cNvSpPr/>
      </dsp:nvSpPr>
      <dsp:spPr>
        <a:xfrm>
          <a:off x="459181" y="8467"/>
          <a:ext cx="4292403" cy="141311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effectLst/>
            </a:rPr>
            <a:t>Investigación del mercado, analizando  a los  competidores con atractivos similares.</a:t>
          </a:r>
          <a:endParaRPr lang="es-ES" sz="1700" kern="1200" dirty="0"/>
        </a:p>
      </dsp:txBody>
      <dsp:txXfrm>
        <a:off x="1165736" y="8467"/>
        <a:ext cx="2879293" cy="1413110"/>
      </dsp:txXfrm>
    </dsp:sp>
    <dsp:sp modelId="{054AA590-1F89-446C-88BB-2DF5C779C159}">
      <dsp:nvSpPr>
        <dsp:cNvPr id="0" name=""/>
        <dsp:cNvSpPr/>
      </dsp:nvSpPr>
      <dsp:spPr>
        <a:xfrm>
          <a:off x="4193572" y="2484"/>
          <a:ext cx="5183115" cy="1425077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effectLst/>
            </a:rPr>
            <a:t>Realizar un estudio de diferenciación entre los municipios cercanos</a:t>
          </a:r>
          <a:endParaRPr lang="es-ES" sz="1600" kern="1200" dirty="0"/>
        </a:p>
      </dsp:txBody>
      <dsp:txXfrm>
        <a:off x="4906111" y="2484"/>
        <a:ext cx="3758038" cy="1425077"/>
      </dsp:txXfrm>
    </dsp:sp>
    <dsp:sp modelId="{4077229A-C608-496C-82C6-5FC4478CDA90}">
      <dsp:nvSpPr>
        <dsp:cNvPr id="0" name=""/>
        <dsp:cNvSpPr/>
      </dsp:nvSpPr>
      <dsp:spPr>
        <a:xfrm>
          <a:off x="459181" y="1750304"/>
          <a:ext cx="4292403" cy="1407994"/>
        </a:xfrm>
        <a:prstGeom prst="chevron">
          <a:avLst/>
        </a:prstGeom>
        <a:solidFill>
          <a:schemeClr val="accent2">
            <a:hueOff val="444793"/>
            <a:satOff val="-9942"/>
            <a:lumOff val="-941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effectLst/>
            </a:rPr>
            <a:t>Utilizar instrumentos de comunicación teniendo en cuenta el perfil del turista de Choachí</a:t>
          </a:r>
          <a:endParaRPr lang="es-ES" sz="1700" kern="1200" dirty="0"/>
        </a:p>
      </dsp:txBody>
      <dsp:txXfrm>
        <a:off x="1163178" y="1750304"/>
        <a:ext cx="2884409" cy="1407994"/>
      </dsp:txXfrm>
    </dsp:sp>
    <dsp:sp modelId="{BF72718F-F19C-4337-A875-A8DF3E9CC05F}">
      <dsp:nvSpPr>
        <dsp:cNvPr id="0" name=""/>
        <dsp:cNvSpPr/>
      </dsp:nvSpPr>
      <dsp:spPr>
        <a:xfrm>
          <a:off x="4193572" y="1667936"/>
          <a:ext cx="5244571" cy="1572730"/>
        </a:xfrm>
        <a:prstGeom prst="chevron">
          <a:avLst/>
        </a:prstGeom>
        <a:solidFill>
          <a:schemeClr val="accent2">
            <a:tint val="40000"/>
            <a:alpha val="90000"/>
            <a:hueOff val="491070"/>
            <a:satOff val="-25033"/>
            <a:lumOff val="-2589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491070"/>
              <a:satOff val="-25033"/>
              <a:lumOff val="-258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effectLst/>
            </a:rPr>
            <a:t>Ampliar  la publicidad de las festividades del municipio, mediante el uso de medios de divulgación como redes sociales, emisoras de radio con mayor audiencia y televisión</a:t>
          </a:r>
          <a:endParaRPr lang="es-ES" sz="1600" kern="1200" dirty="0"/>
        </a:p>
      </dsp:txBody>
      <dsp:txXfrm>
        <a:off x="4979937" y="1667936"/>
        <a:ext cx="3671841" cy="1572730"/>
      </dsp:txXfrm>
    </dsp:sp>
    <dsp:sp modelId="{520C5AB5-6793-4722-AFE4-E62A228A73D8}">
      <dsp:nvSpPr>
        <dsp:cNvPr id="0" name=""/>
        <dsp:cNvSpPr/>
      </dsp:nvSpPr>
      <dsp:spPr>
        <a:xfrm>
          <a:off x="459181" y="3481041"/>
          <a:ext cx="4677174" cy="1716961"/>
        </a:xfrm>
        <a:prstGeom prst="chevron">
          <a:avLst/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effectLst/>
            </a:rPr>
            <a:t>Fomentar el aprendizaje de la cultura chiguana en la comunidad receptora, para así lograr sentido de apropiación por el</a:t>
          </a:r>
          <a:r>
            <a:rPr lang="es-CO" sz="1600" kern="1200" baseline="0" dirty="0" smtClean="0">
              <a:effectLst/>
            </a:rPr>
            <a:t> municipio.</a:t>
          </a:r>
          <a:endParaRPr lang="es-ES" sz="1600" kern="1200" dirty="0"/>
        </a:p>
      </dsp:txBody>
      <dsp:txXfrm>
        <a:off x="1317662" y="3481041"/>
        <a:ext cx="2960213" cy="1716961"/>
      </dsp:txXfrm>
    </dsp:sp>
    <dsp:sp modelId="{229307B3-9F38-409B-97AA-EBEA0E7D8A1A}">
      <dsp:nvSpPr>
        <dsp:cNvPr id="0" name=""/>
        <dsp:cNvSpPr/>
      </dsp:nvSpPr>
      <dsp:spPr>
        <a:xfrm>
          <a:off x="4578343" y="3546501"/>
          <a:ext cx="5220167" cy="1586040"/>
        </a:xfrm>
        <a:prstGeom prst="chevron">
          <a:avLst/>
        </a:prstGeom>
        <a:solidFill>
          <a:schemeClr val="accent2">
            <a:tint val="40000"/>
            <a:alpha val="90000"/>
            <a:hueOff val="982140"/>
            <a:satOff val="-50066"/>
            <a:lumOff val="-5179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982140"/>
              <a:satOff val="-50066"/>
              <a:lumOff val="-51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effectLst/>
            </a:rPr>
            <a:t>Realizar talleres que permitan que la comunidad chiguana conozca elementos importantes de su cultura</a:t>
          </a:r>
          <a:endParaRPr lang="es-ES" sz="1600" kern="1200" dirty="0"/>
        </a:p>
      </dsp:txBody>
      <dsp:txXfrm>
        <a:off x="5371363" y="3546501"/>
        <a:ext cx="3634127" cy="158604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AEC41-E336-4E88-9B1C-B4ED92DD22E0}">
      <dsp:nvSpPr>
        <dsp:cNvPr id="0" name=""/>
        <dsp:cNvSpPr/>
      </dsp:nvSpPr>
      <dsp:spPr>
        <a:xfrm>
          <a:off x="3877993" y="0"/>
          <a:ext cx="5816990" cy="16933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700" kern="1200" dirty="0" smtClean="0">
              <a:effectLst/>
            </a:rPr>
            <a:t>En las vallas, pancartas y folletos promocionales implementar la marca turística</a:t>
          </a:r>
          <a:endParaRPr lang="es-ES" sz="1700" kern="1200" dirty="0"/>
        </a:p>
      </dsp:txBody>
      <dsp:txXfrm>
        <a:off x="3877993" y="211667"/>
        <a:ext cx="5181990" cy="1269999"/>
      </dsp:txXfrm>
    </dsp:sp>
    <dsp:sp modelId="{4061EF3A-7BE8-49E9-8FD4-E9B2873A4B23}">
      <dsp:nvSpPr>
        <dsp:cNvPr id="0" name=""/>
        <dsp:cNvSpPr/>
      </dsp:nvSpPr>
      <dsp:spPr>
        <a:xfrm>
          <a:off x="0" y="0"/>
          <a:ext cx="3877993" cy="1693333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effectLst/>
            </a:rPr>
            <a:t>Utilizar la marca turística como identidad municipal, en aras de destacar la importancia de la imagen chiguana de manera positiva</a:t>
          </a:r>
          <a:endParaRPr lang="es-ES" sz="1600" kern="1200" dirty="0"/>
        </a:p>
      </dsp:txBody>
      <dsp:txXfrm>
        <a:off x="82662" y="82662"/>
        <a:ext cx="3712669" cy="1528009"/>
      </dsp:txXfrm>
    </dsp:sp>
    <dsp:sp modelId="{BB9B38FA-9982-4821-888A-5A265C3C889C}">
      <dsp:nvSpPr>
        <dsp:cNvPr id="0" name=""/>
        <dsp:cNvSpPr/>
      </dsp:nvSpPr>
      <dsp:spPr>
        <a:xfrm>
          <a:off x="3877993" y="1886119"/>
          <a:ext cx="5816990" cy="16933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700" kern="1200" dirty="0" smtClean="0">
              <a:effectLst/>
            </a:rPr>
            <a:t>Realizar encuentros entre los diferentes prestadores de servicios turísticos, creando espacios que permitan la interacción de propuestas y consolidación de proyectos.</a:t>
          </a:r>
          <a:endParaRPr lang="es-ES" sz="1700" kern="1200" dirty="0"/>
        </a:p>
      </dsp:txBody>
      <dsp:txXfrm>
        <a:off x="3877993" y="2097786"/>
        <a:ext cx="5181990" cy="1269999"/>
      </dsp:txXfrm>
    </dsp:sp>
    <dsp:sp modelId="{295AF396-BBE8-426B-B925-7DBA086095BF}">
      <dsp:nvSpPr>
        <dsp:cNvPr id="0" name=""/>
        <dsp:cNvSpPr/>
      </dsp:nvSpPr>
      <dsp:spPr>
        <a:xfrm>
          <a:off x="0" y="1862666"/>
          <a:ext cx="3877993" cy="1693333"/>
        </a:xfrm>
        <a:prstGeom prst="roundRect">
          <a:avLst/>
        </a:prstGeom>
        <a:solidFill>
          <a:schemeClr val="accent3">
            <a:shade val="80000"/>
            <a:hueOff val="254882"/>
            <a:satOff val="-19351"/>
            <a:lumOff val="1714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effectLst/>
            </a:rPr>
            <a:t>Crear alianzas con diferentes prestadores de servicios turísticos, permitiendo la consolidación de elementos promocionales referentes al desarrollo de las festividades del municipio de Choachí.</a:t>
          </a:r>
          <a:endParaRPr lang="es-ES" sz="1600" kern="1200" dirty="0"/>
        </a:p>
      </dsp:txBody>
      <dsp:txXfrm>
        <a:off x="82662" y="1945328"/>
        <a:ext cx="3712669" cy="1528009"/>
      </dsp:txXfrm>
    </dsp:sp>
    <dsp:sp modelId="{B72927BE-5BD7-4917-A12C-B7F9F8967A90}">
      <dsp:nvSpPr>
        <dsp:cNvPr id="0" name=""/>
        <dsp:cNvSpPr/>
      </dsp:nvSpPr>
      <dsp:spPr>
        <a:xfrm>
          <a:off x="3877993" y="3725333"/>
          <a:ext cx="5816990" cy="16933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700" kern="1200" dirty="0" smtClean="0">
              <a:effectLst/>
            </a:rPr>
            <a:t>Aumentar las propagandas y/o cuñas, días antes de las festividades </a:t>
          </a:r>
          <a:endParaRPr lang="es-ES" sz="1700" kern="1200" dirty="0"/>
        </a:p>
      </dsp:txBody>
      <dsp:txXfrm>
        <a:off x="3877993" y="3937000"/>
        <a:ext cx="5181990" cy="1269999"/>
      </dsp:txXfrm>
    </dsp:sp>
    <dsp:sp modelId="{DBC76E0D-E0CD-4D3B-B205-74A331A90D22}">
      <dsp:nvSpPr>
        <dsp:cNvPr id="0" name=""/>
        <dsp:cNvSpPr/>
      </dsp:nvSpPr>
      <dsp:spPr>
        <a:xfrm>
          <a:off x="0" y="3725333"/>
          <a:ext cx="3877993" cy="1693333"/>
        </a:xfrm>
        <a:prstGeom prst="roundRect">
          <a:avLst/>
        </a:prstGeom>
        <a:solidFill>
          <a:schemeClr val="accent3">
            <a:shade val="80000"/>
            <a:hueOff val="509765"/>
            <a:satOff val="-38702"/>
            <a:lumOff val="3428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effectLst/>
            </a:rPr>
            <a:t>Maximizar  los puntos de promoción, incrementando el volumen  de visitas al municipio </a:t>
          </a:r>
          <a:endParaRPr lang="es-ES" sz="1600" kern="1200" dirty="0"/>
        </a:p>
      </dsp:txBody>
      <dsp:txXfrm>
        <a:off x="82662" y="3807995"/>
        <a:ext cx="3712669" cy="152800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2DCD30-4C75-4807-9099-88E51E3B6F01}">
      <dsp:nvSpPr>
        <dsp:cNvPr id="0" name=""/>
        <dsp:cNvSpPr/>
      </dsp:nvSpPr>
      <dsp:spPr>
        <a:xfrm rot="5400000">
          <a:off x="397003" y="2275263"/>
          <a:ext cx="1189021" cy="1978504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B2EFA4-A147-425B-BD47-5C82C43316E2}">
      <dsp:nvSpPr>
        <dsp:cNvPr id="0" name=""/>
        <dsp:cNvSpPr/>
      </dsp:nvSpPr>
      <dsp:spPr>
        <a:xfrm>
          <a:off x="198526" y="2866410"/>
          <a:ext cx="1786205" cy="15657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Documentación de las festividades mediante las fichas de inventario</a:t>
          </a:r>
          <a:endParaRPr lang="es-ES" sz="1600" kern="1200" dirty="0"/>
        </a:p>
      </dsp:txBody>
      <dsp:txXfrm>
        <a:off x="198526" y="2866410"/>
        <a:ext cx="1786205" cy="1565713"/>
      </dsp:txXfrm>
    </dsp:sp>
    <dsp:sp modelId="{6D0BEEDB-112E-40A9-895F-C950390A35EB}">
      <dsp:nvSpPr>
        <dsp:cNvPr id="0" name=""/>
        <dsp:cNvSpPr/>
      </dsp:nvSpPr>
      <dsp:spPr>
        <a:xfrm>
          <a:off x="1647711" y="2129603"/>
          <a:ext cx="337019" cy="337019"/>
        </a:xfrm>
        <a:prstGeom prst="triangle">
          <a:avLst>
            <a:gd name="adj" fmla="val 100000"/>
          </a:avLst>
        </a:prstGeom>
        <a:solidFill>
          <a:schemeClr val="accent3">
            <a:hueOff val="413781"/>
            <a:satOff val="-78"/>
            <a:lumOff val="2083"/>
            <a:alphaOff val="0"/>
          </a:schemeClr>
        </a:solidFill>
        <a:ln w="15875" cap="rnd" cmpd="sng" algn="ctr">
          <a:solidFill>
            <a:schemeClr val="accent3">
              <a:hueOff val="413781"/>
              <a:satOff val="-78"/>
              <a:lumOff val="20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FA5E3-6EB3-429A-86FB-45203AF4079B}">
      <dsp:nvSpPr>
        <dsp:cNvPr id="0" name=""/>
        <dsp:cNvSpPr/>
      </dsp:nvSpPr>
      <dsp:spPr>
        <a:xfrm rot="5400000">
          <a:off x="2583667" y="1734171"/>
          <a:ext cx="1189021" cy="1978504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827562"/>
            <a:satOff val="-155"/>
            <a:lumOff val="4167"/>
            <a:alphaOff val="0"/>
          </a:schemeClr>
        </a:solidFill>
        <a:ln w="15875" cap="rnd" cmpd="sng" algn="ctr">
          <a:solidFill>
            <a:schemeClr val="accent3">
              <a:hueOff val="827562"/>
              <a:satOff val="-155"/>
              <a:lumOff val="41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5EC230-7468-42C4-83DC-40825A7B2E80}">
      <dsp:nvSpPr>
        <dsp:cNvPr id="0" name=""/>
        <dsp:cNvSpPr/>
      </dsp:nvSpPr>
      <dsp:spPr>
        <a:xfrm>
          <a:off x="2385190" y="2325317"/>
          <a:ext cx="1786205" cy="15657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 </a:t>
          </a:r>
          <a:r>
            <a:rPr lang="es-CO" sz="1600" kern="1200" dirty="0" smtClean="0"/>
            <a:t>E</a:t>
          </a:r>
          <a:r>
            <a:rPr lang="es-CO" sz="1600" u="none" kern="1200" dirty="0" smtClean="0"/>
            <a:t>xiste </a:t>
          </a:r>
          <a:r>
            <a:rPr lang="es-CO" sz="1600" kern="1200" dirty="0" smtClean="0"/>
            <a:t>demanda para  el municipio  siendo la cultura un factor de motivación </a:t>
          </a:r>
          <a:endParaRPr lang="es-ES" sz="1600" kern="1200" dirty="0"/>
        </a:p>
      </dsp:txBody>
      <dsp:txXfrm>
        <a:off x="2385190" y="2325317"/>
        <a:ext cx="1786205" cy="1565713"/>
      </dsp:txXfrm>
    </dsp:sp>
    <dsp:sp modelId="{764228B8-0AD5-47A1-A61F-AF3B19A80A11}">
      <dsp:nvSpPr>
        <dsp:cNvPr id="0" name=""/>
        <dsp:cNvSpPr/>
      </dsp:nvSpPr>
      <dsp:spPr>
        <a:xfrm>
          <a:off x="3834375" y="1588511"/>
          <a:ext cx="337019" cy="337019"/>
        </a:xfrm>
        <a:prstGeom prst="triangle">
          <a:avLst>
            <a:gd name="adj" fmla="val 100000"/>
          </a:avLst>
        </a:prstGeom>
        <a:solidFill>
          <a:schemeClr val="accent3">
            <a:hueOff val="1241342"/>
            <a:satOff val="-233"/>
            <a:lumOff val="6250"/>
            <a:alphaOff val="0"/>
          </a:schemeClr>
        </a:solidFill>
        <a:ln w="15875" cap="rnd" cmpd="sng" algn="ctr">
          <a:solidFill>
            <a:schemeClr val="accent3">
              <a:hueOff val="1241342"/>
              <a:satOff val="-233"/>
              <a:lumOff val="62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DEB17-8063-4AD6-95EA-A2FBF8BA496A}">
      <dsp:nvSpPr>
        <dsp:cNvPr id="0" name=""/>
        <dsp:cNvSpPr/>
      </dsp:nvSpPr>
      <dsp:spPr>
        <a:xfrm rot="5400000">
          <a:off x="4770331" y="1193079"/>
          <a:ext cx="1189021" cy="1978504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1655123"/>
            <a:satOff val="-311"/>
            <a:lumOff val="8333"/>
            <a:alphaOff val="0"/>
          </a:schemeClr>
        </a:solidFill>
        <a:ln w="15875" cap="rnd" cmpd="sng" algn="ctr">
          <a:solidFill>
            <a:schemeClr val="accent3">
              <a:hueOff val="1655123"/>
              <a:satOff val="-311"/>
              <a:lumOff val="833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1D94D9-27AF-4FAD-98D8-74C656B823FE}">
      <dsp:nvSpPr>
        <dsp:cNvPr id="0" name=""/>
        <dsp:cNvSpPr/>
      </dsp:nvSpPr>
      <dsp:spPr>
        <a:xfrm>
          <a:off x="4571854" y="1784225"/>
          <a:ext cx="1786205" cy="15657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Las  estrategias promoción, posibilitan  el reconocimiento de dichas manifestaciones culturales</a:t>
          </a:r>
          <a:endParaRPr lang="es-ES" sz="1600" kern="1200" dirty="0"/>
        </a:p>
      </dsp:txBody>
      <dsp:txXfrm>
        <a:off x="4571854" y="1784225"/>
        <a:ext cx="1786205" cy="1565713"/>
      </dsp:txXfrm>
    </dsp:sp>
    <dsp:sp modelId="{55D86AFC-94DE-43BF-9B1C-93C5ABE5C00F}">
      <dsp:nvSpPr>
        <dsp:cNvPr id="0" name=""/>
        <dsp:cNvSpPr/>
      </dsp:nvSpPr>
      <dsp:spPr>
        <a:xfrm>
          <a:off x="6021039" y="1047419"/>
          <a:ext cx="337019" cy="337019"/>
        </a:xfrm>
        <a:prstGeom prst="triangle">
          <a:avLst>
            <a:gd name="adj" fmla="val 100000"/>
          </a:avLst>
        </a:prstGeom>
        <a:solidFill>
          <a:schemeClr val="accent3">
            <a:hueOff val="2068904"/>
            <a:satOff val="-388"/>
            <a:lumOff val="10417"/>
            <a:alphaOff val="0"/>
          </a:schemeClr>
        </a:solidFill>
        <a:ln w="15875" cap="rnd" cmpd="sng" algn="ctr">
          <a:solidFill>
            <a:schemeClr val="accent3">
              <a:hueOff val="2068904"/>
              <a:satOff val="-388"/>
              <a:lumOff val="104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E699D3-7AC8-4BDA-9593-17AB405CCC39}">
      <dsp:nvSpPr>
        <dsp:cNvPr id="0" name=""/>
        <dsp:cNvSpPr/>
      </dsp:nvSpPr>
      <dsp:spPr>
        <a:xfrm rot="5400000">
          <a:off x="6956995" y="651986"/>
          <a:ext cx="1189021" cy="1978504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2482685"/>
            <a:satOff val="-466"/>
            <a:lumOff val="12500"/>
            <a:alphaOff val="0"/>
          </a:schemeClr>
        </a:solidFill>
        <a:ln w="15875" cap="rnd" cmpd="sng" algn="ctr">
          <a:solidFill>
            <a:schemeClr val="accent3">
              <a:hueOff val="2482685"/>
              <a:satOff val="-466"/>
              <a:lumOff val="125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396F5F-1DB5-438E-BFE2-820631317416}">
      <dsp:nvSpPr>
        <dsp:cNvPr id="0" name=""/>
        <dsp:cNvSpPr/>
      </dsp:nvSpPr>
      <dsp:spPr>
        <a:xfrm>
          <a:off x="6793956" y="1369095"/>
          <a:ext cx="1786205" cy="15657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La ferias y fiestas de Choachí, es la celebración más concurrida y promocionada.</a:t>
          </a:r>
          <a:endParaRPr lang="es-ES" sz="1600" kern="1200" dirty="0"/>
        </a:p>
      </dsp:txBody>
      <dsp:txXfrm>
        <a:off x="6793956" y="1369095"/>
        <a:ext cx="1786205" cy="1565713"/>
      </dsp:txXfrm>
    </dsp:sp>
    <dsp:sp modelId="{4E5FC586-7B47-453A-8F65-D265D03B2BE9}">
      <dsp:nvSpPr>
        <dsp:cNvPr id="0" name=""/>
        <dsp:cNvSpPr/>
      </dsp:nvSpPr>
      <dsp:spPr>
        <a:xfrm>
          <a:off x="8207703" y="506327"/>
          <a:ext cx="337019" cy="337019"/>
        </a:xfrm>
        <a:prstGeom prst="triangle">
          <a:avLst>
            <a:gd name="adj" fmla="val 100000"/>
          </a:avLst>
        </a:prstGeom>
        <a:solidFill>
          <a:schemeClr val="accent3">
            <a:hueOff val="2896466"/>
            <a:satOff val="-543"/>
            <a:lumOff val="14584"/>
            <a:alphaOff val="0"/>
          </a:schemeClr>
        </a:solidFill>
        <a:ln w="15875" cap="rnd" cmpd="sng" algn="ctr">
          <a:solidFill>
            <a:schemeClr val="accent3">
              <a:hueOff val="2896466"/>
              <a:satOff val="-543"/>
              <a:lumOff val="145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234C44-4EA0-4EC7-8E39-1C81C8DDF942}">
      <dsp:nvSpPr>
        <dsp:cNvPr id="0" name=""/>
        <dsp:cNvSpPr/>
      </dsp:nvSpPr>
      <dsp:spPr>
        <a:xfrm rot="5400000">
          <a:off x="9143659" y="110894"/>
          <a:ext cx="1189021" cy="1978504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3310247"/>
            <a:satOff val="-621"/>
            <a:lumOff val="16667"/>
            <a:alphaOff val="0"/>
          </a:schemeClr>
        </a:solidFill>
        <a:ln w="15875" cap="rnd" cmpd="sng" algn="ctr">
          <a:solidFill>
            <a:schemeClr val="accent3">
              <a:hueOff val="3310247"/>
              <a:satOff val="-621"/>
              <a:lumOff val="166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D1FB80-2D36-4A65-927A-90AB54B069CB}">
      <dsp:nvSpPr>
        <dsp:cNvPr id="0" name=""/>
        <dsp:cNvSpPr/>
      </dsp:nvSpPr>
      <dsp:spPr>
        <a:xfrm>
          <a:off x="8945182" y="702041"/>
          <a:ext cx="1786205" cy="15657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Turismo cultural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 es una alternativa de diversificación de la oferta</a:t>
          </a:r>
          <a:endParaRPr lang="es-ES" sz="1600" kern="1200" dirty="0"/>
        </a:p>
      </dsp:txBody>
      <dsp:txXfrm>
        <a:off x="8945182" y="702041"/>
        <a:ext cx="1786205" cy="156571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F92F4E-7CBF-4D93-B464-98817A1D1708}">
      <dsp:nvSpPr>
        <dsp:cNvPr id="0" name=""/>
        <dsp:cNvSpPr/>
      </dsp:nvSpPr>
      <dsp:spPr>
        <a:xfrm>
          <a:off x="-31428" y="0"/>
          <a:ext cx="8267860" cy="85168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latin typeface="+mj-lt"/>
              <a:ea typeface="Times New Roman" panose="02020603050405020304" pitchFamily="18" charset="0"/>
              <a:cs typeface="Arial" panose="020B0604020202020204" pitchFamily="34" charset="0"/>
            </a:rPr>
            <a:t>Generar un proceso de empoderamiento y sentido de pertenencia por parte de la población local</a:t>
          </a:r>
          <a:endParaRPr lang="es-ES" sz="1400" kern="1200" dirty="0"/>
        </a:p>
      </dsp:txBody>
      <dsp:txXfrm>
        <a:off x="-6483" y="24945"/>
        <a:ext cx="7234224" cy="801791"/>
      </dsp:txXfrm>
    </dsp:sp>
    <dsp:sp modelId="{A7BE5293-E1C0-4564-9130-FB4BE32C6367}">
      <dsp:nvSpPr>
        <dsp:cNvPr id="0" name=""/>
        <dsp:cNvSpPr/>
      </dsp:nvSpPr>
      <dsp:spPr>
        <a:xfrm>
          <a:off x="631670" y="969970"/>
          <a:ext cx="8157697" cy="85168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1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latin typeface="+mj-lt"/>
              <a:ea typeface="Times New Roman" panose="02020603050405020304" pitchFamily="18" charset="0"/>
              <a:cs typeface="Arial" panose="020B0604020202020204" pitchFamily="34" charset="0"/>
            </a:rPr>
            <a:t>Implementar la marca turística del municipio, en aras de generar identidad municipal </a:t>
          </a:r>
          <a:endParaRPr lang="es-ES" sz="1400" kern="1200" dirty="0"/>
        </a:p>
      </dsp:txBody>
      <dsp:txXfrm>
        <a:off x="656615" y="994915"/>
        <a:ext cx="6943978" cy="801791"/>
      </dsp:txXfrm>
    </dsp:sp>
    <dsp:sp modelId="{53808FCA-462E-4424-B358-852E6CE04DD8}">
      <dsp:nvSpPr>
        <dsp:cNvPr id="0" name=""/>
        <dsp:cNvSpPr/>
      </dsp:nvSpPr>
      <dsp:spPr>
        <a:xfrm>
          <a:off x="1348507" y="1939941"/>
          <a:ext cx="7865801" cy="85168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>
              <a:latin typeface="+mj-lt"/>
              <a:ea typeface="Times New Roman" panose="02020603050405020304" pitchFamily="18" charset="0"/>
              <a:cs typeface="Arial" panose="020B0604020202020204" pitchFamily="34" charset="0"/>
            </a:rPr>
            <a:t>Aumentar la seguridad en el marco de la celebración de las festividades, esto con el fin de asegurar el bienestar e integridad tanto de los visitantes como de la comunidad chiguana, por parte de la inspección de policía y comité organizador de festividades, teniendo en cuenta la vigencia de los planes de desarrollo.</a:t>
          </a:r>
          <a:endParaRPr lang="es-ES" sz="1200" kern="1200" dirty="0"/>
        </a:p>
      </dsp:txBody>
      <dsp:txXfrm>
        <a:off x="1373452" y="1964886"/>
        <a:ext cx="6693725" cy="801791"/>
      </dsp:txXfrm>
    </dsp:sp>
    <dsp:sp modelId="{D51C550E-A5CF-44C6-BA7C-32912B1FECAA}">
      <dsp:nvSpPr>
        <dsp:cNvPr id="0" name=""/>
        <dsp:cNvSpPr/>
      </dsp:nvSpPr>
      <dsp:spPr>
        <a:xfrm>
          <a:off x="1844203" y="2874745"/>
          <a:ext cx="7812958" cy="85168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3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latin typeface="+mj-lt"/>
              <a:ea typeface="Times New Roman" panose="02020603050405020304" pitchFamily="18" charset="0"/>
              <a:cs typeface="Arial" panose="020B0604020202020204" pitchFamily="34" charset="0"/>
            </a:rPr>
            <a:t>Es necesario no solo promocionar masivamente las tradicionales ferias y fiestas del puente de reyes, sino de igual manera las demás festividades</a:t>
          </a:r>
          <a:endParaRPr lang="es-ES" sz="1400" kern="1200" dirty="0"/>
        </a:p>
      </dsp:txBody>
      <dsp:txXfrm>
        <a:off x="1869148" y="2899690"/>
        <a:ext cx="6648422" cy="801791"/>
      </dsp:txXfrm>
    </dsp:sp>
    <dsp:sp modelId="{F395AEAF-CF74-49D8-8305-F1CCCC86F2AA}">
      <dsp:nvSpPr>
        <dsp:cNvPr id="0" name=""/>
        <dsp:cNvSpPr/>
      </dsp:nvSpPr>
      <dsp:spPr>
        <a:xfrm>
          <a:off x="2635012" y="3879882"/>
          <a:ext cx="7541173" cy="85168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latin typeface="+mj-lt"/>
              <a:ea typeface="Times New Roman" panose="02020603050405020304" pitchFamily="18" charset="0"/>
              <a:cs typeface="Arial" panose="020B0604020202020204" pitchFamily="34" charset="0"/>
            </a:rPr>
            <a:t>Realizar publicidad dirigida a personas de 25-55 años</a:t>
          </a:r>
          <a:endParaRPr lang="es-ES" sz="1400" kern="1200" dirty="0"/>
        </a:p>
      </dsp:txBody>
      <dsp:txXfrm>
        <a:off x="2659957" y="3904827"/>
        <a:ext cx="6415411" cy="801791"/>
      </dsp:txXfrm>
    </dsp:sp>
    <dsp:sp modelId="{C40C2044-FAA9-4320-9A15-C5A12934A3E4}">
      <dsp:nvSpPr>
        <dsp:cNvPr id="0" name=""/>
        <dsp:cNvSpPr/>
      </dsp:nvSpPr>
      <dsp:spPr>
        <a:xfrm>
          <a:off x="7619981" y="622200"/>
          <a:ext cx="553592" cy="55359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500" kern="1200"/>
        </a:p>
      </dsp:txBody>
      <dsp:txXfrm>
        <a:off x="7744539" y="622200"/>
        <a:ext cx="304476" cy="416578"/>
      </dsp:txXfrm>
    </dsp:sp>
    <dsp:sp modelId="{490C9DD8-C48A-4482-B697-A36DC620AF71}">
      <dsp:nvSpPr>
        <dsp:cNvPr id="0" name=""/>
        <dsp:cNvSpPr/>
      </dsp:nvSpPr>
      <dsp:spPr>
        <a:xfrm>
          <a:off x="8227998" y="1592171"/>
          <a:ext cx="553592" cy="55359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13333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500" kern="1200"/>
        </a:p>
      </dsp:txBody>
      <dsp:txXfrm>
        <a:off x="8352556" y="1592171"/>
        <a:ext cx="304476" cy="416578"/>
      </dsp:txXfrm>
    </dsp:sp>
    <dsp:sp modelId="{5CAD2EE6-01DE-4DC7-9E2F-30D4133FE444}">
      <dsp:nvSpPr>
        <dsp:cNvPr id="0" name=""/>
        <dsp:cNvSpPr/>
      </dsp:nvSpPr>
      <dsp:spPr>
        <a:xfrm>
          <a:off x="8836015" y="2547947"/>
          <a:ext cx="553592" cy="55359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26667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500" kern="1200"/>
        </a:p>
      </dsp:txBody>
      <dsp:txXfrm>
        <a:off x="8960573" y="2547947"/>
        <a:ext cx="304476" cy="416578"/>
      </dsp:txXfrm>
    </dsp:sp>
    <dsp:sp modelId="{6BE7A47E-B62A-4F17-BC8C-74EE7C82CFB5}">
      <dsp:nvSpPr>
        <dsp:cNvPr id="0" name=""/>
        <dsp:cNvSpPr/>
      </dsp:nvSpPr>
      <dsp:spPr>
        <a:xfrm>
          <a:off x="9444033" y="3527380"/>
          <a:ext cx="553592" cy="55359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500" kern="1200"/>
        </a:p>
      </dsp:txBody>
      <dsp:txXfrm>
        <a:off x="9568591" y="3527380"/>
        <a:ext cx="304476" cy="41657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F92F4E-7CBF-4D93-B464-98817A1D1708}">
      <dsp:nvSpPr>
        <dsp:cNvPr id="0" name=""/>
        <dsp:cNvSpPr/>
      </dsp:nvSpPr>
      <dsp:spPr>
        <a:xfrm>
          <a:off x="-31428" y="0"/>
          <a:ext cx="8267860" cy="85168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latin typeface="+mj-lt"/>
              <a:cs typeface="Arial" panose="020B0604020202020204" pitchFamily="34" charset="0"/>
            </a:rPr>
            <a:t>La alcaldía tiene la responsabilidad de realizar los tramites correspondientes que permitan que las festividades de Choachí, elevando su categoría de festividad por acuerdos municipales a patrimonio cultural.</a:t>
          </a:r>
          <a:endParaRPr lang="es-ES" sz="1400" kern="1200" dirty="0"/>
        </a:p>
      </dsp:txBody>
      <dsp:txXfrm>
        <a:off x="-6483" y="24945"/>
        <a:ext cx="7234224" cy="801791"/>
      </dsp:txXfrm>
    </dsp:sp>
    <dsp:sp modelId="{A7BE5293-E1C0-4564-9130-FB4BE32C6367}">
      <dsp:nvSpPr>
        <dsp:cNvPr id="0" name=""/>
        <dsp:cNvSpPr/>
      </dsp:nvSpPr>
      <dsp:spPr>
        <a:xfrm>
          <a:off x="562543" y="969970"/>
          <a:ext cx="8157697" cy="85168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1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latin typeface="+mj-lt"/>
              <a:cs typeface="Arial" panose="020B0604020202020204" pitchFamily="34" charset="0"/>
            </a:rPr>
            <a:t>Diversificar la oferta de festividades del municipio, aumentando las veladas culturales y el proyecto del amasijo chiguano.</a:t>
          </a:r>
          <a:endParaRPr lang="es-ES" sz="1400" kern="1200" dirty="0"/>
        </a:p>
      </dsp:txBody>
      <dsp:txXfrm>
        <a:off x="587488" y="994915"/>
        <a:ext cx="6943978" cy="801791"/>
      </dsp:txXfrm>
    </dsp:sp>
    <dsp:sp modelId="{53808FCA-462E-4424-B358-852E6CE04DD8}">
      <dsp:nvSpPr>
        <dsp:cNvPr id="0" name=""/>
        <dsp:cNvSpPr/>
      </dsp:nvSpPr>
      <dsp:spPr>
        <a:xfrm>
          <a:off x="1348507" y="1939941"/>
          <a:ext cx="7865801" cy="85168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latin typeface="+mj-lt"/>
              <a:cs typeface="Arial" panose="020B0604020202020204" pitchFamily="34" charset="0"/>
            </a:rPr>
            <a:t>Mejorar la infraestructura turística, facilitando la capacidad de carga de los hoteles, restaurantes, termales y demás atractivos turísticos.</a:t>
          </a:r>
          <a:endParaRPr lang="es-ES" sz="1400" kern="1200" dirty="0"/>
        </a:p>
      </dsp:txBody>
      <dsp:txXfrm>
        <a:off x="1373452" y="1964886"/>
        <a:ext cx="6693725" cy="801791"/>
      </dsp:txXfrm>
    </dsp:sp>
    <dsp:sp modelId="{D51C550E-A5CF-44C6-BA7C-32912B1FECAA}">
      <dsp:nvSpPr>
        <dsp:cNvPr id="0" name=""/>
        <dsp:cNvSpPr/>
      </dsp:nvSpPr>
      <dsp:spPr>
        <a:xfrm>
          <a:off x="1844203" y="2874745"/>
          <a:ext cx="7812958" cy="85168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3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latin typeface="+mj-lt"/>
              <a:cs typeface="Arial" panose="020B0604020202020204" pitchFamily="34" charset="0"/>
            </a:rPr>
            <a:t>Contemplar en los nuevos planes de desarrollo, la planeación, seguimiento, control y enfoque promocional para el sector cultural, garantizando el cumplimiento cabal de cada uno de los pilares implementados en los planes.</a:t>
          </a:r>
          <a:endParaRPr lang="es-ES" sz="1400" kern="1200" dirty="0"/>
        </a:p>
      </dsp:txBody>
      <dsp:txXfrm>
        <a:off x="1869148" y="2899690"/>
        <a:ext cx="6648422" cy="801791"/>
      </dsp:txXfrm>
    </dsp:sp>
    <dsp:sp modelId="{F395AEAF-CF74-49D8-8305-F1CCCC86F2AA}">
      <dsp:nvSpPr>
        <dsp:cNvPr id="0" name=""/>
        <dsp:cNvSpPr/>
      </dsp:nvSpPr>
      <dsp:spPr>
        <a:xfrm>
          <a:off x="2564664" y="3879882"/>
          <a:ext cx="7541173" cy="85168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latin typeface="+mj-lt"/>
              <a:cs typeface="Arial" panose="020B0604020202020204" pitchFamily="34" charset="0"/>
            </a:rPr>
            <a:t>Generar alianzas con los municipios  que conforman la provincia de Oriente a través de concursos gastronómicos, culturales y artísticos  permitiendo así la creación de productos, rutas y clusters turísticos.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 dirty="0"/>
        </a:p>
      </dsp:txBody>
      <dsp:txXfrm>
        <a:off x="2589609" y="3904827"/>
        <a:ext cx="6415411" cy="801791"/>
      </dsp:txXfrm>
    </dsp:sp>
    <dsp:sp modelId="{C40C2044-FAA9-4320-9A15-C5A12934A3E4}">
      <dsp:nvSpPr>
        <dsp:cNvPr id="0" name=""/>
        <dsp:cNvSpPr/>
      </dsp:nvSpPr>
      <dsp:spPr>
        <a:xfrm>
          <a:off x="7619981" y="622200"/>
          <a:ext cx="553592" cy="55359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500" kern="1200"/>
        </a:p>
      </dsp:txBody>
      <dsp:txXfrm>
        <a:off x="7744539" y="622200"/>
        <a:ext cx="304476" cy="416578"/>
      </dsp:txXfrm>
    </dsp:sp>
    <dsp:sp modelId="{490C9DD8-C48A-4482-B697-A36DC620AF71}">
      <dsp:nvSpPr>
        <dsp:cNvPr id="0" name=""/>
        <dsp:cNvSpPr/>
      </dsp:nvSpPr>
      <dsp:spPr>
        <a:xfrm>
          <a:off x="8227998" y="1592171"/>
          <a:ext cx="553592" cy="55359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13333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500" kern="1200"/>
        </a:p>
      </dsp:txBody>
      <dsp:txXfrm>
        <a:off x="8352556" y="1592171"/>
        <a:ext cx="304476" cy="416578"/>
      </dsp:txXfrm>
    </dsp:sp>
    <dsp:sp modelId="{5CAD2EE6-01DE-4DC7-9E2F-30D4133FE444}">
      <dsp:nvSpPr>
        <dsp:cNvPr id="0" name=""/>
        <dsp:cNvSpPr/>
      </dsp:nvSpPr>
      <dsp:spPr>
        <a:xfrm>
          <a:off x="8836015" y="2547947"/>
          <a:ext cx="553592" cy="55359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26667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500" kern="1200"/>
        </a:p>
      </dsp:txBody>
      <dsp:txXfrm>
        <a:off x="8960573" y="2547947"/>
        <a:ext cx="304476" cy="416578"/>
      </dsp:txXfrm>
    </dsp:sp>
    <dsp:sp modelId="{6BE7A47E-B62A-4F17-BC8C-74EE7C82CFB5}">
      <dsp:nvSpPr>
        <dsp:cNvPr id="0" name=""/>
        <dsp:cNvSpPr/>
      </dsp:nvSpPr>
      <dsp:spPr>
        <a:xfrm>
          <a:off x="9444033" y="3527380"/>
          <a:ext cx="553592" cy="55359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500" kern="1200"/>
        </a:p>
      </dsp:txBody>
      <dsp:txXfrm>
        <a:off x="9568591" y="3527380"/>
        <a:ext cx="304476" cy="4165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2A5A6-F680-478A-AA78-B150EC2455C3}">
      <dsp:nvSpPr>
        <dsp:cNvPr id="0" name=""/>
        <dsp:cNvSpPr/>
      </dsp:nvSpPr>
      <dsp:spPr>
        <a:xfrm>
          <a:off x="4579614" y="1726375"/>
          <a:ext cx="2627766" cy="2367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latin typeface="+mj-lt"/>
              <a:cs typeface="Arial" panose="020B0604020202020204" pitchFamily="34" charset="0"/>
            </a:rPr>
            <a:t>Generar estrategias de promoción turística a partir de la identificación de las ferias y fiestas del municipio de Choachí</a:t>
          </a:r>
          <a:endParaRPr lang="es-ES" sz="1600" kern="1200" dirty="0">
            <a:latin typeface="+mj-lt"/>
            <a:cs typeface="Arial" panose="020B0604020202020204" pitchFamily="34" charset="0"/>
          </a:endParaRPr>
        </a:p>
      </dsp:txBody>
      <dsp:txXfrm>
        <a:off x="4964441" y="2073061"/>
        <a:ext cx="1858112" cy="1673948"/>
      </dsp:txXfrm>
    </dsp:sp>
    <dsp:sp modelId="{02899C96-D7ED-45E1-88A4-FA2454D7EA06}">
      <dsp:nvSpPr>
        <dsp:cNvPr id="0" name=""/>
        <dsp:cNvSpPr/>
      </dsp:nvSpPr>
      <dsp:spPr>
        <a:xfrm rot="16222518">
          <a:off x="5802817" y="1274662"/>
          <a:ext cx="199256" cy="538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kern="1200"/>
        </a:p>
      </dsp:txBody>
      <dsp:txXfrm>
        <a:off x="5832510" y="1412310"/>
        <a:ext cx="139479" cy="323278"/>
      </dsp:txXfrm>
    </dsp:sp>
    <dsp:sp modelId="{A77058A3-D92A-40D5-B7F2-6E0055B48CBD}">
      <dsp:nvSpPr>
        <dsp:cNvPr id="0" name=""/>
        <dsp:cNvSpPr/>
      </dsp:nvSpPr>
      <dsp:spPr>
        <a:xfrm>
          <a:off x="4579419" y="176806"/>
          <a:ext cx="2656274" cy="117364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>
              <a:latin typeface="+mj-lt"/>
              <a:cs typeface="Arial" panose="020B0604020202020204" pitchFamily="34" charset="0"/>
            </a:rPr>
            <a:t>OBJETIVOS</a:t>
          </a:r>
          <a:endParaRPr lang="es-ES" sz="1600" kern="1200" dirty="0">
            <a:latin typeface="+mj-lt"/>
            <a:cs typeface="Arial" panose="020B0604020202020204" pitchFamily="34" charset="0"/>
          </a:endParaRPr>
        </a:p>
      </dsp:txBody>
      <dsp:txXfrm>
        <a:off x="4968421" y="348682"/>
        <a:ext cx="1878270" cy="829893"/>
      </dsp:txXfrm>
    </dsp:sp>
    <dsp:sp modelId="{706267B0-FD93-4E91-AB30-9CDDCF7C262B}">
      <dsp:nvSpPr>
        <dsp:cNvPr id="0" name=""/>
        <dsp:cNvSpPr/>
      </dsp:nvSpPr>
      <dsp:spPr>
        <a:xfrm rot="21571920">
          <a:off x="7370247" y="2626970"/>
          <a:ext cx="392521" cy="538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kern="1200"/>
        </a:p>
      </dsp:txBody>
      <dsp:txXfrm>
        <a:off x="7370249" y="2735211"/>
        <a:ext cx="274765" cy="323278"/>
      </dsp:txXfrm>
    </dsp:sp>
    <dsp:sp modelId="{D6C50E79-0BC0-42A9-8533-3C006745472F}">
      <dsp:nvSpPr>
        <dsp:cNvPr id="0" name=""/>
        <dsp:cNvSpPr/>
      </dsp:nvSpPr>
      <dsp:spPr>
        <a:xfrm>
          <a:off x="7947863" y="1909363"/>
          <a:ext cx="2170611" cy="195005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latin typeface="+mj-lt"/>
              <a:cs typeface="Arial" panose="020B0604020202020204" pitchFamily="34" charset="0"/>
            </a:rPr>
            <a:t>Determinar la potencialidad de las manifestaciones culturales existentes </a:t>
          </a:r>
          <a:endParaRPr lang="es-ES" sz="1600" kern="1200" dirty="0">
            <a:latin typeface="+mj-lt"/>
            <a:cs typeface="Arial" panose="020B0604020202020204" pitchFamily="34" charset="0"/>
          </a:endParaRPr>
        </a:p>
      </dsp:txBody>
      <dsp:txXfrm>
        <a:off x="8265742" y="2194942"/>
        <a:ext cx="1534853" cy="1378895"/>
      </dsp:txXfrm>
    </dsp:sp>
    <dsp:sp modelId="{DEC50DA5-70ED-40A8-94B3-288B23964ED8}">
      <dsp:nvSpPr>
        <dsp:cNvPr id="0" name=""/>
        <dsp:cNvSpPr/>
      </dsp:nvSpPr>
      <dsp:spPr>
        <a:xfrm rot="5400000">
          <a:off x="5829702" y="3941053"/>
          <a:ext cx="127589" cy="538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kern="1200"/>
        </a:p>
      </dsp:txBody>
      <dsp:txXfrm>
        <a:off x="5848841" y="4029675"/>
        <a:ext cx="89312" cy="323278"/>
      </dsp:txXfrm>
    </dsp:sp>
    <dsp:sp modelId="{37E241C8-DA52-46C4-8216-196C53837638}">
      <dsp:nvSpPr>
        <dsp:cNvPr id="0" name=""/>
        <dsp:cNvSpPr/>
      </dsp:nvSpPr>
      <dsp:spPr>
        <a:xfrm>
          <a:off x="4474699" y="4334431"/>
          <a:ext cx="2837596" cy="15847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latin typeface="+mj-lt"/>
              <a:cs typeface="Arial" panose="020B0604020202020204" pitchFamily="34" charset="0"/>
            </a:rPr>
            <a:t>Formular estrategias de promoción turística a través del análisis de la información recolectada</a:t>
          </a:r>
          <a:endParaRPr lang="es-ES" sz="1600" kern="1200" dirty="0">
            <a:latin typeface="+mj-lt"/>
            <a:cs typeface="Arial" panose="020B0604020202020204" pitchFamily="34" charset="0"/>
          </a:endParaRPr>
        </a:p>
      </dsp:txBody>
      <dsp:txXfrm>
        <a:off x="4890255" y="4566505"/>
        <a:ext cx="2006484" cy="1120552"/>
      </dsp:txXfrm>
    </dsp:sp>
    <dsp:sp modelId="{2DF9B30F-F662-4C44-9CE6-82291B4BED94}">
      <dsp:nvSpPr>
        <dsp:cNvPr id="0" name=""/>
        <dsp:cNvSpPr/>
      </dsp:nvSpPr>
      <dsp:spPr>
        <a:xfrm rot="10918017">
          <a:off x="4239283" y="2587968"/>
          <a:ext cx="241266" cy="538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kern="1200"/>
        </a:p>
      </dsp:txBody>
      <dsp:txXfrm rot="10800000">
        <a:off x="4311642" y="2696970"/>
        <a:ext cx="168886" cy="323278"/>
      </dsp:txXfrm>
    </dsp:sp>
    <dsp:sp modelId="{6ED11871-BA14-4E55-80E6-898A90C651D9}">
      <dsp:nvSpPr>
        <dsp:cNvPr id="0" name=""/>
        <dsp:cNvSpPr/>
      </dsp:nvSpPr>
      <dsp:spPr>
        <a:xfrm>
          <a:off x="1688718" y="1743285"/>
          <a:ext cx="2437839" cy="212841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latin typeface="+mj-lt"/>
              <a:cs typeface="Arial" panose="020B0604020202020204" pitchFamily="34" charset="0"/>
            </a:rPr>
            <a:t>Registrar  las ferias y fiestas existentes en el municipio, mediante las fichas de inventario</a:t>
          </a:r>
          <a:endParaRPr lang="es-ES" sz="1600" kern="1200" dirty="0">
            <a:latin typeface="+mj-lt"/>
            <a:cs typeface="Arial" panose="020B0604020202020204" pitchFamily="34" charset="0"/>
          </a:endParaRPr>
        </a:p>
      </dsp:txBody>
      <dsp:txXfrm>
        <a:off x="2045731" y="2054984"/>
        <a:ext cx="1723813" cy="15050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7976B0-3B22-429E-ACEE-0A94F8E8136C}">
      <dsp:nvSpPr>
        <dsp:cNvPr id="0" name=""/>
        <dsp:cNvSpPr/>
      </dsp:nvSpPr>
      <dsp:spPr>
        <a:xfrm>
          <a:off x="64398" y="-182907"/>
          <a:ext cx="10509838" cy="656864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A01659-71A2-4B6C-85B2-418C34C05FE9}">
      <dsp:nvSpPr>
        <dsp:cNvPr id="0" name=""/>
        <dsp:cNvSpPr/>
      </dsp:nvSpPr>
      <dsp:spPr>
        <a:xfrm>
          <a:off x="2591463" y="3297796"/>
          <a:ext cx="483019" cy="46336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3A12C4-84B2-44A3-AEAB-5220AF8F2EF5}">
      <dsp:nvSpPr>
        <dsp:cNvPr id="0" name=""/>
        <dsp:cNvSpPr/>
      </dsp:nvSpPr>
      <dsp:spPr>
        <a:xfrm>
          <a:off x="1720860" y="4031225"/>
          <a:ext cx="2705909" cy="2572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86" tIns="0" rIns="0" bIns="0" numCol="1" spcCol="1270" anchor="t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+mj-lt"/>
              <a:cs typeface="Arial" panose="020B0604020202020204" pitchFamily="34" charset="0"/>
            </a:rPr>
            <a:t>Compendio de políticas culturales el cual refleja que Colombia debe fortalecerse desde su diversidad y darle cabida a todas sus manifestaciones </a:t>
          </a:r>
          <a:endParaRPr lang="es-ES" sz="1600" kern="1200" dirty="0">
            <a:latin typeface="+mj-lt"/>
            <a:cs typeface="Arial" panose="020B0604020202020204" pitchFamily="34" charset="0"/>
          </a:endParaRPr>
        </a:p>
      </dsp:txBody>
      <dsp:txXfrm>
        <a:off x="1720860" y="4031225"/>
        <a:ext cx="2705909" cy="2572692"/>
      </dsp:txXfrm>
    </dsp:sp>
    <dsp:sp modelId="{F6B96924-A295-48B0-B083-CF65A744911C}">
      <dsp:nvSpPr>
        <dsp:cNvPr id="0" name=""/>
        <dsp:cNvSpPr/>
      </dsp:nvSpPr>
      <dsp:spPr>
        <a:xfrm>
          <a:off x="5232792" y="2027451"/>
          <a:ext cx="623527" cy="564870"/>
        </a:xfrm>
        <a:prstGeom prst="ellipse">
          <a:avLst/>
        </a:prstGeom>
        <a:solidFill>
          <a:schemeClr val="accent4">
            <a:hueOff val="371656"/>
            <a:satOff val="7887"/>
            <a:lumOff val="26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0CE121-DB53-4DCC-8AEA-106A74D25307}">
      <dsp:nvSpPr>
        <dsp:cNvPr id="0" name=""/>
        <dsp:cNvSpPr/>
      </dsp:nvSpPr>
      <dsp:spPr>
        <a:xfrm>
          <a:off x="4865339" y="2746873"/>
          <a:ext cx="2536448" cy="27996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758" tIns="0" rIns="0" bIns="0" numCol="1" spcCol="1270" anchor="t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+mj-lt"/>
              <a:cs typeface="Arial" panose="020B0604020202020204" pitchFamily="34" charset="0"/>
            </a:rPr>
            <a:t>El municipio ha demostrado interés en el sector cultura garantizando los valores culturales y desarrollo de actividades orientadas a estimular el arte y la expresión cultural </a:t>
          </a:r>
          <a:endParaRPr lang="es-ES" sz="1600" kern="1200" dirty="0">
            <a:latin typeface="+mj-lt"/>
            <a:cs typeface="Arial" panose="020B0604020202020204" pitchFamily="34" charset="0"/>
          </a:endParaRPr>
        </a:p>
      </dsp:txBody>
      <dsp:txXfrm>
        <a:off x="4865339" y="2746873"/>
        <a:ext cx="2536448" cy="2799606"/>
      </dsp:txXfrm>
    </dsp:sp>
    <dsp:sp modelId="{F39A493E-218F-40FE-BF40-5CBCB732A24E}">
      <dsp:nvSpPr>
        <dsp:cNvPr id="0" name=""/>
        <dsp:cNvSpPr/>
      </dsp:nvSpPr>
      <dsp:spPr>
        <a:xfrm flipH="1" flipV="1">
          <a:off x="294949" y="5482267"/>
          <a:ext cx="293912" cy="323529"/>
        </a:xfrm>
        <a:prstGeom prst="ellipse">
          <a:avLst/>
        </a:prstGeom>
        <a:solidFill>
          <a:schemeClr val="accent4">
            <a:hueOff val="743312"/>
            <a:satOff val="15775"/>
            <a:lumOff val="5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90D559-DBB0-4B33-A305-A1FEF7EE7D02}">
      <dsp:nvSpPr>
        <dsp:cNvPr id="0" name=""/>
        <dsp:cNvSpPr/>
      </dsp:nvSpPr>
      <dsp:spPr>
        <a:xfrm>
          <a:off x="5243647" y="2256885"/>
          <a:ext cx="2207066" cy="4059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5154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dirty="0">
            <a:latin typeface="+mj-lt"/>
            <a:cs typeface="Arial" panose="020B0604020202020204" pitchFamily="34" charset="0"/>
          </a:endParaRPr>
        </a:p>
      </dsp:txBody>
      <dsp:txXfrm>
        <a:off x="5243647" y="2256885"/>
        <a:ext cx="2207066" cy="4059425"/>
      </dsp:txXfrm>
    </dsp:sp>
    <dsp:sp modelId="{AE46A466-9D57-4F53-AB38-25522787337A}">
      <dsp:nvSpPr>
        <dsp:cNvPr id="0" name=""/>
        <dsp:cNvSpPr/>
      </dsp:nvSpPr>
      <dsp:spPr>
        <a:xfrm>
          <a:off x="7585060" y="1104703"/>
          <a:ext cx="746198" cy="746198"/>
        </a:xfrm>
        <a:prstGeom prst="ellipse">
          <a:avLst/>
        </a:prstGeom>
        <a:solidFill>
          <a:schemeClr val="accent4">
            <a:hueOff val="1114968"/>
            <a:satOff val="23662"/>
            <a:lumOff val="78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9AC2F2-6BB6-4E02-953B-CBF7AA62A51F}">
      <dsp:nvSpPr>
        <dsp:cNvPr id="0" name=""/>
        <dsp:cNvSpPr/>
      </dsp:nvSpPr>
      <dsp:spPr>
        <a:xfrm>
          <a:off x="7744391" y="1961702"/>
          <a:ext cx="2454676" cy="4235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5395" tIns="0" rIns="0" bIns="0" numCol="1" spcCol="1270" anchor="t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latin typeface="+mj-lt"/>
              <a:cs typeface="Arial" panose="020B0604020202020204" pitchFamily="34" charset="0"/>
            </a:rPr>
            <a:t>Rescatar las festividades que  han perdido importancia a través de los años o que han desaparecido por falta de voluntad política o desinterés de los habitantes.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dirty="0">
            <a:latin typeface="+mj-lt"/>
            <a:cs typeface="Arial" panose="020B0604020202020204" pitchFamily="34" charset="0"/>
          </a:endParaRPr>
        </a:p>
      </dsp:txBody>
      <dsp:txXfrm>
        <a:off x="7744391" y="1961702"/>
        <a:ext cx="2454676" cy="423526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B27B89-6F07-4787-BEEC-70166D665834}">
      <dsp:nvSpPr>
        <dsp:cNvPr id="0" name=""/>
        <dsp:cNvSpPr/>
      </dsp:nvSpPr>
      <dsp:spPr>
        <a:xfrm>
          <a:off x="1736039" y="962075"/>
          <a:ext cx="4935162" cy="4935162"/>
        </a:xfrm>
        <a:prstGeom prst="blockArc">
          <a:avLst>
            <a:gd name="adj1" fmla="val 12564609"/>
            <a:gd name="adj2" fmla="val 16660079"/>
            <a:gd name="adj3" fmla="val 4528"/>
          </a:avLst>
        </a:prstGeom>
        <a:solidFill>
          <a:schemeClr val="accent3">
            <a:hueOff val="3310247"/>
            <a:satOff val="-621"/>
            <a:lumOff val="166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3B1F7D-15C2-4D36-8828-64B70F554CC5}">
      <dsp:nvSpPr>
        <dsp:cNvPr id="0" name=""/>
        <dsp:cNvSpPr/>
      </dsp:nvSpPr>
      <dsp:spPr>
        <a:xfrm>
          <a:off x="1158528" y="801455"/>
          <a:ext cx="4935162" cy="4935162"/>
        </a:xfrm>
        <a:prstGeom prst="blockArc">
          <a:avLst>
            <a:gd name="adj1" fmla="val 9499145"/>
            <a:gd name="adj2" fmla="val 13145506"/>
            <a:gd name="adj3" fmla="val 4528"/>
          </a:avLst>
        </a:prstGeom>
        <a:solidFill>
          <a:schemeClr val="accent3">
            <a:hueOff val="2648197"/>
            <a:satOff val="-497"/>
            <a:lumOff val="1333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8CEF19-FDE4-431B-9212-24BF6C42F699}">
      <dsp:nvSpPr>
        <dsp:cNvPr id="0" name=""/>
        <dsp:cNvSpPr/>
      </dsp:nvSpPr>
      <dsp:spPr>
        <a:xfrm>
          <a:off x="1323401" y="946449"/>
          <a:ext cx="4935162" cy="4935162"/>
        </a:xfrm>
        <a:prstGeom prst="blockArc">
          <a:avLst>
            <a:gd name="adj1" fmla="val 4478966"/>
            <a:gd name="adj2" fmla="val 9140004"/>
            <a:gd name="adj3" fmla="val 4528"/>
          </a:avLst>
        </a:prstGeom>
        <a:solidFill>
          <a:schemeClr val="accent3">
            <a:hueOff val="1986148"/>
            <a:satOff val="-373"/>
            <a:lumOff val="10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F9E2DE-1783-4B8A-8F58-F5917F564695}">
      <dsp:nvSpPr>
        <dsp:cNvPr id="0" name=""/>
        <dsp:cNvSpPr/>
      </dsp:nvSpPr>
      <dsp:spPr>
        <a:xfrm>
          <a:off x="3428731" y="984535"/>
          <a:ext cx="4935162" cy="4935162"/>
        </a:xfrm>
        <a:prstGeom prst="blockArc">
          <a:avLst>
            <a:gd name="adj1" fmla="val 2416743"/>
            <a:gd name="adj2" fmla="val 6410047"/>
            <a:gd name="adj3" fmla="val 4528"/>
          </a:avLst>
        </a:prstGeom>
        <a:solidFill>
          <a:schemeClr val="accent3">
            <a:hueOff val="1324099"/>
            <a:satOff val="-248"/>
            <a:lumOff val="66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5452E8-B692-42C5-A2E9-375377112F0F}">
      <dsp:nvSpPr>
        <dsp:cNvPr id="0" name=""/>
        <dsp:cNvSpPr/>
      </dsp:nvSpPr>
      <dsp:spPr>
        <a:xfrm>
          <a:off x="1916303" y="903644"/>
          <a:ext cx="6910116" cy="4935162"/>
        </a:xfrm>
        <a:prstGeom prst="blockArc">
          <a:avLst>
            <a:gd name="adj1" fmla="val 19138451"/>
            <a:gd name="adj2" fmla="val 2113177"/>
            <a:gd name="adj3" fmla="val 4528"/>
          </a:avLst>
        </a:prstGeom>
        <a:solidFill>
          <a:schemeClr val="accent3">
            <a:hueOff val="662049"/>
            <a:satOff val="-124"/>
            <a:lumOff val="33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D62FF6-7C36-4B8F-82B5-84C169082A78}">
      <dsp:nvSpPr>
        <dsp:cNvPr id="0" name=""/>
        <dsp:cNvSpPr/>
      </dsp:nvSpPr>
      <dsp:spPr>
        <a:xfrm>
          <a:off x="2684552" y="609098"/>
          <a:ext cx="4935162" cy="4935162"/>
        </a:xfrm>
        <a:prstGeom prst="blockArc">
          <a:avLst>
            <a:gd name="adj1" fmla="val 15726264"/>
            <a:gd name="adj2" fmla="val 19662345"/>
            <a:gd name="adj3" fmla="val 452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98968-4CDB-40B8-BFB1-EA24506D0138}">
      <dsp:nvSpPr>
        <dsp:cNvPr id="0" name=""/>
        <dsp:cNvSpPr/>
      </dsp:nvSpPr>
      <dsp:spPr>
        <a:xfrm>
          <a:off x="3381978" y="2461356"/>
          <a:ext cx="3320833" cy="164314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>
              <a:latin typeface="+mn-lt"/>
            </a:rPr>
            <a:t>ANTECEDENTES</a:t>
          </a:r>
          <a:endParaRPr lang="es-ES" sz="1800" b="1" kern="1200" dirty="0">
            <a:latin typeface="+mn-lt"/>
          </a:endParaRPr>
        </a:p>
      </dsp:txBody>
      <dsp:txXfrm>
        <a:off x="3868303" y="2701989"/>
        <a:ext cx="2348183" cy="1161880"/>
      </dsp:txXfrm>
    </dsp:sp>
    <dsp:sp modelId="{CFCD86C4-C999-4BD4-BFC3-AD91519D03D6}">
      <dsp:nvSpPr>
        <dsp:cNvPr id="0" name=""/>
        <dsp:cNvSpPr/>
      </dsp:nvSpPr>
      <dsp:spPr>
        <a:xfrm>
          <a:off x="3681617" y="-88107"/>
          <a:ext cx="2278445" cy="155187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i="1" kern="1200" dirty="0" smtClean="0">
              <a:latin typeface="+mj-lt"/>
            </a:rPr>
            <a:t>Celebración de fiestas populares en la escuela”</a:t>
          </a:r>
          <a:endParaRPr lang="es-ES" sz="1600" kern="1200" dirty="0">
            <a:latin typeface="+mj-lt"/>
          </a:endParaRPr>
        </a:p>
      </dsp:txBody>
      <dsp:txXfrm>
        <a:off x="4015288" y="139160"/>
        <a:ext cx="1611103" cy="1097340"/>
      </dsp:txXfrm>
    </dsp:sp>
    <dsp:sp modelId="{C2D5577E-AC4E-49D8-85A1-2BEC41042EB2}">
      <dsp:nvSpPr>
        <dsp:cNvPr id="0" name=""/>
        <dsp:cNvSpPr/>
      </dsp:nvSpPr>
      <dsp:spPr>
        <a:xfrm>
          <a:off x="6073078" y="953612"/>
          <a:ext cx="2235427" cy="1669133"/>
        </a:xfrm>
        <a:prstGeom prst="ellipse">
          <a:avLst/>
        </a:prstGeom>
        <a:solidFill>
          <a:schemeClr val="accent3">
            <a:hueOff val="662049"/>
            <a:satOff val="-124"/>
            <a:lumOff val="333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>
              <a:latin typeface="+mj-lt"/>
              <a:cs typeface="Arial" panose="020B0604020202020204" pitchFamily="34" charset="0"/>
            </a:rPr>
            <a:t>Plan estratégico de marketing para el desarrollo del turismo cultural</a:t>
          </a:r>
          <a:endParaRPr lang="es-ES" sz="1600" kern="1200" dirty="0">
            <a:latin typeface="+mj-lt"/>
            <a:cs typeface="Arial" panose="020B0604020202020204" pitchFamily="34" charset="0"/>
          </a:endParaRPr>
        </a:p>
      </dsp:txBody>
      <dsp:txXfrm>
        <a:off x="6400449" y="1198051"/>
        <a:ext cx="1580685" cy="1180255"/>
      </dsp:txXfrm>
    </dsp:sp>
    <dsp:sp modelId="{1E37DC1C-2F78-4F1F-900F-2CD46551AF87}">
      <dsp:nvSpPr>
        <dsp:cNvPr id="0" name=""/>
        <dsp:cNvSpPr/>
      </dsp:nvSpPr>
      <dsp:spPr>
        <a:xfrm>
          <a:off x="6130856" y="3982389"/>
          <a:ext cx="2421497" cy="1559400"/>
        </a:xfrm>
        <a:prstGeom prst="ellipse">
          <a:avLst/>
        </a:prstGeom>
        <a:solidFill>
          <a:schemeClr val="accent3">
            <a:hueOff val="1324099"/>
            <a:satOff val="-248"/>
            <a:lumOff val="666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i="1" kern="1200" dirty="0" smtClean="0">
              <a:latin typeface="+mj-lt"/>
              <a:cs typeface="Arial" panose="020B0604020202020204" pitchFamily="34" charset="0"/>
            </a:rPr>
            <a:t>Puesta en valor del intangible de la fiesta de la Virgen de la Caridad de la ciudad de mira” </a:t>
          </a:r>
          <a:endParaRPr lang="es-ES" sz="1600" kern="1200" dirty="0">
            <a:latin typeface="+mj-lt"/>
          </a:endParaRPr>
        </a:p>
      </dsp:txBody>
      <dsp:txXfrm>
        <a:off x="6485476" y="4210758"/>
        <a:ext cx="1712257" cy="1102662"/>
      </dsp:txXfrm>
    </dsp:sp>
    <dsp:sp modelId="{5B1525C2-16C0-4389-B53B-46B1C081758C}">
      <dsp:nvSpPr>
        <dsp:cNvPr id="0" name=""/>
        <dsp:cNvSpPr/>
      </dsp:nvSpPr>
      <dsp:spPr>
        <a:xfrm>
          <a:off x="3411416" y="4551189"/>
          <a:ext cx="2783689" cy="1920133"/>
        </a:xfrm>
        <a:prstGeom prst="ellipse">
          <a:avLst/>
        </a:prstGeom>
        <a:solidFill>
          <a:schemeClr val="accent3">
            <a:hueOff val="1986148"/>
            <a:satOff val="-373"/>
            <a:lumOff val="1000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i="1" kern="1200" dirty="0" smtClean="0">
              <a:latin typeface="+mj-lt"/>
              <a:cs typeface="Arial" panose="020B0604020202020204" pitchFamily="34" charset="0"/>
            </a:rPr>
            <a:t>El  carnaval como forma de diferenciación social en San Nicolás de Bari, </a:t>
          </a:r>
          <a:r>
            <a:rPr lang="es-CO" sz="1600" b="1" i="1" kern="1200" dirty="0" err="1" smtClean="0">
              <a:latin typeface="+mj-lt"/>
              <a:cs typeface="Arial" panose="020B0604020202020204" pitchFamily="34" charset="0"/>
            </a:rPr>
            <a:t>Panotla</a:t>
          </a:r>
          <a:r>
            <a:rPr lang="es-CO" sz="1600" b="1" i="1" kern="1200" dirty="0" smtClean="0">
              <a:latin typeface="+mj-lt"/>
              <a:cs typeface="Arial" panose="020B0604020202020204" pitchFamily="34" charset="0"/>
            </a:rPr>
            <a:t>, Tlaxcala</a:t>
          </a:r>
          <a:r>
            <a:rPr lang="es-CO" sz="1600" b="1" i="1" kern="1200" dirty="0" smtClean="0">
              <a:latin typeface="+mj-lt"/>
            </a:rPr>
            <a:t>” </a:t>
          </a:r>
          <a:endParaRPr lang="es-ES" sz="1600" kern="1200" dirty="0">
            <a:latin typeface="+mj-lt"/>
          </a:endParaRPr>
        </a:p>
      </dsp:txBody>
      <dsp:txXfrm>
        <a:off x="3819078" y="4832386"/>
        <a:ext cx="1968365" cy="1357739"/>
      </dsp:txXfrm>
    </dsp:sp>
    <dsp:sp modelId="{179FD6B0-D07D-4B95-B3B9-3D78FA07319F}">
      <dsp:nvSpPr>
        <dsp:cNvPr id="0" name=""/>
        <dsp:cNvSpPr/>
      </dsp:nvSpPr>
      <dsp:spPr>
        <a:xfrm>
          <a:off x="738538" y="3414053"/>
          <a:ext cx="2580626" cy="1782699"/>
        </a:xfrm>
        <a:prstGeom prst="ellipse">
          <a:avLst/>
        </a:prstGeom>
        <a:solidFill>
          <a:schemeClr val="accent3">
            <a:hueOff val="2648197"/>
            <a:satOff val="-497"/>
            <a:lumOff val="1333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i="1" kern="1200" dirty="0" smtClean="0">
              <a:latin typeface="+mj-lt"/>
            </a:rPr>
            <a:t>Construcción de identidad en el Carnaval de Negros y Blancos de Pasto, Nariño”</a:t>
          </a:r>
          <a:endParaRPr lang="es-ES" sz="1600" kern="1200" dirty="0">
            <a:latin typeface="+mj-lt"/>
          </a:endParaRPr>
        </a:p>
      </dsp:txBody>
      <dsp:txXfrm>
        <a:off x="1116462" y="3675123"/>
        <a:ext cx="1824778" cy="1260559"/>
      </dsp:txXfrm>
    </dsp:sp>
    <dsp:sp modelId="{EFE86AC0-B0AB-4D2D-B971-F44F17A4CFF7}">
      <dsp:nvSpPr>
        <dsp:cNvPr id="0" name=""/>
        <dsp:cNvSpPr/>
      </dsp:nvSpPr>
      <dsp:spPr>
        <a:xfrm>
          <a:off x="1165337" y="988780"/>
          <a:ext cx="2465586" cy="1809811"/>
        </a:xfrm>
        <a:prstGeom prst="ellipse">
          <a:avLst/>
        </a:prstGeom>
        <a:solidFill>
          <a:schemeClr val="accent3">
            <a:hueOff val="3310247"/>
            <a:satOff val="-621"/>
            <a:lumOff val="1666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i="1" kern="1200" dirty="0" smtClean="0">
              <a:latin typeface="+mj-lt"/>
            </a:rPr>
            <a:t>Plan de desarrollo turístico municipal de Choachí (2011-2020</a:t>
          </a:r>
          <a:endParaRPr lang="es-ES" sz="1600" kern="1200" dirty="0">
            <a:latin typeface="+mj-lt"/>
          </a:endParaRPr>
        </a:p>
      </dsp:txBody>
      <dsp:txXfrm>
        <a:off x="1526414" y="1253821"/>
        <a:ext cx="1743432" cy="12797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EE986A-56DB-4ECC-948D-EDD615A30FF7}">
      <dsp:nvSpPr>
        <dsp:cNvPr id="0" name=""/>
        <dsp:cNvSpPr/>
      </dsp:nvSpPr>
      <dsp:spPr>
        <a:xfrm>
          <a:off x="1802" y="0"/>
          <a:ext cx="2804299" cy="435173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b="1" i="1" kern="1200" dirty="0" smtClean="0"/>
            <a:t>Diversidad cultural:</a:t>
          </a:r>
          <a:endParaRPr lang="es-ES" sz="2800" kern="1200" dirty="0"/>
        </a:p>
      </dsp:txBody>
      <dsp:txXfrm>
        <a:off x="1802" y="1740694"/>
        <a:ext cx="2804299" cy="1740694"/>
      </dsp:txXfrm>
    </dsp:sp>
    <dsp:sp modelId="{24576EB4-1DA6-4BC4-955B-FDF09089E60E}">
      <dsp:nvSpPr>
        <dsp:cNvPr id="0" name=""/>
        <dsp:cNvSpPr/>
      </dsp:nvSpPr>
      <dsp:spPr>
        <a:xfrm>
          <a:off x="679387" y="261104"/>
          <a:ext cx="1449128" cy="144912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B3FAB3-553A-4AE4-AF4E-E4D9BE95DBF5}">
      <dsp:nvSpPr>
        <dsp:cNvPr id="0" name=""/>
        <dsp:cNvSpPr/>
      </dsp:nvSpPr>
      <dsp:spPr>
        <a:xfrm>
          <a:off x="2890230" y="0"/>
          <a:ext cx="2804299" cy="4351736"/>
        </a:xfrm>
        <a:prstGeom prst="roundRect">
          <a:avLst>
            <a:gd name="adj" fmla="val 10000"/>
          </a:avLst>
        </a:prstGeom>
        <a:solidFill>
          <a:schemeClr val="accent3">
            <a:hueOff val="1655123"/>
            <a:satOff val="-311"/>
            <a:lumOff val="833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b="1" i="1" kern="1200" dirty="0" smtClean="0"/>
            <a:t>Contenido cultural:</a:t>
          </a:r>
          <a:endParaRPr lang="es-CO" sz="2800" kern="1200" dirty="0"/>
        </a:p>
      </dsp:txBody>
      <dsp:txXfrm>
        <a:off x="2890230" y="1740694"/>
        <a:ext cx="2804299" cy="1740694"/>
      </dsp:txXfrm>
    </dsp:sp>
    <dsp:sp modelId="{7A119638-EC98-4B16-A05C-FCE4B4E1E9C1}">
      <dsp:nvSpPr>
        <dsp:cNvPr id="0" name=""/>
        <dsp:cNvSpPr/>
      </dsp:nvSpPr>
      <dsp:spPr>
        <a:xfrm>
          <a:off x="3567815" y="261104"/>
          <a:ext cx="1449128" cy="1449128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0BC598-7416-4ECE-AA08-590C429806D7}">
      <dsp:nvSpPr>
        <dsp:cNvPr id="0" name=""/>
        <dsp:cNvSpPr/>
      </dsp:nvSpPr>
      <dsp:spPr>
        <a:xfrm>
          <a:off x="5778658" y="0"/>
          <a:ext cx="2804299" cy="4351736"/>
        </a:xfrm>
        <a:prstGeom prst="roundRect">
          <a:avLst>
            <a:gd name="adj" fmla="val 10000"/>
          </a:avLst>
        </a:prstGeom>
        <a:solidFill>
          <a:schemeClr val="accent3">
            <a:hueOff val="3310247"/>
            <a:satOff val="-621"/>
            <a:lumOff val="1666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b="1" i="1" kern="1200" dirty="0" smtClean="0"/>
            <a:t>Expresiones culturales:</a:t>
          </a:r>
          <a:endParaRPr lang="es-ES" sz="2800" kern="1200" dirty="0"/>
        </a:p>
      </dsp:txBody>
      <dsp:txXfrm>
        <a:off x="5778658" y="1740694"/>
        <a:ext cx="2804299" cy="1740694"/>
      </dsp:txXfrm>
    </dsp:sp>
    <dsp:sp modelId="{15A1083C-E1D9-46B3-8BCB-99A3ACBE4F26}">
      <dsp:nvSpPr>
        <dsp:cNvPr id="0" name=""/>
        <dsp:cNvSpPr/>
      </dsp:nvSpPr>
      <dsp:spPr>
        <a:xfrm>
          <a:off x="6456243" y="261104"/>
          <a:ext cx="1449128" cy="1449128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B169FF-E821-4079-8FB1-3F1698EDF723}">
      <dsp:nvSpPr>
        <dsp:cNvPr id="0" name=""/>
        <dsp:cNvSpPr/>
      </dsp:nvSpPr>
      <dsp:spPr>
        <a:xfrm>
          <a:off x="343390" y="3481388"/>
          <a:ext cx="7897979" cy="652760"/>
        </a:xfrm>
        <a:prstGeom prst="left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EF82A9-5006-432C-A1C9-E35E65C49BD7}">
      <dsp:nvSpPr>
        <dsp:cNvPr id="0" name=""/>
        <dsp:cNvSpPr/>
      </dsp:nvSpPr>
      <dsp:spPr>
        <a:xfrm>
          <a:off x="660761" y="1486045"/>
          <a:ext cx="4458135" cy="445813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563694-69D5-4DD4-9A67-ABD337A51471}">
      <dsp:nvSpPr>
        <dsp:cNvPr id="0" name=""/>
        <dsp:cNvSpPr/>
      </dsp:nvSpPr>
      <dsp:spPr>
        <a:xfrm>
          <a:off x="1552389" y="2377672"/>
          <a:ext cx="2674881" cy="267488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C5B433-F925-4AB0-8740-33413B2E45B4}">
      <dsp:nvSpPr>
        <dsp:cNvPr id="0" name=""/>
        <dsp:cNvSpPr/>
      </dsp:nvSpPr>
      <dsp:spPr>
        <a:xfrm>
          <a:off x="2444016" y="3269299"/>
          <a:ext cx="891627" cy="89162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DD9A8E-A4DF-4D77-96F2-F42FFF8BB8C4}">
      <dsp:nvSpPr>
        <dsp:cNvPr id="0" name=""/>
        <dsp:cNvSpPr/>
      </dsp:nvSpPr>
      <dsp:spPr>
        <a:xfrm>
          <a:off x="5861920" y="0"/>
          <a:ext cx="2229067" cy="1300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TIPO DE INVESTIGACION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(MIXTA)</a:t>
          </a:r>
          <a:endParaRPr lang="es-ES" sz="1600" kern="1200" dirty="0"/>
        </a:p>
      </dsp:txBody>
      <dsp:txXfrm>
        <a:off x="5861920" y="0"/>
        <a:ext cx="2229067" cy="1300289"/>
      </dsp:txXfrm>
    </dsp:sp>
    <dsp:sp modelId="{D014E0CC-89A2-4976-AFCB-EE02AAA94DF7}">
      <dsp:nvSpPr>
        <dsp:cNvPr id="0" name=""/>
        <dsp:cNvSpPr/>
      </dsp:nvSpPr>
      <dsp:spPr>
        <a:xfrm>
          <a:off x="5304653" y="650144"/>
          <a:ext cx="55726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2162D8-908F-4284-9CF4-4CC478C3FFDD}">
      <dsp:nvSpPr>
        <dsp:cNvPr id="0" name=""/>
        <dsp:cNvSpPr/>
      </dsp:nvSpPr>
      <dsp:spPr>
        <a:xfrm rot="5400000">
          <a:off x="2564014" y="976703"/>
          <a:ext cx="3064225" cy="2412594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403BFA-1AB8-472C-86FB-F278C39CE613}">
      <dsp:nvSpPr>
        <dsp:cNvPr id="0" name=""/>
        <dsp:cNvSpPr/>
      </dsp:nvSpPr>
      <dsp:spPr>
        <a:xfrm>
          <a:off x="5862321" y="1342496"/>
          <a:ext cx="2657271" cy="1300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/>
            <a:t>DISEÑO DE LA INVESTIGACIÓN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(</a:t>
          </a:r>
          <a:r>
            <a:rPr lang="es-CO" sz="1600" kern="1200" dirty="0" smtClean="0"/>
            <a:t>la recolección y análisis de los datos cuantitativos y cualitativos a través de identificación y clasificación de unidades)</a:t>
          </a:r>
          <a:endParaRPr lang="es-ES" sz="1600" kern="1200" dirty="0"/>
        </a:p>
      </dsp:txBody>
      <dsp:txXfrm>
        <a:off x="5862321" y="1342496"/>
        <a:ext cx="2657271" cy="1300289"/>
      </dsp:txXfrm>
    </dsp:sp>
    <dsp:sp modelId="{1DD0AC14-DDDA-4F4B-9714-94A3E4AFC209}">
      <dsp:nvSpPr>
        <dsp:cNvPr id="0" name=""/>
        <dsp:cNvSpPr/>
      </dsp:nvSpPr>
      <dsp:spPr>
        <a:xfrm>
          <a:off x="5304653" y="1950434"/>
          <a:ext cx="55726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CA1745-A236-48D0-B58E-7B6CF66C5F4B}">
      <dsp:nvSpPr>
        <dsp:cNvPr id="0" name=""/>
        <dsp:cNvSpPr/>
      </dsp:nvSpPr>
      <dsp:spPr>
        <a:xfrm rot="5400000">
          <a:off x="3221737" y="2256708"/>
          <a:ext cx="2387777" cy="1773595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2534AA-F721-4E39-A7BB-7E086B4FC759}">
      <dsp:nvSpPr>
        <dsp:cNvPr id="0" name=""/>
        <dsp:cNvSpPr/>
      </dsp:nvSpPr>
      <dsp:spPr>
        <a:xfrm>
          <a:off x="5779990" y="3017510"/>
          <a:ext cx="2640264" cy="28848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>
              <a:solidFill>
                <a:schemeClr val="tx1"/>
              </a:solidFill>
            </a:rPr>
            <a:t>POBLACIÓN MUESTRA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u="none" kern="1200" dirty="0" smtClean="0"/>
            <a:t>1.Prestadores de servicios de alojamiento con registro nacional de turismo en el casco urbano de Choachí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u="none" kern="1200" dirty="0" smtClean="0"/>
            <a:t>2.Directora de turismo</a:t>
          </a:r>
          <a:endParaRPr lang="es-CO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u="none" kern="1200" dirty="0" smtClean="0"/>
            <a:t>3.Residente de Bogotá, personas entre los 25 a 55 años</a:t>
          </a:r>
          <a:endParaRPr lang="es-ES" sz="1600" b="1" kern="1200" dirty="0">
            <a:solidFill>
              <a:schemeClr val="tx1"/>
            </a:solidFill>
          </a:endParaRPr>
        </a:p>
      </dsp:txBody>
      <dsp:txXfrm>
        <a:off x="5779990" y="3017510"/>
        <a:ext cx="2640264" cy="2884809"/>
      </dsp:txXfrm>
    </dsp:sp>
    <dsp:sp modelId="{CB986EC6-FD14-4319-BF11-F7002394325B}">
      <dsp:nvSpPr>
        <dsp:cNvPr id="0" name=""/>
        <dsp:cNvSpPr/>
      </dsp:nvSpPr>
      <dsp:spPr>
        <a:xfrm>
          <a:off x="5304653" y="3250723"/>
          <a:ext cx="55726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FC725A-383B-47B5-B3D2-61FDDD74911E}">
      <dsp:nvSpPr>
        <dsp:cNvPr id="0" name=""/>
        <dsp:cNvSpPr/>
      </dsp:nvSpPr>
      <dsp:spPr>
        <a:xfrm rot="5400000">
          <a:off x="3880278" y="3535673"/>
          <a:ext cx="1705979" cy="1134595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2976AB-5D06-4DC4-B18B-4781604722EF}">
      <dsp:nvSpPr>
        <dsp:cNvPr id="0" name=""/>
        <dsp:cNvSpPr/>
      </dsp:nvSpPr>
      <dsp:spPr>
        <a:xfrm>
          <a:off x="0" y="120477"/>
          <a:ext cx="1401817" cy="12378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Entrevista Directora de Turismo:</a:t>
          </a:r>
          <a:endParaRPr lang="es-ES" sz="1800" kern="1200" dirty="0"/>
        </a:p>
      </dsp:txBody>
      <dsp:txXfrm>
        <a:off x="0" y="120477"/>
        <a:ext cx="1401817" cy="1237867"/>
      </dsp:txXfrm>
    </dsp:sp>
    <dsp:sp modelId="{FAE32A0B-E045-4ED2-B79E-CDACE7675D5A}">
      <dsp:nvSpPr>
        <dsp:cNvPr id="0" name=""/>
        <dsp:cNvSpPr/>
      </dsp:nvSpPr>
      <dsp:spPr>
        <a:xfrm>
          <a:off x="1525723" y="216040"/>
          <a:ext cx="3133569" cy="397144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/>
            <a:t>IDENTIFICACIÓN DE FESTIVIDADES Y ACTIVIDADES DE LAS MISMAS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En primera medida se indago por la relación que existe entre la celebración de algunas festividades y la participación del casco urbano y rural</a:t>
          </a:r>
          <a:endParaRPr lang="es-ES" sz="2000" kern="1200" dirty="0"/>
        </a:p>
      </dsp:txBody>
      <dsp:txXfrm>
        <a:off x="1525723" y="216040"/>
        <a:ext cx="3133569" cy="3971448"/>
      </dsp:txXfrm>
    </dsp:sp>
    <dsp:sp modelId="{825628DA-D0F9-462F-BD32-17B95AD7E97F}">
      <dsp:nvSpPr>
        <dsp:cNvPr id="0" name=""/>
        <dsp:cNvSpPr/>
      </dsp:nvSpPr>
      <dsp:spPr>
        <a:xfrm>
          <a:off x="4851073" y="52582"/>
          <a:ext cx="3602640" cy="413403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/>
            <a:t>Percepción sobre las festividades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Para la actual administración es importante el rescate de las costumbres y tradiciones que se han perdido en el transcurso del tiempo.</a:t>
          </a:r>
          <a:endParaRPr lang="es-ES" sz="2000" kern="1200" dirty="0"/>
        </a:p>
      </dsp:txBody>
      <dsp:txXfrm>
        <a:off x="4851073" y="52582"/>
        <a:ext cx="3602640" cy="4134030"/>
      </dsp:txXfrm>
    </dsp:sp>
    <dsp:sp modelId="{38038423-C2EC-45D4-93E1-1F59371B7782}">
      <dsp:nvSpPr>
        <dsp:cNvPr id="0" name=""/>
        <dsp:cNvSpPr/>
      </dsp:nvSpPr>
      <dsp:spPr>
        <a:xfrm>
          <a:off x="8675752" y="0"/>
          <a:ext cx="2754247" cy="413646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Futuras festividades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b="1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Los esfuerzos de publicidad se centran en medios de divulgación como uso de redes sociales, página de la alcaldía, oficina de prensa, radio y en algunos casos televisión</a:t>
          </a:r>
          <a:endParaRPr lang="es-ES" sz="2000" kern="1200" dirty="0"/>
        </a:p>
      </dsp:txBody>
      <dsp:txXfrm>
        <a:off x="8675752" y="0"/>
        <a:ext cx="2754247" cy="413646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1F8879-85B6-49BA-8F2F-F22A81E1E526}">
      <dsp:nvSpPr>
        <dsp:cNvPr id="0" name=""/>
        <dsp:cNvSpPr/>
      </dsp:nvSpPr>
      <dsp:spPr>
        <a:xfrm>
          <a:off x="2118367" y="343351"/>
          <a:ext cx="7313079" cy="5800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>
              <a:latin typeface="+mj-lt"/>
            </a:rPr>
            <a:t>Entrevista a hoteles</a:t>
          </a:r>
          <a:endParaRPr lang="es-ES" sz="3600" kern="1200" dirty="0">
            <a:latin typeface="+mj-lt"/>
          </a:endParaRPr>
        </a:p>
      </dsp:txBody>
      <dsp:txXfrm>
        <a:off x="2135355" y="360339"/>
        <a:ext cx="7279103" cy="546041"/>
      </dsp:txXfrm>
    </dsp:sp>
    <dsp:sp modelId="{5AC1991D-6415-4739-89A7-EA4FF6CBB3B7}">
      <dsp:nvSpPr>
        <dsp:cNvPr id="0" name=""/>
        <dsp:cNvSpPr/>
      </dsp:nvSpPr>
      <dsp:spPr>
        <a:xfrm>
          <a:off x="746632" y="1369438"/>
          <a:ext cx="2553657" cy="35380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/>
              </a:solidFill>
            </a:rPr>
            <a:t>La mayoría  de visitantes son nacionales, en  edades   entre  25 a 60 años, prevaleciendo su participación durante las ferias y fiestas del mes de enero, donde se realizan diversas actividades.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821426" y="1444232"/>
        <a:ext cx="2404069" cy="3388476"/>
      </dsp:txXfrm>
    </dsp:sp>
    <dsp:sp modelId="{8E2A0BE8-8D4D-43C9-BEEB-D0EF78E09B79}">
      <dsp:nvSpPr>
        <dsp:cNvPr id="0" name=""/>
        <dsp:cNvSpPr/>
      </dsp:nvSpPr>
      <dsp:spPr>
        <a:xfrm>
          <a:off x="3857143" y="1638124"/>
          <a:ext cx="2108762" cy="32693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>
              <a:solidFill>
                <a:schemeClr val="tx1"/>
              </a:solidFill>
            </a:rPr>
            <a:t>Ningún hotel realiza promoción y se hace referencia a que esto debe ser realizado por parte de la alcaldía, </a:t>
          </a:r>
          <a:endParaRPr lang="es-ES" sz="1700" kern="1200" dirty="0">
            <a:solidFill>
              <a:schemeClr val="tx1"/>
            </a:solidFill>
          </a:endParaRPr>
        </a:p>
      </dsp:txBody>
      <dsp:txXfrm>
        <a:off x="3918907" y="1699888"/>
        <a:ext cx="1985234" cy="3145850"/>
      </dsp:txXfrm>
    </dsp:sp>
    <dsp:sp modelId="{3EB46FF4-389D-4F3F-AF5D-DEC99E45DC7A}">
      <dsp:nvSpPr>
        <dsp:cNvPr id="0" name=""/>
        <dsp:cNvSpPr/>
      </dsp:nvSpPr>
      <dsp:spPr>
        <a:xfrm>
          <a:off x="6436663" y="1685786"/>
          <a:ext cx="2257219" cy="32099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100" kern="1200" dirty="0" smtClean="0">
              <a:solidFill>
                <a:schemeClr val="tx1"/>
              </a:solidFill>
            </a:rPr>
            <a:t>Para los prestadores de alojamiento en las épocas de festividades es cuando mas aumentas los ingresos económicos.</a:t>
          </a:r>
        </a:p>
      </dsp:txBody>
      <dsp:txXfrm>
        <a:off x="6502775" y="1751898"/>
        <a:ext cx="2124995" cy="3077773"/>
      </dsp:txXfrm>
    </dsp:sp>
    <dsp:sp modelId="{B263D7A9-21D7-41D7-A026-A84160A4F3A0}">
      <dsp:nvSpPr>
        <dsp:cNvPr id="0" name=""/>
        <dsp:cNvSpPr/>
      </dsp:nvSpPr>
      <dsp:spPr>
        <a:xfrm>
          <a:off x="9051827" y="1731906"/>
          <a:ext cx="1929394" cy="31755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>
              <a:solidFill>
                <a:schemeClr val="tx1"/>
              </a:solidFill>
            </a:rPr>
            <a:t>El aumento de visitantes genera  inseguridad y basuras durante el desarrollo de las ferias y fiestas</a:t>
          </a:r>
          <a:r>
            <a:rPr lang="es-ES" sz="2100" kern="1200" dirty="0" smtClean="0"/>
            <a:t>.</a:t>
          </a:r>
        </a:p>
      </dsp:txBody>
      <dsp:txXfrm>
        <a:off x="9108337" y="1788416"/>
        <a:ext cx="1816374" cy="306257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738925-F4E2-49E5-B5C1-CB40AD58AF84}">
      <dsp:nvSpPr>
        <dsp:cNvPr id="0" name=""/>
        <dsp:cNvSpPr/>
      </dsp:nvSpPr>
      <dsp:spPr>
        <a:xfrm>
          <a:off x="2300850" y="1730328"/>
          <a:ext cx="2760420" cy="23696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500" kern="1200" dirty="0" smtClean="0"/>
            <a:t>FICHAS DE INVENTARIO</a:t>
          </a:r>
          <a:endParaRPr lang="es-ES" sz="2500" kern="1200" dirty="0"/>
        </a:p>
      </dsp:txBody>
      <dsp:txXfrm>
        <a:off x="2705104" y="2077353"/>
        <a:ext cx="1951912" cy="1675584"/>
      </dsp:txXfrm>
    </dsp:sp>
    <dsp:sp modelId="{6ED16EAB-BA0A-40B1-B972-2E157E101D5F}">
      <dsp:nvSpPr>
        <dsp:cNvPr id="0" name=""/>
        <dsp:cNvSpPr/>
      </dsp:nvSpPr>
      <dsp:spPr>
        <a:xfrm>
          <a:off x="877341" y="0"/>
          <a:ext cx="5564552" cy="5800708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189B40-4CA5-4860-9444-41E1AF13EEA9}">
      <dsp:nvSpPr>
        <dsp:cNvPr id="0" name=""/>
        <dsp:cNvSpPr/>
      </dsp:nvSpPr>
      <dsp:spPr>
        <a:xfrm>
          <a:off x="4745959" y="361094"/>
          <a:ext cx="1936194" cy="173499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435F02-286B-4F55-84ED-E7F3F7AA5428}">
      <dsp:nvSpPr>
        <dsp:cNvPr id="0" name=""/>
        <dsp:cNvSpPr/>
      </dsp:nvSpPr>
      <dsp:spPr>
        <a:xfrm>
          <a:off x="6748481" y="526855"/>
          <a:ext cx="1979387" cy="1431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s-ES_tradnl" sz="2300" kern="1200" dirty="0" smtClean="0"/>
            <a:t>FIESTA DE ANIVERSARIO</a:t>
          </a:r>
          <a:endParaRPr lang="es-ES" sz="2300" kern="1200" dirty="0"/>
        </a:p>
      </dsp:txBody>
      <dsp:txXfrm>
        <a:off x="6748481" y="526855"/>
        <a:ext cx="1979387" cy="1431614"/>
      </dsp:txXfrm>
    </dsp:sp>
    <dsp:sp modelId="{9C29DA75-7967-46E5-94F9-89F296F6D0CB}">
      <dsp:nvSpPr>
        <dsp:cNvPr id="0" name=""/>
        <dsp:cNvSpPr/>
      </dsp:nvSpPr>
      <dsp:spPr>
        <a:xfrm>
          <a:off x="5396680" y="2180490"/>
          <a:ext cx="1974790" cy="1630574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2975FD-46F1-414B-ADC8-15B7C7CA77B4}">
      <dsp:nvSpPr>
        <dsp:cNvPr id="0" name=""/>
        <dsp:cNvSpPr/>
      </dsp:nvSpPr>
      <dsp:spPr>
        <a:xfrm>
          <a:off x="7412677" y="2206740"/>
          <a:ext cx="1979387" cy="1431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s-ES_tradnl" sz="2300" kern="1200" dirty="0" smtClean="0"/>
            <a:t>FERIAS Y FIESTAS</a:t>
          </a:r>
          <a:endParaRPr lang="es-ES" sz="2300" kern="1200" dirty="0"/>
        </a:p>
      </dsp:txBody>
      <dsp:txXfrm>
        <a:off x="7412677" y="2206740"/>
        <a:ext cx="1979387" cy="1431614"/>
      </dsp:txXfrm>
    </dsp:sp>
    <dsp:sp modelId="{CEE87870-AB7F-48DA-A47A-592E736CEF6C}">
      <dsp:nvSpPr>
        <dsp:cNvPr id="0" name=""/>
        <dsp:cNvSpPr/>
      </dsp:nvSpPr>
      <dsp:spPr>
        <a:xfrm>
          <a:off x="4745967" y="4009297"/>
          <a:ext cx="1908053" cy="1611197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766A59-5C66-40BB-AD55-6B9B29EF754D}">
      <dsp:nvSpPr>
        <dsp:cNvPr id="0" name=""/>
        <dsp:cNvSpPr/>
      </dsp:nvSpPr>
      <dsp:spPr>
        <a:xfrm>
          <a:off x="6762554" y="4260207"/>
          <a:ext cx="1979387" cy="1431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s-ES_tradnl" sz="2300" kern="1200" dirty="0" smtClean="0"/>
            <a:t>FIESTA DEL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s-ES_tradnl" sz="2300" kern="1200" dirty="0" smtClean="0"/>
            <a:t>CAMPESINO</a:t>
          </a:r>
          <a:endParaRPr lang="es-ES" sz="2300" kern="1200" dirty="0"/>
        </a:p>
      </dsp:txBody>
      <dsp:txXfrm>
        <a:off x="6762554" y="4260207"/>
        <a:ext cx="1979387" cy="14316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Lista de imágenes radial"/>
  <dgm:desc val="Se usa para mostrar relaciones con una idea central. La forma de Nivel 1 contiene texto y todas las formas de Nivel 2 contienen una imagen con su texto correspondiente. Limitado a cuatro imágenes de Nivel 2.  Las imágenes no usadas no aparecen, pero siguen disponibles si se cambia de diseño. Funciona mejor con una cantidad pequeña de texto de Nivel 2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12075-8B86-423D-BC69-4B6C0B0B10A6}" type="datetimeFigureOut">
              <a:rPr lang="es-ES" smtClean="0"/>
              <a:t>30/05/2017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1D5EE-C270-47B5-AC01-3F885436B6D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4975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354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882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412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084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6575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108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4125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229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054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948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243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4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63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497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72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251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1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7" r:id="rId1"/>
    <p:sldLayoutId id="2147484438" r:id="rId2"/>
    <p:sldLayoutId id="2147484439" r:id="rId3"/>
    <p:sldLayoutId id="2147484440" r:id="rId4"/>
    <p:sldLayoutId id="2147484441" r:id="rId5"/>
    <p:sldLayoutId id="2147484442" r:id="rId6"/>
    <p:sldLayoutId id="2147484443" r:id="rId7"/>
    <p:sldLayoutId id="2147484444" r:id="rId8"/>
    <p:sldLayoutId id="2147484445" r:id="rId9"/>
    <p:sldLayoutId id="2147484446" r:id="rId10"/>
    <p:sldLayoutId id="2147484447" r:id="rId11"/>
    <p:sldLayoutId id="2147484448" r:id="rId12"/>
    <p:sldLayoutId id="2147484449" r:id="rId13"/>
    <p:sldLayoutId id="2147484450" r:id="rId14"/>
    <p:sldLayoutId id="2147484451" r:id="rId15"/>
    <p:sldLayoutId id="214748445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cdim.esap.edu.co/BancoMedios/Documentos%20PDF/eot_choachi.pdf" TargetMode="External"/><Relationship Id="rId2" Type="http://schemas.openxmlformats.org/officeDocument/2006/relationships/hyperlink" Target="http://fci.uib.es/Servicios/libros/papel_digital/Massuco/Quinta-parte-UNIVERSIDAD-Y-CULTURA.cid218332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1 Imagen"/>
          <p:cNvPicPr>
            <a:picLocks noChangeAspect="1"/>
          </p:cNvPicPr>
          <p:nvPr/>
        </p:nvPicPr>
        <p:blipFill>
          <a:blip r:embed="rId2"/>
          <a:srcRect r="2123"/>
          <a:stretch>
            <a:fillRect/>
          </a:stretch>
        </p:blipFill>
        <p:spPr>
          <a:xfrm>
            <a:off x="7473462" y="1987061"/>
            <a:ext cx="4554415" cy="46423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81259" y="40437"/>
            <a:ext cx="8915399" cy="2262781"/>
          </a:xfrm>
        </p:spPr>
        <p:txBody>
          <a:bodyPr/>
          <a:lstStyle/>
          <a:p>
            <a:pPr algn="ctr"/>
            <a:r>
              <a:rPr lang="es-CO" sz="3200" b="1" dirty="0" smtClean="0">
                <a:latin typeface="+mn-lt"/>
              </a:rPr>
              <a:t>FERIAS Y FIESTAS DE CHOACHÍ COMO EJE PARA LA PROMOCIÓN TURÍSTICA DEL MUNICIPIO</a:t>
            </a:r>
            <a:endParaRPr lang="es-CO" sz="3200" b="1" dirty="0">
              <a:latin typeface="+mn-lt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63355" y="4783015"/>
            <a:ext cx="9640643" cy="1846385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es-CO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</a:p>
          <a:p>
            <a:r>
              <a:rPr lang="es-CO" sz="72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UNIVERSIDAD COLEGIO MAYOR DE Cundinamarca</a:t>
            </a:r>
          </a:p>
          <a:p>
            <a:r>
              <a:rPr lang="es-CO" sz="72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Susana Esleidy Barrera Roa</a:t>
            </a:r>
          </a:p>
          <a:p>
            <a:r>
              <a:rPr lang="es-CO" sz="72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Lorena Andrea Garibello Manrique</a:t>
            </a:r>
          </a:p>
          <a:p>
            <a:r>
              <a:rPr lang="es-CO" sz="72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Allison Gisell Gómez Balaguera </a:t>
            </a:r>
          </a:p>
          <a:p>
            <a:r>
              <a:rPr lang="es-CO" sz="72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BOGOTÁ   2017</a:t>
            </a:r>
            <a:endParaRPr lang="es-CO" sz="7200" b="1" dirty="0">
              <a:solidFill>
                <a:schemeClr val="accent1">
                  <a:lumMod val="7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53" y="385944"/>
            <a:ext cx="1463675" cy="200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062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917954" y="269632"/>
            <a:ext cx="41216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ENCUESTAS </a:t>
            </a:r>
            <a:endParaRPr lang="es-ES" sz="5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775" y="1758158"/>
            <a:ext cx="5404342" cy="4480863"/>
          </a:xfrm>
          <a:prstGeom prst="rect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8" y="1758158"/>
            <a:ext cx="4525473" cy="4361287"/>
          </a:xfrm>
          <a:prstGeom prst="rect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52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03" y="1436147"/>
            <a:ext cx="5158155" cy="4529797"/>
          </a:xfrm>
          <a:prstGeom prst="rect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778" y="1436147"/>
            <a:ext cx="5361071" cy="4473525"/>
          </a:xfrm>
          <a:prstGeom prst="rect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921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21" y="1509420"/>
            <a:ext cx="4838333" cy="4806974"/>
          </a:xfrm>
          <a:prstGeom prst="rect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937" y="1509420"/>
            <a:ext cx="5282420" cy="4806974"/>
          </a:xfrm>
          <a:prstGeom prst="rect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58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98" y="1417319"/>
            <a:ext cx="4832472" cy="4659923"/>
          </a:xfrm>
          <a:prstGeom prst="rect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121" y="1339946"/>
            <a:ext cx="4970585" cy="4814668"/>
          </a:xfrm>
          <a:prstGeom prst="rect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44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17" y="1410139"/>
            <a:ext cx="4867275" cy="4849985"/>
          </a:xfrm>
          <a:prstGeom prst="rect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92" y="1410139"/>
            <a:ext cx="5350409" cy="4807784"/>
          </a:xfrm>
          <a:prstGeom prst="rect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24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668718"/>
              </p:ext>
            </p:extLst>
          </p:nvPr>
        </p:nvGraphicFramePr>
        <p:xfrm>
          <a:off x="411480" y="407964"/>
          <a:ext cx="11574193" cy="6638554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9304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437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392434">
                <a:tc>
                  <a:txBody>
                    <a:bodyPr/>
                    <a:lstStyle/>
                    <a:p>
                      <a:r>
                        <a:rPr lang="es-CO" sz="18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Estrategias – FO</a:t>
                      </a:r>
                      <a:endParaRPr lang="es-ES" sz="1800" b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es-CO" sz="1800" kern="1200" dirty="0" smtClean="0">
                          <a:effectLst/>
                        </a:rPr>
                        <a:t> </a:t>
                      </a:r>
                    </a:p>
                    <a:p>
                      <a:endParaRPr lang="es-ES" sz="1800" kern="1200" dirty="0" smtClean="0">
                        <a:effectLst/>
                      </a:endParaRPr>
                    </a:p>
                    <a:p>
                      <a:r>
                        <a:rPr lang="es-CO" sz="1700" b="0" kern="1200" dirty="0" smtClean="0">
                          <a:effectLst/>
                        </a:rPr>
                        <a:t>-Aprovechar que la mayoría de las personas encuestadas conocen el municipio para así dar a conocer las ferias y fiestas que se desarrollan en el mismo.</a:t>
                      </a:r>
                      <a:endParaRPr lang="es-ES" sz="1700" b="0" kern="1200" dirty="0" smtClean="0">
                        <a:effectLst/>
                      </a:endParaRPr>
                    </a:p>
                    <a:p>
                      <a:r>
                        <a:rPr lang="es-CO" sz="1700" b="0" kern="1200" dirty="0" smtClean="0">
                          <a:effectLst/>
                        </a:rPr>
                        <a:t>- Diversificar el desarrollo de actividades durante las ferias y fiestas permitiendo así que los turistas inviertan en el municipio. </a:t>
                      </a:r>
                      <a:endParaRPr lang="es-E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8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Estrategias - DO</a:t>
                      </a:r>
                      <a:endParaRPr lang="es-ES" sz="1800" b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es-CO" sz="1800" kern="1200" dirty="0" smtClean="0">
                          <a:effectLst/>
                        </a:rPr>
                        <a:t> </a:t>
                      </a:r>
                      <a:endParaRPr lang="es-ES" sz="1800" kern="1200" dirty="0" smtClean="0">
                        <a:effectLst/>
                      </a:endParaRPr>
                    </a:p>
                    <a:p>
                      <a:r>
                        <a:rPr lang="es-CO" sz="1700" kern="1200" dirty="0" smtClean="0">
                          <a:effectLst/>
                        </a:rPr>
                        <a:t>-</a:t>
                      </a:r>
                      <a:r>
                        <a:rPr lang="es-CO" sz="1700" b="0" kern="1200" dirty="0" smtClean="0">
                          <a:effectLst/>
                        </a:rPr>
                        <a:t>Diseñar herramientas que permitan que la información de las actividades que se desarrollan en las ferias y fiestas sea continua y más amplia para los bogotanos.</a:t>
                      </a:r>
                      <a:endParaRPr lang="es-ES" sz="1700" b="0" kern="1200" dirty="0" smtClean="0">
                        <a:effectLst/>
                      </a:endParaRPr>
                    </a:p>
                    <a:p>
                      <a:r>
                        <a:rPr lang="es-CO" sz="1700" b="0" kern="1200" dirty="0" smtClean="0">
                          <a:effectLst/>
                        </a:rPr>
                        <a:t>-Generar publicidad de las diferentes festividades que se realizan en Choachí siendo esto insumo para el reconocimiento del municipio ante los bogotanos.</a:t>
                      </a:r>
                      <a:endParaRPr lang="es-ES" sz="1700" b="0" kern="1200" dirty="0" smtClean="0">
                        <a:effectLst/>
                      </a:endParaRPr>
                    </a:p>
                    <a:p>
                      <a:r>
                        <a:rPr lang="es-CO" sz="1700" b="0" kern="1200" dirty="0" smtClean="0">
                          <a:effectLst/>
                        </a:rPr>
                        <a:t>-Determinar los factores que implican que las ferias y fiestas tengan poca participación, esto para generar acciones que permitan la identificación de mejoras en el desarrollo de la promoción </a:t>
                      </a:r>
                      <a:endParaRPr lang="es-CO" sz="17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80135">
                <a:tc>
                  <a:txBody>
                    <a:bodyPr/>
                    <a:lstStyle/>
                    <a:p>
                      <a:r>
                        <a:rPr lang="es-CO" sz="18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Estrategias – FA</a:t>
                      </a:r>
                      <a:endParaRPr lang="es-ES" sz="1800" b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es-CO" sz="1800" kern="1200" dirty="0" smtClean="0">
                          <a:effectLst/>
                        </a:rPr>
                        <a:t> </a:t>
                      </a:r>
                      <a:endParaRPr lang="es-ES" sz="1800" kern="1200" dirty="0" smtClean="0">
                        <a:effectLst/>
                      </a:endParaRPr>
                    </a:p>
                    <a:p>
                      <a:r>
                        <a:rPr lang="es-CO" sz="1700" kern="1200" dirty="0" smtClean="0">
                          <a:effectLst/>
                        </a:rPr>
                        <a:t>-Emplear diferentes medios de comunicación para generar promoción en cuanto a las ferias y fiestas permitiendo el incremento de turistas al municipio.</a:t>
                      </a:r>
                      <a:endParaRPr lang="es-ES" sz="1700" kern="1200" dirty="0" smtClean="0">
                        <a:effectLst/>
                      </a:endParaRPr>
                    </a:p>
                    <a:p>
                      <a:r>
                        <a:rPr lang="es-CO" sz="1700" kern="1200" dirty="0" smtClean="0">
                          <a:effectLst/>
                        </a:rPr>
                        <a:t>-Establecer elementos distintivos del municipio permitiendo que estos sean elementos que permitan un reconocimiento diferenciador a nivel competitivo frente a otros municipios. </a:t>
                      </a:r>
                      <a:endParaRPr lang="es-ES" sz="1700" kern="1200" dirty="0" smtClean="0">
                        <a:effectLst/>
                      </a:endParaRPr>
                    </a:p>
                    <a:p>
                      <a:endParaRPr lang="es-E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8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Estrategias – DA</a:t>
                      </a:r>
                      <a:endParaRPr lang="es-ES" sz="1800" b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es-CO" sz="1800" kern="1200" dirty="0" smtClean="0">
                          <a:effectLst/>
                        </a:rPr>
                        <a:t> </a:t>
                      </a:r>
                      <a:endParaRPr lang="es-ES" sz="1800" kern="1200" dirty="0" smtClean="0">
                        <a:effectLst/>
                      </a:endParaRPr>
                    </a:p>
                    <a:p>
                      <a:r>
                        <a:rPr lang="es-CO" sz="1700" kern="1200" dirty="0" smtClean="0">
                          <a:effectLst/>
                        </a:rPr>
                        <a:t>-Incrementar la participación de los bogotanos en las ferias y fiestas mediante la constante promoción y realización de actividades de integración entre turistas y Chiguanos.</a:t>
                      </a:r>
                      <a:endParaRPr lang="es-ES" sz="1700" kern="1200" dirty="0" smtClean="0">
                        <a:effectLst/>
                      </a:endParaRPr>
                    </a:p>
                    <a:p>
                      <a:r>
                        <a:rPr lang="es-CO" sz="1700" kern="1200" dirty="0" smtClean="0">
                          <a:effectLst/>
                        </a:rPr>
                        <a:t>-Mostrar el turismo desde diferentes tipologías permitiendo que los turistas se interesen por participar de ellas y así mismo de las ferias y fiestas.</a:t>
                      </a:r>
                      <a:endParaRPr lang="es-ES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1 Rectángulo"/>
          <p:cNvSpPr/>
          <p:nvPr/>
        </p:nvSpPr>
        <p:spPr>
          <a:xfrm>
            <a:off x="2672861" y="239151"/>
            <a:ext cx="22894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Dofa</a:t>
            </a:r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076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052522702"/>
              </p:ext>
            </p:extLst>
          </p:nvPr>
        </p:nvGraphicFramePr>
        <p:xfrm>
          <a:off x="900332" y="337626"/>
          <a:ext cx="10002130" cy="5800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086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50262" y="299718"/>
            <a:ext cx="8911687" cy="966374"/>
          </a:xfrm>
        </p:spPr>
        <p:txBody>
          <a:bodyPr/>
          <a:lstStyle/>
          <a:p>
            <a:pPr algn="ctr"/>
            <a:r>
              <a:rPr lang="es-CO" b="1" dirty="0" smtClean="0"/>
              <a:t>ESTRATEGIAS</a:t>
            </a:r>
            <a:endParaRPr lang="es-CO" b="1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103231337"/>
              </p:ext>
            </p:extLst>
          </p:nvPr>
        </p:nvGraphicFramePr>
        <p:xfrm>
          <a:off x="1336431" y="1148861"/>
          <a:ext cx="10257692" cy="5200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523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4217597575"/>
              </p:ext>
            </p:extLst>
          </p:nvPr>
        </p:nvGraphicFramePr>
        <p:xfrm>
          <a:off x="1840524" y="661051"/>
          <a:ext cx="969498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69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98697" y="328688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s-ES_tradnl" sz="4400" b="1" dirty="0" smtClean="0"/>
              <a:t>CONCLUSIONES</a:t>
            </a:r>
            <a:endParaRPr lang="es-ES" sz="4400" b="1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566669614"/>
              </p:ext>
            </p:extLst>
          </p:nvPr>
        </p:nvGraphicFramePr>
        <p:xfrm>
          <a:off x="1139483" y="1350499"/>
          <a:ext cx="10733649" cy="493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690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36896" y="187569"/>
            <a:ext cx="8911687" cy="1280890"/>
          </a:xfrm>
        </p:spPr>
        <p:txBody>
          <a:bodyPr/>
          <a:lstStyle/>
          <a:p>
            <a:pPr algn="ctr"/>
            <a:r>
              <a:rPr lang="es-ES_tradnl" b="1" dirty="0" smtClean="0">
                <a:latin typeface="+mn-lt"/>
              </a:rPr>
              <a:t>PLANTEAMIENTO DEL PROBLEMA</a:t>
            </a:r>
            <a:endParaRPr lang="es-ES" b="1" dirty="0">
              <a:latin typeface="+mn-lt"/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276646702"/>
              </p:ext>
            </p:extLst>
          </p:nvPr>
        </p:nvGraphicFramePr>
        <p:xfrm>
          <a:off x="1570893" y="1116854"/>
          <a:ext cx="977313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410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4097824" y="443131"/>
            <a:ext cx="4671472" cy="63094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5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RECOMENDACIONES</a:t>
            </a:r>
            <a:endParaRPr lang="es-ES" sz="35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4279205292"/>
              </p:ext>
            </p:extLst>
          </p:nvPr>
        </p:nvGraphicFramePr>
        <p:xfrm>
          <a:off x="1172308" y="1406769"/>
          <a:ext cx="10574215" cy="4731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146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988240" y="484845"/>
            <a:ext cx="4954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RECOMENDACIONES</a:t>
            </a:r>
            <a:endParaRPr lang="es-E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j-lt"/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472049019"/>
              </p:ext>
            </p:extLst>
          </p:nvPr>
        </p:nvGraphicFramePr>
        <p:xfrm>
          <a:off x="1178482" y="1406768"/>
          <a:ext cx="10574215" cy="4731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152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22838" y="393167"/>
            <a:ext cx="8911687" cy="1280890"/>
          </a:xfrm>
        </p:spPr>
        <p:txBody>
          <a:bodyPr/>
          <a:lstStyle/>
          <a:p>
            <a:pPr algn="ctr"/>
            <a:r>
              <a:rPr lang="es-ES_tradnl" b="1" dirty="0" smtClean="0"/>
              <a:t>BILIOGRAFIA</a:t>
            </a:r>
            <a:endParaRPr lang="es-ES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1216399" y="1392703"/>
            <a:ext cx="10403513" cy="50167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AUSENP (Asociación de Universidades del Sur del Ecuador y Norte del Perú. (2000). Boletín número 2 informativo 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Universidad 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de illes Balears UNIVERSIDAD Y CULTURA. 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[Recuperado 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de]:</a:t>
            </a:r>
            <a:r>
              <a:rPr lang="es-CO" sz="16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http://fci.uib.es/Servicios/libros/</a:t>
            </a:r>
            <a:r>
              <a:rPr lang="es-CO" sz="1600" u="sng" dirty="0" err="1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papel_digital</a:t>
            </a:r>
            <a:r>
              <a:rPr lang="es-CO" sz="16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</a:t>
            </a:r>
            <a:r>
              <a:rPr lang="es-CO" sz="1600" u="sng" dirty="0" err="1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Massuco</a:t>
            </a:r>
            <a:r>
              <a:rPr lang="es-CO" sz="16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/Quinta-parte-UNIVERSIDAD-Y-CULTURA.cid218332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E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Boullón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(2006). 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Los municipios turísticos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México. 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Editorial trillas 2 ediciones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.. 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E. &amp; Quintero. D. (2007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r>
              <a:rPr lang="es-CO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Carnaval </a:t>
            </a:r>
            <a:r>
              <a:rPr lang="es-CO" sz="1600" i="1" dirty="0">
                <a:latin typeface="Arial" panose="020B0604020202020204" pitchFamily="34" charset="0"/>
                <a:cs typeface="Arial" panose="020B0604020202020204" pitchFamily="34" charset="0"/>
              </a:rPr>
              <a:t>de Barranquilla como escenario de movilización social, reconocimiento, igualdad e imaginarios sociales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Carmen. A (2001).tercera reimpresión .</a:t>
            </a:r>
            <a:r>
              <a:rPr lang="es-CO" sz="1600" i="1" dirty="0">
                <a:latin typeface="Arial" panose="020B0604020202020204" pitchFamily="34" charset="0"/>
                <a:cs typeface="Arial" panose="020B0604020202020204" pitchFamily="34" charset="0"/>
              </a:rPr>
              <a:t>Marketing y turismo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 .Madrid, España. Editorial Síntesis S.A 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Covarrubias. R. (2002).</a:t>
            </a:r>
            <a:r>
              <a:rPr lang="es-CO" sz="1600" i="1" dirty="0">
                <a:latin typeface="Arial" panose="020B0604020202020204" pitchFamily="34" charset="0"/>
                <a:cs typeface="Arial" panose="020B0604020202020204" pitchFamily="34" charset="0"/>
              </a:rPr>
              <a:t>Evaluación del potencial en municipios turísticos a través de metodologías participativas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. México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Esquema 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de Ordenamiento Territorial Municipal. (2010) [Recuperado de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]:</a:t>
            </a:r>
          </a:p>
          <a:p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16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http://cdim.esap.edu.co/BancoMedios/Documentos%20PDF/eot_choachi.pdf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Hernández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S,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Fernández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C. &amp; Baptista. (2003).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Metodología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México. Editorial Mexicana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LEY 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136 DE 1994 .</a:t>
            </a:r>
            <a:r>
              <a:rPr lang="es-CO" sz="1600" i="1" dirty="0">
                <a:latin typeface="Arial" panose="020B0604020202020204" pitchFamily="34" charset="0"/>
                <a:cs typeface="Arial" panose="020B0604020202020204" pitchFamily="34" charset="0"/>
              </a:rPr>
              <a:t>Principios generales sobre la organización y el funcionamiento de los municipios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 .artículo 2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dirty="0" err="1">
                <a:latin typeface="Arial" panose="020B0604020202020204" pitchFamily="34" charset="0"/>
                <a:cs typeface="Arial" panose="020B0604020202020204" pitchFamily="34" charset="0"/>
              </a:rPr>
              <a:t>Marinis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. M. (1977). </a:t>
            </a:r>
            <a:r>
              <a:rPr lang="es-CO" sz="1600" i="1" dirty="0">
                <a:latin typeface="Arial" panose="020B0604020202020204" pitchFamily="34" charset="0"/>
                <a:cs typeface="Arial" panose="020B0604020202020204" pitchFamily="34" charset="0"/>
              </a:rPr>
              <a:t>Comprender el teatro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. Lineamientos de una nueva teratología. Buenos Aires.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Editorial Galenar. 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25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58465" y="2086377"/>
            <a:ext cx="7301350" cy="3517254"/>
          </a:xfrm>
        </p:spPr>
        <p:txBody>
          <a:bodyPr>
            <a:noAutofit/>
          </a:bodyPr>
          <a:lstStyle/>
          <a:p>
            <a:r>
              <a:rPr lang="es-ES" sz="10000" dirty="0" smtClean="0"/>
              <a:t>GRACIAS </a:t>
            </a:r>
            <a:endParaRPr lang="es-ES" sz="10000" dirty="0"/>
          </a:p>
        </p:txBody>
      </p:sp>
    </p:spTree>
    <p:extLst>
      <p:ext uri="{BB962C8B-B14F-4D97-AF65-F5344CB8AC3E}">
        <p14:creationId xmlns:p14="http://schemas.microsoft.com/office/powerpoint/2010/main" val="69821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484101995"/>
              </p:ext>
            </p:extLst>
          </p:nvPr>
        </p:nvGraphicFramePr>
        <p:xfrm>
          <a:off x="0" y="263047"/>
          <a:ext cx="11653381" cy="6025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094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80209549"/>
              </p:ext>
            </p:extLst>
          </p:nvPr>
        </p:nvGraphicFramePr>
        <p:xfrm>
          <a:off x="956603" y="182880"/>
          <a:ext cx="10592393" cy="65686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1753600" y="551141"/>
            <a:ext cx="55787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JUSTIFICACIÓN</a:t>
            </a:r>
            <a:endParaRPr lang="es-CO" sz="44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27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066101955"/>
              </p:ext>
            </p:extLst>
          </p:nvPr>
        </p:nvGraphicFramePr>
        <p:xfrm>
          <a:off x="175846" y="334108"/>
          <a:ext cx="8893908" cy="6383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8522677" y="2532074"/>
            <a:ext cx="3669323" cy="18158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1600" dirty="0"/>
              <a:t>Percibir </a:t>
            </a:r>
            <a:r>
              <a:rPr lang="es-ES" sz="1600" dirty="0" smtClean="0"/>
              <a:t>la promoción como </a:t>
            </a:r>
            <a:r>
              <a:rPr lang="es-ES" sz="1600" dirty="0"/>
              <a:t>un instrumento para estimular el incremento de la actividad turística convirtiéndola altamente rentable para todos los sectores involucrados, específicamente el ámbito cultural</a:t>
            </a:r>
          </a:p>
        </p:txBody>
      </p:sp>
    </p:spTree>
    <p:extLst>
      <p:ext uri="{BB962C8B-B14F-4D97-AF65-F5344CB8AC3E}">
        <p14:creationId xmlns:p14="http://schemas.microsoft.com/office/powerpoint/2010/main" val="286040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982424454"/>
              </p:ext>
            </p:extLst>
          </p:nvPr>
        </p:nvGraphicFramePr>
        <p:xfrm>
          <a:off x="1828800" y="1997613"/>
          <a:ext cx="8584760" cy="4351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Rectángulo"/>
          <p:cNvSpPr/>
          <p:nvPr/>
        </p:nvSpPr>
        <p:spPr>
          <a:xfrm>
            <a:off x="3107928" y="491421"/>
            <a:ext cx="52164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Marco Teórico 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095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384787557"/>
              </p:ext>
            </p:extLst>
          </p:nvPr>
        </p:nvGraphicFramePr>
        <p:xfrm>
          <a:off x="2030416" y="351692"/>
          <a:ext cx="8965852" cy="5944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1814733" y="351692"/>
            <a:ext cx="4698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METODOLOGIA</a:t>
            </a:r>
            <a:endParaRPr lang="es-ES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119446" y="6307464"/>
            <a:ext cx="620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Hernández. S, </a:t>
            </a:r>
            <a:r>
              <a:rPr lang="en-US" b="1" dirty="0" smtClean="0"/>
              <a:t>Fernandez. </a:t>
            </a:r>
            <a:r>
              <a:rPr lang="en-US" b="1" dirty="0"/>
              <a:t>C. &amp; Baptista.</a:t>
            </a:r>
            <a:r>
              <a:rPr lang="en-US" dirty="0"/>
              <a:t> (</a:t>
            </a:r>
            <a:r>
              <a:rPr lang="en-US" b="1" dirty="0" smtClean="0"/>
              <a:t>2006). 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61854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835397" y="446874"/>
            <a:ext cx="4286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RESULTADOS</a:t>
            </a:r>
            <a:endParaRPr lang="es-ES" sz="5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571490636"/>
              </p:ext>
            </p:extLst>
          </p:nvPr>
        </p:nvGraphicFramePr>
        <p:xfrm>
          <a:off x="263772" y="2025748"/>
          <a:ext cx="11430000" cy="4239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759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835397" y="269632"/>
            <a:ext cx="4286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RESULTADOS</a:t>
            </a:r>
            <a:endParaRPr lang="es-ES" sz="5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917053645"/>
              </p:ext>
            </p:extLst>
          </p:nvPr>
        </p:nvGraphicFramePr>
        <p:xfrm>
          <a:off x="141657" y="1192962"/>
          <a:ext cx="11674229" cy="4907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5584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633</TotalTime>
  <Words>1187</Words>
  <Application>Microsoft Office PowerPoint</Application>
  <PresentationFormat>Panorámica</PresentationFormat>
  <Paragraphs>136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9" baseType="lpstr">
      <vt:lpstr>Arial</vt:lpstr>
      <vt:lpstr>Calibri</vt:lpstr>
      <vt:lpstr>Century Gothic</vt:lpstr>
      <vt:lpstr>Times New Roman</vt:lpstr>
      <vt:lpstr>Wingdings 3</vt:lpstr>
      <vt:lpstr>Espiral</vt:lpstr>
      <vt:lpstr>FERIAS Y FIESTAS DE CHOACHÍ COMO EJE PARA LA PROMOCIÓN TURÍSTICA DEL MUNICIPIO</vt:lpstr>
      <vt:lpstr>PLANTEAMIENTO DEL PROBLEMA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ESTRATEGIAS</vt:lpstr>
      <vt:lpstr>Presentación de PowerPoint</vt:lpstr>
      <vt:lpstr>CONCLUSIONES</vt:lpstr>
      <vt:lpstr>Presentación de PowerPoint</vt:lpstr>
      <vt:lpstr>Presentación de PowerPoint</vt:lpstr>
      <vt:lpstr>BILIOGRAFIA</vt:lpstr>
      <vt:lpstr>GRACIAS 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FERIAS Y FIESTAS DE CHOACHÍ COMO EJE PARA LA PROMOCIÓN TURÍSTICA DEL MUNICIPIO</dc:title>
  <dc:creator>Aula</dc:creator>
  <cp:lastModifiedBy>Lorena Manrique</cp:lastModifiedBy>
  <cp:revision>49</cp:revision>
  <dcterms:created xsi:type="dcterms:W3CDTF">2017-04-24T20:40:35Z</dcterms:created>
  <dcterms:modified xsi:type="dcterms:W3CDTF">2017-05-30T23:09:58Z</dcterms:modified>
</cp:coreProperties>
</file>