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embeddedFontLst>
    <p:embeddedFont>
      <p:font typeface="Cabin"/>
      <p:regular r:id="rId24"/>
      <p:bold r:id="rId25"/>
      <p:italic r:id="rId26"/>
      <p:boldItalic r:id="rId27"/>
    </p:embeddedFont>
    <p:embeddedFont>
      <p:font typeface="Ramabhadra"/>
      <p:regular r:id="rId28"/>
    </p:embeddedFont>
    <p:embeddedFont>
      <p:font typeface="Comfortaa"/>
      <p:regular r:id="rId29"/>
      <p:bold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BACF0CF-7066-4E19-869A-B84F4CB8E450}">
  <a:tblStyle styleId="{4BACF0CF-7066-4E19-869A-B84F4CB8E45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Cabin-regular.fntdata"/><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Cabin-italic.fntdata"/><Relationship Id="rId25" Type="http://schemas.openxmlformats.org/officeDocument/2006/relationships/font" Target="fonts/Cabin-bold.fntdata"/><Relationship Id="rId28" Type="http://schemas.openxmlformats.org/officeDocument/2006/relationships/font" Target="fonts/Ramabhadra-regular.fntdata"/><Relationship Id="rId27" Type="http://schemas.openxmlformats.org/officeDocument/2006/relationships/font" Target="fonts/Cabin-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Comfortaa-regular.fntdata"/><Relationship Id="rId7" Type="http://schemas.openxmlformats.org/officeDocument/2006/relationships/slide" Target="slides/slide2.xml"/><Relationship Id="rId8" Type="http://schemas.openxmlformats.org/officeDocument/2006/relationships/slide" Target="slides/slide3.xml"/><Relationship Id="rId30" Type="http://schemas.openxmlformats.org/officeDocument/2006/relationships/font" Target="fonts/Comfortaa-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e5b6f9d878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e5b6f9d878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ge60efebe2b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3" name="Google Shape;583;ge60efebe2b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 name="Shape 598"/>
        <p:cNvGrpSpPr/>
        <p:nvPr/>
      </p:nvGrpSpPr>
      <p:grpSpPr>
        <a:xfrm>
          <a:off x="0" y="0"/>
          <a:ext cx="0" cy="0"/>
          <a:chOff x="0" y="0"/>
          <a:chExt cx="0" cy="0"/>
        </a:xfrm>
      </p:grpSpPr>
      <p:sp>
        <p:nvSpPr>
          <p:cNvPr id="599" name="Google Shape;599;ge630bccbef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0" name="Google Shape;600;ge630bccbef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8" name="Shape 618"/>
        <p:cNvGrpSpPr/>
        <p:nvPr/>
      </p:nvGrpSpPr>
      <p:grpSpPr>
        <a:xfrm>
          <a:off x="0" y="0"/>
          <a:ext cx="0" cy="0"/>
          <a:chOff x="0" y="0"/>
          <a:chExt cx="0" cy="0"/>
        </a:xfrm>
      </p:grpSpPr>
      <p:sp>
        <p:nvSpPr>
          <p:cNvPr id="619" name="Google Shape;619;ge60efebe2b_0_233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0" name="Google Shape;620;ge60efebe2b_0_233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2" name="Shape 642"/>
        <p:cNvGrpSpPr/>
        <p:nvPr/>
      </p:nvGrpSpPr>
      <p:grpSpPr>
        <a:xfrm>
          <a:off x="0" y="0"/>
          <a:ext cx="0" cy="0"/>
          <a:chOff x="0" y="0"/>
          <a:chExt cx="0" cy="0"/>
        </a:xfrm>
      </p:grpSpPr>
      <p:sp>
        <p:nvSpPr>
          <p:cNvPr id="643" name="Google Shape;643;ge60efebe2b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4" name="Google Shape;644;ge60efebe2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8" name="Shape 658"/>
        <p:cNvGrpSpPr/>
        <p:nvPr/>
      </p:nvGrpSpPr>
      <p:grpSpPr>
        <a:xfrm>
          <a:off x="0" y="0"/>
          <a:ext cx="0" cy="0"/>
          <a:chOff x="0" y="0"/>
          <a:chExt cx="0" cy="0"/>
        </a:xfrm>
      </p:grpSpPr>
      <p:sp>
        <p:nvSpPr>
          <p:cNvPr id="659" name="Google Shape;659;ge60efebe2b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0" name="Google Shape;660;ge60efebe2b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ge60efebe2b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1" name="Google Shape;681;ge60efebe2b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9" name="Shape 689"/>
        <p:cNvGrpSpPr/>
        <p:nvPr/>
      </p:nvGrpSpPr>
      <p:grpSpPr>
        <a:xfrm>
          <a:off x="0" y="0"/>
          <a:ext cx="0" cy="0"/>
          <a:chOff x="0" y="0"/>
          <a:chExt cx="0" cy="0"/>
        </a:xfrm>
      </p:grpSpPr>
      <p:sp>
        <p:nvSpPr>
          <p:cNvPr id="690" name="Google Shape;690;ge60efebe2b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1" name="Google Shape;691;ge60efebe2b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5" name="Shape 695"/>
        <p:cNvGrpSpPr/>
        <p:nvPr/>
      </p:nvGrpSpPr>
      <p:grpSpPr>
        <a:xfrm>
          <a:off x="0" y="0"/>
          <a:ext cx="0" cy="0"/>
          <a:chOff x="0" y="0"/>
          <a:chExt cx="0" cy="0"/>
        </a:xfrm>
      </p:grpSpPr>
      <p:sp>
        <p:nvSpPr>
          <p:cNvPr id="696" name="Google Shape;696;g101733f3aa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7" name="Google Shape;697;g101733f3aa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1" name="Shape 701"/>
        <p:cNvGrpSpPr/>
        <p:nvPr/>
      </p:nvGrpSpPr>
      <p:grpSpPr>
        <a:xfrm>
          <a:off x="0" y="0"/>
          <a:ext cx="0" cy="0"/>
          <a:chOff x="0" y="0"/>
          <a:chExt cx="0" cy="0"/>
        </a:xfrm>
      </p:grpSpPr>
      <p:sp>
        <p:nvSpPr>
          <p:cNvPr id="702" name="Google Shape;702;ge60efebe2b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3" name="Google Shape;703;ge60efebe2b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e60efebe2b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e60efebe2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e5b6f9d878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e5b6f9d878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ge5b6f9d878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3" name="Google Shape;413;ge5b6f9d878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ge60efebe2b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7" name="Google Shape;467;ge60efebe2b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ge46b0caaf2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0" name="Google Shape;490;ge46b0caaf2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e630bccbe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1" name="Google Shape;501;ge630bccb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ge5b6f9d878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0" name="Google Shape;560;ge5b6f9d878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 name="Shape 571"/>
        <p:cNvGrpSpPr/>
        <p:nvPr/>
      </p:nvGrpSpPr>
      <p:grpSpPr>
        <a:xfrm>
          <a:off x="0" y="0"/>
          <a:ext cx="0" cy="0"/>
          <a:chOff x="0" y="0"/>
          <a:chExt cx="0" cy="0"/>
        </a:xfrm>
      </p:grpSpPr>
      <p:sp>
        <p:nvSpPr>
          <p:cNvPr id="572" name="Google Shape;572;ge630bccbef_1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3" name="Google Shape;573;ge630bccbef_1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hyperlink" Target="http://bit.ly/2Tynxth" TargetMode="External"/><Relationship Id="rId4" Type="http://schemas.openxmlformats.org/officeDocument/2006/relationships/hyperlink" Target="http://bit.ly/2TyoMsr" TargetMode="External"/><Relationship Id="rId5" Type="http://schemas.openxmlformats.org/officeDocument/2006/relationships/hyperlink" Target="http://bit.ly/2TtBDfr"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pic>
        <p:nvPicPr>
          <p:cNvPr id="9" name="Google Shape;9;p2"/>
          <p:cNvPicPr preferRelativeResize="0"/>
          <p:nvPr/>
        </p:nvPicPr>
        <p:blipFill>
          <a:blip r:embed="rId2">
            <a:alphaModFix/>
          </a:blip>
          <a:stretch>
            <a:fillRect/>
          </a:stretch>
        </p:blipFill>
        <p:spPr>
          <a:xfrm>
            <a:off x="0" y="0"/>
            <a:ext cx="9144000" cy="5143500"/>
          </a:xfrm>
          <a:prstGeom prst="rect">
            <a:avLst/>
          </a:prstGeom>
          <a:noFill/>
          <a:ln>
            <a:noFill/>
          </a:ln>
        </p:spPr>
      </p:pic>
      <p:sp>
        <p:nvSpPr>
          <p:cNvPr id="10" name="Google Shape;10;p2"/>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1425075" y="1368775"/>
            <a:ext cx="6293700" cy="1770000"/>
          </a:xfrm>
          <a:prstGeom prst="rect">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lvl1pPr lvl="0" algn="ctr">
              <a:spcBef>
                <a:spcPts val="0"/>
              </a:spcBef>
              <a:spcAft>
                <a:spcPts val="0"/>
              </a:spcAft>
              <a:buSzPts val="5200"/>
              <a:buNone/>
              <a:defRPr sz="4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3" name="Google Shape;13;p2"/>
          <p:cNvSpPr txBox="1"/>
          <p:nvPr>
            <p:ph idx="1" type="subTitle"/>
          </p:nvPr>
        </p:nvSpPr>
        <p:spPr>
          <a:xfrm>
            <a:off x="1601551" y="3432450"/>
            <a:ext cx="5940900" cy="483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cxnSp>
        <p:nvCxnSpPr>
          <p:cNvPr id="14" name="Google Shape;14;p2"/>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15" name="Google Shape;15;p2"/>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sp>
        <p:nvSpPr>
          <p:cNvPr id="16" name="Google Shape;16;p2"/>
          <p:cNvSpPr/>
          <p:nvPr/>
        </p:nvSpPr>
        <p:spPr>
          <a:xfrm>
            <a:off x="853825" y="747975"/>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6829875" y="40684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8" name="Google Shape;18;p2"/>
          <p:cNvCxnSpPr/>
          <p:nvPr/>
        </p:nvCxnSpPr>
        <p:spPr>
          <a:xfrm flipH="1" rot="10800000">
            <a:off x="8054375" y="325625"/>
            <a:ext cx="603300" cy="348300"/>
          </a:xfrm>
          <a:prstGeom prst="straightConnector1">
            <a:avLst/>
          </a:prstGeom>
          <a:noFill/>
          <a:ln cap="flat" cmpd="sng" w="9525">
            <a:solidFill>
              <a:schemeClr val="dk1"/>
            </a:solidFill>
            <a:prstDash val="dash"/>
            <a:round/>
            <a:headEnd len="med" w="med" type="none"/>
            <a:tailEnd len="med" w="med" type="none"/>
          </a:ln>
        </p:spPr>
      </p:cxnSp>
      <p:cxnSp>
        <p:nvCxnSpPr>
          <p:cNvPr id="19" name="Google Shape;19;p2"/>
          <p:cNvCxnSpPr/>
          <p:nvPr/>
        </p:nvCxnSpPr>
        <p:spPr>
          <a:xfrm flipH="1" rot="10800000">
            <a:off x="2949157" y="4357648"/>
            <a:ext cx="619200" cy="357600"/>
          </a:xfrm>
          <a:prstGeom prst="straightConnector1">
            <a:avLst/>
          </a:prstGeom>
          <a:noFill/>
          <a:ln cap="flat" cmpd="sng" w="9525">
            <a:solidFill>
              <a:schemeClr val="dk1"/>
            </a:solidFill>
            <a:prstDash val="dash"/>
            <a:round/>
            <a:headEnd len="med" w="med" type="none"/>
            <a:tailEnd len="med" w="med"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5" name="Shape 115"/>
        <p:cNvGrpSpPr/>
        <p:nvPr/>
      </p:nvGrpSpPr>
      <p:grpSpPr>
        <a:xfrm>
          <a:off x="0" y="0"/>
          <a:ext cx="0" cy="0"/>
          <a:chOff x="0" y="0"/>
          <a:chExt cx="0" cy="0"/>
        </a:xfrm>
      </p:grpSpPr>
      <p:sp>
        <p:nvSpPr>
          <p:cNvPr id="116" name="Google Shape;116;p11"/>
          <p:cNvSpPr txBox="1"/>
          <p:nvPr>
            <p:ph hasCustomPrompt="1" type="title"/>
          </p:nvPr>
        </p:nvSpPr>
        <p:spPr>
          <a:xfrm>
            <a:off x="1375825" y="1224838"/>
            <a:ext cx="6392400" cy="2060100"/>
          </a:xfrm>
          <a:prstGeom prst="rect">
            <a:avLst/>
          </a:prstGeom>
        </p:spPr>
        <p:txBody>
          <a:bodyPr anchorCtr="0" anchor="t"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17" name="Google Shape;117;p11"/>
          <p:cNvSpPr txBox="1"/>
          <p:nvPr>
            <p:ph idx="1" type="body"/>
          </p:nvPr>
        </p:nvSpPr>
        <p:spPr>
          <a:xfrm>
            <a:off x="1933225" y="3402060"/>
            <a:ext cx="5277600" cy="516600"/>
          </a:xfrm>
          <a:prstGeom prst="rect">
            <a:avLst/>
          </a:prstGeom>
        </p:spPr>
        <p:txBody>
          <a:bodyPr anchorCtr="0" anchor="t" bIns="91425" lIns="91425" spcFirstLastPara="1" rIns="91425" wrap="square" tIns="91425">
            <a:noAutofit/>
          </a:bodyPr>
          <a:lstStyle>
            <a:lvl1pPr indent="-330200" lvl="0" marL="457200" algn="ctr">
              <a:spcBef>
                <a:spcPts val="0"/>
              </a:spcBef>
              <a:spcAft>
                <a:spcPts val="0"/>
              </a:spcAft>
              <a:buSzPts val="1600"/>
              <a:buChar char="●"/>
              <a:defRPr/>
            </a:lvl1pPr>
            <a:lvl2pPr indent="-330200" lvl="1" marL="914400" algn="ctr">
              <a:spcBef>
                <a:spcPts val="0"/>
              </a:spcBef>
              <a:spcAft>
                <a:spcPts val="0"/>
              </a:spcAft>
              <a:buSzPts val="1600"/>
              <a:buChar char="○"/>
              <a:defRPr/>
            </a:lvl2pPr>
            <a:lvl3pPr indent="-330200" lvl="2" marL="1371600" algn="ctr">
              <a:spcBef>
                <a:spcPts val="0"/>
              </a:spcBef>
              <a:spcAft>
                <a:spcPts val="0"/>
              </a:spcAft>
              <a:buSzPts val="1600"/>
              <a:buChar char="■"/>
              <a:defRPr/>
            </a:lvl3pPr>
            <a:lvl4pPr indent="-330200" lvl="3" marL="1828800" algn="ctr">
              <a:spcBef>
                <a:spcPts val="0"/>
              </a:spcBef>
              <a:spcAft>
                <a:spcPts val="0"/>
              </a:spcAft>
              <a:buSzPts val="1600"/>
              <a:buChar char="●"/>
              <a:defRPr/>
            </a:lvl4pPr>
            <a:lvl5pPr indent="-330200" lvl="4" marL="2286000" algn="ctr">
              <a:spcBef>
                <a:spcPts val="0"/>
              </a:spcBef>
              <a:spcAft>
                <a:spcPts val="0"/>
              </a:spcAft>
              <a:buSzPts val="1600"/>
              <a:buChar char="○"/>
              <a:defRPr/>
            </a:lvl5pPr>
            <a:lvl6pPr indent="-330200" lvl="5" marL="2743200" algn="ctr">
              <a:spcBef>
                <a:spcPts val="0"/>
              </a:spcBef>
              <a:spcAft>
                <a:spcPts val="0"/>
              </a:spcAft>
              <a:buSzPts val="1600"/>
              <a:buChar char="■"/>
              <a:defRPr/>
            </a:lvl6pPr>
            <a:lvl7pPr indent="-330200" lvl="6" marL="3200400" algn="ctr">
              <a:spcBef>
                <a:spcPts val="0"/>
              </a:spcBef>
              <a:spcAft>
                <a:spcPts val="0"/>
              </a:spcAft>
              <a:buSzPts val="1600"/>
              <a:buChar char="●"/>
              <a:defRPr/>
            </a:lvl7pPr>
            <a:lvl8pPr indent="-330200" lvl="7" marL="3657600" algn="ctr">
              <a:spcBef>
                <a:spcPts val="0"/>
              </a:spcBef>
              <a:spcAft>
                <a:spcPts val="0"/>
              </a:spcAft>
              <a:buSzPts val="1600"/>
              <a:buChar char="○"/>
              <a:defRPr/>
            </a:lvl8pPr>
            <a:lvl9pPr indent="-330200" lvl="8" marL="4114800" algn="ctr">
              <a:spcBef>
                <a:spcPts val="0"/>
              </a:spcBef>
              <a:spcAft>
                <a:spcPts val="0"/>
              </a:spcAft>
              <a:buSzPts val="1600"/>
              <a:buChar char="■"/>
              <a:defRPr/>
            </a:lvl9pPr>
          </a:lstStyle>
          <a:p/>
        </p:txBody>
      </p:sp>
      <p:pic>
        <p:nvPicPr>
          <p:cNvPr id="118" name="Google Shape;118;p11"/>
          <p:cNvPicPr preferRelativeResize="0"/>
          <p:nvPr/>
        </p:nvPicPr>
        <p:blipFill>
          <a:blip r:embed="rId2">
            <a:alphaModFix/>
          </a:blip>
          <a:stretch>
            <a:fillRect/>
          </a:stretch>
        </p:blipFill>
        <p:spPr>
          <a:xfrm>
            <a:off x="0" y="0"/>
            <a:ext cx="9144000" cy="5143500"/>
          </a:xfrm>
          <a:prstGeom prst="rect">
            <a:avLst/>
          </a:prstGeom>
          <a:noFill/>
          <a:ln>
            <a:noFill/>
          </a:ln>
        </p:spPr>
      </p:pic>
      <p:sp>
        <p:nvSpPr>
          <p:cNvPr id="119" name="Google Shape;119;p11"/>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a:off x="3722438" y="409230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2" name="Google Shape;122;p11"/>
          <p:cNvCxnSpPr/>
          <p:nvPr/>
        </p:nvCxnSpPr>
        <p:spPr>
          <a:xfrm flipH="1" rot="10800000">
            <a:off x="999000" y="425200"/>
            <a:ext cx="603300" cy="348300"/>
          </a:xfrm>
          <a:prstGeom prst="straightConnector1">
            <a:avLst/>
          </a:prstGeom>
          <a:noFill/>
          <a:ln cap="flat" cmpd="sng" w="9525">
            <a:solidFill>
              <a:schemeClr val="dk1"/>
            </a:solidFill>
            <a:prstDash val="dash"/>
            <a:round/>
            <a:headEnd len="med" w="med" type="none"/>
            <a:tailEnd len="med" w="med" type="none"/>
          </a:ln>
        </p:spPr>
      </p:cxnSp>
      <p:cxnSp>
        <p:nvCxnSpPr>
          <p:cNvPr id="123" name="Google Shape;123;p11"/>
          <p:cNvCxnSpPr/>
          <p:nvPr/>
        </p:nvCxnSpPr>
        <p:spPr>
          <a:xfrm flipH="1" rot="10800000">
            <a:off x="7447694" y="4168798"/>
            <a:ext cx="1044900" cy="603300"/>
          </a:xfrm>
          <a:prstGeom prst="straightConnector1">
            <a:avLst/>
          </a:prstGeom>
          <a:noFill/>
          <a:ln cap="flat" cmpd="sng" w="9525">
            <a:solidFill>
              <a:schemeClr val="dk1"/>
            </a:solidFill>
            <a:prstDash val="dash"/>
            <a:round/>
            <a:headEnd len="med" w="med" type="none"/>
            <a:tailEnd len="med" w="med" type="none"/>
          </a:ln>
        </p:spPr>
      </p:cxnSp>
      <p:sp>
        <p:nvSpPr>
          <p:cNvPr id="124" name="Google Shape;124;p11"/>
          <p:cNvSpPr/>
          <p:nvPr/>
        </p:nvSpPr>
        <p:spPr>
          <a:xfrm>
            <a:off x="8203400" y="878288"/>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5" name="Google Shape;125;p11"/>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126" name="Google Shape;126;p11"/>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7" name="Shape 127"/>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128" name="Shape 128"/>
        <p:cNvGrpSpPr/>
        <p:nvPr/>
      </p:nvGrpSpPr>
      <p:grpSpPr>
        <a:xfrm>
          <a:off x="0" y="0"/>
          <a:ext cx="0" cy="0"/>
          <a:chOff x="0" y="0"/>
          <a:chExt cx="0" cy="0"/>
        </a:xfrm>
      </p:grpSpPr>
      <p:pic>
        <p:nvPicPr>
          <p:cNvPr id="129" name="Google Shape;129;p13"/>
          <p:cNvPicPr preferRelativeResize="0"/>
          <p:nvPr/>
        </p:nvPicPr>
        <p:blipFill>
          <a:blip r:embed="rId2">
            <a:alphaModFix/>
          </a:blip>
          <a:stretch>
            <a:fillRect/>
          </a:stretch>
        </p:blipFill>
        <p:spPr>
          <a:xfrm>
            <a:off x="0" y="0"/>
            <a:ext cx="9144000" cy="5143500"/>
          </a:xfrm>
          <a:prstGeom prst="rect">
            <a:avLst/>
          </a:prstGeom>
          <a:noFill/>
          <a:ln>
            <a:noFill/>
          </a:ln>
        </p:spPr>
      </p:pic>
      <p:sp>
        <p:nvSpPr>
          <p:cNvPr id="130" name="Google Shape;130;p13"/>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3"/>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3"/>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3" name="Google Shape;133;p13"/>
          <p:cNvSpPr txBox="1"/>
          <p:nvPr>
            <p:ph hasCustomPrompt="1" idx="2" type="title"/>
          </p:nvPr>
        </p:nvSpPr>
        <p:spPr>
          <a:xfrm>
            <a:off x="713276" y="1748019"/>
            <a:ext cx="1850700" cy="691800"/>
          </a:xfrm>
          <a:prstGeom prst="rect">
            <a:avLst/>
          </a:prstGeom>
          <a:ln>
            <a:noFill/>
          </a:ln>
        </p:spPr>
        <p:txBody>
          <a:bodyPr anchorCtr="0" anchor="ctr" bIns="91425" lIns="91425" spcFirstLastPara="1" rIns="91425" wrap="square" tIns="91425">
            <a:noAutofit/>
          </a:bodyPr>
          <a:lstStyle>
            <a:lvl1pPr lvl="0" rtl="0">
              <a:spcBef>
                <a:spcPts val="0"/>
              </a:spcBef>
              <a:spcAft>
                <a:spcPts val="0"/>
              </a:spcAft>
              <a:buSzPts val="2400"/>
              <a:buNone/>
              <a:defRPr sz="4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134" name="Google Shape;134;p13"/>
          <p:cNvSpPr txBox="1"/>
          <p:nvPr>
            <p:ph idx="3" type="title"/>
          </p:nvPr>
        </p:nvSpPr>
        <p:spPr>
          <a:xfrm>
            <a:off x="713275" y="2497450"/>
            <a:ext cx="1850700" cy="797700"/>
          </a:xfrm>
          <a:prstGeom prst="rect">
            <a:avLst/>
          </a:prstGeom>
        </p:spPr>
        <p:txBody>
          <a:bodyPr anchorCtr="0" anchor="t" bIns="91425" lIns="91425" spcFirstLastPara="1" rIns="91425" wrap="square" tIns="91425">
            <a:noAutofit/>
          </a:bodyPr>
          <a:lstStyle>
            <a:lvl1pPr lvl="0">
              <a:spcBef>
                <a:spcPts val="0"/>
              </a:spcBef>
              <a:spcAft>
                <a:spcPts val="0"/>
              </a:spcAft>
              <a:buSzPts val="2400"/>
              <a:buNone/>
              <a:defRPr sz="2000"/>
            </a:lvl1pPr>
            <a:lvl2pPr lvl="1">
              <a:spcBef>
                <a:spcPts val="0"/>
              </a:spcBef>
              <a:spcAft>
                <a:spcPts val="0"/>
              </a:spcAft>
              <a:buSzPts val="2800"/>
              <a:buNone/>
              <a:defRPr>
                <a:latin typeface="Cabin"/>
                <a:ea typeface="Cabin"/>
                <a:cs typeface="Cabin"/>
                <a:sym typeface="Cabin"/>
              </a:defRPr>
            </a:lvl2pPr>
            <a:lvl3pPr lvl="2">
              <a:spcBef>
                <a:spcPts val="0"/>
              </a:spcBef>
              <a:spcAft>
                <a:spcPts val="0"/>
              </a:spcAft>
              <a:buSzPts val="2800"/>
              <a:buNone/>
              <a:defRPr>
                <a:latin typeface="Cabin"/>
                <a:ea typeface="Cabin"/>
                <a:cs typeface="Cabin"/>
                <a:sym typeface="Cabin"/>
              </a:defRPr>
            </a:lvl3pPr>
            <a:lvl4pPr lvl="3">
              <a:spcBef>
                <a:spcPts val="0"/>
              </a:spcBef>
              <a:spcAft>
                <a:spcPts val="0"/>
              </a:spcAft>
              <a:buSzPts val="2800"/>
              <a:buNone/>
              <a:defRPr>
                <a:latin typeface="Cabin"/>
                <a:ea typeface="Cabin"/>
                <a:cs typeface="Cabin"/>
                <a:sym typeface="Cabin"/>
              </a:defRPr>
            </a:lvl4pPr>
            <a:lvl5pPr lvl="4">
              <a:spcBef>
                <a:spcPts val="0"/>
              </a:spcBef>
              <a:spcAft>
                <a:spcPts val="0"/>
              </a:spcAft>
              <a:buSzPts val="2800"/>
              <a:buNone/>
              <a:defRPr>
                <a:latin typeface="Cabin"/>
                <a:ea typeface="Cabin"/>
                <a:cs typeface="Cabin"/>
                <a:sym typeface="Cabin"/>
              </a:defRPr>
            </a:lvl5pPr>
            <a:lvl6pPr lvl="5">
              <a:spcBef>
                <a:spcPts val="0"/>
              </a:spcBef>
              <a:spcAft>
                <a:spcPts val="0"/>
              </a:spcAft>
              <a:buSzPts val="2800"/>
              <a:buNone/>
              <a:defRPr>
                <a:latin typeface="Cabin"/>
                <a:ea typeface="Cabin"/>
                <a:cs typeface="Cabin"/>
                <a:sym typeface="Cabin"/>
              </a:defRPr>
            </a:lvl6pPr>
            <a:lvl7pPr lvl="6">
              <a:spcBef>
                <a:spcPts val="0"/>
              </a:spcBef>
              <a:spcAft>
                <a:spcPts val="0"/>
              </a:spcAft>
              <a:buSzPts val="2800"/>
              <a:buNone/>
              <a:defRPr>
                <a:latin typeface="Cabin"/>
                <a:ea typeface="Cabin"/>
                <a:cs typeface="Cabin"/>
                <a:sym typeface="Cabin"/>
              </a:defRPr>
            </a:lvl7pPr>
            <a:lvl8pPr lvl="7">
              <a:spcBef>
                <a:spcPts val="0"/>
              </a:spcBef>
              <a:spcAft>
                <a:spcPts val="0"/>
              </a:spcAft>
              <a:buSzPts val="2800"/>
              <a:buNone/>
              <a:defRPr>
                <a:latin typeface="Cabin"/>
                <a:ea typeface="Cabin"/>
                <a:cs typeface="Cabin"/>
                <a:sym typeface="Cabin"/>
              </a:defRPr>
            </a:lvl8pPr>
            <a:lvl9pPr lvl="8">
              <a:spcBef>
                <a:spcPts val="0"/>
              </a:spcBef>
              <a:spcAft>
                <a:spcPts val="0"/>
              </a:spcAft>
              <a:buSzPts val="2800"/>
              <a:buNone/>
              <a:defRPr>
                <a:latin typeface="Cabin"/>
                <a:ea typeface="Cabin"/>
                <a:cs typeface="Cabin"/>
                <a:sym typeface="Cabin"/>
              </a:defRPr>
            </a:lvl9pPr>
          </a:lstStyle>
          <a:p/>
        </p:txBody>
      </p:sp>
      <p:sp>
        <p:nvSpPr>
          <p:cNvPr id="135" name="Google Shape;135;p13"/>
          <p:cNvSpPr txBox="1"/>
          <p:nvPr>
            <p:ph idx="1" type="subTitle"/>
          </p:nvPr>
        </p:nvSpPr>
        <p:spPr>
          <a:xfrm>
            <a:off x="713225" y="3286594"/>
            <a:ext cx="1850700" cy="747900"/>
          </a:xfrm>
          <a:prstGeom prst="rect">
            <a:avLst/>
          </a:prstGeom>
        </p:spPr>
        <p:txBody>
          <a:bodyPr anchorCtr="0" anchor="t" bIns="91425" lIns="91425" spcFirstLastPara="1" rIns="91425" wrap="square" tIns="91425">
            <a:noAutofit/>
          </a:bodyPr>
          <a:lstStyle>
            <a:lvl1pPr lvl="0" algn="ctr">
              <a:spcBef>
                <a:spcPts val="0"/>
              </a:spcBef>
              <a:spcAft>
                <a:spcPts val="0"/>
              </a:spcAft>
              <a:buSzPts val="1600"/>
              <a:buNone/>
              <a:defRPr/>
            </a:lvl1pPr>
            <a:lvl2pPr lvl="1" algn="ctr">
              <a:spcBef>
                <a:spcPts val="0"/>
              </a:spcBef>
              <a:spcAft>
                <a:spcPts val="0"/>
              </a:spcAft>
              <a:buSzPts val="1600"/>
              <a:buNone/>
              <a:defRPr/>
            </a:lvl2pPr>
            <a:lvl3pPr lvl="2" algn="ctr">
              <a:spcBef>
                <a:spcPts val="0"/>
              </a:spcBef>
              <a:spcAft>
                <a:spcPts val="0"/>
              </a:spcAft>
              <a:buSzPts val="1600"/>
              <a:buNone/>
              <a:defRPr/>
            </a:lvl3pPr>
            <a:lvl4pPr lvl="3" algn="ctr">
              <a:spcBef>
                <a:spcPts val="0"/>
              </a:spcBef>
              <a:spcAft>
                <a:spcPts val="0"/>
              </a:spcAft>
              <a:buSzPts val="1600"/>
              <a:buNone/>
              <a:defRPr/>
            </a:lvl4pPr>
            <a:lvl5pPr lvl="4" algn="ctr">
              <a:spcBef>
                <a:spcPts val="0"/>
              </a:spcBef>
              <a:spcAft>
                <a:spcPts val="0"/>
              </a:spcAft>
              <a:buSzPts val="1600"/>
              <a:buNone/>
              <a:defRPr/>
            </a:lvl5pPr>
            <a:lvl6pPr lvl="5" algn="ctr">
              <a:spcBef>
                <a:spcPts val="0"/>
              </a:spcBef>
              <a:spcAft>
                <a:spcPts val="0"/>
              </a:spcAft>
              <a:buSzPts val="1600"/>
              <a:buNone/>
              <a:defRPr/>
            </a:lvl6pPr>
            <a:lvl7pPr lvl="6" algn="ctr">
              <a:spcBef>
                <a:spcPts val="0"/>
              </a:spcBef>
              <a:spcAft>
                <a:spcPts val="0"/>
              </a:spcAft>
              <a:buSzPts val="1600"/>
              <a:buNone/>
              <a:defRPr/>
            </a:lvl7pPr>
            <a:lvl8pPr lvl="7" algn="ctr">
              <a:spcBef>
                <a:spcPts val="0"/>
              </a:spcBef>
              <a:spcAft>
                <a:spcPts val="0"/>
              </a:spcAft>
              <a:buSzPts val="1600"/>
              <a:buNone/>
              <a:defRPr/>
            </a:lvl8pPr>
            <a:lvl9pPr lvl="8" algn="ctr">
              <a:spcBef>
                <a:spcPts val="0"/>
              </a:spcBef>
              <a:spcAft>
                <a:spcPts val="0"/>
              </a:spcAft>
              <a:buSzPts val="1600"/>
              <a:buNone/>
              <a:defRPr/>
            </a:lvl9pPr>
          </a:lstStyle>
          <a:p/>
        </p:txBody>
      </p:sp>
      <p:sp>
        <p:nvSpPr>
          <p:cNvPr id="136" name="Google Shape;136;p13"/>
          <p:cNvSpPr txBox="1"/>
          <p:nvPr>
            <p:ph hasCustomPrompt="1" idx="4" type="title"/>
          </p:nvPr>
        </p:nvSpPr>
        <p:spPr>
          <a:xfrm>
            <a:off x="2668835" y="1748019"/>
            <a:ext cx="1850700" cy="691800"/>
          </a:xfrm>
          <a:prstGeom prst="rect">
            <a:avLst/>
          </a:prstGeom>
          <a:ln>
            <a:noFill/>
          </a:ln>
        </p:spPr>
        <p:txBody>
          <a:bodyPr anchorCtr="0" anchor="ctr" bIns="91425" lIns="91425" spcFirstLastPara="1" rIns="91425" wrap="square" tIns="91425">
            <a:noAutofit/>
          </a:bodyPr>
          <a:lstStyle>
            <a:lvl1pPr lvl="0" rtl="0">
              <a:spcBef>
                <a:spcPts val="0"/>
              </a:spcBef>
              <a:spcAft>
                <a:spcPts val="0"/>
              </a:spcAft>
              <a:buSzPts val="2400"/>
              <a:buNone/>
              <a:defRPr sz="4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137" name="Google Shape;137;p13"/>
          <p:cNvSpPr txBox="1"/>
          <p:nvPr>
            <p:ph idx="5" type="title"/>
          </p:nvPr>
        </p:nvSpPr>
        <p:spPr>
          <a:xfrm>
            <a:off x="2668833" y="2497450"/>
            <a:ext cx="1850700" cy="7977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38" name="Google Shape;138;p13"/>
          <p:cNvSpPr txBox="1"/>
          <p:nvPr>
            <p:ph idx="6" type="subTitle"/>
          </p:nvPr>
        </p:nvSpPr>
        <p:spPr>
          <a:xfrm>
            <a:off x="2668783" y="3286594"/>
            <a:ext cx="1850700" cy="747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139" name="Google Shape;139;p13"/>
          <p:cNvSpPr txBox="1"/>
          <p:nvPr>
            <p:ph hasCustomPrompt="1" idx="7" type="title"/>
          </p:nvPr>
        </p:nvSpPr>
        <p:spPr>
          <a:xfrm>
            <a:off x="4624394" y="1748019"/>
            <a:ext cx="1850700" cy="691800"/>
          </a:xfrm>
          <a:prstGeom prst="rect">
            <a:avLst/>
          </a:prstGeom>
          <a:ln>
            <a:noFill/>
          </a:ln>
        </p:spPr>
        <p:txBody>
          <a:bodyPr anchorCtr="0" anchor="ctr" bIns="91425" lIns="91425" spcFirstLastPara="1" rIns="91425" wrap="square" tIns="91425">
            <a:noAutofit/>
          </a:bodyPr>
          <a:lstStyle>
            <a:lvl1pPr lvl="0" rtl="0">
              <a:spcBef>
                <a:spcPts val="0"/>
              </a:spcBef>
              <a:spcAft>
                <a:spcPts val="0"/>
              </a:spcAft>
              <a:buSzPts val="2400"/>
              <a:buNone/>
              <a:defRPr sz="4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140" name="Google Shape;140;p13"/>
          <p:cNvSpPr txBox="1"/>
          <p:nvPr>
            <p:ph idx="8" type="title"/>
          </p:nvPr>
        </p:nvSpPr>
        <p:spPr>
          <a:xfrm>
            <a:off x="4624392" y="2497450"/>
            <a:ext cx="1850700" cy="7977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41" name="Google Shape;141;p13"/>
          <p:cNvSpPr txBox="1"/>
          <p:nvPr>
            <p:ph idx="9" type="subTitle"/>
          </p:nvPr>
        </p:nvSpPr>
        <p:spPr>
          <a:xfrm>
            <a:off x="4624342" y="3286594"/>
            <a:ext cx="1850700" cy="747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142" name="Google Shape;142;p13"/>
          <p:cNvSpPr txBox="1"/>
          <p:nvPr>
            <p:ph hasCustomPrompt="1" idx="13" type="title"/>
          </p:nvPr>
        </p:nvSpPr>
        <p:spPr>
          <a:xfrm>
            <a:off x="6579954" y="1748019"/>
            <a:ext cx="1850700" cy="691800"/>
          </a:xfrm>
          <a:prstGeom prst="rect">
            <a:avLst/>
          </a:prstGeom>
          <a:ln>
            <a:noFill/>
          </a:ln>
        </p:spPr>
        <p:txBody>
          <a:bodyPr anchorCtr="0" anchor="ctr" bIns="91425" lIns="91425" spcFirstLastPara="1" rIns="91425" wrap="square" tIns="91425">
            <a:noAutofit/>
          </a:bodyPr>
          <a:lstStyle>
            <a:lvl1pPr lvl="0" rtl="0">
              <a:spcBef>
                <a:spcPts val="0"/>
              </a:spcBef>
              <a:spcAft>
                <a:spcPts val="0"/>
              </a:spcAft>
              <a:buSzPts val="2400"/>
              <a:buNone/>
              <a:defRPr sz="4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143" name="Google Shape;143;p13"/>
          <p:cNvSpPr txBox="1"/>
          <p:nvPr>
            <p:ph idx="14" type="title"/>
          </p:nvPr>
        </p:nvSpPr>
        <p:spPr>
          <a:xfrm>
            <a:off x="6579950" y="2497450"/>
            <a:ext cx="1850700" cy="7977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44" name="Google Shape;144;p13"/>
          <p:cNvSpPr txBox="1"/>
          <p:nvPr>
            <p:ph idx="15" type="subTitle"/>
          </p:nvPr>
        </p:nvSpPr>
        <p:spPr>
          <a:xfrm>
            <a:off x="6579900" y="3286594"/>
            <a:ext cx="1850700" cy="747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cxnSp>
        <p:nvCxnSpPr>
          <p:cNvPr id="145" name="Google Shape;145;p13"/>
          <p:cNvCxnSpPr/>
          <p:nvPr/>
        </p:nvCxnSpPr>
        <p:spPr>
          <a:xfrm flipH="1" rot="10800000">
            <a:off x="1692607" y="4140448"/>
            <a:ext cx="1044900" cy="603300"/>
          </a:xfrm>
          <a:prstGeom prst="straightConnector1">
            <a:avLst/>
          </a:prstGeom>
          <a:noFill/>
          <a:ln cap="flat" cmpd="sng" w="9525">
            <a:solidFill>
              <a:schemeClr val="dk1"/>
            </a:solidFill>
            <a:prstDash val="dash"/>
            <a:round/>
            <a:headEnd len="med" w="med" type="none"/>
            <a:tailEnd len="med" w="med" type="none"/>
          </a:ln>
        </p:spPr>
      </p:cxnSp>
      <p:cxnSp>
        <p:nvCxnSpPr>
          <p:cNvPr id="146" name="Google Shape;146;p13"/>
          <p:cNvCxnSpPr/>
          <p:nvPr/>
        </p:nvCxnSpPr>
        <p:spPr>
          <a:xfrm flipH="1" rot="10800000">
            <a:off x="1015525" y="1321305"/>
            <a:ext cx="657300" cy="379500"/>
          </a:xfrm>
          <a:prstGeom prst="straightConnector1">
            <a:avLst/>
          </a:prstGeom>
          <a:noFill/>
          <a:ln cap="flat" cmpd="sng" w="9525">
            <a:solidFill>
              <a:schemeClr val="dk1"/>
            </a:solidFill>
            <a:prstDash val="dash"/>
            <a:round/>
            <a:headEnd len="med" w="med" type="none"/>
            <a:tailEnd len="med" w="med" type="none"/>
          </a:ln>
        </p:spPr>
      </p:cxnSp>
      <p:cxnSp>
        <p:nvCxnSpPr>
          <p:cNvPr id="147" name="Google Shape;147;p13"/>
          <p:cNvCxnSpPr/>
          <p:nvPr/>
        </p:nvCxnSpPr>
        <p:spPr>
          <a:xfrm flipH="1" rot="10800000">
            <a:off x="713275" y="1390788"/>
            <a:ext cx="657300" cy="379500"/>
          </a:xfrm>
          <a:prstGeom prst="straightConnector1">
            <a:avLst/>
          </a:prstGeom>
          <a:noFill/>
          <a:ln cap="flat" cmpd="sng" w="9525">
            <a:solidFill>
              <a:schemeClr val="dk1"/>
            </a:solidFill>
            <a:prstDash val="dash"/>
            <a:round/>
            <a:headEnd len="med" w="med" type="none"/>
            <a:tailEnd len="med" w="med" type="none"/>
          </a:ln>
        </p:spPr>
      </p:cxnSp>
      <p:sp>
        <p:nvSpPr>
          <p:cNvPr id="148" name="Google Shape;148;p13"/>
          <p:cNvSpPr/>
          <p:nvPr/>
        </p:nvSpPr>
        <p:spPr>
          <a:xfrm>
            <a:off x="6046750" y="440980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9" name="Google Shape;149;p13"/>
          <p:cNvCxnSpPr/>
          <p:nvPr/>
        </p:nvCxnSpPr>
        <p:spPr>
          <a:xfrm flipH="1" rot="10800000">
            <a:off x="8129125" y="4102913"/>
            <a:ext cx="603300" cy="348300"/>
          </a:xfrm>
          <a:prstGeom prst="straightConnector1">
            <a:avLst/>
          </a:prstGeom>
          <a:noFill/>
          <a:ln cap="flat" cmpd="sng" w="9525">
            <a:solidFill>
              <a:schemeClr val="dk1"/>
            </a:solidFill>
            <a:prstDash val="dash"/>
            <a:round/>
            <a:headEnd len="med" w="med" type="none"/>
            <a:tailEnd len="med" w="med" type="none"/>
          </a:ln>
        </p:spPr>
      </p:cxnSp>
      <p:cxnSp>
        <p:nvCxnSpPr>
          <p:cNvPr id="150" name="Google Shape;150;p13"/>
          <p:cNvCxnSpPr/>
          <p:nvPr/>
        </p:nvCxnSpPr>
        <p:spPr>
          <a:xfrm rot="10800000">
            <a:off x="522088" y="5395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151" name="Google Shape;151;p13"/>
          <p:cNvCxnSpPr/>
          <p:nvPr/>
        </p:nvCxnSpPr>
        <p:spPr>
          <a:xfrm>
            <a:off x="8621888" y="539500"/>
            <a:ext cx="0" cy="2801100"/>
          </a:xfrm>
          <a:prstGeom prst="straightConnector1">
            <a:avLst/>
          </a:prstGeom>
          <a:noFill/>
          <a:ln cap="flat" cmpd="sng" w="9525">
            <a:solidFill>
              <a:schemeClr val="dk1"/>
            </a:solidFill>
            <a:prstDash val="dash"/>
            <a:round/>
            <a:headEnd len="med" w="med" type="none"/>
            <a:tailEnd len="med" w="med" type="triangle"/>
          </a:ln>
        </p:spPr>
      </p:cxnSp>
      <p:sp>
        <p:nvSpPr>
          <p:cNvPr id="152" name="Google Shape;152;p13"/>
          <p:cNvSpPr/>
          <p:nvPr/>
        </p:nvSpPr>
        <p:spPr>
          <a:xfrm>
            <a:off x="4078200" y="1285513"/>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1">
    <p:spTree>
      <p:nvGrpSpPr>
        <p:cNvPr id="153" name="Shape 153"/>
        <p:cNvGrpSpPr/>
        <p:nvPr/>
      </p:nvGrpSpPr>
      <p:grpSpPr>
        <a:xfrm>
          <a:off x="0" y="0"/>
          <a:ext cx="0" cy="0"/>
          <a:chOff x="0" y="0"/>
          <a:chExt cx="0" cy="0"/>
        </a:xfrm>
      </p:grpSpPr>
      <p:pic>
        <p:nvPicPr>
          <p:cNvPr id="154" name="Google Shape;154;p14"/>
          <p:cNvPicPr preferRelativeResize="0"/>
          <p:nvPr/>
        </p:nvPicPr>
        <p:blipFill>
          <a:blip r:embed="rId2">
            <a:alphaModFix/>
          </a:blip>
          <a:stretch>
            <a:fillRect/>
          </a:stretch>
        </p:blipFill>
        <p:spPr>
          <a:xfrm>
            <a:off x="0" y="0"/>
            <a:ext cx="9144000" cy="5143500"/>
          </a:xfrm>
          <a:prstGeom prst="rect">
            <a:avLst/>
          </a:prstGeom>
          <a:noFill/>
          <a:ln>
            <a:noFill/>
          </a:ln>
        </p:spPr>
      </p:pic>
      <p:sp>
        <p:nvSpPr>
          <p:cNvPr id="155" name="Google Shape;155;p14"/>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4"/>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4"/>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58" name="Google Shape;158;p14"/>
          <p:cNvSpPr txBox="1"/>
          <p:nvPr>
            <p:ph idx="2" type="title"/>
          </p:nvPr>
        </p:nvSpPr>
        <p:spPr>
          <a:xfrm>
            <a:off x="1020250" y="2487800"/>
            <a:ext cx="2166900" cy="7956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59" name="Google Shape;159;p14"/>
          <p:cNvSpPr txBox="1"/>
          <p:nvPr>
            <p:ph idx="1" type="subTitle"/>
          </p:nvPr>
        </p:nvSpPr>
        <p:spPr>
          <a:xfrm>
            <a:off x="1020250" y="3283758"/>
            <a:ext cx="2166900" cy="834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160" name="Google Shape;160;p14"/>
          <p:cNvSpPr txBox="1"/>
          <p:nvPr>
            <p:ph idx="3" type="title"/>
          </p:nvPr>
        </p:nvSpPr>
        <p:spPr>
          <a:xfrm>
            <a:off x="3488499" y="2487800"/>
            <a:ext cx="2166900" cy="7956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61" name="Google Shape;161;p14"/>
          <p:cNvSpPr txBox="1"/>
          <p:nvPr>
            <p:ph idx="4" type="subTitle"/>
          </p:nvPr>
        </p:nvSpPr>
        <p:spPr>
          <a:xfrm>
            <a:off x="3488488" y="3283758"/>
            <a:ext cx="2166900" cy="834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162" name="Google Shape;162;p14"/>
          <p:cNvSpPr txBox="1"/>
          <p:nvPr>
            <p:ph idx="5" type="title"/>
          </p:nvPr>
        </p:nvSpPr>
        <p:spPr>
          <a:xfrm>
            <a:off x="5956798" y="2487800"/>
            <a:ext cx="2166900" cy="7956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63" name="Google Shape;163;p14"/>
          <p:cNvSpPr txBox="1"/>
          <p:nvPr>
            <p:ph idx="6" type="subTitle"/>
          </p:nvPr>
        </p:nvSpPr>
        <p:spPr>
          <a:xfrm>
            <a:off x="5956727" y="3283758"/>
            <a:ext cx="2166900" cy="834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164" name="Google Shape;164;p14"/>
          <p:cNvSpPr/>
          <p:nvPr/>
        </p:nvSpPr>
        <p:spPr>
          <a:xfrm>
            <a:off x="332075" y="873825"/>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4"/>
          <p:cNvSpPr/>
          <p:nvPr/>
        </p:nvSpPr>
        <p:spPr>
          <a:xfrm>
            <a:off x="8528600" y="584625"/>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6" name="Google Shape;166;p14"/>
          <p:cNvCxnSpPr/>
          <p:nvPr/>
        </p:nvCxnSpPr>
        <p:spPr>
          <a:xfrm flipH="1" rot="10800000">
            <a:off x="7510774" y="4365224"/>
            <a:ext cx="657300" cy="379500"/>
          </a:xfrm>
          <a:prstGeom prst="straightConnector1">
            <a:avLst/>
          </a:prstGeom>
          <a:noFill/>
          <a:ln cap="flat" cmpd="sng" w="9525">
            <a:solidFill>
              <a:schemeClr val="dk1"/>
            </a:solidFill>
            <a:prstDash val="dash"/>
            <a:round/>
            <a:headEnd len="med" w="med" type="none"/>
            <a:tailEnd len="med" w="med" type="none"/>
          </a:ln>
        </p:spPr>
      </p:cxnSp>
      <p:cxnSp>
        <p:nvCxnSpPr>
          <p:cNvPr id="167" name="Google Shape;167;p14"/>
          <p:cNvCxnSpPr/>
          <p:nvPr/>
        </p:nvCxnSpPr>
        <p:spPr>
          <a:xfrm flipH="1" rot="10800000">
            <a:off x="1020307" y="1412011"/>
            <a:ext cx="619200" cy="357600"/>
          </a:xfrm>
          <a:prstGeom prst="straightConnector1">
            <a:avLst/>
          </a:prstGeom>
          <a:noFill/>
          <a:ln cap="flat" cmpd="sng" w="9525">
            <a:solidFill>
              <a:schemeClr val="dk1"/>
            </a:solidFill>
            <a:prstDash val="dash"/>
            <a:round/>
            <a:headEnd len="med" w="med" type="none"/>
            <a:tailEnd len="med" w="med" type="none"/>
          </a:ln>
        </p:spPr>
      </p:cxnSp>
      <p:cxnSp>
        <p:nvCxnSpPr>
          <p:cNvPr id="168" name="Google Shape;168;p14"/>
          <p:cNvCxnSpPr/>
          <p:nvPr/>
        </p:nvCxnSpPr>
        <p:spPr>
          <a:xfrm flipH="1" rot="10800000">
            <a:off x="7208524" y="4434703"/>
            <a:ext cx="657300" cy="379500"/>
          </a:xfrm>
          <a:prstGeom prst="straightConnector1">
            <a:avLst/>
          </a:prstGeom>
          <a:noFill/>
          <a:ln cap="flat" cmpd="sng" w="9525">
            <a:solidFill>
              <a:schemeClr val="dk1"/>
            </a:solidFill>
            <a:prstDash val="dash"/>
            <a:round/>
            <a:headEnd len="med" w="med" type="none"/>
            <a:tailEnd len="med" w="med" type="none"/>
          </a:ln>
        </p:spPr>
      </p:cxnSp>
      <p:cxnSp>
        <p:nvCxnSpPr>
          <p:cNvPr id="169" name="Google Shape;169;p14"/>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170" name="Google Shape;170;p14"/>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1_1">
    <p:spTree>
      <p:nvGrpSpPr>
        <p:cNvPr id="171" name="Shape 171"/>
        <p:cNvGrpSpPr/>
        <p:nvPr/>
      </p:nvGrpSpPr>
      <p:grpSpPr>
        <a:xfrm>
          <a:off x="0" y="0"/>
          <a:ext cx="0" cy="0"/>
          <a:chOff x="0" y="0"/>
          <a:chExt cx="0" cy="0"/>
        </a:xfrm>
      </p:grpSpPr>
      <p:pic>
        <p:nvPicPr>
          <p:cNvPr id="172" name="Google Shape;172;p15"/>
          <p:cNvPicPr preferRelativeResize="0"/>
          <p:nvPr/>
        </p:nvPicPr>
        <p:blipFill>
          <a:blip r:embed="rId2">
            <a:alphaModFix/>
          </a:blip>
          <a:stretch>
            <a:fillRect/>
          </a:stretch>
        </p:blipFill>
        <p:spPr>
          <a:xfrm>
            <a:off x="0" y="0"/>
            <a:ext cx="9144000" cy="5143500"/>
          </a:xfrm>
          <a:prstGeom prst="rect">
            <a:avLst/>
          </a:prstGeom>
          <a:noFill/>
          <a:ln>
            <a:noFill/>
          </a:ln>
        </p:spPr>
      </p:pic>
      <p:sp>
        <p:nvSpPr>
          <p:cNvPr id="173" name="Google Shape;173;p15"/>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15"/>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15"/>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76" name="Google Shape;176;p15"/>
          <p:cNvSpPr txBox="1"/>
          <p:nvPr>
            <p:ph idx="2" type="title"/>
          </p:nvPr>
        </p:nvSpPr>
        <p:spPr>
          <a:xfrm>
            <a:off x="1161781" y="1695875"/>
            <a:ext cx="2391600" cy="5028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77" name="Google Shape;177;p15"/>
          <p:cNvSpPr txBox="1"/>
          <p:nvPr>
            <p:ph idx="1" type="subTitle"/>
          </p:nvPr>
        </p:nvSpPr>
        <p:spPr>
          <a:xfrm>
            <a:off x="1161725" y="2201149"/>
            <a:ext cx="2391600" cy="6051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178" name="Google Shape;178;p15"/>
          <p:cNvSpPr txBox="1"/>
          <p:nvPr>
            <p:ph idx="3" type="title"/>
          </p:nvPr>
        </p:nvSpPr>
        <p:spPr>
          <a:xfrm>
            <a:off x="5581966" y="1695875"/>
            <a:ext cx="2391600" cy="502800"/>
          </a:xfrm>
          <a:prstGeom prst="rect">
            <a:avLst/>
          </a:prstGeom>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79" name="Google Shape;179;p15"/>
          <p:cNvSpPr txBox="1"/>
          <p:nvPr>
            <p:ph idx="4" type="subTitle"/>
          </p:nvPr>
        </p:nvSpPr>
        <p:spPr>
          <a:xfrm>
            <a:off x="5581899" y="2201149"/>
            <a:ext cx="2391600" cy="605100"/>
          </a:xfrm>
          <a:prstGeom prst="rect">
            <a:avLst/>
          </a:prstGeom>
        </p:spPr>
        <p:txBody>
          <a:bodyPr anchorCtr="0" anchor="t" bIns="91425" lIns="91425" spcFirstLastPara="1" rIns="91425" wrap="square" tIns="91425">
            <a:noAutofit/>
          </a:bodyPr>
          <a:lstStyle>
            <a:lvl1pPr lvl="0" rtl="0">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180" name="Google Shape;180;p15"/>
          <p:cNvSpPr txBox="1"/>
          <p:nvPr>
            <p:ph idx="5" type="title"/>
          </p:nvPr>
        </p:nvSpPr>
        <p:spPr>
          <a:xfrm>
            <a:off x="1161781" y="3079053"/>
            <a:ext cx="2391600" cy="502800"/>
          </a:xfrm>
          <a:prstGeom prst="rect">
            <a:avLst/>
          </a:prstGeom>
        </p:spPr>
        <p:txBody>
          <a:bodyPr anchorCtr="0" anchor="t" bIns="91425" lIns="91425" spcFirstLastPara="1" rIns="91425" wrap="square" tIns="91425">
            <a:noAutofit/>
          </a:bodyPr>
          <a:lstStyle>
            <a:lvl1pPr lvl="0" rtl="0" algn="r">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81" name="Google Shape;181;p15"/>
          <p:cNvSpPr txBox="1"/>
          <p:nvPr>
            <p:ph idx="6" type="subTitle"/>
          </p:nvPr>
        </p:nvSpPr>
        <p:spPr>
          <a:xfrm>
            <a:off x="1161725" y="3584324"/>
            <a:ext cx="2391600" cy="6051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182" name="Google Shape;182;p15"/>
          <p:cNvSpPr txBox="1"/>
          <p:nvPr>
            <p:ph idx="7" type="title"/>
          </p:nvPr>
        </p:nvSpPr>
        <p:spPr>
          <a:xfrm>
            <a:off x="5581966" y="3079054"/>
            <a:ext cx="2391600" cy="502800"/>
          </a:xfrm>
          <a:prstGeom prst="rect">
            <a:avLst/>
          </a:prstGeom>
        </p:spPr>
        <p:txBody>
          <a:bodyPr anchorCtr="0" anchor="t" bIns="91425" lIns="91425" spcFirstLastPara="1" rIns="91425" wrap="square" tIns="91425">
            <a:noAutofit/>
          </a:bodyPr>
          <a:lstStyle>
            <a:lvl1pPr lvl="0" rtl="0" algn="l">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83" name="Google Shape;183;p15"/>
          <p:cNvSpPr txBox="1"/>
          <p:nvPr>
            <p:ph idx="8" type="subTitle"/>
          </p:nvPr>
        </p:nvSpPr>
        <p:spPr>
          <a:xfrm>
            <a:off x="5581899" y="3584326"/>
            <a:ext cx="2391600" cy="605100"/>
          </a:xfrm>
          <a:prstGeom prst="rect">
            <a:avLst/>
          </a:prstGeom>
        </p:spPr>
        <p:txBody>
          <a:bodyPr anchorCtr="0" anchor="t" bIns="91425" lIns="91425" spcFirstLastPara="1" rIns="91425" wrap="square" tIns="91425">
            <a:noAutofit/>
          </a:bodyPr>
          <a:lstStyle>
            <a:lvl1pPr lvl="0" rtl="0">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cxnSp>
        <p:nvCxnSpPr>
          <p:cNvPr id="184" name="Google Shape;184;p15"/>
          <p:cNvCxnSpPr/>
          <p:nvPr/>
        </p:nvCxnSpPr>
        <p:spPr>
          <a:xfrm flipH="1" rot="10800000">
            <a:off x="7677571" y="267166"/>
            <a:ext cx="802500" cy="463500"/>
          </a:xfrm>
          <a:prstGeom prst="straightConnector1">
            <a:avLst/>
          </a:prstGeom>
          <a:noFill/>
          <a:ln cap="flat" cmpd="sng" w="9525">
            <a:solidFill>
              <a:schemeClr val="dk1"/>
            </a:solidFill>
            <a:prstDash val="dash"/>
            <a:round/>
            <a:headEnd len="med" w="med" type="none"/>
            <a:tailEnd len="med" w="med" type="none"/>
          </a:ln>
        </p:spPr>
      </p:cxnSp>
      <p:cxnSp>
        <p:nvCxnSpPr>
          <p:cNvPr id="185" name="Google Shape;185;p15"/>
          <p:cNvCxnSpPr/>
          <p:nvPr/>
        </p:nvCxnSpPr>
        <p:spPr>
          <a:xfrm flipH="1" rot="10800000">
            <a:off x="7308488" y="352010"/>
            <a:ext cx="802500" cy="463500"/>
          </a:xfrm>
          <a:prstGeom prst="straightConnector1">
            <a:avLst/>
          </a:prstGeom>
          <a:noFill/>
          <a:ln cap="flat" cmpd="sng" w="9525">
            <a:solidFill>
              <a:schemeClr val="dk1"/>
            </a:solidFill>
            <a:prstDash val="dash"/>
            <a:round/>
            <a:headEnd len="med" w="med" type="none"/>
            <a:tailEnd len="med" w="med" type="none"/>
          </a:ln>
        </p:spPr>
      </p:cxnSp>
      <p:sp>
        <p:nvSpPr>
          <p:cNvPr id="186" name="Google Shape;186;p15"/>
          <p:cNvSpPr/>
          <p:nvPr/>
        </p:nvSpPr>
        <p:spPr>
          <a:xfrm>
            <a:off x="1006038" y="452780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15"/>
          <p:cNvSpPr/>
          <p:nvPr/>
        </p:nvSpPr>
        <p:spPr>
          <a:xfrm>
            <a:off x="8532225" y="1200025"/>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88" name="Google Shape;188;p15"/>
          <p:cNvCxnSpPr/>
          <p:nvPr/>
        </p:nvCxnSpPr>
        <p:spPr>
          <a:xfrm flipH="1" rot="10800000">
            <a:off x="435825" y="1253125"/>
            <a:ext cx="603300" cy="348300"/>
          </a:xfrm>
          <a:prstGeom prst="straightConnector1">
            <a:avLst/>
          </a:prstGeom>
          <a:noFill/>
          <a:ln cap="flat" cmpd="sng" w="9525">
            <a:solidFill>
              <a:schemeClr val="dk1"/>
            </a:solidFill>
            <a:prstDash val="dash"/>
            <a:round/>
            <a:headEnd len="med" w="med" type="none"/>
            <a:tailEnd len="med" w="med" type="none"/>
          </a:ln>
        </p:spPr>
      </p:cxnSp>
      <p:cxnSp>
        <p:nvCxnSpPr>
          <p:cNvPr id="189" name="Google Shape;189;p15"/>
          <p:cNvCxnSpPr/>
          <p:nvPr/>
        </p:nvCxnSpPr>
        <p:spPr>
          <a:xfrm flipH="1" rot="10800000">
            <a:off x="6891082" y="4356498"/>
            <a:ext cx="660300" cy="381300"/>
          </a:xfrm>
          <a:prstGeom prst="straightConnector1">
            <a:avLst/>
          </a:prstGeom>
          <a:noFill/>
          <a:ln cap="flat" cmpd="sng" w="9525">
            <a:solidFill>
              <a:schemeClr val="dk1"/>
            </a:solidFill>
            <a:prstDash val="dash"/>
            <a:round/>
            <a:headEnd len="med" w="med" type="none"/>
            <a:tailEnd len="med" w="med" type="none"/>
          </a:ln>
        </p:spPr>
      </p:cxnSp>
      <p:cxnSp>
        <p:nvCxnSpPr>
          <p:cNvPr id="190" name="Google Shape;190;p15"/>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191" name="Google Shape;191;p15"/>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1_1_1">
    <p:spTree>
      <p:nvGrpSpPr>
        <p:cNvPr id="192" name="Shape 192"/>
        <p:cNvGrpSpPr/>
        <p:nvPr/>
      </p:nvGrpSpPr>
      <p:grpSpPr>
        <a:xfrm>
          <a:off x="0" y="0"/>
          <a:ext cx="0" cy="0"/>
          <a:chOff x="0" y="0"/>
          <a:chExt cx="0" cy="0"/>
        </a:xfrm>
      </p:grpSpPr>
      <p:pic>
        <p:nvPicPr>
          <p:cNvPr id="193" name="Google Shape;193;p16"/>
          <p:cNvPicPr preferRelativeResize="0"/>
          <p:nvPr/>
        </p:nvPicPr>
        <p:blipFill>
          <a:blip r:embed="rId2">
            <a:alphaModFix/>
          </a:blip>
          <a:stretch>
            <a:fillRect/>
          </a:stretch>
        </p:blipFill>
        <p:spPr>
          <a:xfrm>
            <a:off x="0" y="0"/>
            <a:ext cx="9144000" cy="5143500"/>
          </a:xfrm>
          <a:prstGeom prst="rect">
            <a:avLst/>
          </a:prstGeom>
          <a:noFill/>
          <a:ln>
            <a:noFill/>
          </a:ln>
        </p:spPr>
      </p:pic>
      <p:sp>
        <p:nvSpPr>
          <p:cNvPr id="194" name="Google Shape;194;p16"/>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16"/>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6"/>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97" name="Google Shape;197;p16"/>
          <p:cNvSpPr txBox="1"/>
          <p:nvPr>
            <p:ph idx="2" type="title"/>
          </p:nvPr>
        </p:nvSpPr>
        <p:spPr>
          <a:xfrm>
            <a:off x="3543213" y="1584400"/>
            <a:ext cx="2057700" cy="5064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198" name="Google Shape;198;p16"/>
          <p:cNvSpPr txBox="1"/>
          <p:nvPr>
            <p:ph idx="1" type="subTitle"/>
          </p:nvPr>
        </p:nvSpPr>
        <p:spPr>
          <a:xfrm>
            <a:off x="3543168" y="2084023"/>
            <a:ext cx="2057700" cy="6291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199" name="Google Shape;199;p16"/>
          <p:cNvSpPr txBox="1"/>
          <p:nvPr>
            <p:ph idx="3" type="title"/>
          </p:nvPr>
        </p:nvSpPr>
        <p:spPr>
          <a:xfrm>
            <a:off x="6039426" y="1584400"/>
            <a:ext cx="2057700" cy="5064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200" name="Google Shape;200;p16"/>
          <p:cNvSpPr txBox="1"/>
          <p:nvPr>
            <p:ph idx="4" type="subTitle"/>
          </p:nvPr>
        </p:nvSpPr>
        <p:spPr>
          <a:xfrm>
            <a:off x="6039375" y="2084023"/>
            <a:ext cx="2057700" cy="6291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201" name="Google Shape;201;p16"/>
          <p:cNvSpPr txBox="1"/>
          <p:nvPr>
            <p:ph idx="5" type="title"/>
          </p:nvPr>
        </p:nvSpPr>
        <p:spPr>
          <a:xfrm>
            <a:off x="3543214" y="3348575"/>
            <a:ext cx="2057700" cy="5064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202" name="Google Shape;202;p16"/>
          <p:cNvSpPr txBox="1"/>
          <p:nvPr>
            <p:ph idx="6" type="subTitle"/>
          </p:nvPr>
        </p:nvSpPr>
        <p:spPr>
          <a:xfrm>
            <a:off x="3543168" y="3841142"/>
            <a:ext cx="2057700" cy="6291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203" name="Google Shape;203;p16"/>
          <p:cNvSpPr txBox="1"/>
          <p:nvPr>
            <p:ph idx="7" type="title"/>
          </p:nvPr>
        </p:nvSpPr>
        <p:spPr>
          <a:xfrm>
            <a:off x="6039428" y="3348575"/>
            <a:ext cx="2057700" cy="5064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204" name="Google Shape;204;p16"/>
          <p:cNvSpPr txBox="1"/>
          <p:nvPr>
            <p:ph idx="8" type="subTitle"/>
          </p:nvPr>
        </p:nvSpPr>
        <p:spPr>
          <a:xfrm>
            <a:off x="6039375" y="3841142"/>
            <a:ext cx="2057700" cy="6291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205" name="Google Shape;205;p16"/>
          <p:cNvSpPr txBox="1"/>
          <p:nvPr>
            <p:ph idx="9" type="title"/>
          </p:nvPr>
        </p:nvSpPr>
        <p:spPr>
          <a:xfrm>
            <a:off x="1047075" y="1584400"/>
            <a:ext cx="2057700" cy="5064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206" name="Google Shape;206;p16"/>
          <p:cNvSpPr txBox="1"/>
          <p:nvPr>
            <p:ph idx="13" type="subTitle"/>
          </p:nvPr>
        </p:nvSpPr>
        <p:spPr>
          <a:xfrm>
            <a:off x="1047025" y="2084023"/>
            <a:ext cx="2057700" cy="6291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207" name="Google Shape;207;p16"/>
          <p:cNvSpPr txBox="1"/>
          <p:nvPr>
            <p:ph idx="14" type="title"/>
          </p:nvPr>
        </p:nvSpPr>
        <p:spPr>
          <a:xfrm>
            <a:off x="1047075" y="3348575"/>
            <a:ext cx="2057700" cy="5064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208" name="Google Shape;208;p16"/>
          <p:cNvSpPr txBox="1"/>
          <p:nvPr>
            <p:ph idx="15" type="subTitle"/>
          </p:nvPr>
        </p:nvSpPr>
        <p:spPr>
          <a:xfrm>
            <a:off x="1047025" y="3841142"/>
            <a:ext cx="2057700" cy="6291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209" name="Google Shape;209;p16"/>
          <p:cNvSpPr/>
          <p:nvPr/>
        </p:nvSpPr>
        <p:spPr>
          <a:xfrm>
            <a:off x="8477300" y="42748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6"/>
          <p:cNvSpPr/>
          <p:nvPr/>
        </p:nvSpPr>
        <p:spPr>
          <a:xfrm>
            <a:off x="757875" y="445940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11" name="Google Shape;211;p16"/>
          <p:cNvCxnSpPr/>
          <p:nvPr/>
        </p:nvCxnSpPr>
        <p:spPr>
          <a:xfrm flipH="1" rot="10800000">
            <a:off x="7459150" y="4490425"/>
            <a:ext cx="603300" cy="348300"/>
          </a:xfrm>
          <a:prstGeom prst="straightConnector1">
            <a:avLst/>
          </a:prstGeom>
          <a:noFill/>
          <a:ln cap="flat" cmpd="sng" w="9525">
            <a:solidFill>
              <a:schemeClr val="dk1"/>
            </a:solidFill>
            <a:prstDash val="dash"/>
            <a:round/>
            <a:headEnd len="med" w="med" type="none"/>
            <a:tailEnd len="med" w="med" type="none"/>
          </a:ln>
        </p:spPr>
      </p:cxnSp>
      <p:cxnSp>
        <p:nvCxnSpPr>
          <p:cNvPr id="212" name="Google Shape;212;p16"/>
          <p:cNvCxnSpPr/>
          <p:nvPr/>
        </p:nvCxnSpPr>
        <p:spPr>
          <a:xfrm flipH="1" rot="10800000">
            <a:off x="2610507" y="4490423"/>
            <a:ext cx="619200" cy="357600"/>
          </a:xfrm>
          <a:prstGeom prst="straightConnector1">
            <a:avLst/>
          </a:prstGeom>
          <a:noFill/>
          <a:ln cap="flat" cmpd="sng" w="9525">
            <a:solidFill>
              <a:schemeClr val="dk1"/>
            </a:solidFill>
            <a:prstDash val="dash"/>
            <a:round/>
            <a:headEnd len="med" w="med" type="none"/>
            <a:tailEnd len="med" w="med" type="none"/>
          </a:ln>
        </p:spPr>
      </p:cxnSp>
      <p:cxnSp>
        <p:nvCxnSpPr>
          <p:cNvPr id="213" name="Google Shape;213;p16"/>
          <p:cNvCxnSpPr/>
          <p:nvPr/>
        </p:nvCxnSpPr>
        <p:spPr>
          <a:xfrm>
            <a:off x="8621888" y="5395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214" name="Google Shape;214;p16"/>
          <p:cNvCxnSpPr/>
          <p:nvPr/>
        </p:nvCxnSpPr>
        <p:spPr>
          <a:xfrm rot="10800000">
            <a:off x="522088" y="5395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3">
    <p:spTree>
      <p:nvGrpSpPr>
        <p:cNvPr id="215" name="Shape 215"/>
        <p:cNvGrpSpPr/>
        <p:nvPr/>
      </p:nvGrpSpPr>
      <p:grpSpPr>
        <a:xfrm>
          <a:off x="0" y="0"/>
          <a:ext cx="0" cy="0"/>
          <a:chOff x="0" y="0"/>
          <a:chExt cx="0" cy="0"/>
        </a:xfrm>
      </p:grpSpPr>
      <p:pic>
        <p:nvPicPr>
          <p:cNvPr id="216" name="Google Shape;216;p17"/>
          <p:cNvPicPr preferRelativeResize="0"/>
          <p:nvPr/>
        </p:nvPicPr>
        <p:blipFill>
          <a:blip r:embed="rId2">
            <a:alphaModFix/>
          </a:blip>
          <a:stretch>
            <a:fillRect/>
          </a:stretch>
        </p:blipFill>
        <p:spPr>
          <a:xfrm>
            <a:off x="0" y="0"/>
            <a:ext cx="9144000" cy="5143500"/>
          </a:xfrm>
          <a:prstGeom prst="rect">
            <a:avLst/>
          </a:prstGeom>
          <a:noFill/>
          <a:ln>
            <a:noFill/>
          </a:ln>
        </p:spPr>
      </p:pic>
      <p:sp>
        <p:nvSpPr>
          <p:cNvPr id="217" name="Google Shape;217;p17"/>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7"/>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17"/>
          <p:cNvSpPr txBox="1"/>
          <p:nvPr>
            <p:ph type="title"/>
          </p:nvPr>
        </p:nvSpPr>
        <p:spPr>
          <a:xfrm>
            <a:off x="1775588" y="2940300"/>
            <a:ext cx="55929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0" name="Google Shape;220;p17"/>
          <p:cNvSpPr txBox="1"/>
          <p:nvPr>
            <p:ph idx="1" type="subTitle"/>
          </p:nvPr>
        </p:nvSpPr>
        <p:spPr>
          <a:xfrm>
            <a:off x="1775513" y="1630500"/>
            <a:ext cx="5592900" cy="13098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600"/>
              <a:buNone/>
              <a:defRPr sz="2400"/>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cxnSp>
        <p:nvCxnSpPr>
          <p:cNvPr id="221" name="Google Shape;221;p17"/>
          <p:cNvCxnSpPr/>
          <p:nvPr/>
        </p:nvCxnSpPr>
        <p:spPr>
          <a:xfrm flipH="1" rot="10800000">
            <a:off x="7928721" y="1173291"/>
            <a:ext cx="802500" cy="463500"/>
          </a:xfrm>
          <a:prstGeom prst="straightConnector1">
            <a:avLst/>
          </a:prstGeom>
          <a:noFill/>
          <a:ln cap="flat" cmpd="sng" w="9525">
            <a:solidFill>
              <a:schemeClr val="dk1"/>
            </a:solidFill>
            <a:prstDash val="dash"/>
            <a:round/>
            <a:headEnd len="med" w="med" type="none"/>
            <a:tailEnd len="med" w="med" type="none"/>
          </a:ln>
        </p:spPr>
      </p:cxnSp>
      <p:cxnSp>
        <p:nvCxnSpPr>
          <p:cNvPr id="222" name="Google Shape;222;p17"/>
          <p:cNvCxnSpPr/>
          <p:nvPr/>
        </p:nvCxnSpPr>
        <p:spPr>
          <a:xfrm flipH="1" rot="10800000">
            <a:off x="7559638" y="1258135"/>
            <a:ext cx="802500" cy="463500"/>
          </a:xfrm>
          <a:prstGeom prst="straightConnector1">
            <a:avLst/>
          </a:prstGeom>
          <a:noFill/>
          <a:ln cap="flat" cmpd="sng" w="9525">
            <a:solidFill>
              <a:schemeClr val="dk1"/>
            </a:solidFill>
            <a:prstDash val="dash"/>
            <a:round/>
            <a:headEnd len="med" w="med" type="none"/>
            <a:tailEnd len="med" w="med" type="none"/>
          </a:ln>
        </p:spPr>
      </p:cxnSp>
      <p:sp>
        <p:nvSpPr>
          <p:cNvPr id="223" name="Google Shape;223;p17"/>
          <p:cNvSpPr/>
          <p:nvPr/>
        </p:nvSpPr>
        <p:spPr>
          <a:xfrm>
            <a:off x="4670850" y="797225"/>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24" name="Google Shape;224;p17"/>
          <p:cNvCxnSpPr/>
          <p:nvPr/>
        </p:nvCxnSpPr>
        <p:spPr>
          <a:xfrm flipH="1" rot="10800000">
            <a:off x="754575" y="2822725"/>
            <a:ext cx="603300" cy="348300"/>
          </a:xfrm>
          <a:prstGeom prst="straightConnector1">
            <a:avLst/>
          </a:prstGeom>
          <a:noFill/>
          <a:ln cap="flat" cmpd="sng" w="9525">
            <a:solidFill>
              <a:schemeClr val="dk1"/>
            </a:solidFill>
            <a:prstDash val="dash"/>
            <a:round/>
            <a:headEnd len="med" w="med" type="none"/>
            <a:tailEnd len="med" w="med" type="none"/>
          </a:ln>
        </p:spPr>
      </p:cxnSp>
      <p:cxnSp>
        <p:nvCxnSpPr>
          <p:cNvPr id="225" name="Google Shape;225;p17"/>
          <p:cNvCxnSpPr/>
          <p:nvPr/>
        </p:nvCxnSpPr>
        <p:spPr>
          <a:xfrm flipH="1" rot="10800000">
            <a:off x="6093807" y="3407798"/>
            <a:ext cx="1044900" cy="603300"/>
          </a:xfrm>
          <a:prstGeom prst="straightConnector1">
            <a:avLst/>
          </a:prstGeom>
          <a:noFill/>
          <a:ln cap="flat" cmpd="sng" w="9525">
            <a:solidFill>
              <a:schemeClr val="dk1"/>
            </a:solidFill>
            <a:prstDash val="dash"/>
            <a:round/>
            <a:headEnd len="med" w="med" type="none"/>
            <a:tailEnd len="med" w="med" type="none"/>
          </a:ln>
        </p:spPr>
      </p:cxnSp>
      <p:sp>
        <p:nvSpPr>
          <p:cNvPr id="226" name="Google Shape;226;p17"/>
          <p:cNvSpPr/>
          <p:nvPr/>
        </p:nvSpPr>
        <p:spPr>
          <a:xfrm>
            <a:off x="2812288" y="40570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27" name="Google Shape;227;p17"/>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228" name="Google Shape;228;p17"/>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4">
    <p:spTree>
      <p:nvGrpSpPr>
        <p:cNvPr id="229" name="Shape 229"/>
        <p:cNvGrpSpPr/>
        <p:nvPr/>
      </p:nvGrpSpPr>
      <p:grpSpPr>
        <a:xfrm>
          <a:off x="0" y="0"/>
          <a:ext cx="0" cy="0"/>
          <a:chOff x="0" y="0"/>
          <a:chExt cx="0" cy="0"/>
        </a:xfrm>
      </p:grpSpPr>
      <p:pic>
        <p:nvPicPr>
          <p:cNvPr id="230" name="Google Shape;230;p18"/>
          <p:cNvPicPr preferRelativeResize="0"/>
          <p:nvPr/>
        </p:nvPicPr>
        <p:blipFill>
          <a:blip r:embed="rId2">
            <a:alphaModFix/>
          </a:blip>
          <a:stretch>
            <a:fillRect/>
          </a:stretch>
        </p:blipFill>
        <p:spPr>
          <a:xfrm>
            <a:off x="0" y="0"/>
            <a:ext cx="9144000" cy="5143500"/>
          </a:xfrm>
          <a:prstGeom prst="rect">
            <a:avLst/>
          </a:prstGeom>
          <a:noFill/>
          <a:ln>
            <a:noFill/>
          </a:ln>
        </p:spPr>
      </p:pic>
      <p:sp>
        <p:nvSpPr>
          <p:cNvPr id="231" name="Google Shape;231;p18"/>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8"/>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8"/>
          <p:cNvSpPr txBox="1"/>
          <p:nvPr>
            <p:ph hasCustomPrompt="1" type="title"/>
          </p:nvPr>
        </p:nvSpPr>
        <p:spPr>
          <a:xfrm>
            <a:off x="2018699" y="630450"/>
            <a:ext cx="5106600" cy="691800"/>
          </a:xfrm>
          <a:prstGeom prst="rect">
            <a:avLst/>
          </a:prstGeom>
          <a:ln>
            <a:noFill/>
          </a:ln>
        </p:spPr>
        <p:txBody>
          <a:bodyPr anchorCtr="0" anchor="ctr" bIns="91425" lIns="91425" spcFirstLastPara="1" rIns="91425" wrap="square" tIns="91425">
            <a:noAutofit/>
          </a:bodyPr>
          <a:lstStyle>
            <a:lvl1pPr lvl="0" rtl="0">
              <a:spcBef>
                <a:spcPts val="0"/>
              </a:spcBef>
              <a:spcAft>
                <a:spcPts val="0"/>
              </a:spcAft>
              <a:buSzPts val="2400"/>
              <a:buNone/>
              <a:defRPr b="0" sz="4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234" name="Google Shape;234;p18"/>
          <p:cNvSpPr txBox="1"/>
          <p:nvPr>
            <p:ph idx="1" type="subTitle"/>
          </p:nvPr>
        </p:nvSpPr>
        <p:spPr>
          <a:xfrm>
            <a:off x="2018700" y="1322250"/>
            <a:ext cx="5106600" cy="4125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solidFill>
                  <a:srgbClr val="242424"/>
                </a:solidFill>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235" name="Google Shape;235;p18"/>
          <p:cNvSpPr txBox="1"/>
          <p:nvPr>
            <p:ph hasCustomPrompt="1" idx="2" type="title"/>
          </p:nvPr>
        </p:nvSpPr>
        <p:spPr>
          <a:xfrm>
            <a:off x="2018699" y="2019600"/>
            <a:ext cx="5106600" cy="691800"/>
          </a:xfrm>
          <a:prstGeom prst="rect">
            <a:avLst/>
          </a:prstGeom>
          <a:ln>
            <a:noFill/>
          </a:ln>
        </p:spPr>
        <p:txBody>
          <a:bodyPr anchorCtr="0" anchor="ctr" bIns="91425" lIns="91425" spcFirstLastPara="1" rIns="91425" wrap="square" tIns="91425">
            <a:noAutofit/>
          </a:bodyPr>
          <a:lstStyle>
            <a:lvl1pPr lvl="0" rtl="0">
              <a:spcBef>
                <a:spcPts val="0"/>
              </a:spcBef>
              <a:spcAft>
                <a:spcPts val="0"/>
              </a:spcAft>
              <a:buSzPts val="2400"/>
              <a:buNone/>
              <a:defRPr b="0" sz="4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236" name="Google Shape;236;p18"/>
          <p:cNvSpPr txBox="1"/>
          <p:nvPr>
            <p:ph idx="3" type="subTitle"/>
          </p:nvPr>
        </p:nvSpPr>
        <p:spPr>
          <a:xfrm>
            <a:off x="2018700" y="2711400"/>
            <a:ext cx="5106600" cy="4125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solidFill>
                  <a:srgbClr val="242424"/>
                </a:solidFill>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237" name="Google Shape;237;p18"/>
          <p:cNvSpPr txBox="1"/>
          <p:nvPr>
            <p:ph hasCustomPrompt="1" idx="4" type="title"/>
          </p:nvPr>
        </p:nvSpPr>
        <p:spPr>
          <a:xfrm>
            <a:off x="2018699" y="3408750"/>
            <a:ext cx="5106600" cy="691800"/>
          </a:xfrm>
          <a:prstGeom prst="rect">
            <a:avLst/>
          </a:prstGeom>
          <a:ln>
            <a:noFill/>
          </a:ln>
        </p:spPr>
        <p:txBody>
          <a:bodyPr anchorCtr="0" anchor="ctr" bIns="91425" lIns="91425" spcFirstLastPara="1" rIns="91425" wrap="square" tIns="91425">
            <a:noAutofit/>
          </a:bodyPr>
          <a:lstStyle>
            <a:lvl1pPr lvl="0" rtl="0">
              <a:spcBef>
                <a:spcPts val="0"/>
              </a:spcBef>
              <a:spcAft>
                <a:spcPts val="0"/>
              </a:spcAft>
              <a:buSzPts val="2400"/>
              <a:buNone/>
              <a:defRPr sz="4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238" name="Google Shape;238;p18"/>
          <p:cNvSpPr txBox="1"/>
          <p:nvPr>
            <p:ph idx="5" type="subTitle"/>
          </p:nvPr>
        </p:nvSpPr>
        <p:spPr>
          <a:xfrm>
            <a:off x="2018700" y="4100550"/>
            <a:ext cx="5106600" cy="4125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solidFill>
                  <a:srgbClr val="242424"/>
                </a:solidFill>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sp>
        <p:nvSpPr>
          <p:cNvPr id="239" name="Google Shape;239;p18"/>
          <p:cNvSpPr/>
          <p:nvPr/>
        </p:nvSpPr>
        <p:spPr>
          <a:xfrm>
            <a:off x="7990975" y="4412375"/>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40" name="Google Shape;240;p18"/>
          <p:cNvCxnSpPr/>
          <p:nvPr/>
        </p:nvCxnSpPr>
        <p:spPr>
          <a:xfrm flipH="1" rot="10800000">
            <a:off x="5888325" y="399675"/>
            <a:ext cx="603300" cy="348300"/>
          </a:xfrm>
          <a:prstGeom prst="straightConnector1">
            <a:avLst/>
          </a:prstGeom>
          <a:noFill/>
          <a:ln cap="flat" cmpd="sng" w="9525">
            <a:solidFill>
              <a:schemeClr val="dk1"/>
            </a:solidFill>
            <a:prstDash val="dash"/>
            <a:round/>
            <a:headEnd len="med" w="med" type="none"/>
            <a:tailEnd len="med" w="med" type="none"/>
          </a:ln>
        </p:spPr>
      </p:cxnSp>
      <p:cxnSp>
        <p:nvCxnSpPr>
          <p:cNvPr id="241" name="Google Shape;241;p18"/>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242" name="Google Shape;242;p18"/>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5">
    <p:spTree>
      <p:nvGrpSpPr>
        <p:cNvPr id="243" name="Shape 243"/>
        <p:cNvGrpSpPr/>
        <p:nvPr/>
      </p:nvGrpSpPr>
      <p:grpSpPr>
        <a:xfrm>
          <a:off x="0" y="0"/>
          <a:ext cx="0" cy="0"/>
          <a:chOff x="0" y="0"/>
          <a:chExt cx="0" cy="0"/>
        </a:xfrm>
      </p:grpSpPr>
      <p:pic>
        <p:nvPicPr>
          <p:cNvPr id="244" name="Google Shape;244;p19"/>
          <p:cNvPicPr preferRelativeResize="0"/>
          <p:nvPr/>
        </p:nvPicPr>
        <p:blipFill>
          <a:blip r:embed="rId2">
            <a:alphaModFix/>
          </a:blip>
          <a:stretch>
            <a:fillRect/>
          </a:stretch>
        </p:blipFill>
        <p:spPr>
          <a:xfrm>
            <a:off x="0" y="0"/>
            <a:ext cx="9144000" cy="5143500"/>
          </a:xfrm>
          <a:prstGeom prst="rect">
            <a:avLst/>
          </a:prstGeom>
          <a:noFill/>
          <a:ln>
            <a:noFill/>
          </a:ln>
        </p:spPr>
      </p:pic>
      <p:sp>
        <p:nvSpPr>
          <p:cNvPr id="245" name="Google Shape;245;p19"/>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9"/>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9"/>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8" name="Google Shape;248;p19"/>
          <p:cNvSpPr txBox="1"/>
          <p:nvPr>
            <p:ph idx="1" type="subTitle"/>
          </p:nvPr>
        </p:nvSpPr>
        <p:spPr>
          <a:xfrm>
            <a:off x="1423275" y="2485663"/>
            <a:ext cx="2787000" cy="11595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cxnSp>
        <p:nvCxnSpPr>
          <p:cNvPr id="249" name="Google Shape;249;p19"/>
          <p:cNvCxnSpPr/>
          <p:nvPr/>
        </p:nvCxnSpPr>
        <p:spPr>
          <a:xfrm flipH="1" rot="10800000">
            <a:off x="970032" y="1451548"/>
            <a:ext cx="1044900" cy="603300"/>
          </a:xfrm>
          <a:prstGeom prst="straightConnector1">
            <a:avLst/>
          </a:prstGeom>
          <a:noFill/>
          <a:ln cap="flat" cmpd="sng" w="9525">
            <a:solidFill>
              <a:schemeClr val="dk1"/>
            </a:solidFill>
            <a:prstDash val="dash"/>
            <a:round/>
            <a:headEnd len="med" w="med" type="none"/>
            <a:tailEnd len="med" w="med" type="none"/>
          </a:ln>
        </p:spPr>
      </p:cxnSp>
      <p:sp>
        <p:nvSpPr>
          <p:cNvPr id="250" name="Google Shape;250;p19"/>
          <p:cNvSpPr/>
          <p:nvPr/>
        </p:nvSpPr>
        <p:spPr>
          <a:xfrm>
            <a:off x="769463" y="3971225"/>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9"/>
          <p:cNvSpPr/>
          <p:nvPr/>
        </p:nvSpPr>
        <p:spPr>
          <a:xfrm>
            <a:off x="8533625" y="82300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2" name="Google Shape;252;p19"/>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253" name="Google Shape;253;p19"/>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5_1">
    <p:spTree>
      <p:nvGrpSpPr>
        <p:cNvPr id="254" name="Shape 254"/>
        <p:cNvGrpSpPr/>
        <p:nvPr/>
      </p:nvGrpSpPr>
      <p:grpSpPr>
        <a:xfrm>
          <a:off x="0" y="0"/>
          <a:ext cx="0" cy="0"/>
          <a:chOff x="0" y="0"/>
          <a:chExt cx="0" cy="0"/>
        </a:xfrm>
      </p:grpSpPr>
      <p:pic>
        <p:nvPicPr>
          <p:cNvPr id="255" name="Google Shape;255;p20"/>
          <p:cNvPicPr preferRelativeResize="0"/>
          <p:nvPr/>
        </p:nvPicPr>
        <p:blipFill>
          <a:blip r:embed="rId2">
            <a:alphaModFix/>
          </a:blip>
          <a:stretch>
            <a:fillRect/>
          </a:stretch>
        </p:blipFill>
        <p:spPr>
          <a:xfrm>
            <a:off x="0" y="0"/>
            <a:ext cx="9144000" cy="5143500"/>
          </a:xfrm>
          <a:prstGeom prst="rect">
            <a:avLst/>
          </a:prstGeom>
          <a:noFill/>
          <a:ln>
            <a:noFill/>
          </a:ln>
        </p:spPr>
      </p:pic>
      <p:sp>
        <p:nvSpPr>
          <p:cNvPr id="256" name="Google Shape;256;p20"/>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20"/>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20"/>
          <p:cNvSpPr txBox="1"/>
          <p:nvPr>
            <p:ph type="title"/>
          </p:nvPr>
        </p:nvSpPr>
        <p:spPr>
          <a:xfrm>
            <a:off x="685325" y="1347150"/>
            <a:ext cx="4087200" cy="15390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59" name="Google Shape;259;p20"/>
          <p:cNvSpPr txBox="1"/>
          <p:nvPr>
            <p:ph idx="1" type="subTitle"/>
          </p:nvPr>
        </p:nvSpPr>
        <p:spPr>
          <a:xfrm>
            <a:off x="931213" y="2886150"/>
            <a:ext cx="3841200" cy="9102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600"/>
              <a:buNone/>
              <a:defRPr/>
            </a:lvl1pPr>
            <a:lvl2pPr lvl="1" rtl="0" algn="ctr">
              <a:spcBef>
                <a:spcPts val="0"/>
              </a:spcBef>
              <a:spcAft>
                <a:spcPts val="0"/>
              </a:spcAft>
              <a:buSzPts val="1600"/>
              <a:buNone/>
              <a:defRPr/>
            </a:lvl2pPr>
            <a:lvl3pPr lvl="2" rtl="0" algn="ctr">
              <a:spcBef>
                <a:spcPts val="0"/>
              </a:spcBef>
              <a:spcAft>
                <a:spcPts val="0"/>
              </a:spcAft>
              <a:buSzPts val="1600"/>
              <a:buNone/>
              <a:defRPr/>
            </a:lvl3pPr>
            <a:lvl4pPr lvl="3" rtl="0" algn="ctr">
              <a:spcBef>
                <a:spcPts val="0"/>
              </a:spcBef>
              <a:spcAft>
                <a:spcPts val="0"/>
              </a:spcAft>
              <a:buSzPts val="1600"/>
              <a:buNone/>
              <a:defRPr/>
            </a:lvl4pPr>
            <a:lvl5pPr lvl="4" rtl="0" algn="ctr">
              <a:spcBef>
                <a:spcPts val="0"/>
              </a:spcBef>
              <a:spcAft>
                <a:spcPts val="0"/>
              </a:spcAft>
              <a:buSzPts val="1600"/>
              <a:buNone/>
              <a:defRPr/>
            </a:lvl5pPr>
            <a:lvl6pPr lvl="5" rtl="0" algn="ctr">
              <a:spcBef>
                <a:spcPts val="0"/>
              </a:spcBef>
              <a:spcAft>
                <a:spcPts val="0"/>
              </a:spcAft>
              <a:buSzPts val="1600"/>
              <a:buNone/>
              <a:defRPr/>
            </a:lvl6pPr>
            <a:lvl7pPr lvl="6" rtl="0" algn="ctr">
              <a:spcBef>
                <a:spcPts val="0"/>
              </a:spcBef>
              <a:spcAft>
                <a:spcPts val="0"/>
              </a:spcAft>
              <a:buSzPts val="1600"/>
              <a:buNone/>
              <a:defRPr/>
            </a:lvl7pPr>
            <a:lvl8pPr lvl="7" rtl="0" algn="ctr">
              <a:spcBef>
                <a:spcPts val="0"/>
              </a:spcBef>
              <a:spcAft>
                <a:spcPts val="0"/>
              </a:spcAft>
              <a:buSzPts val="1600"/>
              <a:buNone/>
              <a:defRPr/>
            </a:lvl8pPr>
            <a:lvl9pPr lvl="8" rtl="0" algn="ctr">
              <a:spcBef>
                <a:spcPts val="0"/>
              </a:spcBef>
              <a:spcAft>
                <a:spcPts val="0"/>
              </a:spcAft>
              <a:buSzPts val="1600"/>
              <a:buNone/>
              <a:defRPr/>
            </a:lvl9pPr>
          </a:lstStyle>
          <a:p/>
        </p:txBody>
      </p:sp>
      <p:cxnSp>
        <p:nvCxnSpPr>
          <p:cNvPr id="260" name="Google Shape;260;p20"/>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261" name="Google Shape;261;p20"/>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sp>
        <p:nvSpPr>
          <p:cNvPr id="262" name="Google Shape;262;p20"/>
          <p:cNvSpPr/>
          <p:nvPr/>
        </p:nvSpPr>
        <p:spPr>
          <a:xfrm>
            <a:off x="6080725" y="41300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20"/>
          <p:cNvSpPr/>
          <p:nvPr/>
        </p:nvSpPr>
        <p:spPr>
          <a:xfrm>
            <a:off x="5422313" y="45356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64" name="Google Shape;264;p20"/>
          <p:cNvCxnSpPr/>
          <p:nvPr/>
        </p:nvCxnSpPr>
        <p:spPr>
          <a:xfrm flipH="1" rot="10800000">
            <a:off x="1105425" y="4219475"/>
            <a:ext cx="603300" cy="348300"/>
          </a:xfrm>
          <a:prstGeom prst="straightConnector1">
            <a:avLst/>
          </a:prstGeom>
          <a:noFill/>
          <a:ln cap="flat" cmpd="sng" w="9525">
            <a:solidFill>
              <a:schemeClr val="dk1"/>
            </a:solidFill>
            <a:prstDash val="dash"/>
            <a:round/>
            <a:headEnd len="med" w="med" type="none"/>
            <a:tailEnd len="med" w="med"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0" name="Shape 20"/>
        <p:cNvGrpSpPr/>
        <p:nvPr/>
      </p:nvGrpSpPr>
      <p:grpSpPr>
        <a:xfrm>
          <a:off x="0" y="0"/>
          <a:ext cx="0" cy="0"/>
          <a:chOff x="0" y="0"/>
          <a:chExt cx="0" cy="0"/>
        </a:xfrm>
      </p:grpSpPr>
      <p:pic>
        <p:nvPicPr>
          <p:cNvPr id="21" name="Google Shape;21;p3"/>
          <p:cNvPicPr preferRelativeResize="0"/>
          <p:nvPr/>
        </p:nvPicPr>
        <p:blipFill>
          <a:blip r:embed="rId2">
            <a:alphaModFix/>
          </a:blip>
          <a:stretch>
            <a:fillRect/>
          </a:stretch>
        </p:blipFill>
        <p:spPr>
          <a:xfrm>
            <a:off x="0" y="0"/>
            <a:ext cx="9144000" cy="5143500"/>
          </a:xfrm>
          <a:prstGeom prst="rect">
            <a:avLst/>
          </a:prstGeom>
          <a:noFill/>
          <a:ln>
            <a:noFill/>
          </a:ln>
        </p:spPr>
      </p:pic>
      <p:sp>
        <p:nvSpPr>
          <p:cNvPr id="22" name="Google Shape;22;p3"/>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txBox="1"/>
          <p:nvPr>
            <p:ph idx="1" type="subTitle"/>
          </p:nvPr>
        </p:nvSpPr>
        <p:spPr>
          <a:xfrm>
            <a:off x="1714100" y="3516363"/>
            <a:ext cx="2526300" cy="718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5" name="Google Shape;25;p3"/>
          <p:cNvSpPr txBox="1"/>
          <p:nvPr>
            <p:ph type="title"/>
          </p:nvPr>
        </p:nvSpPr>
        <p:spPr>
          <a:xfrm>
            <a:off x="1255750" y="2146363"/>
            <a:ext cx="3443100" cy="1284000"/>
          </a:xfrm>
          <a:prstGeom prst="rect">
            <a:avLst/>
          </a:prstGeom>
        </p:spPr>
        <p:txBody>
          <a:bodyPr anchorCtr="0" anchor="t"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6" name="Google Shape;26;p3"/>
          <p:cNvSpPr txBox="1"/>
          <p:nvPr>
            <p:ph hasCustomPrompt="1" idx="2" type="title"/>
          </p:nvPr>
        </p:nvSpPr>
        <p:spPr>
          <a:xfrm>
            <a:off x="1848700" y="908635"/>
            <a:ext cx="2257800" cy="10446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12000"/>
              <a:buNone/>
              <a:defRPr sz="96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cxnSp>
        <p:nvCxnSpPr>
          <p:cNvPr id="27" name="Google Shape;27;p3"/>
          <p:cNvCxnSpPr/>
          <p:nvPr/>
        </p:nvCxnSpPr>
        <p:spPr>
          <a:xfrm flipH="1" rot="10800000">
            <a:off x="785371" y="801854"/>
            <a:ext cx="802500" cy="463500"/>
          </a:xfrm>
          <a:prstGeom prst="straightConnector1">
            <a:avLst/>
          </a:prstGeom>
          <a:noFill/>
          <a:ln cap="flat" cmpd="sng" w="9525">
            <a:solidFill>
              <a:schemeClr val="dk1"/>
            </a:solidFill>
            <a:prstDash val="dash"/>
            <a:round/>
            <a:headEnd len="med" w="med" type="none"/>
            <a:tailEnd len="med" w="med" type="none"/>
          </a:ln>
        </p:spPr>
      </p:cxnSp>
      <p:cxnSp>
        <p:nvCxnSpPr>
          <p:cNvPr id="28" name="Google Shape;28;p3"/>
          <p:cNvCxnSpPr/>
          <p:nvPr/>
        </p:nvCxnSpPr>
        <p:spPr>
          <a:xfrm flipH="1" rot="10800000">
            <a:off x="416288" y="886698"/>
            <a:ext cx="802500" cy="463500"/>
          </a:xfrm>
          <a:prstGeom prst="straightConnector1">
            <a:avLst/>
          </a:prstGeom>
          <a:noFill/>
          <a:ln cap="flat" cmpd="sng" w="9525">
            <a:solidFill>
              <a:schemeClr val="dk1"/>
            </a:solidFill>
            <a:prstDash val="dash"/>
            <a:round/>
            <a:headEnd len="med" w="med" type="none"/>
            <a:tailEnd len="med" w="med" type="none"/>
          </a:ln>
        </p:spPr>
      </p:cxnSp>
      <p:sp>
        <p:nvSpPr>
          <p:cNvPr id="29" name="Google Shape;29;p3"/>
          <p:cNvSpPr/>
          <p:nvPr/>
        </p:nvSpPr>
        <p:spPr>
          <a:xfrm>
            <a:off x="868538" y="43672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0" name="Google Shape;30;p3"/>
          <p:cNvCxnSpPr/>
          <p:nvPr/>
        </p:nvCxnSpPr>
        <p:spPr>
          <a:xfrm flipH="1" rot="10800000">
            <a:off x="5027550" y="4325800"/>
            <a:ext cx="780900" cy="450900"/>
          </a:xfrm>
          <a:prstGeom prst="straightConnector1">
            <a:avLst/>
          </a:prstGeom>
          <a:noFill/>
          <a:ln cap="flat" cmpd="sng" w="9525">
            <a:solidFill>
              <a:schemeClr val="dk1"/>
            </a:solidFill>
            <a:prstDash val="dash"/>
            <a:round/>
            <a:headEnd len="med" w="med" type="none"/>
            <a:tailEnd len="med" w="med" type="none"/>
          </a:ln>
        </p:spPr>
      </p:cxnSp>
      <p:sp>
        <p:nvSpPr>
          <p:cNvPr id="31" name="Google Shape;31;p3"/>
          <p:cNvSpPr/>
          <p:nvPr/>
        </p:nvSpPr>
        <p:spPr>
          <a:xfrm>
            <a:off x="5581000" y="102720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2" name="Google Shape;32;p3"/>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33" name="Google Shape;33;p3"/>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6">
    <p:spTree>
      <p:nvGrpSpPr>
        <p:cNvPr id="265" name="Shape 265"/>
        <p:cNvGrpSpPr/>
        <p:nvPr/>
      </p:nvGrpSpPr>
      <p:grpSpPr>
        <a:xfrm>
          <a:off x="0" y="0"/>
          <a:ext cx="0" cy="0"/>
          <a:chOff x="0" y="0"/>
          <a:chExt cx="0" cy="0"/>
        </a:xfrm>
      </p:grpSpPr>
      <p:pic>
        <p:nvPicPr>
          <p:cNvPr id="266" name="Google Shape;266;p21"/>
          <p:cNvPicPr preferRelativeResize="0"/>
          <p:nvPr/>
        </p:nvPicPr>
        <p:blipFill>
          <a:blip r:embed="rId2">
            <a:alphaModFix/>
          </a:blip>
          <a:stretch>
            <a:fillRect/>
          </a:stretch>
        </p:blipFill>
        <p:spPr>
          <a:xfrm>
            <a:off x="0" y="0"/>
            <a:ext cx="9144000" cy="5143500"/>
          </a:xfrm>
          <a:prstGeom prst="rect">
            <a:avLst/>
          </a:prstGeom>
          <a:noFill/>
          <a:ln>
            <a:noFill/>
          </a:ln>
        </p:spPr>
      </p:pic>
      <p:sp>
        <p:nvSpPr>
          <p:cNvPr id="267" name="Google Shape;267;p21"/>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21"/>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21"/>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cxnSp>
        <p:nvCxnSpPr>
          <p:cNvPr id="270" name="Google Shape;270;p21"/>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271" name="Google Shape;271;p21"/>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sp>
        <p:nvSpPr>
          <p:cNvPr id="272" name="Google Shape;272;p21"/>
          <p:cNvSpPr/>
          <p:nvPr/>
        </p:nvSpPr>
        <p:spPr>
          <a:xfrm>
            <a:off x="300925" y="1032725"/>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73" name="Google Shape;273;p21"/>
          <p:cNvCxnSpPr/>
          <p:nvPr/>
        </p:nvCxnSpPr>
        <p:spPr>
          <a:xfrm flipH="1" rot="10800000">
            <a:off x="7928725" y="397750"/>
            <a:ext cx="603300" cy="348300"/>
          </a:xfrm>
          <a:prstGeom prst="straightConnector1">
            <a:avLst/>
          </a:prstGeom>
          <a:noFill/>
          <a:ln cap="flat" cmpd="sng" w="9525">
            <a:solidFill>
              <a:schemeClr val="dk1"/>
            </a:solidFill>
            <a:prstDash val="dash"/>
            <a:round/>
            <a:headEnd len="med" w="med" type="none"/>
            <a:tailEnd len="med" w="med" type="none"/>
          </a:ln>
        </p:spPr>
      </p:cxnSp>
      <p:sp>
        <p:nvSpPr>
          <p:cNvPr id="274" name="Google Shape;274;p21"/>
          <p:cNvSpPr/>
          <p:nvPr/>
        </p:nvSpPr>
        <p:spPr>
          <a:xfrm>
            <a:off x="5422313" y="45356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2">
    <p:spTree>
      <p:nvGrpSpPr>
        <p:cNvPr id="275" name="Shape 275"/>
        <p:cNvGrpSpPr/>
        <p:nvPr/>
      </p:nvGrpSpPr>
      <p:grpSpPr>
        <a:xfrm>
          <a:off x="0" y="0"/>
          <a:ext cx="0" cy="0"/>
          <a:chOff x="0" y="0"/>
          <a:chExt cx="0" cy="0"/>
        </a:xfrm>
      </p:grpSpPr>
      <p:sp>
        <p:nvSpPr>
          <p:cNvPr id="276" name="Google Shape;276;p22"/>
          <p:cNvSpPr txBox="1"/>
          <p:nvPr>
            <p:ph type="ctrTitle"/>
          </p:nvPr>
        </p:nvSpPr>
        <p:spPr>
          <a:xfrm>
            <a:off x="2984350" y="539500"/>
            <a:ext cx="3175200" cy="949200"/>
          </a:xfrm>
          <a:prstGeom prst="rect">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lvl1pPr lvl="0" rtl="0" algn="ctr">
              <a:spcBef>
                <a:spcPts val="0"/>
              </a:spcBef>
              <a:spcAft>
                <a:spcPts val="0"/>
              </a:spcAft>
              <a:buSzPts val="5200"/>
              <a:buNone/>
              <a:defRPr sz="40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277" name="Google Shape;277;p22"/>
          <p:cNvSpPr txBox="1"/>
          <p:nvPr>
            <p:ph idx="1" type="subTitle"/>
          </p:nvPr>
        </p:nvSpPr>
        <p:spPr>
          <a:xfrm>
            <a:off x="2984400" y="1488700"/>
            <a:ext cx="3175200" cy="1171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pic>
        <p:nvPicPr>
          <p:cNvPr id="278" name="Google Shape;278;p22"/>
          <p:cNvPicPr preferRelativeResize="0"/>
          <p:nvPr/>
        </p:nvPicPr>
        <p:blipFill>
          <a:blip r:embed="rId2">
            <a:alphaModFix/>
          </a:blip>
          <a:stretch>
            <a:fillRect/>
          </a:stretch>
        </p:blipFill>
        <p:spPr>
          <a:xfrm>
            <a:off x="0" y="0"/>
            <a:ext cx="9144000" cy="5143500"/>
          </a:xfrm>
          <a:prstGeom prst="rect">
            <a:avLst/>
          </a:prstGeom>
          <a:noFill/>
          <a:ln>
            <a:noFill/>
          </a:ln>
        </p:spPr>
      </p:pic>
      <p:sp>
        <p:nvSpPr>
          <p:cNvPr id="279" name="Google Shape;279;p22"/>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22"/>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22"/>
          <p:cNvSpPr txBox="1"/>
          <p:nvPr/>
        </p:nvSpPr>
        <p:spPr>
          <a:xfrm>
            <a:off x="2984350" y="3536803"/>
            <a:ext cx="3175200" cy="714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1200">
                <a:solidFill>
                  <a:schemeClr val="dk1"/>
                </a:solidFill>
                <a:latin typeface="Cabin"/>
                <a:ea typeface="Cabin"/>
                <a:cs typeface="Cabin"/>
                <a:sym typeface="Cabin"/>
              </a:rPr>
              <a:t>CREDITS:</a:t>
            </a:r>
            <a:r>
              <a:rPr b="1" lang="en" sz="1200">
                <a:solidFill>
                  <a:schemeClr val="dk2"/>
                </a:solidFill>
                <a:latin typeface="Cabin"/>
                <a:ea typeface="Cabin"/>
                <a:cs typeface="Cabin"/>
                <a:sym typeface="Cabin"/>
              </a:rPr>
              <a:t> </a:t>
            </a:r>
            <a:r>
              <a:rPr lang="en" sz="1200">
                <a:solidFill>
                  <a:schemeClr val="dk2"/>
                </a:solidFill>
                <a:latin typeface="Cabin"/>
                <a:ea typeface="Cabin"/>
                <a:cs typeface="Cabin"/>
                <a:sym typeface="Cabin"/>
              </a:rPr>
              <a:t>This presentation template was created by </a:t>
            </a:r>
            <a:r>
              <a:rPr b="1" lang="en" sz="1200">
                <a:solidFill>
                  <a:schemeClr val="dk1"/>
                </a:solidFill>
                <a:uFill>
                  <a:noFill/>
                </a:uFill>
                <a:latin typeface="Cabin"/>
                <a:ea typeface="Cabin"/>
                <a:cs typeface="Cabin"/>
                <a:sym typeface="Cabin"/>
                <a:hlinkClick r:id="rId3">
                  <a:extLst>
                    <a:ext uri="{A12FA001-AC4F-418D-AE19-62706E023703}">
                      <ahyp:hlinkClr val="tx"/>
                    </a:ext>
                  </a:extLst>
                </a:hlinkClick>
              </a:rPr>
              <a:t>Slidesgo</a:t>
            </a:r>
            <a:r>
              <a:rPr lang="en" sz="1200">
                <a:solidFill>
                  <a:schemeClr val="dk2"/>
                </a:solidFill>
                <a:latin typeface="Cabin"/>
                <a:ea typeface="Cabin"/>
                <a:cs typeface="Cabin"/>
                <a:sym typeface="Cabin"/>
              </a:rPr>
              <a:t>, including icons by </a:t>
            </a:r>
            <a:r>
              <a:rPr b="1" lang="en" sz="1200">
                <a:solidFill>
                  <a:schemeClr val="dk1"/>
                </a:solidFill>
                <a:uFill>
                  <a:noFill/>
                </a:uFill>
                <a:latin typeface="Cabin"/>
                <a:ea typeface="Cabin"/>
                <a:cs typeface="Cabin"/>
                <a:sym typeface="Cabin"/>
                <a:hlinkClick r:id="rId4">
                  <a:extLst>
                    <a:ext uri="{A12FA001-AC4F-418D-AE19-62706E023703}">
                      <ahyp:hlinkClr val="tx"/>
                    </a:ext>
                  </a:extLst>
                </a:hlinkClick>
              </a:rPr>
              <a:t>Flaticon</a:t>
            </a:r>
            <a:r>
              <a:rPr lang="en" sz="1200">
                <a:solidFill>
                  <a:schemeClr val="dk2"/>
                </a:solidFill>
                <a:latin typeface="Cabin"/>
                <a:ea typeface="Cabin"/>
                <a:cs typeface="Cabin"/>
                <a:sym typeface="Cabin"/>
              </a:rPr>
              <a:t> and infographics &amp; images by </a:t>
            </a:r>
            <a:r>
              <a:rPr b="1" lang="en" sz="1200">
                <a:solidFill>
                  <a:schemeClr val="dk1"/>
                </a:solidFill>
                <a:uFill>
                  <a:noFill/>
                </a:uFill>
                <a:latin typeface="Cabin"/>
                <a:ea typeface="Cabin"/>
                <a:cs typeface="Cabin"/>
                <a:sym typeface="Cabin"/>
                <a:hlinkClick r:id="rId5">
                  <a:extLst>
                    <a:ext uri="{A12FA001-AC4F-418D-AE19-62706E023703}">
                      <ahyp:hlinkClr val="tx"/>
                    </a:ext>
                  </a:extLst>
                </a:hlinkClick>
              </a:rPr>
              <a:t>Freepik</a:t>
            </a:r>
            <a:endParaRPr b="1" sz="1200">
              <a:solidFill>
                <a:schemeClr val="dk1"/>
              </a:solidFill>
              <a:latin typeface="Cabin"/>
              <a:ea typeface="Cabin"/>
              <a:cs typeface="Cabin"/>
              <a:sym typeface="Cabin"/>
            </a:endParaRPr>
          </a:p>
        </p:txBody>
      </p:sp>
      <p:cxnSp>
        <p:nvCxnSpPr>
          <p:cNvPr id="282" name="Google Shape;282;p22"/>
          <p:cNvCxnSpPr/>
          <p:nvPr/>
        </p:nvCxnSpPr>
        <p:spPr>
          <a:xfrm>
            <a:off x="8621888" y="5395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283" name="Google Shape;283;p22"/>
          <p:cNvCxnSpPr/>
          <p:nvPr/>
        </p:nvCxnSpPr>
        <p:spPr>
          <a:xfrm rot="10800000">
            <a:off x="522088" y="5395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7">
    <p:spTree>
      <p:nvGrpSpPr>
        <p:cNvPr id="284" name="Shape 284"/>
        <p:cNvGrpSpPr/>
        <p:nvPr/>
      </p:nvGrpSpPr>
      <p:grpSpPr>
        <a:xfrm>
          <a:off x="0" y="0"/>
          <a:ext cx="0" cy="0"/>
          <a:chOff x="0" y="0"/>
          <a:chExt cx="0" cy="0"/>
        </a:xfrm>
      </p:grpSpPr>
      <p:pic>
        <p:nvPicPr>
          <p:cNvPr id="285" name="Google Shape;285;p23"/>
          <p:cNvPicPr preferRelativeResize="0"/>
          <p:nvPr/>
        </p:nvPicPr>
        <p:blipFill>
          <a:blip r:embed="rId2">
            <a:alphaModFix/>
          </a:blip>
          <a:stretch>
            <a:fillRect/>
          </a:stretch>
        </p:blipFill>
        <p:spPr>
          <a:xfrm>
            <a:off x="0" y="0"/>
            <a:ext cx="9144000" cy="5143500"/>
          </a:xfrm>
          <a:prstGeom prst="rect">
            <a:avLst/>
          </a:prstGeom>
          <a:noFill/>
          <a:ln>
            <a:noFill/>
          </a:ln>
        </p:spPr>
      </p:pic>
      <p:sp>
        <p:nvSpPr>
          <p:cNvPr id="286" name="Google Shape;286;p23"/>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3"/>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8" name="Google Shape;288;p23"/>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289" name="Google Shape;289;p23"/>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7_1">
    <p:spTree>
      <p:nvGrpSpPr>
        <p:cNvPr id="290" name="Shape 290"/>
        <p:cNvGrpSpPr/>
        <p:nvPr/>
      </p:nvGrpSpPr>
      <p:grpSpPr>
        <a:xfrm>
          <a:off x="0" y="0"/>
          <a:ext cx="0" cy="0"/>
          <a:chOff x="0" y="0"/>
          <a:chExt cx="0" cy="0"/>
        </a:xfrm>
      </p:grpSpPr>
      <p:pic>
        <p:nvPicPr>
          <p:cNvPr id="291" name="Google Shape;291;p24"/>
          <p:cNvPicPr preferRelativeResize="0"/>
          <p:nvPr/>
        </p:nvPicPr>
        <p:blipFill>
          <a:blip r:embed="rId2">
            <a:alphaModFix/>
          </a:blip>
          <a:stretch>
            <a:fillRect/>
          </a:stretch>
        </p:blipFill>
        <p:spPr>
          <a:xfrm>
            <a:off x="0" y="0"/>
            <a:ext cx="9144000" cy="5143500"/>
          </a:xfrm>
          <a:prstGeom prst="rect">
            <a:avLst/>
          </a:prstGeom>
          <a:noFill/>
          <a:ln>
            <a:noFill/>
          </a:ln>
        </p:spPr>
      </p:pic>
      <p:sp>
        <p:nvSpPr>
          <p:cNvPr id="292" name="Google Shape;292;p24"/>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24"/>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94" name="Google Shape;294;p24"/>
          <p:cNvCxnSpPr/>
          <p:nvPr/>
        </p:nvCxnSpPr>
        <p:spPr>
          <a:xfrm>
            <a:off x="8621888" y="5395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295" name="Google Shape;295;p24"/>
          <p:cNvCxnSpPr/>
          <p:nvPr/>
        </p:nvCxnSpPr>
        <p:spPr>
          <a:xfrm rot="10800000">
            <a:off x="522088" y="5395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4" name="Shape 34"/>
        <p:cNvGrpSpPr/>
        <p:nvPr/>
      </p:nvGrpSpPr>
      <p:grpSpPr>
        <a:xfrm>
          <a:off x="0" y="0"/>
          <a:ext cx="0" cy="0"/>
          <a:chOff x="0" y="0"/>
          <a:chExt cx="0" cy="0"/>
        </a:xfrm>
      </p:grpSpPr>
      <p:pic>
        <p:nvPicPr>
          <p:cNvPr id="35" name="Google Shape;35;p4"/>
          <p:cNvPicPr preferRelativeResize="0"/>
          <p:nvPr/>
        </p:nvPicPr>
        <p:blipFill>
          <a:blip r:embed="rId2">
            <a:alphaModFix/>
          </a:blip>
          <a:stretch>
            <a:fillRect/>
          </a:stretch>
        </p:blipFill>
        <p:spPr>
          <a:xfrm>
            <a:off x="0" y="0"/>
            <a:ext cx="9144000" cy="5143500"/>
          </a:xfrm>
          <a:prstGeom prst="rect">
            <a:avLst/>
          </a:prstGeom>
          <a:noFill/>
          <a:ln>
            <a:noFill/>
          </a:ln>
        </p:spPr>
      </p:pic>
      <p:sp>
        <p:nvSpPr>
          <p:cNvPr id="36" name="Google Shape;36;p4"/>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4"/>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4"/>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9" name="Google Shape;39;p4"/>
          <p:cNvSpPr txBox="1"/>
          <p:nvPr>
            <p:ph idx="1" type="body"/>
          </p:nvPr>
        </p:nvSpPr>
        <p:spPr>
          <a:xfrm>
            <a:off x="713225" y="1187600"/>
            <a:ext cx="7717500" cy="3416400"/>
          </a:xfrm>
          <a:prstGeom prst="rect">
            <a:avLst/>
          </a:prstGeom>
        </p:spPr>
        <p:txBody>
          <a:bodyPr anchorCtr="0" anchor="t" bIns="91425" lIns="91425" spcFirstLastPara="1" rIns="91425" wrap="square" tIns="91425">
            <a:noAutofit/>
          </a:bodyPr>
          <a:lstStyle>
            <a:lvl1pPr indent="-330200" lvl="0" marL="457200">
              <a:spcBef>
                <a:spcPts val="0"/>
              </a:spcBef>
              <a:spcAft>
                <a:spcPts val="0"/>
              </a:spcAft>
              <a:buSzPts val="1600"/>
              <a:buChar char="●"/>
              <a:defRPr/>
            </a:lvl1pPr>
            <a:lvl2pPr indent="-330200" lvl="1" marL="914400">
              <a:spcBef>
                <a:spcPts val="0"/>
              </a:spcBef>
              <a:spcAft>
                <a:spcPts val="0"/>
              </a:spcAft>
              <a:buSzPts val="1600"/>
              <a:buChar char="○"/>
              <a:defRPr/>
            </a:lvl2pPr>
            <a:lvl3pPr indent="-330200" lvl="2" marL="1371600">
              <a:spcBef>
                <a:spcPts val="0"/>
              </a:spcBef>
              <a:spcAft>
                <a:spcPts val="0"/>
              </a:spcAft>
              <a:buSzPts val="1600"/>
              <a:buChar char="■"/>
              <a:defRPr/>
            </a:lvl3pPr>
            <a:lvl4pPr indent="-330200" lvl="3" marL="1828800">
              <a:spcBef>
                <a:spcPts val="0"/>
              </a:spcBef>
              <a:spcAft>
                <a:spcPts val="0"/>
              </a:spcAft>
              <a:buSzPts val="1600"/>
              <a:buChar char="●"/>
              <a:defRPr/>
            </a:lvl4pPr>
            <a:lvl5pPr indent="-330200" lvl="4" marL="2286000">
              <a:spcBef>
                <a:spcPts val="0"/>
              </a:spcBef>
              <a:spcAft>
                <a:spcPts val="0"/>
              </a:spcAft>
              <a:buSzPts val="1600"/>
              <a:buChar char="○"/>
              <a:defRPr/>
            </a:lvl5pPr>
            <a:lvl6pPr indent="-330200" lvl="5" marL="2743200">
              <a:spcBef>
                <a:spcPts val="0"/>
              </a:spcBef>
              <a:spcAft>
                <a:spcPts val="0"/>
              </a:spcAft>
              <a:buSzPts val="1600"/>
              <a:buChar char="■"/>
              <a:defRPr/>
            </a:lvl6pPr>
            <a:lvl7pPr indent="-330200" lvl="6" marL="3200400">
              <a:spcBef>
                <a:spcPts val="0"/>
              </a:spcBef>
              <a:spcAft>
                <a:spcPts val="0"/>
              </a:spcAft>
              <a:buSzPts val="1600"/>
              <a:buChar char="●"/>
              <a:defRPr/>
            </a:lvl7pPr>
            <a:lvl8pPr indent="-330200" lvl="7" marL="3657600">
              <a:spcBef>
                <a:spcPts val="0"/>
              </a:spcBef>
              <a:spcAft>
                <a:spcPts val="0"/>
              </a:spcAft>
              <a:buSzPts val="1600"/>
              <a:buChar char="○"/>
              <a:defRPr/>
            </a:lvl8pPr>
            <a:lvl9pPr indent="-330200" lvl="8" marL="4114800">
              <a:spcBef>
                <a:spcPts val="0"/>
              </a:spcBef>
              <a:spcAft>
                <a:spcPts val="0"/>
              </a:spcAft>
              <a:buSzPts val="1600"/>
              <a:buChar char="■"/>
              <a:defRPr/>
            </a:lvl9pPr>
          </a:lstStyle>
          <a:p/>
        </p:txBody>
      </p:sp>
      <p:cxnSp>
        <p:nvCxnSpPr>
          <p:cNvPr id="40" name="Google Shape;40;p4"/>
          <p:cNvCxnSpPr/>
          <p:nvPr/>
        </p:nvCxnSpPr>
        <p:spPr>
          <a:xfrm flipH="1" rot="10800000">
            <a:off x="8076896" y="4329829"/>
            <a:ext cx="802500" cy="463500"/>
          </a:xfrm>
          <a:prstGeom prst="straightConnector1">
            <a:avLst/>
          </a:prstGeom>
          <a:noFill/>
          <a:ln cap="flat" cmpd="sng" w="9525">
            <a:solidFill>
              <a:schemeClr val="dk1"/>
            </a:solidFill>
            <a:prstDash val="dash"/>
            <a:round/>
            <a:headEnd len="med" w="med" type="none"/>
            <a:tailEnd len="med" w="med" type="none"/>
          </a:ln>
        </p:spPr>
      </p:cxnSp>
      <p:sp>
        <p:nvSpPr>
          <p:cNvPr id="41" name="Google Shape;41;p4"/>
          <p:cNvSpPr/>
          <p:nvPr/>
        </p:nvSpPr>
        <p:spPr>
          <a:xfrm>
            <a:off x="321663" y="42404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4"/>
          <p:cNvSpPr/>
          <p:nvPr/>
        </p:nvSpPr>
        <p:spPr>
          <a:xfrm>
            <a:off x="8510325" y="3505025"/>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4"/>
          <p:cNvCxnSpPr/>
          <p:nvPr/>
        </p:nvCxnSpPr>
        <p:spPr>
          <a:xfrm flipH="1" rot="10800000">
            <a:off x="7707813" y="4414673"/>
            <a:ext cx="802500" cy="463500"/>
          </a:xfrm>
          <a:prstGeom prst="straightConnector1">
            <a:avLst/>
          </a:prstGeom>
          <a:noFill/>
          <a:ln cap="flat" cmpd="sng" w="9525">
            <a:solidFill>
              <a:schemeClr val="dk1"/>
            </a:solidFill>
            <a:prstDash val="dash"/>
            <a:round/>
            <a:headEnd len="med" w="med" type="none"/>
            <a:tailEnd len="med" w="med" type="none"/>
          </a:ln>
        </p:spPr>
      </p:cxnSp>
      <p:cxnSp>
        <p:nvCxnSpPr>
          <p:cNvPr id="44" name="Google Shape;44;p4"/>
          <p:cNvCxnSpPr/>
          <p:nvPr/>
        </p:nvCxnSpPr>
        <p:spPr>
          <a:xfrm rot="10800000">
            <a:off x="522088" y="5395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45" name="Google Shape;45;p4"/>
          <p:cNvCxnSpPr/>
          <p:nvPr/>
        </p:nvCxnSpPr>
        <p:spPr>
          <a:xfrm>
            <a:off x="8621888" y="5395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6" name="Shape 46"/>
        <p:cNvGrpSpPr/>
        <p:nvPr/>
      </p:nvGrpSpPr>
      <p:grpSpPr>
        <a:xfrm>
          <a:off x="0" y="0"/>
          <a:ext cx="0" cy="0"/>
          <a:chOff x="0" y="0"/>
          <a:chExt cx="0" cy="0"/>
        </a:xfrm>
      </p:grpSpPr>
      <p:pic>
        <p:nvPicPr>
          <p:cNvPr id="47" name="Google Shape;47;p5"/>
          <p:cNvPicPr preferRelativeResize="0"/>
          <p:nvPr/>
        </p:nvPicPr>
        <p:blipFill>
          <a:blip r:embed="rId2">
            <a:alphaModFix/>
          </a:blip>
          <a:stretch>
            <a:fillRect/>
          </a:stretch>
        </p:blipFill>
        <p:spPr>
          <a:xfrm>
            <a:off x="0" y="0"/>
            <a:ext cx="9144000" cy="5143500"/>
          </a:xfrm>
          <a:prstGeom prst="rect">
            <a:avLst/>
          </a:prstGeom>
          <a:noFill/>
          <a:ln>
            <a:noFill/>
          </a:ln>
        </p:spPr>
      </p:pic>
      <p:sp>
        <p:nvSpPr>
          <p:cNvPr id="48" name="Google Shape;48;p5"/>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5"/>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5"/>
          <p:cNvSpPr txBox="1"/>
          <p:nvPr>
            <p:ph idx="1" type="body"/>
          </p:nvPr>
        </p:nvSpPr>
        <p:spPr>
          <a:xfrm>
            <a:off x="713200" y="2216187"/>
            <a:ext cx="3622800" cy="1206300"/>
          </a:xfrm>
          <a:prstGeom prst="rect">
            <a:avLst/>
          </a:prstGeom>
        </p:spPr>
        <p:txBody>
          <a:bodyPr anchorCtr="0" anchor="t" bIns="91425" lIns="91425" spcFirstLastPara="1" rIns="91425" wrap="square" tIns="91425">
            <a:noAutofit/>
          </a:bodyPr>
          <a:lstStyle>
            <a:lvl1pPr indent="-330200" lvl="0" marL="457200" algn="ctr">
              <a:spcBef>
                <a:spcPts val="0"/>
              </a:spcBef>
              <a:spcAft>
                <a:spcPts val="0"/>
              </a:spcAft>
              <a:buSzPts val="1600"/>
              <a:buChar char="●"/>
              <a:defRPr/>
            </a:lvl1pPr>
            <a:lvl2pPr indent="-330200" lvl="1" marL="914400">
              <a:spcBef>
                <a:spcPts val="0"/>
              </a:spcBef>
              <a:spcAft>
                <a:spcPts val="0"/>
              </a:spcAft>
              <a:buSzPts val="1600"/>
              <a:buChar char="○"/>
              <a:defRPr/>
            </a:lvl2pPr>
            <a:lvl3pPr indent="-330200" lvl="2" marL="1371600">
              <a:spcBef>
                <a:spcPts val="0"/>
              </a:spcBef>
              <a:spcAft>
                <a:spcPts val="0"/>
              </a:spcAft>
              <a:buSzPts val="1600"/>
              <a:buChar char="■"/>
              <a:defRPr/>
            </a:lvl3pPr>
            <a:lvl4pPr indent="-330200" lvl="3" marL="1828800">
              <a:spcBef>
                <a:spcPts val="0"/>
              </a:spcBef>
              <a:spcAft>
                <a:spcPts val="0"/>
              </a:spcAft>
              <a:buSzPts val="1600"/>
              <a:buChar char="●"/>
              <a:defRPr/>
            </a:lvl4pPr>
            <a:lvl5pPr indent="-330200" lvl="4" marL="2286000">
              <a:spcBef>
                <a:spcPts val="0"/>
              </a:spcBef>
              <a:spcAft>
                <a:spcPts val="0"/>
              </a:spcAft>
              <a:buSzPts val="1600"/>
              <a:buChar char="○"/>
              <a:defRPr/>
            </a:lvl5pPr>
            <a:lvl6pPr indent="-330200" lvl="5" marL="2743200">
              <a:spcBef>
                <a:spcPts val="0"/>
              </a:spcBef>
              <a:spcAft>
                <a:spcPts val="0"/>
              </a:spcAft>
              <a:buSzPts val="1600"/>
              <a:buChar char="■"/>
              <a:defRPr/>
            </a:lvl6pPr>
            <a:lvl7pPr indent="-330200" lvl="6" marL="3200400">
              <a:spcBef>
                <a:spcPts val="0"/>
              </a:spcBef>
              <a:spcAft>
                <a:spcPts val="0"/>
              </a:spcAft>
              <a:buSzPts val="1600"/>
              <a:buChar char="●"/>
              <a:defRPr/>
            </a:lvl7pPr>
            <a:lvl8pPr indent="-330200" lvl="7" marL="3657600">
              <a:spcBef>
                <a:spcPts val="0"/>
              </a:spcBef>
              <a:spcAft>
                <a:spcPts val="0"/>
              </a:spcAft>
              <a:buSzPts val="1600"/>
              <a:buChar char="○"/>
              <a:defRPr/>
            </a:lvl8pPr>
            <a:lvl9pPr indent="-330200" lvl="8" marL="4114800">
              <a:spcBef>
                <a:spcPts val="0"/>
              </a:spcBef>
              <a:spcAft>
                <a:spcPts val="0"/>
              </a:spcAft>
              <a:buSzPts val="1600"/>
              <a:buChar char="■"/>
              <a:defRPr/>
            </a:lvl9pPr>
          </a:lstStyle>
          <a:p/>
        </p:txBody>
      </p:sp>
      <p:sp>
        <p:nvSpPr>
          <p:cNvPr id="51" name="Google Shape;51;p5"/>
          <p:cNvSpPr txBox="1"/>
          <p:nvPr>
            <p:ph idx="2" type="body"/>
          </p:nvPr>
        </p:nvSpPr>
        <p:spPr>
          <a:xfrm>
            <a:off x="4807725" y="2216187"/>
            <a:ext cx="3623100" cy="1206300"/>
          </a:xfrm>
          <a:prstGeom prst="rect">
            <a:avLst/>
          </a:prstGeom>
        </p:spPr>
        <p:txBody>
          <a:bodyPr anchorCtr="0" anchor="t" bIns="91425" lIns="91425" spcFirstLastPara="1" rIns="91425" wrap="square" tIns="91425">
            <a:noAutofit/>
          </a:bodyPr>
          <a:lstStyle>
            <a:lvl1pPr indent="-330200" lvl="0" marL="457200" algn="ctr">
              <a:spcBef>
                <a:spcPts val="0"/>
              </a:spcBef>
              <a:spcAft>
                <a:spcPts val="0"/>
              </a:spcAft>
              <a:buSzPts val="1600"/>
              <a:buChar char="●"/>
              <a:defRPr/>
            </a:lvl1pPr>
            <a:lvl2pPr indent="-330200" lvl="1" marL="914400">
              <a:spcBef>
                <a:spcPts val="0"/>
              </a:spcBef>
              <a:spcAft>
                <a:spcPts val="0"/>
              </a:spcAft>
              <a:buSzPts val="1600"/>
              <a:buChar char="○"/>
              <a:defRPr/>
            </a:lvl2pPr>
            <a:lvl3pPr indent="-330200" lvl="2" marL="1371600">
              <a:spcBef>
                <a:spcPts val="0"/>
              </a:spcBef>
              <a:spcAft>
                <a:spcPts val="0"/>
              </a:spcAft>
              <a:buSzPts val="1600"/>
              <a:buChar char="■"/>
              <a:defRPr/>
            </a:lvl3pPr>
            <a:lvl4pPr indent="-330200" lvl="3" marL="1828800">
              <a:spcBef>
                <a:spcPts val="0"/>
              </a:spcBef>
              <a:spcAft>
                <a:spcPts val="0"/>
              </a:spcAft>
              <a:buSzPts val="1600"/>
              <a:buChar char="●"/>
              <a:defRPr/>
            </a:lvl4pPr>
            <a:lvl5pPr indent="-330200" lvl="4" marL="2286000">
              <a:spcBef>
                <a:spcPts val="0"/>
              </a:spcBef>
              <a:spcAft>
                <a:spcPts val="0"/>
              </a:spcAft>
              <a:buSzPts val="1600"/>
              <a:buChar char="○"/>
              <a:defRPr/>
            </a:lvl5pPr>
            <a:lvl6pPr indent="-330200" lvl="5" marL="2743200">
              <a:spcBef>
                <a:spcPts val="0"/>
              </a:spcBef>
              <a:spcAft>
                <a:spcPts val="0"/>
              </a:spcAft>
              <a:buSzPts val="1600"/>
              <a:buChar char="■"/>
              <a:defRPr/>
            </a:lvl6pPr>
            <a:lvl7pPr indent="-330200" lvl="6" marL="3200400">
              <a:spcBef>
                <a:spcPts val="0"/>
              </a:spcBef>
              <a:spcAft>
                <a:spcPts val="0"/>
              </a:spcAft>
              <a:buSzPts val="1600"/>
              <a:buChar char="●"/>
              <a:defRPr/>
            </a:lvl7pPr>
            <a:lvl8pPr indent="-330200" lvl="7" marL="3657600">
              <a:spcBef>
                <a:spcPts val="0"/>
              </a:spcBef>
              <a:spcAft>
                <a:spcPts val="0"/>
              </a:spcAft>
              <a:buSzPts val="1600"/>
              <a:buChar char="○"/>
              <a:defRPr/>
            </a:lvl8pPr>
            <a:lvl9pPr indent="-330200" lvl="8" marL="4114800">
              <a:spcBef>
                <a:spcPts val="0"/>
              </a:spcBef>
              <a:spcAft>
                <a:spcPts val="0"/>
              </a:spcAft>
              <a:buSzPts val="1600"/>
              <a:buChar char="■"/>
              <a:defRPr/>
            </a:lvl9pPr>
          </a:lstStyle>
          <a:p/>
        </p:txBody>
      </p:sp>
      <p:sp>
        <p:nvSpPr>
          <p:cNvPr id="52" name="Google Shape;52;p5"/>
          <p:cNvSpPr txBox="1"/>
          <p:nvPr>
            <p:ph type="title"/>
          </p:nvPr>
        </p:nvSpPr>
        <p:spPr>
          <a:xfrm>
            <a:off x="713200" y="1721013"/>
            <a:ext cx="3622800" cy="5028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sp>
        <p:nvSpPr>
          <p:cNvPr id="53" name="Google Shape;53;p5"/>
          <p:cNvSpPr txBox="1"/>
          <p:nvPr>
            <p:ph idx="3" type="title"/>
          </p:nvPr>
        </p:nvSpPr>
        <p:spPr>
          <a:xfrm>
            <a:off x="4807726" y="1721013"/>
            <a:ext cx="3623100" cy="5028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000"/>
            </a:lvl1pPr>
            <a:lvl2pPr lvl="1" rtl="0">
              <a:spcBef>
                <a:spcPts val="0"/>
              </a:spcBef>
              <a:spcAft>
                <a:spcPts val="0"/>
              </a:spcAft>
              <a:buSzPts val="2800"/>
              <a:buNone/>
              <a:defRPr>
                <a:latin typeface="Cabin"/>
                <a:ea typeface="Cabin"/>
                <a:cs typeface="Cabin"/>
                <a:sym typeface="Cabin"/>
              </a:defRPr>
            </a:lvl2pPr>
            <a:lvl3pPr lvl="2" rtl="0">
              <a:spcBef>
                <a:spcPts val="0"/>
              </a:spcBef>
              <a:spcAft>
                <a:spcPts val="0"/>
              </a:spcAft>
              <a:buSzPts val="2800"/>
              <a:buNone/>
              <a:defRPr>
                <a:latin typeface="Cabin"/>
                <a:ea typeface="Cabin"/>
                <a:cs typeface="Cabin"/>
                <a:sym typeface="Cabin"/>
              </a:defRPr>
            </a:lvl3pPr>
            <a:lvl4pPr lvl="3" rtl="0">
              <a:spcBef>
                <a:spcPts val="0"/>
              </a:spcBef>
              <a:spcAft>
                <a:spcPts val="0"/>
              </a:spcAft>
              <a:buSzPts val="2800"/>
              <a:buNone/>
              <a:defRPr>
                <a:latin typeface="Cabin"/>
                <a:ea typeface="Cabin"/>
                <a:cs typeface="Cabin"/>
                <a:sym typeface="Cabin"/>
              </a:defRPr>
            </a:lvl4pPr>
            <a:lvl5pPr lvl="4" rtl="0">
              <a:spcBef>
                <a:spcPts val="0"/>
              </a:spcBef>
              <a:spcAft>
                <a:spcPts val="0"/>
              </a:spcAft>
              <a:buSzPts val="2800"/>
              <a:buNone/>
              <a:defRPr>
                <a:latin typeface="Cabin"/>
                <a:ea typeface="Cabin"/>
                <a:cs typeface="Cabin"/>
                <a:sym typeface="Cabin"/>
              </a:defRPr>
            </a:lvl5pPr>
            <a:lvl6pPr lvl="5" rtl="0">
              <a:spcBef>
                <a:spcPts val="0"/>
              </a:spcBef>
              <a:spcAft>
                <a:spcPts val="0"/>
              </a:spcAft>
              <a:buSzPts val="2800"/>
              <a:buNone/>
              <a:defRPr>
                <a:latin typeface="Cabin"/>
                <a:ea typeface="Cabin"/>
                <a:cs typeface="Cabin"/>
                <a:sym typeface="Cabin"/>
              </a:defRPr>
            </a:lvl6pPr>
            <a:lvl7pPr lvl="6" rtl="0">
              <a:spcBef>
                <a:spcPts val="0"/>
              </a:spcBef>
              <a:spcAft>
                <a:spcPts val="0"/>
              </a:spcAft>
              <a:buSzPts val="2800"/>
              <a:buNone/>
              <a:defRPr>
                <a:latin typeface="Cabin"/>
                <a:ea typeface="Cabin"/>
                <a:cs typeface="Cabin"/>
                <a:sym typeface="Cabin"/>
              </a:defRPr>
            </a:lvl7pPr>
            <a:lvl8pPr lvl="7" rtl="0">
              <a:spcBef>
                <a:spcPts val="0"/>
              </a:spcBef>
              <a:spcAft>
                <a:spcPts val="0"/>
              </a:spcAft>
              <a:buSzPts val="2800"/>
              <a:buNone/>
              <a:defRPr>
                <a:latin typeface="Cabin"/>
                <a:ea typeface="Cabin"/>
                <a:cs typeface="Cabin"/>
                <a:sym typeface="Cabin"/>
              </a:defRPr>
            </a:lvl8pPr>
            <a:lvl9pPr lvl="8" rtl="0">
              <a:spcBef>
                <a:spcPts val="0"/>
              </a:spcBef>
              <a:spcAft>
                <a:spcPts val="0"/>
              </a:spcAft>
              <a:buSzPts val="2800"/>
              <a:buNone/>
              <a:defRPr>
                <a:latin typeface="Cabin"/>
                <a:ea typeface="Cabin"/>
                <a:cs typeface="Cabin"/>
                <a:sym typeface="Cabin"/>
              </a:defRPr>
            </a:lvl9pPr>
          </a:lstStyle>
          <a:p/>
        </p:txBody>
      </p:sp>
      <p:cxnSp>
        <p:nvCxnSpPr>
          <p:cNvPr id="54" name="Google Shape;54;p5"/>
          <p:cNvCxnSpPr/>
          <p:nvPr/>
        </p:nvCxnSpPr>
        <p:spPr>
          <a:xfrm flipH="1" rot="10800000">
            <a:off x="4202907" y="4462148"/>
            <a:ext cx="575400" cy="332100"/>
          </a:xfrm>
          <a:prstGeom prst="straightConnector1">
            <a:avLst/>
          </a:prstGeom>
          <a:noFill/>
          <a:ln cap="flat" cmpd="sng" w="9525">
            <a:solidFill>
              <a:schemeClr val="dk1"/>
            </a:solidFill>
            <a:prstDash val="dash"/>
            <a:round/>
            <a:headEnd len="med" w="med" type="none"/>
            <a:tailEnd len="med" w="med" type="none"/>
          </a:ln>
        </p:spPr>
      </p:cxnSp>
      <p:sp>
        <p:nvSpPr>
          <p:cNvPr id="55" name="Google Shape;55;p5"/>
          <p:cNvSpPr/>
          <p:nvPr/>
        </p:nvSpPr>
        <p:spPr>
          <a:xfrm>
            <a:off x="377488" y="411510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5"/>
          <p:cNvSpPr/>
          <p:nvPr/>
        </p:nvSpPr>
        <p:spPr>
          <a:xfrm>
            <a:off x="7824500" y="4542375"/>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7" name="Google Shape;57;p5"/>
          <p:cNvCxnSpPr/>
          <p:nvPr/>
        </p:nvCxnSpPr>
        <p:spPr>
          <a:xfrm flipH="1" rot="10800000">
            <a:off x="8033200" y="427900"/>
            <a:ext cx="603300" cy="348300"/>
          </a:xfrm>
          <a:prstGeom prst="straightConnector1">
            <a:avLst/>
          </a:prstGeom>
          <a:noFill/>
          <a:ln cap="flat" cmpd="sng" w="9525">
            <a:solidFill>
              <a:schemeClr val="dk1"/>
            </a:solidFill>
            <a:prstDash val="dash"/>
            <a:round/>
            <a:headEnd len="med" w="med" type="none"/>
            <a:tailEnd len="med" w="med" type="none"/>
          </a:ln>
        </p:spPr>
      </p:cxnSp>
      <p:cxnSp>
        <p:nvCxnSpPr>
          <p:cNvPr id="58" name="Google Shape;58;p5"/>
          <p:cNvCxnSpPr/>
          <p:nvPr/>
        </p:nvCxnSpPr>
        <p:spPr>
          <a:xfrm rot="10800000">
            <a:off x="522088" y="5395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59" name="Google Shape;59;p5"/>
          <p:cNvCxnSpPr/>
          <p:nvPr/>
        </p:nvCxnSpPr>
        <p:spPr>
          <a:xfrm>
            <a:off x="8621888" y="5395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0" name="Shape 60"/>
        <p:cNvGrpSpPr/>
        <p:nvPr/>
      </p:nvGrpSpPr>
      <p:grpSpPr>
        <a:xfrm>
          <a:off x="0" y="0"/>
          <a:ext cx="0" cy="0"/>
          <a:chOff x="0" y="0"/>
          <a:chExt cx="0" cy="0"/>
        </a:xfrm>
      </p:grpSpPr>
      <p:pic>
        <p:nvPicPr>
          <p:cNvPr id="61" name="Google Shape;61;p6"/>
          <p:cNvPicPr preferRelativeResize="0"/>
          <p:nvPr/>
        </p:nvPicPr>
        <p:blipFill>
          <a:blip r:embed="rId2">
            <a:alphaModFix/>
          </a:blip>
          <a:stretch>
            <a:fillRect/>
          </a:stretch>
        </p:blipFill>
        <p:spPr>
          <a:xfrm>
            <a:off x="0" y="0"/>
            <a:ext cx="9144000" cy="5143500"/>
          </a:xfrm>
          <a:prstGeom prst="rect">
            <a:avLst/>
          </a:prstGeom>
          <a:noFill/>
          <a:ln>
            <a:noFill/>
          </a:ln>
        </p:spPr>
      </p:pic>
      <p:sp>
        <p:nvSpPr>
          <p:cNvPr id="62" name="Google Shape;62;p6"/>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6"/>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6"/>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cxnSp>
        <p:nvCxnSpPr>
          <p:cNvPr id="65" name="Google Shape;65;p6"/>
          <p:cNvCxnSpPr/>
          <p:nvPr/>
        </p:nvCxnSpPr>
        <p:spPr>
          <a:xfrm flipH="1" rot="10800000">
            <a:off x="7998807" y="4467848"/>
            <a:ext cx="655500" cy="378300"/>
          </a:xfrm>
          <a:prstGeom prst="straightConnector1">
            <a:avLst/>
          </a:prstGeom>
          <a:noFill/>
          <a:ln cap="flat" cmpd="sng" w="9525">
            <a:solidFill>
              <a:schemeClr val="dk1"/>
            </a:solidFill>
            <a:prstDash val="dash"/>
            <a:round/>
            <a:headEnd len="med" w="med" type="none"/>
            <a:tailEnd len="med" w="med" type="none"/>
          </a:ln>
        </p:spPr>
      </p:cxnSp>
      <p:cxnSp>
        <p:nvCxnSpPr>
          <p:cNvPr id="66" name="Google Shape;66;p6"/>
          <p:cNvCxnSpPr/>
          <p:nvPr/>
        </p:nvCxnSpPr>
        <p:spPr>
          <a:xfrm flipH="1" rot="10800000">
            <a:off x="796588" y="350173"/>
            <a:ext cx="802500" cy="463500"/>
          </a:xfrm>
          <a:prstGeom prst="straightConnector1">
            <a:avLst/>
          </a:prstGeom>
          <a:noFill/>
          <a:ln cap="flat" cmpd="sng" w="9525">
            <a:solidFill>
              <a:schemeClr val="dk1"/>
            </a:solidFill>
            <a:prstDash val="dash"/>
            <a:round/>
            <a:headEnd len="med" w="med" type="none"/>
            <a:tailEnd len="med" w="med" type="none"/>
          </a:ln>
        </p:spPr>
      </p:cxnSp>
      <p:sp>
        <p:nvSpPr>
          <p:cNvPr id="67" name="Google Shape;67;p6"/>
          <p:cNvSpPr/>
          <p:nvPr/>
        </p:nvSpPr>
        <p:spPr>
          <a:xfrm>
            <a:off x="332937" y="43542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p:nvPr/>
        </p:nvSpPr>
        <p:spPr>
          <a:xfrm>
            <a:off x="8494950" y="39483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9" name="Google Shape;69;p6"/>
          <p:cNvCxnSpPr/>
          <p:nvPr/>
        </p:nvCxnSpPr>
        <p:spPr>
          <a:xfrm flipH="1" rot="10800000">
            <a:off x="1165671" y="265329"/>
            <a:ext cx="802500" cy="463500"/>
          </a:xfrm>
          <a:prstGeom prst="straightConnector1">
            <a:avLst/>
          </a:prstGeom>
          <a:noFill/>
          <a:ln cap="flat" cmpd="sng" w="9525">
            <a:solidFill>
              <a:schemeClr val="dk1"/>
            </a:solidFill>
            <a:prstDash val="dash"/>
            <a:round/>
            <a:headEnd len="med" w="med" type="none"/>
            <a:tailEnd len="med" w="med" type="none"/>
          </a:ln>
        </p:spPr>
      </p:cxnSp>
      <p:cxnSp>
        <p:nvCxnSpPr>
          <p:cNvPr id="70" name="Google Shape;70;p6"/>
          <p:cNvCxnSpPr/>
          <p:nvPr/>
        </p:nvCxnSpPr>
        <p:spPr>
          <a:xfrm rot="10800000">
            <a:off x="522088" y="5395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71" name="Google Shape;71;p6"/>
          <p:cNvCxnSpPr/>
          <p:nvPr/>
        </p:nvCxnSpPr>
        <p:spPr>
          <a:xfrm>
            <a:off x="8621888" y="539500"/>
            <a:ext cx="0" cy="2801100"/>
          </a:xfrm>
          <a:prstGeom prst="straightConnector1">
            <a:avLst/>
          </a:prstGeom>
          <a:noFill/>
          <a:ln cap="flat" cmpd="sng" w="9525">
            <a:solidFill>
              <a:schemeClr val="dk1"/>
            </a:solidFill>
            <a:prstDash val="dash"/>
            <a:round/>
            <a:headEnd len="med" w="med" type="none"/>
            <a:tailEnd len="med" w="med" type="triangl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2" name="Shape 72"/>
        <p:cNvGrpSpPr/>
        <p:nvPr/>
      </p:nvGrpSpPr>
      <p:grpSpPr>
        <a:xfrm>
          <a:off x="0" y="0"/>
          <a:ext cx="0" cy="0"/>
          <a:chOff x="0" y="0"/>
          <a:chExt cx="0" cy="0"/>
        </a:xfrm>
      </p:grpSpPr>
      <p:pic>
        <p:nvPicPr>
          <p:cNvPr id="73" name="Google Shape;73;p7"/>
          <p:cNvPicPr preferRelativeResize="0"/>
          <p:nvPr/>
        </p:nvPicPr>
        <p:blipFill>
          <a:blip r:embed="rId2">
            <a:alphaModFix/>
          </a:blip>
          <a:stretch>
            <a:fillRect/>
          </a:stretch>
        </p:blipFill>
        <p:spPr>
          <a:xfrm>
            <a:off x="0" y="0"/>
            <a:ext cx="9144000" cy="5143500"/>
          </a:xfrm>
          <a:prstGeom prst="rect">
            <a:avLst/>
          </a:prstGeom>
          <a:noFill/>
          <a:ln>
            <a:noFill/>
          </a:ln>
        </p:spPr>
      </p:pic>
      <p:sp>
        <p:nvSpPr>
          <p:cNvPr id="74" name="Google Shape;74;p7"/>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7"/>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7"/>
          <p:cNvSpPr txBox="1"/>
          <p:nvPr>
            <p:ph type="title"/>
          </p:nvPr>
        </p:nvSpPr>
        <p:spPr>
          <a:xfrm>
            <a:off x="721025" y="539500"/>
            <a:ext cx="7701900" cy="576000"/>
          </a:xfrm>
          <a:prstGeom prst="rect">
            <a:avLst/>
          </a:prstGeom>
        </p:spPr>
        <p:txBody>
          <a:bodyPr anchorCtr="0" anchor="t" bIns="91425" lIns="91425" spcFirstLastPara="1" rIns="91425" wrap="square" tIns="91425">
            <a:noAutofit/>
          </a:bodyPr>
          <a:lstStyle>
            <a:lvl1pPr lvl="0">
              <a:spcBef>
                <a:spcPts val="0"/>
              </a:spcBef>
              <a:spcAft>
                <a:spcPts val="0"/>
              </a:spcAft>
              <a:buSzPts val="24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7" name="Google Shape;77;p7"/>
          <p:cNvSpPr txBox="1"/>
          <p:nvPr>
            <p:ph idx="1" type="body"/>
          </p:nvPr>
        </p:nvSpPr>
        <p:spPr>
          <a:xfrm>
            <a:off x="1988125" y="1291175"/>
            <a:ext cx="5167800" cy="3312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8" name="Google Shape;78;p7"/>
          <p:cNvSpPr/>
          <p:nvPr/>
        </p:nvSpPr>
        <p:spPr>
          <a:xfrm>
            <a:off x="377488" y="3681525"/>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79" name="Google Shape;79;p7"/>
          <p:cNvCxnSpPr/>
          <p:nvPr/>
        </p:nvCxnSpPr>
        <p:spPr>
          <a:xfrm rot="10800000">
            <a:off x="522088" y="5395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80" name="Google Shape;80;p7"/>
          <p:cNvCxnSpPr/>
          <p:nvPr/>
        </p:nvCxnSpPr>
        <p:spPr>
          <a:xfrm>
            <a:off x="8621888" y="539500"/>
            <a:ext cx="0" cy="2801100"/>
          </a:xfrm>
          <a:prstGeom prst="straightConnector1">
            <a:avLst/>
          </a:prstGeom>
          <a:noFill/>
          <a:ln cap="flat" cmpd="sng" w="9525">
            <a:solidFill>
              <a:schemeClr val="dk1"/>
            </a:solidFill>
            <a:prstDash val="dash"/>
            <a:round/>
            <a:headEnd len="med" w="med" type="none"/>
            <a:tailEnd len="med" w="med" type="triangle"/>
          </a:ln>
        </p:spPr>
      </p:cxnSp>
      <p:sp>
        <p:nvSpPr>
          <p:cNvPr id="81" name="Google Shape;81;p7"/>
          <p:cNvSpPr/>
          <p:nvPr/>
        </p:nvSpPr>
        <p:spPr>
          <a:xfrm>
            <a:off x="8510625" y="442080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2" name="Google Shape;82;p7"/>
          <p:cNvCxnSpPr/>
          <p:nvPr/>
        </p:nvCxnSpPr>
        <p:spPr>
          <a:xfrm flipH="1" rot="10800000">
            <a:off x="4594500" y="4340400"/>
            <a:ext cx="779700" cy="450000"/>
          </a:xfrm>
          <a:prstGeom prst="straightConnector1">
            <a:avLst/>
          </a:prstGeom>
          <a:noFill/>
          <a:ln cap="flat" cmpd="sng" w="9525">
            <a:solidFill>
              <a:schemeClr val="dk1"/>
            </a:solidFill>
            <a:prstDash val="dash"/>
            <a:round/>
            <a:headEnd len="med" w="med" type="none"/>
            <a:tailEnd len="med" w="med"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3" name="Shape 83"/>
        <p:cNvGrpSpPr/>
        <p:nvPr/>
      </p:nvGrpSpPr>
      <p:grpSpPr>
        <a:xfrm>
          <a:off x="0" y="0"/>
          <a:ext cx="0" cy="0"/>
          <a:chOff x="0" y="0"/>
          <a:chExt cx="0" cy="0"/>
        </a:xfrm>
      </p:grpSpPr>
      <p:sp>
        <p:nvSpPr>
          <p:cNvPr id="84" name="Google Shape;84;p8"/>
          <p:cNvSpPr txBox="1"/>
          <p:nvPr>
            <p:ph type="title"/>
          </p:nvPr>
        </p:nvSpPr>
        <p:spPr>
          <a:xfrm>
            <a:off x="1661450" y="1229525"/>
            <a:ext cx="5821200" cy="26847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pic>
        <p:nvPicPr>
          <p:cNvPr id="85" name="Google Shape;85;p8"/>
          <p:cNvPicPr preferRelativeResize="0"/>
          <p:nvPr/>
        </p:nvPicPr>
        <p:blipFill>
          <a:blip r:embed="rId2">
            <a:alphaModFix/>
          </a:blip>
          <a:stretch>
            <a:fillRect/>
          </a:stretch>
        </p:blipFill>
        <p:spPr>
          <a:xfrm>
            <a:off x="0" y="0"/>
            <a:ext cx="9144000" cy="5143500"/>
          </a:xfrm>
          <a:prstGeom prst="rect">
            <a:avLst/>
          </a:prstGeom>
          <a:noFill/>
          <a:ln>
            <a:noFill/>
          </a:ln>
        </p:spPr>
      </p:pic>
      <p:sp>
        <p:nvSpPr>
          <p:cNvPr id="86" name="Google Shape;86;p8"/>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8" name="Google Shape;88;p8"/>
          <p:cNvCxnSpPr/>
          <p:nvPr/>
        </p:nvCxnSpPr>
        <p:spPr>
          <a:xfrm flipH="1" rot="10800000">
            <a:off x="1825671" y="940491"/>
            <a:ext cx="802500" cy="463500"/>
          </a:xfrm>
          <a:prstGeom prst="straightConnector1">
            <a:avLst/>
          </a:prstGeom>
          <a:noFill/>
          <a:ln cap="flat" cmpd="sng" w="9525">
            <a:solidFill>
              <a:schemeClr val="dk1"/>
            </a:solidFill>
            <a:prstDash val="dash"/>
            <a:round/>
            <a:headEnd len="med" w="med" type="none"/>
            <a:tailEnd len="med" w="med" type="none"/>
          </a:ln>
        </p:spPr>
      </p:cxnSp>
      <p:cxnSp>
        <p:nvCxnSpPr>
          <p:cNvPr id="89" name="Google Shape;89;p8"/>
          <p:cNvCxnSpPr/>
          <p:nvPr/>
        </p:nvCxnSpPr>
        <p:spPr>
          <a:xfrm flipH="1" rot="10800000">
            <a:off x="1456588" y="1025335"/>
            <a:ext cx="802500" cy="463500"/>
          </a:xfrm>
          <a:prstGeom prst="straightConnector1">
            <a:avLst/>
          </a:prstGeom>
          <a:noFill/>
          <a:ln cap="flat" cmpd="sng" w="9525">
            <a:solidFill>
              <a:schemeClr val="dk1"/>
            </a:solidFill>
            <a:prstDash val="dash"/>
            <a:round/>
            <a:headEnd len="med" w="med" type="none"/>
            <a:tailEnd len="med" w="med" type="none"/>
          </a:ln>
        </p:spPr>
      </p:cxnSp>
      <p:sp>
        <p:nvSpPr>
          <p:cNvPr id="90" name="Google Shape;90;p8"/>
          <p:cNvSpPr/>
          <p:nvPr/>
        </p:nvSpPr>
        <p:spPr>
          <a:xfrm>
            <a:off x="921388" y="9737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91" name="Google Shape;91;p8"/>
          <p:cNvCxnSpPr/>
          <p:nvPr/>
        </p:nvCxnSpPr>
        <p:spPr>
          <a:xfrm flipH="1" rot="10800000">
            <a:off x="5888325" y="399675"/>
            <a:ext cx="603300" cy="348300"/>
          </a:xfrm>
          <a:prstGeom prst="straightConnector1">
            <a:avLst/>
          </a:prstGeom>
          <a:noFill/>
          <a:ln cap="flat" cmpd="sng" w="9525">
            <a:solidFill>
              <a:schemeClr val="dk1"/>
            </a:solidFill>
            <a:prstDash val="dash"/>
            <a:round/>
            <a:headEnd len="med" w="med" type="none"/>
            <a:tailEnd len="med" w="med" type="none"/>
          </a:ln>
        </p:spPr>
      </p:cxnSp>
      <p:cxnSp>
        <p:nvCxnSpPr>
          <p:cNvPr id="92" name="Google Shape;92;p8"/>
          <p:cNvCxnSpPr/>
          <p:nvPr/>
        </p:nvCxnSpPr>
        <p:spPr>
          <a:xfrm rot="10800000">
            <a:off x="522088" y="5395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93" name="Google Shape;93;p8"/>
          <p:cNvCxnSpPr/>
          <p:nvPr/>
        </p:nvCxnSpPr>
        <p:spPr>
          <a:xfrm>
            <a:off x="8621888" y="5395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94" name="Google Shape;94;p8"/>
          <p:cNvCxnSpPr/>
          <p:nvPr/>
        </p:nvCxnSpPr>
        <p:spPr>
          <a:xfrm flipH="1" rot="10800000">
            <a:off x="4202907" y="4190948"/>
            <a:ext cx="1044900" cy="603300"/>
          </a:xfrm>
          <a:prstGeom prst="straightConnector1">
            <a:avLst/>
          </a:prstGeom>
          <a:noFill/>
          <a:ln cap="flat" cmpd="sng" w="9525">
            <a:solidFill>
              <a:schemeClr val="dk1"/>
            </a:solidFill>
            <a:prstDash val="dash"/>
            <a:round/>
            <a:headEnd len="med" w="med" type="none"/>
            <a:tailEnd len="med" w="med" type="none"/>
          </a:ln>
        </p:spPr>
      </p:cxnSp>
      <p:sp>
        <p:nvSpPr>
          <p:cNvPr id="95" name="Google Shape;95;p8"/>
          <p:cNvSpPr/>
          <p:nvPr/>
        </p:nvSpPr>
        <p:spPr>
          <a:xfrm>
            <a:off x="7789400" y="41909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6" name="Shape 96"/>
        <p:cNvGrpSpPr/>
        <p:nvPr/>
      </p:nvGrpSpPr>
      <p:grpSpPr>
        <a:xfrm>
          <a:off x="0" y="0"/>
          <a:ext cx="0" cy="0"/>
          <a:chOff x="0" y="0"/>
          <a:chExt cx="0" cy="0"/>
        </a:xfrm>
      </p:grpSpPr>
      <p:pic>
        <p:nvPicPr>
          <p:cNvPr id="97" name="Google Shape;97;p9"/>
          <p:cNvPicPr preferRelativeResize="0"/>
          <p:nvPr/>
        </p:nvPicPr>
        <p:blipFill>
          <a:blip r:embed="rId2">
            <a:alphaModFix/>
          </a:blip>
          <a:stretch>
            <a:fillRect/>
          </a:stretch>
        </p:blipFill>
        <p:spPr>
          <a:xfrm>
            <a:off x="0" y="0"/>
            <a:ext cx="9144000" cy="5143500"/>
          </a:xfrm>
          <a:prstGeom prst="rect">
            <a:avLst/>
          </a:prstGeom>
          <a:noFill/>
          <a:ln>
            <a:noFill/>
          </a:ln>
        </p:spPr>
      </p:pic>
      <p:sp>
        <p:nvSpPr>
          <p:cNvPr id="98" name="Google Shape;98;p9"/>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9"/>
          <p:cNvSpPr txBox="1"/>
          <p:nvPr>
            <p:ph type="title"/>
          </p:nvPr>
        </p:nvSpPr>
        <p:spPr>
          <a:xfrm>
            <a:off x="3901750" y="1171425"/>
            <a:ext cx="42333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0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01" name="Google Shape;101;p9"/>
          <p:cNvSpPr txBox="1"/>
          <p:nvPr>
            <p:ph idx="1" type="subTitle"/>
          </p:nvPr>
        </p:nvSpPr>
        <p:spPr>
          <a:xfrm>
            <a:off x="3901725" y="2736981"/>
            <a:ext cx="42333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cxnSp>
        <p:nvCxnSpPr>
          <p:cNvPr id="102" name="Google Shape;102;p9"/>
          <p:cNvCxnSpPr/>
          <p:nvPr/>
        </p:nvCxnSpPr>
        <p:spPr>
          <a:xfrm flipH="1" rot="10800000">
            <a:off x="4202907" y="4190948"/>
            <a:ext cx="1044900" cy="603300"/>
          </a:xfrm>
          <a:prstGeom prst="straightConnector1">
            <a:avLst/>
          </a:prstGeom>
          <a:noFill/>
          <a:ln cap="flat" cmpd="sng" w="9525">
            <a:solidFill>
              <a:schemeClr val="dk1"/>
            </a:solidFill>
            <a:prstDash val="dash"/>
            <a:round/>
            <a:headEnd len="med" w="med" type="none"/>
            <a:tailEnd len="med" w="med" type="none"/>
          </a:ln>
        </p:spPr>
      </p:cxnSp>
      <p:sp>
        <p:nvSpPr>
          <p:cNvPr id="103" name="Google Shape;103;p9"/>
          <p:cNvSpPr/>
          <p:nvPr/>
        </p:nvSpPr>
        <p:spPr>
          <a:xfrm>
            <a:off x="921388" y="9737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9"/>
          <p:cNvSpPr/>
          <p:nvPr/>
        </p:nvSpPr>
        <p:spPr>
          <a:xfrm>
            <a:off x="7789400" y="4190950"/>
            <a:ext cx="289200" cy="289200"/>
          </a:xfrm>
          <a:prstGeom prst="ellipse">
            <a:avLst/>
          </a:prstGeom>
          <a:solidFill>
            <a:schemeClr val="lt1"/>
          </a:solid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5" name="Google Shape;105;p9"/>
          <p:cNvCxnSpPr/>
          <p:nvPr/>
        </p:nvCxnSpPr>
        <p:spPr>
          <a:xfrm flipH="1" rot="10800000">
            <a:off x="5888325" y="399675"/>
            <a:ext cx="603300" cy="348300"/>
          </a:xfrm>
          <a:prstGeom prst="straightConnector1">
            <a:avLst/>
          </a:prstGeom>
          <a:noFill/>
          <a:ln cap="flat" cmpd="sng" w="9525">
            <a:solidFill>
              <a:schemeClr val="dk1"/>
            </a:solidFill>
            <a:prstDash val="dash"/>
            <a:round/>
            <a:headEnd len="med" w="med" type="none"/>
            <a:tailEnd len="med" w="med" type="none"/>
          </a:ln>
        </p:spPr>
      </p:cxnSp>
      <p:cxnSp>
        <p:nvCxnSpPr>
          <p:cNvPr id="106" name="Google Shape;106;p9"/>
          <p:cNvCxnSpPr/>
          <p:nvPr/>
        </p:nvCxnSpPr>
        <p:spPr>
          <a:xfrm>
            <a:off x="5220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107" name="Google Shape;107;p9"/>
          <p:cNvCxnSpPr/>
          <p:nvPr/>
        </p:nvCxnSpPr>
        <p:spPr>
          <a:xfrm rot="10800000">
            <a:off x="8621888" y="1802900"/>
            <a:ext cx="0" cy="2801100"/>
          </a:xfrm>
          <a:prstGeom prst="straightConnector1">
            <a:avLst/>
          </a:prstGeom>
          <a:noFill/>
          <a:ln cap="flat" cmpd="sng" w="9525">
            <a:solidFill>
              <a:schemeClr val="dk1"/>
            </a:solidFill>
            <a:prstDash val="dash"/>
            <a:round/>
            <a:headEnd len="med" w="med" type="none"/>
            <a:tailEnd len="med" w="med" type="triangle"/>
          </a:ln>
        </p:spPr>
      </p:cxnSp>
      <p:cxnSp>
        <p:nvCxnSpPr>
          <p:cNvPr id="108" name="Google Shape;108;p9"/>
          <p:cNvCxnSpPr/>
          <p:nvPr/>
        </p:nvCxnSpPr>
        <p:spPr>
          <a:xfrm flipH="1" rot="10800000">
            <a:off x="1825671" y="940491"/>
            <a:ext cx="802500" cy="463500"/>
          </a:xfrm>
          <a:prstGeom prst="straightConnector1">
            <a:avLst/>
          </a:prstGeom>
          <a:noFill/>
          <a:ln cap="flat" cmpd="sng" w="9525">
            <a:solidFill>
              <a:schemeClr val="dk1"/>
            </a:solidFill>
            <a:prstDash val="dash"/>
            <a:round/>
            <a:headEnd len="med" w="med" type="none"/>
            <a:tailEnd len="med" w="med" type="none"/>
          </a:ln>
        </p:spPr>
      </p:cxnSp>
      <p:cxnSp>
        <p:nvCxnSpPr>
          <p:cNvPr id="109" name="Google Shape;109;p9"/>
          <p:cNvCxnSpPr/>
          <p:nvPr/>
        </p:nvCxnSpPr>
        <p:spPr>
          <a:xfrm flipH="1" rot="10800000">
            <a:off x="1456588" y="1025335"/>
            <a:ext cx="802500" cy="463500"/>
          </a:xfrm>
          <a:prstGeom prst="straightConnector1">
            <a:avLst/>
          </a:prstGeom>
          <a:noFill/>
          <a:ln cap="flat" cmpd="sng" w="9525">
            <a:solidFill>
              <a:schemeClr val="dk1"/>
            </a:solidFill>
            <a:prstDash val="dash"/>
            <a:round/>
            <a:headEnd len="med" w="med" type="none"/>
            <a:tailEnd len="med" w="med"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0" name="Shape 110"/>
        <p:cNvGrpSpPr/>
        <p:nvPr/>
      </p:nvGrpSpPr>
      <p:grpSpPr>
        <a:xfrm>
          <a:off x="0" y="0"/>
          <a:ext cx="0" cy="0"/>
          <a:chOff x="0" y="0"/>
          <a:chExt cx="0" cy="0"/>
        </a:xfrm>
      </p:grpSpPr>
      <p:sp>
        <p:nvSpPr>
          <p:cNvPr id="111" name="Google Shape;111;p10"/>
          <p:cNvSpPr txBox="1"/>
          <p:nvPr>
            <p:ph type="title"/>
          </p:nvPr>
        </p:nvSpPr>
        <p:spPr>
          <a:xfrm>
            <a:off x="4637325" y="2797800"/>
            <a:ext cx="3793500" cy="14673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112" name="Google Shape;112;p10"/>
          <p:cNvPicPr preferRelativeResize="0"/>
          <p:nvPr/>
        </p:nvPicPr>
        <p:blipFill>
          <a:blip r:embed="rId2">
            <a:alphaModFix/>
          </a:blip>
          <a:stretch>
            <a:fillRect/>
          </a:stretch>
        </p:blipFill>
        <p:spPr>
          <a:xfrm>
            <a:off x="0" y="0"/>
            <a:ext cx="9144000" cy="5143500"/>
          </a:xfrm>
          <a:prstGeom prst="rect">
            <a:avLst/>
          </a:prstGeom>
          <a:noFill/>
          <a:ln>
            <a:noFill/>
          </a:ln>
        </p:spPr>
      </p:pic>
      <p:sp>
        <p:nvSpPr>
          <p:cNvPr id="113" name="Google Shape;113;p10"/>
          <p:cNvSpPr/>
          <p:nvPr/>
        </p:nvSpPr>
        <p:spPr>
          <a:xfrm>
            <a:off x="119850" y="105825"/>
            <a:ext cx="8904300" cy="49320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0"/>
          <p:cNvSpPr/>
          <p:nvPr/>
        </p:nvSpPr>
        <p:spPr>
          <a:xfrm>
            <a:off x="225750" y="211725"/>
            <a:ext cx="8692500" cy="4712700"/>
          </a:xfrm>
          <a:prstGeom prst="rect">
            <a:avLst/>
          </a:pr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24" Type="http://schemas.openxmlformats.org/officeDocument/2006/relationships/theme" Target="../theme/theme1.xml"/><Relationship Id="rId12" Type="http://schemas.openxmlformats.org/officeDocument/2006/relationships/slideLayout" Target="../slideLayouts/slideLayout12.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225" y="539500"/>
            <a:ext cx="7717500" cy="572700"/>
          </a:xfrm>
          <a:prstGeom prst="rect">
            <a:avLst/>
          </a:prstGeom>
          <a:noFill/>
          <a:ln cap="flat" cmpd="sng" w="9525">
            <a:solidFill>
              <a:schemeClr val="dk1"/>
            </a:solidFill>
            <a:prstDash val="dash"/>
            <a:round/>
            <a:headEnd len="sm" w="sm" type="none"/>
            <a:tailEnd len="sm" w="sm" type="none"/>
          </a:ln>
        </p:spPr>
        <p:txBody>
          <a:bodyPr anchorCtr="0" anchor="t" bIns="91425" lIns="91425" spcFirstLastPara="1" rIns="91425" wrap="square" tIns="91425">
            <a:noAutofit/>
          </a:bodyPr>
          <a:lstStyle>
            <a:lvl1pPr lvl="0" algn="ctr">
              <a:spcBef>
                <a:spcPts val="0"/>
              </a:spcBef>
              <a:spcAft>
                <a:spcPts val="0"/>
              </a:spcAft>
              <a:buClr>
                <a:schemeClr val="dk1"/>
              </a:buClr>
              <a:buSzPts val="2800"/>
              <a:buFont typeface="Ramabhadra"/>
              <a:buNone/>
              <a:defRPr b="1" sz="2800">
                <a:solidFill>
                  <a:schemeClr val="dk1"/>
                </a:solidFill>
                <a:latin typeface="Ramabhadra"/>
                <a:ea typeface="Ramabhadra"/>
                <a:cs typeface="Ramabhadra"/>
                <a:sym typeface="Ramabhadra"/>
              </a:defRPr>
            </a:lvl1pPr>
            <a:lvl2pPr lvl="1" algn="ctr">
              <a:spcBef>
                <a:spcPts val="0"/>
              </a:spcBef>
              <a:spcAft>
                <a:spcPts val="0"/>
              </a:spcAft>
              <a:buClr>
                <a:schemeClr val="dk1"/>
              </a:buClr>
              <a:buSzPts val="2800"/>
              <a:buFont typeface="Ramabhadra"/>
              <a:buNone/>
              <a:defRPr b="1" sz="2800">
                <a:solidFill>
                  <a:schemeClr val="dk1"/>
                </a:solidFill>
                <a:latin typeface="Ramabhadra"/>
                <a:ea typeface="Ramabhadra"/>
                <a:cs typeface="Ramabhadra"/>
                <a:sym typeface="Ramabhadra"/>
              </a:defRPr>
            </a:lvl2pPr>
            <a:lvl3pPr lvl="2" algn="ctr">
              <a:spcBef>
                <a:spcPts val="0"/>
              </a:spcBef>
              <a:spcAft>
                <a:spcPts val="0"/>
              </a:spcAft>
              <a:buClr>
                <a:schemeClr val="dk1"/>
              </a:buClr>
              <a:buSzPts val="2800"/>
              <a:buFont typeface="Ramabhadra"/>
              <a:buNone/>
              <a:defRPr b="1" sz="2800">
                <a:solidFill>
                  <a:schemeClr val="dk1"/>
                </a:solidFill>
                <a:latin typeface="Ramabhadra"/>
                <a:ea typeface="Ramabhadra"/>
                <a:cs typeface="Ramabhadra"/>
                <a:sym typeface="Ramabhadra"/>
              </a:defRPr>
            </a:lvl3pPr>
            <a:lvl4pPr lvl="3" algn="ctr">
              <a:spcBef>
                <a:spcPts val="0"/>
              </a:spcBef>
              <a:spcAft>
                <a:spcPts val="0"/>
              </a:spcAft>
              <a:buClr>
                <a:schemeClr val="dk1"/>
              </a:buClr>
              <a:buSzPts val="2800"/>
              <a:buFont typeface="Ramabhadra"/>
              <a:buNone/>
              <a:defRPr b="1" sz="2800">
                <a:solidFill>
                  <a:schemeClr val="dk1"/>
                </a:solidFill>
                <a:latin typeface="Ramabhadra"/>
                <a:ea typeface="Ramabhadra"/>
                <a:cs typeface="Ramabhadra"/>
                <a:sym typeface="Ramabhadra"/>
              </a:defRPr>
            </a:lvl4pPr>
            <a:lvl5pPr lvl="4" algn="ctr">
              <a:spcBef>
                <a:spcPts val="0"/>
              </a:spcBef>
              <a:spcAft>
                <a:spcPts val="0"/>
              </a:spcAft>
              <a:buClr>
                <a:schemeClr val="dk1"/>
              </a:buClr>
              <a:buSzPts val="2800"/>
              <a:buFont typeface="Ramabhadra"/>
              <a:buNone/>
              <a:defRPr b="1" sz="2800">
                <a:solidFill>
                  <a:schemeClr val="dk1"/>
                </a:solidFill>
                <a:latin typeface="Ramabhadra"/>
                <a:ea typeface="Ramabhadra"/>
                <a:cs typeface="Ramabhadra"/>
                <a:sym typeface="Ramabhadra"/>
              </a:defRPr>
            </a:lvl5pPr>
            <a:lvl6pPr lvl="5" algn="ctr">
              <a:spcBef>
                <a:spcPts val="0"/>
              </a:spcBef>
              <a:spcAft>
                <a:spcPts val="0"/>
              </a:spcAft>
              <a:buClr>
                <a:schemeClr val="dk1"/>
              </a:buClr>
              <a:buSzPts val="2800"/>
              <a:buFont typeface="Ramabhadra"/>
              <a:buNone/>
              <a:defRPr b="1" sz="2800">
                <a:solidFill>
                  <a:schemeClr val="dk1"/>
                </a:solidFill>
                <a:latin typeface="Ramabhadra"/>
                <a:ea typeface="Ramabhadra"/>
                <a:cs typeface="Ramabhadra"/>
                <a:sym typeface="Ramabhadra"/>
              </a:defRPr>
            </a:lvl6pPr>
            <a:lvl7pPr lvl="6" algn="ctr">
              <a:spcBef>
                <a:spcPts val="0"/>
              </a:spcBef>
              <a:spcAft>
                <a:spcPts val="0"/>
              </a:spcAft>
              <a:buClr>
                <a:schemeClr val="dk1"/>
              </a:buClr>
              <a:buSzPts val="2800"/>
              <a:buFont typeface="Ramabhadra"/>
              <a:buNone/>
              <a:defRPr b="1" sz="2800">
                <a:solidFill>
                  <a:schemeClr val="dk1"/>
                </a:solidFill>
                <a:latin typeface="Ramabhadra"/>
                <a:ea typeface="Ramabhadra"/>
                <a:cs typeface="Ramabhadra"/>
                <a:sym typeface="Ramabhadra"/>
              </a:defRPr>
            </a:lvl7pPr>
            <a:lvl8pPr lvl="7" algn="ctr">
              <a:spcBef>
                <a:spcPts val="0"/>
              </a:spcBef>
              <a:spcAft>
                <a:spcPts val="0"/>
              </a:spcAft>
              <a:buClr>
                <a:schemeClr val="dk1"/>
              </a:buClr>
              <a:buSzPts val="2800"/>
              <a:buFont typeface="Ramabhadra"/>
              <a:buNone/>
              <a:defRPr b="1" sz="2800">
                <a:solidFill>
                  <a:schemeClr val="dk1"/>
                </a:solidFill>
                <a:latin typeface="Ramabhadra"/>
                <a:ea typeface="Ramabhadra"/>
                <a:cs typeface="Ramabhadra"/>
                <a:sym typeface="Ramabhadra"/>
              </a:defRPr>
            </a:lvl8pPr>
            <a:lvl9pPr lvl="8" algn="ctr">
              <a:spcBef>
                <a:spcPts val="0"/>
              </a:spcBef>
              <a:spcAft>
                <a:spcPts val="0"/>
              </a:spcAft>
              <a:buClr>
                <a:schemeClr val="dk1"/>
              </a:buClr>
              <a:buSzPts val="2800"/>
              <a:buFont typeface="Ramabhadra"/>
              <a:buNone/>
              <a:defRPr b="1" sz="2800">
                <a:solidFill>
                  <a:schemeClr val="dk1"/>
                </a:solidFill>
                <a:latin typeface="Ramabhadra"/>
                <a:ea typeface="Ramabhadra"/>
                <a:cs typeface="Ramabhadra"/>
                <a:sym typeface="Ramabhadra"/>
              </a:defRPr>
            </a:lvl9pPr>
          </a:lstStyle>
          <a:p/>
        </p:txBody>
      </p:sp>
      <p:sp>
        <p:nvSpPr>
          <p:cNvPr id="7" name="Google Shape;7;p1"/>
          <p:cNvSpPr txBox="1"/>
          <p:nvPr>
            <p:ph idx="1" type="body"/>
          </p:nvPr>
        </p:nvSpPr>
        <p:spPr>
          <a:xfrm>
            <a:off x="713225" y="1187600"/>
            <a:ext cx="7717500" cy="3416400"/>
          </a:xfrm>
          <a:prstGeom prst="rect">
            <a:avLst/>
          </a:prstGeom>
          <a:noFill/>
          <a:ln>
            <a:noFill/>
          </a:ln>
        </p:spPr>
        <p:txBody>
          <a:bodyPr anchorCtr="0" anchor="t" bIns="91425" lIns="91425" spcFirstLastPara="1" rIns="91425" wrap="square" tIns="91425">
            <a:noAutofit/>
          </a:bodyPr>
          <a:lstStyle>
            <a:lvl1pPr indent="-330200" lvl="0" marL="457200">
              <a:lnSpc>
                <a:spcPct val="100000"/>
              </a:lnSpc>
              <a:spcBef>
                <a:spcPts val="0"/>
              </a:spcBef>
              <a:spcAft>
                <a:spcPts val="0"/>
              </a:spcAft>
              <a:buClr>
                <a:schemeClr val="dk2"/>
              </a:buClr>
              <a:buSzPts val="1600"/>
              <a:buFont typeface="Cabin"/>
              <a:buChar char="●"/>
              <a:defRPr sz="1600">
                <a:solidFill>
                  <a:schemeClr val="dk2"/>
                </a:solidFill>
                <a:latin typeface="Cabin"/>
                <a:ea typeface="Cabin"/>
                <a:cs typeface="Cabin"/>
                <a:sym typeface="Cabin"/>
              </a:defRPr>
            </a:lvl1pPr>
            <a:lvl2pPr indent="-330200" lvl="1" marL="914400">
              <a:lnSpc>
                <a:spcPct val="100000"/>
              </a:lnSpc>
              <a:spcBef>
                <a:spcPts val="0"/>
              </a:spcBef>
              <a:spcAft>
                <a:spcPts val="0"/>
              </a:spcAft>
              <a:buClr>
                <a:schemeClr val="dk2"/>
              </a:buClr>
              <a:buSzPts val="1600"/>
              <a:buFont typeface="Cabin"/>
              <a:buChar char="○"/>
              <a:defRPr sz="1600">
                <a:solidFill>
                  <a:schemeClr val="dk2"/>
                </a:solidFill>
                <a:latin typeface="Cabin"/>
                <a:ea typeface="Cabin"/>
                <a:cs typeface="Cabin"/>
                <a:sym typeface="Cabin"/>
              </a:defRPr>
            </a:lvl2pPr>
            <a:lvl3pPr indent="-330200" lvl="2" marL="1371600">
              <a:lnSpc>
                <a:spcPct val="100000"/>
              </a:lnSpc>
              <a:spcBef>
                <a:spcPts val="0"/>
              </a:spcBef>
              <a:spcAft>
                <a:spcPts val="0"/>
              </a:spcAft>
              <a:buClr>
                <a:schemeClr val="dk2"/>
              </a:buClr>
              <a:buSzPts val="1600"/>
              <a:buFont typeface="Cabin"/>
              <a:buChar char="■"/>
              <a:defRPr sz="1600">
                <a:solidFill>
                  <a:schemeClr val="dk2"/>
                </a:solidFill>
                <a:latin typeface="Cabin"/>
                <a:ea typeface="Cabin"/>
                <a:cs typeface="Cabin"/>
                <a:sym typeface="Cabin"/>
              </a:defRPr>
            </a:lvl3pPr>
            <a:lvl4pPr indent="-330200" lvl="3" marL="1828800">
              <a:lnSpc>
                <a:spcPct val="100000"/>
              </a:lnSpc>
              <a:spcBef>
                <a:spcPts val="0"/>
              </a:spcBef>
              <a:spcAft>
                <a:spcPts val="0"/>
              </a:spcAft>
              <a:buClr>
                <a:schemeClr val="dk2"/>
              </a:buClr>
              <a:buSzPts val="1600"/>
              <a:buFont typeface="Cabin"/>
              <a:buChar char="●"/>
              <a:defRPr sz="1600">
                <a:solidFill>
                  <a:schemeClr val="dk2"/>
                </a:solidFill>
                <a:latin typeface="Cabin"/>
                <a:ea typeface="Cabin"/>
                <a:cs typeface="Cabin"/>
                <a:sym typeface="Cabin"/>
              </a:defRPr>
            </a:lvl4pPr>
            <a:lvl5pPr indent="-330200" lvl="4" marL="2286000">
              <a:lnSpc>
                <a:spcPct val="100000"/>
              </a:lnSpc>
              <a:spcBef>
                <a:spcPts val="0"/>
              </a:spcBef>
              <a:spcAft>
                <a:spcPts val="0"/>
              </a:spcAft>
              <a:buClr>
                <a:schemeClr val="dk2"/>
              </a:buClr>
              <a:buSzPts val="1600"/>
              <a:buFont typeface="Cabin"/>
              <a:buChar char="○"/>
              <a:defRPr sz="1600">
                <a:solidFill>
                  <a:schemeClr val="dk2"/>
                </a:solidFill>
                <a:latin typeface="Cabin"/>
                <a:ea typeface="Cabin"/>
                <a:cs typeface="Cabin"/>
                <a:sym typeface="Cabin"/>
              </a:defRPr>
            </a:lvl5pPr>
            <a:lvl6pPr indent="-330200" lvl="5" marL="2743200">
              <a:lnSpc>
                <a:spcPct val="100000"/>
              </a:lnSpc>
              <a:spcBef>
                <a:spcPts val="0"/>
              </a:spcBef>
              <a:spcAft>
                <a:spcPts val="0"/>
              </a:spcAft>
              <a:buClr>
                <a:schemeClr val="dk2"/>
              </a:buClr>
              <a:buSzPts val="1600"/>
              <a:buFont typeface="Cabin"/>
              <a:buChar char="■"/>
              <a:defRPr sz="1600">
                <a:solidFill>
                  <a:schemeClr val="dk2"/>
                </a:solidFill>
                <a:latin typeface="Cabin"/>
                <a:ea typeface="Cabin"/>
                <a:cs typeface="Cabin"/>
                <a:sym typeface="Cabin"/>
              </a:defRPr>
            </a:lvl6pPr>
            <a:lvl7pPr indent="-330200" lvl="6" marL="3200400">
              <a:lnSpc>
                <a:spcPct val="100000"/>
              </a:lnSpc>
              <a:spcBef>
                <a:spcPts val="0"/>
              </a:spcBef>
              <a:spcAft>
                <a:spcPts val="0"/>
              </a:spcAft>
              <a:buClr>
                <a:schemeClr val="dk2"/>
              </a:buClr>
              <a:buSzPts val="1600"/>
              <a:buFont typeface="Cabin"/>
              <a:buChar char="●"/>
              <a:defRPr sz="1600">
                <a:solidFill>
                  <a:schemeClr val="dk2"/>
                </a:solidFill>
                <a:latin typeface="Cabin"/>
                <a:ea typeface="Cabin"/>
                <a:cs typeface="Cabin"/>
                <a:sym typeface="Cabin"/>
              </a:defRPr>
            </a:lvl7pPr>
            <a:lvl8pPr indent="-330200" lvl="7" marL="3657600">
              <a:lnSpc>
                <a:spcPct val="100000"/>
              </a:lnSpc>
              <a:spcBef>
                <a:spcPts val="0"/>
              </a:spcBef>
              <a:spcAft>
                <a:spcPts val="0"/>
              </a:spcAft>
              <a:buClr>
                <a:schemeClr val="dk2"/>
              </a:buClr>
              <a:buSzPts val="1600"/>
              <a:buFont typeface="Cabin"/>
              <a:buChar char="○"/>
              <a:defRPr sz="1600">
                <a:solidFill>
                  <a:schemeClr val="dk2"/>
                </a:solidFill>
                <a:latin typeface="Cabin"/>
                <a:ea typeface="Cabin"/>
                <a:cs typeface="Cabin"/>
                <a:sym typeface="Cabin"/>
              </a:defRPr>
            </a:lvl8pPr>
            <a:lvl9pPr indent="-330200" lvl="8" marL="4114800">
              <a:lnSpc>
                <a:spcPct val="100000"/>
              </a:lnSpc>
              <a:spcBef>
                <a:spcPts val="0"/>
              </a:spcBef>
              <a:spcAft>
                <a:spcPts val="0"/>
              </a:spcAft>
              <a:buClr>
                <a:schemeClr val="dk2"/>
              </a:buClr>
              <a:buSzPts val="1600"/>
              <a:buFont typeface="Cabin"/>
              <a:buChar char="■"/>
              <a:defRPr sz="1600">
                <a:solidFill>
                  <a:schemeClr val="dk2"/>
                </a:solidFill>
                <a:latin typeface="Cabin"/>
                <a:ea typeface="Cabin"/>
                <a:cs typeface="Cabin"/>
                <a:sym typeface="Cabin"/>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png"/><Relationship Id="rId4" Type="http://schemas.openxmlformats.org/officeDocument/2006/relationships/image" Target="../media/image18.png"/><Relationship Id="rId5"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6.png"/><Relationship Id="rId4" Type="http://schemas.openxmlformats.org/officeDocument/2006/relationships/image" Target="../media/image12.png"/><Relationship Id="rId5" Type="http://schemas.openxmlformats.org/officeDocument/2006/relationships/image" Target="../media/image2.png"/><Relationship Id="rId6" Type="http://schemas.openxmlformats.org/officeDocument/2006/relationships/image" Target="../media/image16.png"/><Relationship Id="rId7"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hyperlink" Target="http://www.mag.go.cr/congreso_agronomico_xi/a50-6907-III_061.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22.png"/><Relationship Id="rId4" Type="http://schemas.openxmlformats.org/officeDocument/2006/relationships/image" Target="../media/image9.png"/><Relationship Id="rId5"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 Id="rId3"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hyperlink" Target="https://revistas.unicolmayor.edu.co/index.php/nova/article/view/161/322" TargetMode="External"/><Relationship Id="rId5"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binational.pharmacy.arizona.edu/sites/binational.pharmacy.arizona.edu/files/all_files/Biorem-MP.pdf"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grpSp>
        <p:nvGrpSpPr>
          <p:cNvPr id="300" name="Google Shape;300;p25"/>
          <p:cNvGrpSpPr/>
          <p:nvPr/>
        </p:nvGrpSpPr>
        <p:grpSpPr>
          <a:xfrm>
            <a:off x="7514268" y="996453"/>
            <a:ext cx="376341" cy="536524"/>
            <a:chOff x="5190150" y="4445475"/>
            <a:chExt cx="588125" cy="838450"/>
          </a:xfrm>
        </p:grpSpPr>
        <p:sp>
          <p:nvSpPr>
            <p:cNvPr id="301" name="Google Shape;301;p25"/>
            <p:cNvSpPr/>
            <p:nvPr/>
          </p:nvSpPr>
          <p:spPr>
            <a:xfrm>
              <a:off x="5190150" y="4445475"/>
              <a:ext cx="588125" cy="838450"/>
            </a:xfrm>
            <a:custGeom>
              <a:rect b="b" l="l" r="r" t="t"/>
              <a:pathLst>
                <a:path extrusionOk="0" h="33538" w="23525">
                  <a:moveTo>
                    <a:pt x="12070" y="1"/>
                  </a:moveTo>
                  <a:cubicBezTo>
                    <a:pt x="11787" y="1"/>
                    <a:pt x="11506" y="151"/>
                    <a:pt x="11370" y="446"/>
                  </a:cubicBezTo>
                  <a:lnTo>
                    <a:pt x="2588" y="20828"/>
                  </a:lnTo>
                  <a:cubicBezTo>
                    <a:pt x="0" y="26836"/>
                    <a:pt x="4437" y="33538"/>
                    <a:pt x="11000" y="33538"/>
                  </a:cubicBezTo>
                  <a:lnTo>
                    <a:pt x="12618" y="33538"/>
                  </a:lnTo>
                  <a:cubicBezTo>
                    <a:pt x="19088" y="33538"/>
                    <a:pt x="23525" y="26975"/>
                    <a:pt x="21075" y="21013"/>
                  </a:cubicBezTo>
                  <a:lnTo>
                    <a:pt x="12802" y="492"/>
                  </a:lnTo>
                  <a:cubicBezTo>
                    <a:pt x="12661" y="163"/>
                    <a:pt x="12364" y="1"/>
                    <a:pt x="1207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25"/>
            <p:cNvSpPr/>
            <p:nvPr/>
          </p:nvSpPr>
          <p:spPr>
            <a:xfrm>
              <a:off x="5518275" y="4865625"/>
              <a:ext cx="156025" cy="357075"/>
            </a:xfrm>
            <a:custGeom>
              <a:rect b="b" l="l" r="r" t="t"/>
              <a:pathLst>
                <a:path extrusionOk="0" h="14283" w="6241">
                  <a:moveTo>
                    <a:pt x="3513" y="1"/>
                  </a:moveTo>
                  <a:lnTo>
                    <a:pt x="3513" y="1"/>
                  </a:lnTo>
                  <a:cubicBezTo>
                    <a:pt x="3791" y="1434"/>
                    <a:pt x="4068" y="2774"/>
                    <a:pt x="4207" y="4114"/>
                  </a:cubicBezTo>
                  <a:cubicBezTo>
                    <a:pt x="4392" y="5408"/>
                    <a:pt x="4392" y="6703"/>
                    <a:pt x="4253" y="8043"/>
                  </a:cubicBezTo>
                  <a:cubicBezTo>
                    <a:pt x="4068" y="9244"/>
                    <a:pt x="3652" y="10446"/>
                    <a:pt x="2913" y="11509"/>
                  </a:cubicBezTo>
                  <a:cubicBezTo>
                    <a:pt x="2081" y="12572"/>
                    <a:pt x="1110" y="13496"/>
                    <a:pt x="1" y="14282"/>
                  </a:cubicBezTo>
                  <a:cubicBezTo>
                    <a:pt x="1480" y="14144"/>
                    <a:pt x="2913" y="13496"/>
                    <a:pt x="4022" y="12433"/>
                  </a:cubicBezTo>
                  <a:cubicBezTo>
                    <a:pt x="5177" y="11324"/>
                    <a:pt x="5871" y="9845"/>
                    <a:pt x="6055" y="8274"/>
                  </a:cubicBezTo>
                  <a:cubicBezTo>
                    <a:pt x="6240" y="6795"/>
                    <a:pt x="6102" y="5270"/>
                    <a:pt x="5639" y="3837"/>
                  </a:cubicBezTo>
                  <a:cubicBezTo>
                    <a:pt x="5177" y="2404"/>
                    <a:pt x="4484" y="1110"/>
                    <a:pt x="351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3" name="Google Shape;303;p25"/>
          <p:cNvGrpSpPr/>
          <p:nvPr/>
        </p:nvGrpSpPr>
        <p:grpSpPr>
          <a:xfrm>
            <a:off x="761550" y="3432450"/>
            <a:ext cx="1712650" cy="1283100"/>
            <a:chOff x="1248375" y="2405700"/>
            <a:chExt cx="1712650" cy="1283100"/>
          </a:xfrm>
        </p:grpSpPr>
        <p:sp>
          <p:nvSpPr>
            <p:cNvPr id="304" name="Google Shape;304;p25"/>
            <p:cNvSpPr/>
            <p:nvPr/>
          </p:nvSpPr>
          <p:spPr>
            <a:xfrm>
              <a:off x="1248375" y="2624100"/>
              <a:ext cx="953825" cy="946575"/>
            </a:xfrm>
            <a:custGeom>
              <a:rect b="b" l="l" r="r" t="t"/>
              <a:pathLst>
                <a:path extrusionOk="0" h="37863" w="38153">
                  <a:moveTo>
                    <a:pt x="948" y="0"/>
                  </a:moveTo>
                  <a:cubicBezTo>
                    <a:pt x="948" y="1"/>
                    <a:pt x="1" y="37863"/>
                    <a:pt x="24594" y="37863"/>
                  </a:cubicBezTo>
                  <a:cubicBezTo>
                    <a:pt x="25476" y="37863"/>
                    <a:pt x="26390" y="37814"/>
                    <a:pt x="27338" y="37714"/>
                  </a:cubicBezTo>
                  <a:cubicBezTo>
                    <a:pt x="27338" y="37714"/>
                    <a:pt x="23410" y="23247"/>
                    <a:pt x="11717" y="19227"/>
                  </a:cubicBezTo>
                  <a:lnTo>
                    <a:pt x="11717" y="19227"/>
                  </a:lnTo>
                  <a:cubicBezTo>
                    <a:pt x="20821" y="20659"/>
                    <a:pt x="28632" y="31428"/>
                    <a:pt x="29048" y="36327"/>
                  </a:cubicBezTo>
                  <a:cubicBezTo>
                    <a:pt x="29048" y="36327"/>
                    <a:pt x="38153" y="19411"/>
                    <a:pt x="18372" y="11739"/>
                  </a:cubicBezTo>
                  <a:cubicBezTo>
                    <a:pt x="1642" y="5269"/>
                    <a:pt x="948" y="1"/>
                    <a:pt x="94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25"/>
            <p:cNvSpPr/>
            <p:nvPr/>
          </p:nvSpPr>
          <p:spPr>
            <a:xfrm>
              <a:off x="1674150" y="2405700"/>
              <a:ext cx="1286875" cy="1283100"/>
            </a:xfrm>
            <a:custGeom>
              <a:rect b="b" l="l" r="r" t="t"/>
              <a:pathLst>
                <a:path extrusionOk="0" h="51324" w="51475">
                  <a:moveTo>
                    <a:pt x="47882" y="1"/>
                  </a:moveTo>
                  <a:cubicBezTo>
                    <a:pt x="47882" y="2"/>
                    <a:pt x="47280" y="6980"/>
                    <a:pt x="25605" y="16501"/>
                  </a:cubicBezTo>
                  <a:cubicBezTo>
                    <a:pt x="1" y="27824"/>
                    <a:pt x="13034" y="49592"/>
                    <a:pt x="13034" y="49592"/>
                  </a:cubicBezTo>
                  <a:cubicBezTo>
                    <a:pt x="13219" y="43076"/>
                    <a:pt x="22878" y="28425"/>
                    <a:pt x="34802" y="26021"/>
                  </a:cubicBezTo>
                  <a:lnTo>
                    <a:pt x="34802" y="26021"/>
                  </a:lnTo>
                  <a:cubicBezTo>
                    <a:pt x="19597" y="32030"/>
                    <a:pt x="15345" y="51256"/>
                    <a:pt x="15345" y="51256"/>
                  </a:cubicBezTo>
                  <a:cubicBezTo>
                    <a:pt x="16082" y="51301"/>
                    <a:pt x="16803" y="51323"/>
                    <a:pt x="17507" y="51323"/>
                  </a:cubicBezTo>
                  <a:cubicBezTo>
                    <a:pt x="51474" y="51323"/>
                    <a:pt x="47882" y="3"/>
                    <a:pt x="4788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25"/>
            <p:cNvSpPr/>
            <p:nvPr/>
          </p:nvSpPr>
          <p:spPr>
            <a:xfrm>
              <a:off x="1728450" y="2413800"/>
              <a:ext cx="532300" cy="531075"/>
            </a:xfrm>
            <a:custGeom>
              <a:rect b="b" l="l" r="r" t="t"/>
              <a:pathLst>
                <a:path extrusionOk="0" h="21243" w="21292">
                  <a:moveTo>
                    <a:pt x="19828" y="0"/>
                  </a:moveTo>
                  <a:cubicBezTo>
                    <a:pt x="19828" y="1"/>
                    <a:pt x="19550" y="2913"/>
                    <a:pt x="10585" y="6841"/>
                  </a:cubicBezTo>
                  <a:cubicBezTo>
                    <a:pt x="1" y="11509"/>
                    <a:pt x="5362" y="20521"/>
                    <a:pt x="5362" y="20521"/>
                  </a:cubicBezTo>
                  <a:cubicBezTo>
                    <a:pt x="5455" y="17840"/>
                    <a:pt x="9475" y="11786"/>
                    <a:pt x="14421" y="10769"/>
                  </a:cubicBezTo>
                  <a:lnTo>
                    <a:pt x="14421" y="10769"/>
                  </a:lnTo>
                  <a:cubicBezTo>
                    <a:pt x="8135" y="13265"/>
                    <a:pt x="6379" y="21214"/>
                    <a:pt x="6379" y="21214"/>
                  </a:cubicBezTo>
                  <a:cubicBezTo>
                    <a:pt x="6685" y="21233"/>
                    <a:pt x="6984" y="21242"/>
                    <a:pt x="7277" y="21242"/>
                  </a:cubicBezTo>
                  <a:cubicBezTo>
                    <a:pt x="21291" y="21242"/>
                    <a:pt x="19828" y="2"/>
                    <a:pt x="198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307" name="Google Shape;307;p25"/>
          <p:cNvCxnSpPr/>
          <p:nvPr/>
        </p:nvCxnSpPr>
        <p:spPr>
          <a:xfrm flipH="1" rot="10800000">
            <a:off x="7040732" y="2793948"/>
            <a:ext cx="1044900" cy="603300"/>
          </a:xfrm>
          <a:prstGeom prst="straightConnector1">
            <a:avLst/>
          </a:prstGeom>
          <a:noFill/>
          <a:ln cap="flat" cmpd="sng" w="9525">
            <a:solidFill>
              <a:schemeClr val="dk1"/>
            </a:solidFill>
            <a:prstDash val="dash"/>
            <a:round/>
            <a:headEnd len="med" w="med" type="none"/>
            <a:tailEnd len="med" w="med" type="none"/>
          </a:ln>
        </p:spPr>
      </p:cxnSp>
      <p:cxnSp>
        <p:nvCxnSpPr>
          <p:cNvPr id="308" name="Google Shape;308;p25"/>
          <p:cNvCxnSpPr/>
          <p:nvPr/>
        </p:nvCxnSpPr>
        <p:spPr>
          <a:xfrm flipH="1" rot="10800000">
            <a:off x="1771657" y="970798"/>
            <a:ext cx="1044900" cy="603300"/>
          </a:xfrm>
          <a:prstGeom prst="straightConnector1">
            <a:avLst/>
          </a:prstGeom>
          <a:noFill/>
          <a:ln cap="flat" cmpd="sng" w="9525">
            <a:solidFill>
              <a:schemeClr val="dk1"/>
            </a:solidFill>
            <a:prstDash val="dash"/>
            <a:round/>
            <a:headEnd len="med" w="med" type="none"/>
            <a:tailEnd len="med" w="med" type="none"/>
          </a:ln>
        </p:spPr>
      </p:cxnSp>
      <p:cxnSp>
        <p:nvCxnSpPr>
          <p:cNvPr id="309" name="Google Shape;309;p25"/>
          <p:cNvCxnSpPr/>
          <p:nvPr/>
        </p:nvCxnSpPr>
        <p:spPr>
          <a:xfrm flipH="1" rot="10800000">
            <a:off x="1291175" y="1081250"/>
            <a:ext cx="1044900" cy="603300"/>
          </a:xfrm>
          <a:prstGeom prst="straightConnector1">
            <a:avLst/>
          </a:prstGeom>
          <a:noFill/>
          <a:ln cap="flat" cmpd="sng" w="9525">
            <a:solidFill>
              <a:schemeClr val="dk1"/>
            </a:solidFill>
            <a:prstDash val="dash"/>
            <a:round/>
            <a:headEnd len="med" w="med" type="none"/>
            <a:tailEnd len="med" w="med" type="none"/>
          </a:ln>
        </p:spPr>
      </p:cxnSp>
      <p:sp>
        <p:nvSpPr>
          <p:cNvPr id="310" name="Google Shape;310;p25"/>
          <p:cNvSpPr txBox="1"/>
          <p:nvPr>
            <p:ph type="ctrTitle"/>
          </p:nvPr>
        </p:nvSpPr>
        <p:spPr>
          <a:xfrm>
            <a:off x="1428900" y="1955864"/>
            <a:ext cx="6286200" cy="1431000"/>
          </a:xfrm>
          <a:prstGeom prst="rect">
            <a:avLst/>
          </a:prstGeom>
          <a:noFill/>
        </p:spPr>
        <p:txBody>
          <a:bodyPr anchorCtr="0" anchor="ctr" bIns="91425" lIns="91425" spcFirstLastPara="1" rIns="91425" wrap="square" tIns="91425">
            <a:noAutofit/>
          </a:bodyPr>
          <a:lstStyle/>
          <a:p>
            <a:pPr indent="0" lvl="0" marL="0" rtl="0" algn="ctr">
              <a:spcBef>
                <a:spcPts val="0"/>
              </a:spcBef>
              <a:spcAft>
                <a:spcPts val="0"/>
              </a:spcAft>
              <a:buNone/>
            </a:pPr>
            <a:r>
              <a:rPr lang="en" sz="2000"/>
              <a:t>REVISIÓN DOCUMENTAL SOBRE USO DE MICROORGANISMOS CON CAPACIDAD DE BIORRECUPERACIÓN DE SUELOS EN CULTIVOS DE CACAO EN COLOMBIA. </a:t>
            </a:r>
            <a:endParaRPr sz="2000"/>
          </a:p>
        </p:txBody>
      </p:sp>
      <p:sp>
        <p:nvSpPr>
          <p:cNvPr id="311" name="Google Shape;311;p25"/>
          <p:cNvSpPr txBox="1"/>
          <p:nvPr>
            <p:ph idx="1" type="subTitle"/>
          </p:nvPr>
        </p:nvSpPr>
        <p:spPr>
          <a:xfrm>
            <a:off x="1601550" y="3432450"/>
            <a:ext cx="6286200" cy="143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Astrid Carolina Ruiz Grijalba</a:t>
            </a:r>
            <a:endParaRPr/>
          </a:p>
          <a:p>
            <a:pPr indent="0" lvl="0" marL="0" rtl="0" algn="ctr">
              <a:spcBef>
                <a:spcPts val="0"/>
              </a:spcBef>
              <a:spcAft>
                <a:spcPts val="0"/>
              </a:spcAft>
              <a:buNone/>
            </a:pPr>
            <a:r>
              <a:rPr lang="en"/>
              <a:t>Asesora interna: Ligia Consuelo Sanchez Leal</a:t>
            </a:r>
            <a:endParaRPr/>
          </a:p>
          <a:p>
            <a:pPr indent="0" lvl="0" marL="0" rtl="0" algn="ctr">
              <a:spcBef>
                <a:spcPts val="0"/>
              </a:spcBef>
              <a:spcAft>
                <a:spcPts val="0"/>
              </a:spcAft>
              <a:buNone/>
            </a:pPr>
            <a:r>
              <a:rPr lang="en"/>
              <a:t>Programa</a:t>
            </a:r>
            <a:endParaRPr/>
          </a:p>
          <a:p>
            <a:pPr indent="0" lvl="0" marL="0" rtl="0" algn="ctr">
              <a:spcBef>
                <a:spcPts val="0"/>
              </a:spcBef>
              <a:spcAft>
                <a:spcPts val="0"/>
              </a:spcAft>
              <a:buNone/>
            </a:pPr>
            <a:r>
              <a:rPr lang="en"/>
              <a:t>Bacteriología y laboratorio Clínico</a:t>
            </a:r>
            <a:endParaRPr/>
          </a:p>
          <a:p>
            <a:pPr indent="0" lvl="0" marL="0" rtl="0" algn="ctr">
              <a:spcBef>
                <a:spcPts val="0"/>
              </a:spcBef>
              <a:spcAft>
                <a:spcPts val="0"/>
              </a:spcAft>
              <a:buNone/>
            </a:pPr>
            <a:r>
              <a:rPr lang="en"/>
              <a:t>Noviembre 2021</a:t>
            </a:r>
            <a:endParaRPr/>
          </a:p>
        </p:txBody>
      </p:sp>
      <p:grpSp>
        <p:nvGrpSpPr>
          <p:cNvPr id="312" name="Google Shape;312;p25"/>
          <p:cNvGrpSpPr/>
          <p:nvPr/>
        </p:nvGrpSpPr>
        <p:grpSpPr>
          <a:xfrm>
            <a:off x="6926150" y="354275"/>
            <a:ext cx="588125" cy="838450"/>
            <a:chOff x="5190150" y="4445475"/>
            <a:chExt cx="588125" cy="838450"/>
          </a:xfrm>
        </p:grpSpPr>
        <p:sp>
          <p:nvSpPr>
            <p:cNvPr id="313" name="Google Shape;313;p25"/>
            <p:cNvSpPr/>
            <p:nvPr/>
          </p:nvSpPr>
          <p:spPr>
            <a:xfrm>
              <a:off x="5190150" y="4445475"/>
              <a:ext cx="588125" cy="838450"/>
            </a:xfrm>
            <a:custGeom>
              <a:rect b="b" l="l" r="r" t="t"/>
              <a:pathLst>
                <a:path extrusionOk="0" h="33538" w="23525">
                  <a:moveTo>
                    <a:pt x="12070" y="1"/>
                  </a:moveTo>
                  <a:cubicBezTo>
                    <a:pt x="11787" y="1"/>
                    <a:pt x="11506" y="151"/>
                    <a:pt x="11370" y="446"/>
                  </a:cubicBezTo>
                  <a:lnTo>
                    <a:pt x="2588" y="20828"/>
                  </a:lnTo>
                  <a:cubicBezTo>
                    <a:pt x="0" y="26836"/>
                    <a:pt x="4437" y="33538"/>
                    <a:pt x="11000" y="33538"/>
                  </a:cubicBezTo>
                  <a:lnTo>
                    <a:pt x="12618" y="33538"/>
                  </a:lnTo>
                  <a:cubicBezTo>
                    <a:pt x="19088" y="33538"/>
                    <a:pt x="23525" y="26975"/>
                    <a:pt x="21075" y="21013"/>
                  </a:cubicBezTo>
                  <a:lnTo>
                    <a:pt x="12802" y="492"/>
                  </a:lnTo>
                  <a:cubicBezTo>
                    <a:pt x="12661" y="163"/>
                    <a:pt x="12364" y="1"/>
                    <a:pt x="1207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25"/>
            <p:cNvSpPr/>
            <p:nvPr/>
          </p:nvSpPr>
          <p:spPr>
            <a:xfrm>
              <a:off x="5518275" y="4865625"/>
              <a:ext cx="156025" cy="357075"/>
            </a:xfrm>
            <a:custGeom>
              <a:rect b="b" l="l" r="r" t="t"/>
              <a:pathLst>
                <a:path extrusionOk="0" h="14283" w="6241">
                  <a:moveTo>
                    <a:pt x="3513" y="1"/>
                  </a:moveTo>
                  <a:lnTo>
                    <a:pt x="3513" y="1"/>
                  </a:lnTo>
                  <a:cubicBezTo>
                    <a:pt x="3791" y="1434"/>
                    <a:pt x="4068" y="2774"/>
                    <a:pt x="4207" y="4114"/>
                  </a:cubicBezTo>
                  <a:cubicBezTo>
                    <a:pt x="4392" y="5408"/>
                    <a:pt x="4392" y="6703"/>
                    <a:pt x="4253" y="8043"/>
                  </a:cubicBezTo>
                  <a:cubicBezTo>
                    <a:pt x="4068" y="9244"/>
                    <a:pt x="3652" y="10446"/>
                    <a:pt x="2913" y="11509"/>
                  </a:cubicBezTo>
                  <a:cubicBezTo>
                    <a:pt x="2081" y="12572"/>
                    <a:pt x="1110" y="13496"/>
                    <a:pt x="1" y="14282"/>
                  </a:cubicBezTo>
                  <a:cubicBezTo>
                    <a:pt x="1480" y="14144"/>
                    <a:pt x="2913" y="13496"/>
                    <a:pt x="4022" y="12433"/>
                  </a:cubicBezTo>
                  <a:cubicBezTo>
                    <a:pt x="5177" y="11324"/>
                    <a:pt x="5871" y="9845"/>
                    <a:pt x="6055" y="8274"/>
                  </a:cubicBezTo>
                  <a:cubicBezTo>
                    <a:pt x="6240" y="6795"/>
                    <a:pt x="6102" y="5270"/>
                    <a:pt x="5639" y="3837"/>
                  </a:cubicBezTo>
                  <a:cubicBezTo>
                    <a:pt x="5177" y="2404"/>
                    <a:pt x="4484" y="1110"/>
                    <a:pt x="351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315" name="Google Shape;315;p25"/>
          <p:cNvPicPr preferRelativeResize="0"/>
          <p:nvPr/>
        </p:nvPicPr>
        <p:blipFill>
          <a:blip r:embed="rId3">
            <a:alphaModFix/>
          </a:blip>
          <a:stretch>
            <a:fillRect/>
          </a:stretch>
        </p:blipFill>
        <p:spPr>
          <a:xfrm>
            <a:off x="4012500" y="248338"/>
            <a:ext cx="1213564" cy="166193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sp>
        <p:nvSpPr>
          <p:cNvPr id="585" name="Google Shape;585;p34"/>
          <p:cNvSpPr txBox="1"/>
          <p:nvPr>
            <p:ph type="title"/>
          </p:nvPr>
        </p:nvSpPr>
        <p:spPr>
          <a:xfrm>
            <a:off x="560550" y="276825"/>
            <a:ext cx="8022900" cy="85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200"/>
              <a:t>Microorganismos biorrecuperadores de suelos con agroquímicos aplicables a cultivos de </a:t>
            </a:r>
            <a:r>
              <a:rPr i="1" lang="en" sz="2200"/>
              <a:t>Theobroma cacao </a:t>
            </a:r>
            <a:r>
              <a:rPr lang="en" sz="2200"/>
              <a:t>L. </a:t>
            </a:r>
            <a:endParaRPr sz="2200"/>
          </a:p>
        </p:txBody>
      </p:sp>
      <p:sp>
        <p:nvSpPr>
          <p:cNvPr id="586" name="Google Shape;586;p34"/>
          <p:cNvSpPr/>
          <p:nvPr/>
        </p:nvSpPr>
        <p:spPr>
          <a:xfrm>
            <a:off x="6125075" y="1300275"/>
            <a:ext cx="1472400" cy="13305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34"/>
          <p:cNvSpPr txBox="1"/>
          <p:nvPr/>
        </p:nvSpPr>
        <p:spPr>
          <a:xfrm>
            <a:off x="5879675" y="1596075"/>
            <a:ext cx="19632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a:solidFill>
                  <a:schemeClr val="lt1"/>
                </a:solidFill>
                <a:latin typeface="Cabin"/>
                <a:ea typeface="Cabin"/>
                <a:cs typeface="Cabin"/>
                <a:sym typeface="Cabin"/>
              </a:rPr>
              <a:t>Microorganismos degradadores de organoclorados</a:t>
            </a:r>
            <a:endParaRPr sz="1200">
              <a:solidFill>
                <a:schemeClr val="lt1"/>
              </a:solidFill>
              <a:latin typeface="Cabin"/>
              <a:ea typeface="Cabin"/>
              <a:cs typeface="Cabin"/>
              <a:sym typeface="Cabin"/>
            </a:endParaRPr>
          </a:p>
        </p:txBody>
      </p:sp>
      <p:sp>
        <p:nvSpPr>
          <p:cNvPr id="588" name="Google Shape;588;p34"/>
          <p:cNvSpPr txBox="1"/>
          <p:nvPr/>
        </p:nvSpPr>
        <p:spPr>
          <a:xfrm>
            <a:off x="746000" y="1757775"/>
            <a:ext cx="1393800" cy="415500"/>
          </a:xfrm>
          <a:prstGeom prst="rect">
            <a:avLst/>
          </a:prstGeom>
          <a:solidFill>
            <a:srgbClr val="D7DFE5"/>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latin typeface="Cabin"/>
                <a:ea typeface="Cabin"/>
                <a:cs typeface="Cabin"/>
                <a:sym typeface="Cabin"/>
              </a:rPr>
              <a:t>Mineralización</a:t>
            </a:r>
            <a:endParaRPr sz="1500">
              <a:latin typeface="Cabin"/>
              <a:ea typeface="Cabin"/>
              <a:cs typeface="Cabin"/>
              <a:sym typeface="Cabin"/>
            </a:endParaRPr>
          </a:p>
        </p:txBody>
      </p:sp>
      <p:sp>
        <p:nvSpPr>
          <p:cNvPr id="589" name="Google Shape;589;p34"/>
          <p:cNvSpPr txBox="1"/>
          <p:nvPr/>
        </p:nvSpPr>
        <p:spPr>
          <a:xfrm>
            <a:off x="2365600" y="1657725"/>
            <a:ext cx="1295700" cy="615600"/>
          </a:xfrm>
          <a:prstGeom prst="rect">
            <a:avLst/>
          </a:prstGeom>
          <a:solidFill>
            <a:srgbClr val="0E2A47"/>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latin typeface="Cabin"/>
                <a:ea typeface="Cabin"/>
                <a:cs typeface="Cabin"/>
                <a:sym typeface="Cabin"/>
              </a:rPr>
              <a:t>Declorinación oxigenolítica</a:t>
            </a:r>
            <a:endParaRPr>
              <a:solidFill>
                <a:schemeClr val="lt1"/>
              </a:solidFill>
              <a:latin typeface="Cabin"/>
              <a:ea typeface="Cabin"/>
              <a:cs typeface="Cabin"/>
              <a:sym typeface="Cabin"/>
            </a:endParaRPr>
          </a:p>
        </p:txBody>
      </p:sp>
      <p:sp>
        <p:nvSpPr>
          <p:cNvPr id="590" name="Google Shape;590;p34"/>
          <p:cNvSpPr txBox="1"/>
          <p:nvPr/>
        </p:nvSpPr>
        <p:spPr>
          <a:xfrm>
            <a:off x="4132475" y="1765425"/>
            <a:ext cx="1747200" cy="400200"/>
          </a:xfrm>
          <a:prstGeom prst="rect">
            <a:avLst/>
          </a:prstGeom>
          <a:solidFill>
            <a:srgbClr val="325D79"/>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latin typeface="Cabin"/>
                <a:ea typeface="Cabin"/>
                <a:cs typeface="Cabin"/>
                <a:sym typeface="Cabin"/>
              </a:rPr>
              <a:t>Oxidasas (LiP, MnP)</a:t>
            </a:r>
            <a:endParaRPr>
              <a:solidFill>
                <a:schemeClr val="lt1"/>
              </a:solidFill>
              <a:latin typeface="Cabin"/>
              <a:ea typeface="Cabin"/>
              <a:cs typeface="Cabin"/>
              <a:sym typeface="Cabin"/>
            </a:endParaRPr>
          </a:p>
        </p:txBody>
      </p:sp>
      <p:sp>
        <p:nvSpPr>
          <p:cNvPr id="591" name="Google Shape;591;p34"/>
          <p:cNvSpPr/>
          <p:nvPr/>
        </p:nvSpPr>
        <p:spPr>
          <a:xfrm>
            <a:off x="805950" y="2630775"/>
            <a:ext cx="1472400" cy="1330500"/>
          </a:xfrm>
          <a:prstGeom prst="ellipse">
            <a:avLst/>
          </a:prstGeom>
          <a:solidFill>
            <a:srgbClr val="869FB1"/>
          </a:solidFill>
          <a:ln cap="flat" cmpd="sng" w="19050">
            <a:solidFill>
              <a:srgbClr val="0E2A4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2" name="Google Shape;592;p34"/>
          <p:cNvSpPr txBox="1"/>
          <p:nvPr/>
        </p:nvSpPr>
        <p:spPr>
          <a:xfrm>
            <a:off x="560550" y="2926575"/>
            <a:ext cx="19632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a:solidFill>
                  <a:schemeClr val="lt1"/>
                </a:solidFill>
                <a:latin typeface="Cabin"/>
                <a:ea typeface="Cabin"/>
                <a:cs typeface="Cabin"/>
                <a:sym typeface="Cabin"/>
              </a:rPr>
              <a:t>Microorganismos degradadores de carbamatos</a:t>
            </a:r>
            <a:endParaRPr sz="1200">
              <a:solidFill>
                <a:schemeClr val="lt1"/>
              </a:solidFill>
              <a:latin typeface="Cabin"/>
              <a:ea typeface="Cabin"/>
              <a:cs typeface="Cabin"/>
              <a:sym typeface="Cabin"/>
            </a:endParaRPr>
          </a:p>
        </p:txBody>
      </p:sp>
      <p:sp>
        <p:nvSpPr>
          <p:cNvPr id="593" name="Google Shape;593;p34"/>
          <p:cNvSpPr txBox="1"/>
          <p:nvPr/>
        </p:nvSpPr>
        <p:spPr>
          <a:xfrm>
            <a:off x="2660625" y="2964375"/>
            <a:ext cx="1295700" cy="400200"/>
          </a:xfrm>
          <a:prstGeom prst="rect">
            <a:avLst/>
          </a:prstGeom>
          <a:solidFill>
            <a:srgbClr val="B6D7A8"/>
          </a:solid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2"/>
                </a:solidFill>
                <a:latin typeface="Cabin"/>
                <a:ea typeface="Cabin"/>
                <a:cs typeface="Cabin"/>
                <a:sym typeface="Cabin"/>
              </a:rPr>
              <a:t>Vía oxidativa</a:t>
            </a:r>
            <a:endParaRPr>
              <a:solidFill>
                <a:schemeClr val="dk2"/>
              </a:solidFill>
              <a:latin typeface="Cabin"/>
              <a:ea typeface="Cabin"/>
              <a:cs typeface="Cabin"/>
              <a:sym typeface="Cabin"/>
            </a:endParaRPr>
          </a:p>
        </p:txBody>
      </p:sp>
      <p:sp>
        <p:nvSpPr>
          <p:cNvPr id="594" name="Google Shape;594;p34"/>
          <p:cNvSpPr txBox="1"/>
          <p:nvPr/>
        </p:nvSpPr>
        <p:spPr>
          <a:xfrm>
            <a:off x="4338600" y="2964375"/>
            <a:ext cx="1472400" cy="400200"/>
          </a:xfrm>
          <a:prstGeom prst="rect">
            <a:avLst/>
          </a:prstGeom>
          <a:solidFill>
            <a:srgbClr val="C2C2C2"/>
          </a:solidFill>
          <a:ln cap="flat" cmpd="sng" w="19050">
            <a:solidFill>
              <a:srgbClr val="181818"/>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2"/>
                </a:solidFill>
                <a:latin typeface="Cabin"/>
                <a:ea typeface="Cabin"/>
                <a:cs typeface="Cabin"/>
                <a:sym typeface="Cabin"/>
              </a:rPr>
              <a:t>Vía </a:t>
            </a:r>
            <a:r>
              <a:rPr lang="en">
                <a:solidFill>
                  <a:schemeClr val="dk2"/>
                </a:solidFill>
                <a:latin typeface="Cabin"/>
                <a:ea typeface="Cabin"/>
                <a:cs typeface="Cabin"/>
                <a:sym typeface="Cabin"/>
              </a:rPr>
              <a:t>hidrolítica</a:t>
            </a:r>
            <a:r>
              <a:rPr lang="en">
                <a:solidFill>
                  <a:schemeClr val="dk2"/>
                </a:solidFill>
                <a:latin typeface="Cabin"/>
                <a:ea typeface="Cabin"/>
                <a:cs typeface="Cabin"/>
                <a:sym typeface="Cabin"/>
              </a:rPr>
              <a:t> </a:t>
            </a:r>
            <a:endParaRPr>
              <a:solidFill>
                <a:schemeClr val="dk2"/>
              </a:solidFill>
              <a:latin typeface="Cabin"/>
              <a:ea typeface="Cabin"/>
              <a:cs typeface="Cabin"/>
              <a:sym typeface="Cabin"/>
            </a:endParaRPr>
          </a:p>
        </p:txBody>
      </p:sp>
      <p:sp>
        <p:nvSpPr>
          <p:cNvPr id="595" name="Google Shape;595;p34"/>
          <p:cNvSpPr/>
          <p:nvPr/>
        </p:nvSpPr>
        <p:spPr>
          <a:xfrm>
            <a:off x="6193275" y="3364575"/>
            <a:ext cx="1472400" cy="1330500"/>
          </a:xfrm>
          <a:prstGeom prst="ellipse">
            <a:avLst/>
          </a:prstGeom>
          <a:solidFill>
            <a:srgbClr val="C2C2C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34"/>
          <p:cNvSpPr txBox="1"/>
          <p:nvPr/>
        </p:nvSpPr>
        <p:spPr>
          <a:xfrm>
            <a:off x="5947875" y="3660375"/>
            <a:ext cx="19632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a:solidFill>
                  <a:schemeClr val="dk2"/>
                </a:solidFill>
                <a:latin typeface="Cabin"/>
                <a:ea typeface="Cabin"/>
                <a:cs typeface="Cabin"/>
                <a:sym typeface="Cabin"/>
              </a:rPr>
              <a:t>Microorganismos degradadores de organofosforados</a:t>
            </a:r>
            <a:endParaRPr sz="1200">
              <a:solidFill>
                <a:schemeClr val="dk2"/>
              </a:solidFill>
              <a:latin typeface="Cabin"/>
              <a:ea typeface="Cabin"/>
              <a:cs typeface="Cabin"/>
              <a:sym typeface="Cabin"/>
            </a:endParaRPr>
          </a:p>
        </p:txBody>
      </p:sp>
      <p:sp>
        <p:nvSpPr>
          <p:cNvPr id="597" name="Google Shape;597;p34"/>
          <p:cNvSpPr txBox="1"/>
          <p:nvPr/>
        </p:nvSpPr>
        <p:spPr>
          <a:xfrm>
            <a:off x="4201200" y="3961275"/>
            <a:ext cx="1747200" cy="615600"/>
          </a:xfrm>
          <a:prstGeom prst="rect">
            <a:avLst/>
          </a:prstGeom>
          <a:solidFill>
            <a:srgbClr val="7994A9">
              <a:alpha val="64709"/>
            </a:srgbClr>
          </a:solidFill>
          <a:ln cap="flat" cmpd="sng" w="19050">
            <a:solidFill>
              <a:srgbClr val="0E2A47"/>
            </a:solidFill>
            <a:prstDash val="dot"/>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lt1"/>
                </a:solidFill>
                <a:latin typeface="Cabin"/>
                <a:ea typeface="Cabin"/>
                <a:cs typeface="Cabin"/>
                <a:sym typeface="Cabin"/>
              </a:rPr>
              <a:t>Desfosforilación</a:t>
            </a:r>
            <a:endParaRPr>
              <a:solidFill>
                <a:schemeClr val="lt1"/>
              </a:solidFill>
              <a:latin typeface="Cabin"/>
              <a:ea typeface="Cabin"/>
              <a:cs typeface="Cabin"/>
              <a:sym typeface="Cabin"/>
            </a:endParaRPr>
          </a:p>
          <a:p>
            <a:pPr indent="0" lvl="0" marL="0" rtl="0" algn="ctr">
              <a:spcBef>
                <a:spcPts val="0"/>
              </a:spcBef>
              <a:spcAft>
                <a:spcPts val="0"/>
              </a:spcAft>
              <a:buNone/>
            </a:pPr>
            <a:r>
              <a:rPr lang="en">
                <a:solidFill>
                  <a:schemeClr val="lt1"/>
                </a:solidFill>
                <a:latin typeface="Cabin"/>
                <a:ea typeface="Cabin"/>
                <a:cs typeface="Cabin"/>
                <a:sym typeface="Cabin"/>
              </a:rPr>
              <a:t>(Fosfatasa alcalina)</a:t>
            </a:r>
            <a:endParaRPr>
              <a:solidFill>
                <a:schemeClr val="lt1"/>
              </a:solidFill>
              <a:latin typeface="Cabin"/>
              <a:ea typeface="Cabin"/>
              <a:cs typeface="Cabin"/>
              <a:sym typeface="Cabin"/>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1" name="Shape 601"/>
        <p:cNvGrpSpPr/>
        <p:nvPr/>
      </p:nvGrpSpPr>
      <p:grpSpPr>
        <a:xfrm>
          <a:off x="0" y="0"/>
          <a:ext cx="0" cy="0"/>
          <a:chOff x="0" y="0"/>
          <a:chExt cx="0" cy="0"/>
        </a:xfrm>
      </p:grpSpPr>
      <p:sp>
        <p:nvSpPr>
          <p:cNvPr id="602" name="Google Shape;602;p35"/>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5. METODOLOGÍA</a:t>
            </a:r>
            <a:endParaRPr/>
          </a:p>
        </p:txBody>
      </p:sp>
      <p:sp>
        <p:nvSpPr>
          <p:cNvPr id="603" name="Google Shape;603;p35"/>
          <p:cNvSpPr txBox="1"/>
          <p:nvPr>
            <p:ph idx="1" type="subTitle"/>
          </p:nvPr>
        </p:nvSpPr>
        <p:spPr>
          <a:xfrm>
            <a:off x="793075" y="1190775"/>
            <a:ext cx="4150500" cy="3638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Universo:</a:t>
            </a:r>
            <a:r>
              <a:rPr lang="en"/>
              <a:t> Revisión bibliográfica de microorganismos con capacidad biorecuperadora en cultivos de cacao.</a:t>
            </a:r>
            <a:endParaRPr/>
          </a:p>
          <a:p>
            <a:pPr indent="0" lvl="0" marL="0" rtl="0" algn="l">
              <a:spcBef>
                <a:spcPts val="1200"/>
              </a:spcBef>
              <a:spcAft>
                <a:spcPts val="0"/>
              </a:spcAft>
              <a:buNone/>
            </a:pPr>
            <a:r>
              <a:rPr b="1" lang="en"/>
              <a:t>Población:</a:t>
            </a:r>
            <a:r>
              <a:rPr lang="en"/>
              <a:t> Fuentes documentales relacionadas sobre los cultivos de cacao en Colombia y el uso de microorganismos biorecuperadores </a:t>
            </a:r>
            <a:endParaRPr/>
          </a:p>
          <a:p>
            <a:pPr indent="0" lvl="0" marL="0" rtl="0" algn="l">
              <a:spcBef>
                <a:spcPts val="1200"/>
              </a:spcBef>
              <a:spcAft>
                <a:spcPts val="1200"/>
              </a:spcAft>
              <a:buNone/>
            </a:pPr>
            <a:r>
              <a:rPr b="1" lang="en"/>
              <a:t>Muestra:</a:t>
            </a:r>
            <a:r>
              <a:rPr lang="en"/>
              <a:t> Fuentes documentales relacionadas sobre los microorganismos biorecuperadores y sus principales características para biorrecuperar cultivos de cacao en Colombia.</a:t>
            </a:r>
            <a:endParaRPr/>
          </a:p>
        </p:txBody>
      </p:sp>
      <p:cxnSp>
        <p:nvCxnSpPr>
          <p:cNvPr id="604" name="Google Shape;604;p35"/>
          <p:cNvCxnSpPr/>
          <p:nvPr/>
        </p:nvCxnSpPr>
        <p:spPr>
          <a:xfrm flipH="1" rot="10800000">
            <a:off x="4943571" y="3799129"/>
            <a:ext cx="802500" cy="463500"/>
          </a:xfrm>
          <a:prstGeom prst="straightConnector1">
            <a:avLst/>
          </a:prstGeom>
          <a:noFill/>
          <a:ln cap="flat" cmpd="sng" w="9525">
            <a:solidFill>
              <a:schemeClr val="dk1"/>
            </a:solidFill>
            <a:prstDash val="dash"/>
            <a:round/>
            <a:headEnd len="med" w="med" type="none"/>
            <a:tailEnd len="med" w="med" type="none"/>
          </a:ln>
        </p:spPr>
      </p:cxnSp>
      <p:cxnSp>
        <p:nvCxnSpPr>
          <p:cNvPr id="605" name="Google Shape;605;p35"/>
          <p:cNvCxnSpPr/>
          <p:nvPr/>
        </p:nvCxnSpPr>
        <p:spPr>
          <a:xfrm flipH="1" rot="10800000">
            <a:off x="3930263" y="3857023"/>
            <a:ext cx="802500" cy="463500"/>
          </a:xfrm>
          <a:prstGeom prst="straightConnector1">
            <a:avLst/>
          </a:prstGeom>
          <a:noFill/>
          <a:ln cap="flat" cmpd="sng" w="9525">
            <a:solidFill>
              <a:schemeClr val="dk1"/>
            </a:solidFill>
            <a:prstDash val="dash"/>
            <a:round/>
            <a:headEnd len="med" w="med" type="none"/>
            <a:tailEnd len="med" w="med" type="none"/>
          </a:ln>
        </p:spPr>
      </p:cxnSp>
      <p:cxnSp>
        <p:nvCxnSpPr>
          <p:cNvPr id="606" name="Google Shape;606;p35"/>
          <p:cNvCxnSpPr/>
          <p:nvPr/>
        </p:nvCxnSpPr>
        <p:spPr>
          <a:xfrm flipH="1" rot="10800000">
            <a:off x="6464050" y="1411925"/>
            <a:ext cx="603300" cy="348300"/>
          </a:xfrm>
          <a:prstGeom prst="straightConnector1">
            <a:avLst/>
          </a:prstGeom>
          <a:noFill/>
          <a:ln cap="flat" cmpd="sng" w="9525">
            <a:solidFill>
              <a:schemeClr val="dk1"/>
            </a:solidFill>
            <a:prstDash val="dash"/>
            <a:round/>
            <a:headEnd len="med" w="med" type="none"/>
            <a:tailEnd len="med" w="med" type="none"/>
          </a:ln>
        </p:spPr>
      </p:cxnSp>
      <p:grpSp>
        <p:nvGrpSpPr>
          <p:cNvPr id="607" name="Google Shape;607;p35"/>
          <p:cNvGrpSpPr/>
          <p:nvPr/>
        </p:nvGrpSpPr>
        <p:grpSpPr>
          <a:xfrm>
            <a:off x="275129" y="300293"/>
            <a:ext cx="1275924" cy="890471"/>
            <a:chOff x="1248375" y="2405700"/>
            <a:chExt cx="1712650" cy="1283100"/>
          </a:xfrm>
        </p:grpSpPr>
        <p:sp>
          <p:nvSpPr>
            <p:cNvPr id="608" name="Google Shape;608;p35"/>
            <p:cNvSpPr/>
            <p:nvPr/>
          </p:nvSpPr>
          <p:spPr>
            <a:xfrm>
              <a:off x="1248375" y="2624100"/>
              <a:ext cx="953825" cy="946575"/>
            </a:xfrm>
            <a:custGeom>
              <a:rect b="b" l="l" r="r" t="t"/>
              <a:pathLst>
                <a:path extrusionOk="0" h="37863" w="38153">
                  <a:moveTo>
                    <a:pt x="948" y="0"/>
                  </a:moveTo>
                  <a:cubicBezTo>
                    <a:pt x="948" y="1"/>
                    <a:pt x="1" y="37863"/>
                    <a:pt x="24594" y="37863"/>
                  </a:cubicBezTo>
                  <a:cubicBezTo>
                    <a:pt x="25476" y="37863"/>
                    <a:pt x="26390" y="37814"/>
                    <a:pt x="27338" y="37714"/>
                  </a:cubicBezTo>
                  <a:cubicBezTo>
                    <a:pt x="27338" y="37714"/>
                    <a:pt x="23410" y="23247"/>
                    <a:pt x="11717" y="19227"/>
                  </a:cubicBezTo>
                  <a:lnTo>
                    <a:pt x="11717" y="19227"/>
                  </a:lnTo>
                  <a:cubicBezTo>
                    <a:pt x="20821" y="20659"/>
                    <a:pt x="28632" y="31428"/>
                    <a:pt x="29048" y="36327"/>
                  </a:cubicBezTo>
                  <a:cubicBezTo>
                    <a:pt x="29048" y="36327"/>
                    <a:pt x="38153" y="19411"/>
                    <a:pt x="18372" y="11739"/>
                  </a:cubicBezTo>
                  <a:cubicBezTo>
                    <a:pt x="1642" y="5269"/>
                    <a:pt x="948" y="1"/>
                    <a:pt x="94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35"/>
            <p:cNvSpPr/>
            <p:nvPr/>
          </p:nvSpPr>
          <p:spPr>
            <a:xfrm>
              <a:off x="1674150" y="2405700"/>
              <a:ext cx="1286875" cy="1283100"/>
            </a:xfrm>
            <a:custGeom>
              <a:rect b="b" l="l" r="r" t="t"/>
              <a:pathLst>
                <a:path extrusionOk="0" h="51324" w="51475">
                  <a:moveTo>
                    <a:pt x="47882" y="1"/>
                  </a:moveTo>
                  <a:cubicBezTo>
                    <a:pt x="47882" y="2"/>
                    <a:pt x="47280" y="6980"/>
                    <a:pt x="25605" y="16501"/>
                  </a:cubicBezTo>
                  <a:cubicBezTo>
                    <a:pt x="1" y="27824"/>
                    <a:pt x="13034" y="49592"/>
                    <a:pt x="13034" y="49592"/>
                  </a:cubicBezTo>
                  <a:cubicBezTo>
                    <a:pt x="13219" y="43076"/>
                    <a:pt x="22878" y="28425"/>
                    <a:pt x="34802" y="26021"/>
                  </a:cubicBezTo>
                  <a:lnTo>
                    <a:pt x="34802" y="26021"/>
                  </a:lnTo>
                  <a:cubicBezTo>
                    <a:pt x="19597" y="32030"/>
                    <a:pt x="15345" y="51256"/>
                    <a:pt x="15345" y="51256"/>
                  </a:cubicBezTo>
                  <a:cubicBezTo>
                    <a:pt x="16082" y="51301"/>
                    <a:pt x="16803" y="51323"/>
                    <a:pt x="17507" y="51323"/>
                  </a:cubicBezTo>
                  <a:cubicBezTo>
                    <a:pt x="51474" y="51323"/>
                    <a:pt x="47882" y="3"/>
                    <a:pt x="4788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0" name="Google Shape;610;p35"/>
            <p:cNvSpPr/>
            <p:nvPr/>
          </p:nvSpPr>
          <p:spPr>
            <a:xfrm>
              <a:off x="1728450" y="2413800"/>
              <a:ext cx="532300" cy="531075"/>
            </a:xfrm>
            <a:custGeom>
              <a:rect b="b" l="l" r="r" t="t"/>
              <a:pathLst>
                <a:path extrusionOk="0" h="21243" w="21292">
                  <a:moveTo>
                    <a:pt x="19828" y="0"/>
                  </a:moveTo>
                  <a:cubicBezTo>
                    <a:pt x="19828" y="1"/>
                    <a:pt x="19550" y="2913"/>
                    <a:pt x="10585" y="6841"/>
                  </a:cubicBezTo>
                  <a:cubicBezTo>
                    <a:pt x="1" y="11509"/>
                    <a:pt x="5362" y="20521"/>
                    <a:pt x="5362" y="20521"/>
                  </a:cubicBezTo>
                  <a:cubicBezTo>
                    <a:pt x="5455" y="17840"/>
                    <a:pt x="9475" y="11786"/>
                    <a:pt x="14421" y="10769"/>
                  </a:cubicBezTo>
                  <a:lnTo>
                    <a:pt x="14421" y="10769"/>
                  </a:lnTo>
                  <a:cubicBezTo>
                    <a:pt x="8135" y="13265"/>
                    <a:pt x="6379" y="21214"/>
                    <a:pt x="6379" y="21214"/>
                  </a:cubicBezTo>
                  <a:cubicBezTo>
                    <a:pt x="6685" y="21233"/>
                    <a:pt x="6984" y="21242"/>
                    <a:pt x="7277" y="21242"/>
                  </a:cubicBezTo>
                  <a:cubicBezTo>
                    <a:pt x="21291" y="21242"/>
                    <a:pt x="19828" y="2"/>
                    <a:pt x="198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11" name="Google Shape;611;p35"/>
          <p:cNvGrpSpPr/>
          <p:nvPr/>
        </p:nvGrpSpPr>
        <p:grpSpPr>
          <a:xfrm>
            <a:off x="5083098" y="1760222"/>
            <a:ext cx="3281792" cy="2664274"/>
            <a:chOff x="1666800" y="238125"/>
            <a:chExt cx="2636825" cy="2140667"/>
          </a:xfrm>
        </p:grpSpPr>
        <p:sp>
          <p:nvSpPr>
            <p:cNvPr id="612" name="Google Shape;612;p35"/>
            <p:cNvSpPr/>
            <p:nvPr/>
          </p:nvSpPr>
          <p:spPr>
            <a:xfrm>
              <a:off x="1666800" y="238125"/>
              <a:ext cx="2636825" cy="1596850"/>
            </a:xfrm>
            <a:custGeom>
              <a:rect b="b" l="l" r="r" t="t"/>
              <a:pathLst>
                <a:path extrusionOk="0" h="63874" w="105473">
                  <a:moveTo>
                    <a:pt x="0" y="63873"/>
                  </a:moveTo>
                  <a:lnTo>
                    <a:pt x="0" y="2389"/>
                  </a:lnTo>
                  <a:cubicBezTo>
                    <a:pt x="0" y="1055"/>
                    <a:pt x="1055" y="0"/>
                    <a:pt x="2389" y="0"/>
                  </a:cubicBezTo>
                  <a:lnTo>
                    <a:pt x="103115" y="0"/>
                  </a:lnTo>
                  <a:cubicBezTo>
                    <a:pt x="104418" y="0"/>
                    <a:pt x="105473" y="1055"/>
                    <a:pt x="105473" y="2389"/>
                  </a:cubicBezTo>
                  <a:lnTo>
                    <a:pt x="105473" y="63873"/>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35"/>
            <p:cNvSpPr/>
            <p:nvPr/>
          </p:nvSpPr>
          <p:spPr>
            <a:xfrm>
              <a:off x="1666800" y="1828046"/>
              <a:ext cx="2636825" cy="238100"/>
            </a:xfrm>
            <a:custGeom>
              <a:rect b="b" l="l" r="r" t="t"/>
              <a:pathLst>
                <a:path extrusionOk="0" h="9524" w="105473">
                  <a:moveTo>
                    <a:pt x="103115" y="9524"/>
                  </a:moveTo>
                  <a:lnTo>
                    <a:pt x="2389" y="9524"/>
                  </a:lnTo>
                  <a:cubicBezTo>
                    <a:pt x="1055" y="9524"/>
                    <a:pt x="0" y="8438"/>
                    <a:pt x="0" y="7135"/>
                  </a:cubicBezTo>
                  <a:lnTo>
                    <a:pt x="0" y="0"/>
                  </a:lnTo>
                  <a:lnTo>
                    <a:pt x="105473" y="0"/>
                  </a:lnTo>
                  <a:lnTo>
                    <a:pt x="105473" y="7135"/>
                  </a:lnTo>
                  <a:cubicBezTo>
                    <a:pt x="105473" y="8438"/>
                    <a:pt x="104418" y="9524"/>
                    <a:pt x="103115" y="9524"/>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35"/>
            <p:cNvSpPr/>
            <p:nvPr/>
          </p:nvSpPr>
          <p:spPr>
            <a:xfrm>
              <a:off x="2571825" y="2059242"/>
              <a:ext cx="884150" cy="319550"/>
            </a:xfrm>
            <a:custGeom>
              <a:rect b="b" l="l" r="r" t="t"/>
              <a:pathLst>
                <a:path extrusionOk="0" h="12782" w="35366">
                  <a:moveTo>
                    <a:pt x="1" y="12781"/>
                  </a:moveTo>
                  <a:lnTo>
                    <a:pt x="1" y="11447"/>
                  </a:lnTo>
                  <a:lnTo>
                    <a:pt x="4158" y="10951"/>
                  </a:lnTo>
                  <a:lnTo>
                    <a:pt x="7043" y="1"/>
                  </a:lnTo>
                  <a:lnTo>
                    <a:pt x="28323" y="1"/>
                  </a:lnTo>
                  <a:lnTo>
                    <a:pt x="31208" y="10951"/>
                  </a:lnTo>
                  <a:lnTo>
                    <a:pt x="35365" y="11447"/>
                  </a:lnTo>
                  <a:lnTo>
                    <a:pt x="35365" y="1278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35"/>
            <p:cNvSpPr/>
            <p:nvPr/>
          </p:nvSpPr>
          <p:spPr>
            <a:xfrm>
              <a:off x="2997600" y="276125"/>
              <a:ext cx="32600" cy="32575"/>
            </a:xfrm>
            <a:custGeom>
              <a:rect b="b" l="l" r="r" t="t"/>
              <a:pathLst>
                <a:path extrusionOk="0" h="1303" w="1304">
                  <a:moveTo>
                    <a:pt x="559" y="0"/>
                  </a:moveTo>
                  <a:cubicBezTo>
                    <a:pt x="1055" y="0"/>
                    <a:pt x="1304" y="589"/>
                    <a:pt x="931" y="931"/>
                  </a:cubicBezTo>
                  <a:cubicBezTo>
                    <a:pt x="590" y="1303"/>
                    <a:pt x="1" y="1055"/>
                    <a:pt x="1" y="558"/>
                  </a:cubicBezTo>
                  <a:cubicBezTo>
                    <a:pt x="1" y="248"/>
                    <a:pt x="249" y="0"/>
                    <a:pt x="55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35"/>
            <p:cNvSpPr/>
            <p:nvPr/>
          </p:nvSpPr>
          <p:spPr>
            <a:xfrm>
              <a:off x="1748225" y="342025"/>
              <a:ext cx="2473975" cy="1389025"/>
            </a:xfrm>
            <a:custGeom>
              <a:rect b="b" l="l" r="r" t="t"/>
              <a:pathLst>
                <a:path extrusionOk="0" h="55561" w="98959">
                  <a:moveTo>
                    <a:pt x="98958" y="1"/>
                  </a:moveTo>
                  <a:lnTo>
                    <a:pt x="98958" y="55560"/>
                  </a:lnTo>
                  <a:lnTo>
                    <a:pt x="0" y="55560"/>
                  </a:lnTo>
                  <a:lnTo>
                    <a:pt x="0"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17" name="Google Shape;617;p35"/>
          <p:cNvSpPr txBox="1"/>
          <p:nvPr/>
        </p:nvSpPr>
        <p:spPr>
          <a:xfrm>
            <a:off x="5222025" y="1940700"/>
            <a:ext cx="3003900" cy="1693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Cabin"/>
              <a:buChar char="➔"/>
            </a:pPr>
            <a:r>
              <a:rPr lang="en">
                <a:latin typeface="Cabin"/>
                <a:ea typeface="Cabin"/>
                <a:cs typeface="Cabin"/>
                <a:sym typeface="Cabin"/>
              </a:rPr>
              <a:t>Revisión de la información existente.</a:t>
            </a:r>
            <a:endParaRPr>
              <a:latin typeface="Cabin"/>
              <a:ea typeface="Cabin"/>
              <a:cs typeface="Cabin"/>
              <a:sym typeface="Cabin"/>
            </a:endParaRPr>
          </a:p>
          <a:p>
            <a:pPr indent="-317500" lvl="0" marL="457200" rtl="0" algn="l">
              <a:spcBef>
                <a:spcPts val="0"/>
              </a:spcBef>
              <a:spcAft>
                <a:spcPts val="0"/>
              </a:spcAft>
              <a:buSzPts val="1400"/>
              <a:buFont typeface="Cabin"/>
              <a:buChar char="➔"/>
            </a:pPr>
            <a:r>
              <a:rPr lang="en">
                <a:latin typeface="Cabin"/>
                <a:ea typeface="Cabin"/>
                <a:cs typeface="Cabin"/>
                <a:sym typeface="Cabin"/>
              </a:rPr>
              <a:t> Selección del material bibliográfico de acuerdo a la temática a tratar</a:t>
            </a:r>
            <a:endParaRPr>
              <a:latin typeface="Cabin"/>
              <a:ea typeface="Cabin"/>
              <a:cs typeface="Cabin"/>
              <a:sym typeface="Cabin"/>
            </a:endParaRPr>
          </a:p>
          <a:p>
            <a:pPr indent="-317500" lvl="0" marL="457200" rtl="0" algn="l">
              <a:spcBef>
                <a:spcPts val="0"/>
              </a:spcBef>
              <a:spcAft>
                <a:spcPts val="0"/>
              </a:spcAft>
              <a:buSzPts val="1400"/>
              <a:buFont typeface="Cabin"/>
              <a:buChar char="➔"/>
            </a:pPr>
            <a:r>
              <a:rPr lang="en">
                <a:latin typeface="Cabin"/>
                <a:ea typeface="Cabin"/>
                <a:cs typeface="Cabin"/>
                <a:sym typeface="Cabin"/>
              </a:rPr>
              <a:t> Estructuración coherente del documento</a:t>
            </a:r>
            <a:endParaRPr>
              <a:latin typeface="Cabin"/>
              <a:ea typeface="Cabin"/>
              <a:cs typeface="Cabin"/>
              <a:sym typeface="Cabi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1" name="Shape 621"/>
        <p:cNvGrpSpPr/>
        <p:nvPr/>
      </p:nvGrpSpPr>
      <p:grpSpPr>
        <a:xfrm>
          <a:off x="0" y="0"/>
          <a:ext cx="0" cy="0"/>
          <a:chOff x="0" y="0"/>
          <a:chExt cx="0" cy="0"/>
        </a:xfrm>
      </p:grpSpPr>
      <p:sp>
        <p:nvSpPr>
          <p:cNvPr id="622" name="Google Shape;622;p36"/>
          <p:cNvSpPr txBox="1"/>
          <p:nvPr>
            <p:ph type="title"/>
          </p:nvPr>
        </p:nvSpPr>
        <p:spPr>
          <a:xfrm>
            <a:off x="1157600" y="399150"/>
            <a:ext cx="7273200" cy="718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6. Resultados y Discusión</a:t>
            </a:r>
            <a:endParaRPr/>
          </a:p>
        </p:txBody>
      </p:sp>
      <p:cxnSp>
        <p:nvCxnSpPr>
          <p:cNvPr id="623" name="Google Shape;623;p36"/>
          <p:cNvCxnSpPr/>
          <p:nvPr/>
        </p:nvCxnSpPr>
        <p:spPr>
          <a:xfrm flipH="1" rot="10800000">
            <a:off x="7385882" y="1543073"/>
            <a:ext cx="1044900" cy="603300"/>
          </a:xfrm>
          <a:prstGeom prst="straightConnector1">
            <a:avLst/>
          </a:prstGeom>
          <a:noFill/>
          <a:ln cap="flat" cmpd="sng" w="9525">
            <a:solidFill>
              <a:schemeClr val="dk1"/>
            </a:solidFill>
            <a:prstDash val="dash"/>
            <a:round/>
            <a:headEnd len="med" w="med" type="none"/>
            <a:tailEnd len="med" w="med" type="none"/>
          </a:ln>
        </p:spPr>
      </p:cxnSp>
      <p:grpSp>
        <p:nvGrpSpPr>
          <p:cNvPr id="624" name="Google Shape;624;p36"/>
          <p:cNvGrpSpPr/>
          <p:nvPr/>
        </p:nvGrpSpPr>
        <p:grpSpPr>
          <a:xfrm>
            <a:off x="7131293" y="2315645"/>
            <a:ext cx="1738189" cy="2491588"/>
            <a:chOff x="238125" y="2653250"/>
            <a:chExt cx="1180274" cy="1691850"/>
          </a:xfrm>
        </p:grpSpPr>
        <p:grpSp>
          <p:nvGrpSpPr>
            <p:cNvPr id="625" name="Google Shape;625;p36"/>
            <p:cNvGrpSpPr/>
            <p:nvPr/>
          </p:nvGrpSpPr>
          <p:grpSpPr>
            <a:xfrm>
              <a:off x="238125" y="3317000"/>
              <a:ext cx="1117175" cy="1028100"/>
              <a:chOff x="238125" y="3317000"/>
              <a:chExt cx="1117175" cy="1028100"/>
            </a:xfrm>
          </p:grpSpPr>
          <p:sp>
            <p:nvSpPr>
              <p:cNvPr id="626" name="Google Shape;626;p36"/>
              <p:cNvSpPr/>
              <p:nvPr/>
            </p:nvSpPr>
            <p:spPr>
              <a:xfrm>
                <a:off x="817200" y="3361550"/>
                <a:ext cx="538100" cy="982375"/>
              </a:xfrm>
              <a:custGeom>
                <a:rect b="b" l="l" r="r" t="t"/>
                <a:pathLst>
                  <a:path extrusionOk="0" h="39295" w="21524">
                    <a:moveTo>
                      <a:pt x="4174" y="1"/>
                    </a:moveTo>
                    <a:lnTo>
                      <a:pt x="1" y="39295"/>
                    </a:lnTo>
                    <a:lnTo>
                      <a:pt x="21524" y="39295"/>
                    </a:lnTo>
                    <a:lnTo>
                      <a:pt x="1735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7" name="Google Shape;627;p36"/>
              <p:cNvSpPr/>
              <p:nvPr/>
            </p:nvSpPr>
            <p:spPr>
              <a:xfrm>
                <a:off x="871125" y="3317000"/>
                <a:ext cx="436125" cy="51625"/>
              </a:xfrm>
              <a:custGeom>
                <a:rect b="b" l="l" r="r" t="t"/>
                <a:pathLst>
                  <a:path extrusionOk="0" h="2065" w="17445">
                    <a:moveTo>
                      <a:pt x="1408" y="1"/>
                    </a:moveTo>
                    <a:cubicBezTo>
                      <a:pt x="1" y="1"/>
                      <a:pt x="1" y="2064"/>
                      <a:pt x="1408" y="2064"/>
                    </a:cubicBezTo>
                    <a:lnTo>
                      <a:pt x="16037" y="2064"/>
                    </a:lnTo>
                    <a:cubicBezTo>
                      <a:pt x="17444" y="2064"/>
                      <a:pt x="17444" y="1"/>
                      <a:pt x="1603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p36"/>
              <p:cNvSpPr/>
              <p:nvPr/>
            </p:nvSpPr>
            <p:spPr>
              <a:xfrm>
                <a:off x="238125" y="3676900"/>
                <a:ext cx="781900" cy="668200"/>
              </a:xfrm>
              <a:custGeom>
                <a:rect b="b" l="l" r="r" t="t"/>
                <a:pathLst>
                  <a:path extrusionOk="0" h="26728" w="31276">
                    <a:moveTo>
                      <a:pt x="15661" y="0"/>
                    </a:moveTo>
                    <a:lnTo>
                      <a:pt x="0" y="8253"/>
                    </a:lnTo>
                    <a:lnTo>
                      <a:pt x="0" y="26728"/>
                    </a:lnTo>
                    <a:lnTo>
                      <a:pt x="31276" y="26728"/>
                    </a:lnTo>
                    <a:lnTo>
                      <a:pt x="31276" y="8253"/>
                    </a:lnTo>
                    <a:lnTo>
                      <a:pt x="156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36"/>
              <p:cNvSpPr/>
              <p:nvPr/>
            </p:nvSpPr>
            <p:spPr>
              <a:xfrm>
                <a:off x="364725" y="3995750"/>
                <a:ext cx="86775" cy="121950"/>
              </a:xfrm>
              <a:custGeom>
                <a:rect b="b" l="l" r="r" t="t"/>
                <a:pathLst>
                  <a:path extrusionOk="0" h="4878" w="3471">
                    <a:moveTo>
                      <a:pt x="0" y="0"/>
                    </a:moveTo>
                    <a:lnTo>
                      <a:pt x="0" y="4877"/>
                    </a:lnTo>
                    <a:lnTo>
                      <a:pt x="3470" y="4877"/>
                    </a:lnTo>
                    <a:lnTo>
                      <a:pt x="3470"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0" name="Google Shape;630;p36"/>
              <p:cNvSpPr/>
              <p:nvPr/>
            </p:nvSpPr>
            <p:spPr>
              <a:xfrm>
                <a:off x="512425" y="3995750"/>
                <a:ext cx="86775" cy="121950"/>
              </a:xfrm>
              <a:custGeom>
                <a:rect b="b" l="l" r="r" t="t"/>
                <a:pathLst>
                  <a:path extrusionOk="0" h="4878" w="3471">
                    <a:moveTo>
                      <a:pt x="0" y="0"/>
                    </a:moveTo>
                    <a:lnTo>
                      <a:pt x="0" y="4877"/>
                    </a:lnTo>
                    <a:lnTo>
                      <a:pt x="3470" y="4877"/>
                    </a:lnTo>
                    <a:lnTo>
                      <a:pt x="3470"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1" name="Google Shape;631;p36"/>
              <p:cNvSpPr/>
              <p:nvPr/>
            </p:nvSpPr>
            <p:spPr>
              <a:xfrm>
                <a:off x="660125" y="3995750"/>
                <a:ext cx="86775" cy="121950"/>
              </a:xfrm>
              <a:custGeom>
                <a:rect b="b" l="l" r="r" t="t"/>
                <a:pathLst>
                  <a:path extrusionOk="0" h="4878" w="3471">
                    <a:moveTo>
                      <a:pt x="1" y="0"/>
                    </a:moveTo>
                    <a:lnTo>
                      <a:pt x="1" y="4877"/>
                    </a:lnTo>
                    <a:lnTo>
                      <a:pt x="3470" y="4877"/>
                    </a:lnTo>
                    <a:lnTo>
                      <a:pt x="3470"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2" name="Google Shape;632;p36"/>
              <p:cNvSpPr/>
              <p:nvPr/>
            </p:nvSpPr>
            <p:spPr>
              <a:xfrm>
                <a:off x="807825" y="3995750"/>
                <a:ext cx="86775" cy="121950"/>
              </a:xfrm>
              <a:custGeom>
                <a:rect b="b" l="l" r="r" t="t"/>
                <a:pathLst>
                  <a:path extrusionOk="0" h="4878" w="3471">
                    <a:moveTo>
                      <a:pt x="1" y="0"/>
                    </a:moveTo>
                    <a:lnTo>
                      <a:pt x="1" y="4877"/>
                    </a:lnTo>
                    <a:lnTo>
                      <a:pt x="3471" y="4877"/>
                    </a:lnTo>
                    <a:lnTo>
                      <a:pt x="3471"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33" name="Google Shape;633;p36"/>
            <p:cNvGrpSpPr/>
            <p:nvPr/>
          </p:nvGrpSpPr>
          <p:grpSpPr>
            <a:xfrm>
              <a:off x="753441" y="2653250"/>
              <a:ext cx="664957" cy="607302"/>
              <a:chOff x="2500950" y="3800263"/>
              <a:chExt cx="745050" cy="680450"/>
            </a:xfrm>
          </p:grpSpPr>
          <p:sp>
            <p:nvSpPr>
              <p:cNvPr id="634" name="Google Shape;634;p36"/>
              <p:cNvSpPr/>
              <p:nvPr/>
            </p:nvSpPr>
            <p:spPr>
              <a:xfrm>
                <a:off x="2500950" y="3800263"/>
                <a:ext cx="541925" cy="598550"/>
              </a:xfrm>
              <a:custGeom>
                <a:rect b="b" l="l" r="r" t="t"/>
                <a:pathLst>
                  <a:path extrusionOk="0" h="23942" w="21677">
                    <a:moveTo>
                      <a:pt x="8921" y="1"/>
                    </a:moveTo>
                    <a:cubicBezTo>
                      <a:pt x="9938" y="2682"/>
                      <a:pt x="7858" y="6610"/>
                      <a:pt x="6887" y="8644"/>
                    </a:cubicBezTo>
                    <a:cubicBezTo>
                      <a:pt x="1" y="19181"/>
                      <a:pt x="10354" y="23387"/>
                      <a:pt x="10354" y="23387"/>
                    </a:cubicBezTo>
                    <a:cubicBezTo>
                      <a:pt x="10354" y="23387"/>
                      <a:pt x="7581" y="14791"/>
                      <a:pt x="10585" y="10954"/>
                    </a:cubicBezTo>
                    <a:lnTo>
                      <a:pt x="10585" y="10954"/>
                    </a:lnTo>
                    <a:cubicBezTo>
                      <a:pt x="9106" y="14467"/>
                      <a:pt x="9799" y="21353"/>
                      <a:pt x="11971" y="23942"/>
                    </a:cubicBezTo>
                    <a:cubicBezTo>
                      <a:pt x="21677" y="15761"/>
                      <a:pt x="16085" y="5085"/>
                      <a:pt x="892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5" name="Google Shape;635;p36"/>
              <p:cNvSpPr/>
              <p:nvPr/>
            </p:nvSpPr>
            <p:spPr>
              <a:xfrm>
                <a:off x="2689300" y="3973588"/>
                <a:ext cx="556700" cy="507125"/>
              </a:xfrm>
              <a:custGeom>
                <a:rect b="b" l="l" r="r" t="t"/>
                <a:pathLst>
                  <a:path extrusionOk="0" h="20285" w="22268">
                    <a:moveTo>
                      <a:pt x="20613" y="1"/>
                    </a:moveTo>
                    <a:cubicBezTo>
                      <a:pt x="19458" y="2727"/>
                      <a:pt x="15021" y="4160"/>
                      <a:pt x="12803" y="4992"/>
                    </a:cubicBezTo>
                    <a:cubicBezTo>
                      <a:pt x="0" y="7950"/>
                      <a:pt x="4715" y="18626"/>
                      <a:pt x="4715" y="18626"/>
                    </a:cubicBezTo>
                    <a:cubicBezTo>
                      <a:pt x="4715" y="18626"/>
                      <a:pt x="8874" y="10122"/>
                      <a:pt x="13958" y="9475"/>
                    </a:cubicBezTo>
                    <a:lnTo>
                      <a:pt x="13958" y="9475"/>
                    </a:lnTo>
                    <a:cubicBezTo>
                      <a:pt x="10307" y="11000"/>
                      <a:pt x="5824" y="16685"/>
                      <a:pt x="5546" y="20244"/>
                    </a:cubicBezTo>
                    <a:cubicBezTo>
                      <a:pt x="5983" y="20271"/>
                      <a:pt x="6409" y="20285"/>
                      <a:pt x="6825" y="20285"/>
                    </a:cubicBezTo>
                    <a:cubicBezTo>
                      <a:pt x="19037" y="20285"/>
                      <a:pt x="22267" y="8716"/>
                      <a:pt x="2061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pic>
        <p:nvPicPr>
          <p:cNvPr descr="Points scored" id="636" name="Google Shape;636;p36"/>
          <p:cNvPicPr preferRelativeResize="0"/>
          <p:nvPr/>
        </p:nvPicPr>
        <p:blipFill rotWithShape="1">
          <a:blip r:embed="rId3">
            <a:alphaModFix/>
          </a:blip>
          <a:srcRect b="3325" l="0" r="0" t="4304"/>
          <a:stretch/>
        </p:blipFill>
        <p:spPr>
          <a:xfrm>
            <a:off x="787400" y="1747388"/>
            <a:ext cx="3729775" cy="2119875"/>
          </a:xfrm>
          <a:prstGeom prst="rect">
            <a:avLst/>
          </a:prstGeom>
          <a:noFill/>
          <a:ln>
            <a:noFill/>
          </a:ln>
        </p:spPr>
      </p:pic>
      <p:pic>
        <p:nvPicPr>
          <p:cNvPr descr="Gráfico" id="637" name="Google Shape;637;p36"/>
          <p:cNvPicPr preferRelativeResize="0"/>
          <p:nvPr/>
        </p:nvPicPr>
        <p:blipFill rotWithShape="1">
          <a:blip r:embed="rId4">
            <a:alphaModFix/>
          </a:blip>
          <a:srcRect b="20676" l="21129" r="20710" t="11710"/>
          <a:stretch/>
        </p:blipFill>
        <p:spPr>
          <a:xfrm>
            <a:off x="787400" y="2957937"/>
            <a:ext cx="1681771" cy="1207013"/>
          </a:xfrm>
          <a:prstGeom prst="rect">
            <a:avLst/>
          </a:prstGeom>
          <a:noFill/>
          <a:ln>
            <a:noFill/>
          </a:ln>
        </p:spPr>
      </p:pic>
      <p:cxnSp>
        <p:nvCxnSpPr>
          <p:cNvPr id="638" name="Google Shape;638;p36"/>
          <p:cNvCxnSpPr>
            <a:endCxn id="637" idx="0"/>
          </p:cNvCxnSpPr>
          <p:nvPr/>
        </p:nvCxnSpPr>
        <p:spPr>
          <a:xfrm flipH="1">
            <a:off x="1628285" y="2925237"/>
            <a:ext cx="904200" cy="32700"/>
          </a:xfrm>
          <a:prstGeom prst="straightConnector1">
            <a:avLst/>
          </a:prstGeom>
          <a:noFill/>
          <a:ln cap="flat" cmpd="sng" w="19050">
            <a:solidFill>
              <a:schemeClr val="dk2"/>
            </a:solidFill>
            <a:prstDash val="solid"/>
            <a:round/>
            <a:headEnd len="med" w="med" type="none"/>
            <a:tailEnd len="med" w="med" type="none"/>
          </a:ln>
        </p:spPr>
      </p:cxnSp>
      <p:cxnSp>
        <p:nvCxnSpPr>
          <p:cNvPr id="639" name="Google Shape;639;p36"/>
          <p:cNvCxnSpPr>
            <a:endCxn id="637" idx="2"/>
          </p:cNvCxnSpPr>
          <p:nvPr/>
        </p:nvCxnSpPr>
        <p:spPr>
          <a:xfrm flipH="1">
            <a:off x="1628285" y="3573050"/>
            <a:ext cx="2553300" cy="591900"/>
          </a:xfrm>
          <a:prstGeom prst="straightConnector1">
            <a:avLst/>
          </a:prstGeom>
          <a:noFill/>
          <a:ln cap="flat" cmpd="sng" w="19050">
            <a:solidFill>
              <a:schemeClr val="dk2"/>
            </a:solidFill>
            <a:prstDash val="solid"/>
            <a:round/>
            <a:headEnd len="med" w="med" type="none"/>
            <a:tailEnd len="med" w="med" type="none"/>
          </a:ln>
        </p:spPr>
      </p:cxnSp>
      <p:sp>
        <p:nvSpPr>
          <p:cNvPr id="640" name="Google Shape;640;p36"/>
          <p:cNvSpPr txBox="1"/>
          <p:nvPr/>
        </p:nvSpPr>
        <p:spPr>
          <a:xfrm>
            <a:off x="630700" y="4164950"/>
            <a:ext cx="4804200" cy="646500"/>
          </a:xfrm>
          <a:prstGeom prst="rect">
            <a:avLst/>
          </a:prstGeom>
          <a:noFill/>
          <a:ln>
            <a:noFill/>
          </a:ln>
        </p:spPr>
        <p:txBody>
          <a:bodyPr anchorCtr="0" anchor="t" bIns="91425" lIns="91425" spcFirstLastPara="1" rIns="91425" wrap="square" tIns="91425">
            <a:spAutoFit/>
          </a:bodyPr>
          <a:lstStyle/>
          <a:p>
            <a:pPr indent="457200" lvl="0" marL="457200" rtl="0" algn="l">
              <a:spcBef>
                <a:spcPts val="0"/>
              </a:spcBef>
              <a:spcAft>
                <a:spcPts val="0"/>
              </a:spcAft>
              <a:buNone/>
            </a:pPr>
            <a:r>
              <a:rPr lang="en" sz="1000">
                <a:solidFill>
                  <a:srgbClr val="741B47"/>
                </a:solidFill>
                <a:highlight>
                  <a:schemeClr val="lt2"/>
                </a:highlight>
              </a:rPr>
              <a:t>4,7 %</a:t>
            </a:r>
            <a:r>
              <a:rPr lang="en" sz="1000">
                <a:highlight>
                  <a:schemeClr val="lt2"/>
                </a:highlight>
              </a:rPr>
              <a:t> Microalgas y levaduras reductoras de metales pesados</a:t>
            </a:r>
            <a:endParaRPr sz="1000">
              <a:highlight>
                <a:schemeClr val="lt2"/>
              </a:highlight>
            </a:endParaRPr>
          </a:p>
          <a:p>
            <a:pPr indent="457200" lvl="0" marL="457200" rtl="0" algn="l">
              <a:spcBef>
                <a:spcPts val="0"/>
              </a:spcBef>
              <a:spcAft>
                <a:spcPts val="0"/>
              </a:spcAft>
              <a:buNone/>
            </a:pPr>
            <a:r>
              <a:rPr lang="en" sz="1000">
                <a:solidFill>
                  <a:srgbClr val="073763"/>
                </a:solidFill>
                <a:highlight>
                  <a:schemeClr val="lt2"/>
                </a:highlight>
              </a:rPr>
              <a:t>52,4% </a:t>
            </a:r>
            <a:r>
              <a:rPr lang="en" sz="1000">
                <a:highlight>
                  <a:schemeClr val="lt2"/>
                </a:highlight>
              </a:rPr>
              <a:t>Hongos reductores de metales pesados</a:t>
            </a:r>
            <a:endParaRPr sz="1000">
              <a:highlight>
                <a:schemeClr val="lt2"/>
              </a:highlight>
            </a:endParaRPr>
          </a:p>
          <a:p>
            <a:pPr indent="457200" lvl="0" marL="457200" rtl="0" algn="l">
              <a:spcBef>
                <a:spcPts val="0"/>
              </a:spcBef>
              <a:spcAft>
                <a:spcPts val="0"/>
              </a:spcAft>
              <a:buNone/>
            </a:pPr>
            <a:r>
              <a:rPr lang="en" sz="1000">
                <a:solidFill>
                  <a:srgbClr val="00FFFF"/>
                </a:solidFill>
                <a:highlight>
                  <a:schemeClr val="lt2"/>
                </a:highlight>
              </a:rPr>
              <a:t>42,9%</a:t>
            </a:r>
            <a:r>
              <a:rPr lang="en" sz="1000">
                <a:highlight>
                  <a:schemeClr val="lt2"/>
                </a:highlight>
              </a:rPr>
              <a:t> Bacterias reductoras de metales pesados</a:t>
            </a:r>
            <a:endParaRPr sz="1000">
              <a:highlight>
                <a:schemeClr val="lt2"/>
              </a:highlight>
            </a:endParaRPr>
          </a:p>
        </p:txBody>
      </p:sp>
      <p:pic>
        <p:nvPicPr>
          <p:cNvPr id="641" name="Google Shape;641;p36"/>
          <p:cNvPicPr preferRelativeResize="0"/>
          <p:nvPr/>
        </p:nvPicPr>
        <p:blipFill rotWithShape="1">
          <a:blip r:embed="rId5">
            <a:alphaModFix/>
          </a:blip>
          <a:srcRect b="26855" l="23605" r="32271" t="24694"/>
          <a:stretch/>
        </p:blipFill>
        <p:spPr>
          <a:xfrm>
            <a:off x="4655900" y="1393825"/>
            <a:ext cx="3243348" cy="2002426"/>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5" name="Shape 645"/>
        <p:cNvGrpSpPr/>
        <p:nvPr/>
      </p:nvGrpSpPr>
      <p:grpSpPr>
        <a:xfrm>
          <a:off x="0" y="0"/>
          <a:ext cx="0" cy="0"/>
          <a:chOff x="0" y="0"/>
          <a:chExt cx="0" cy="0"/>
        </a:xfrm>
      </p:grpSpPr>
      <p:sp>
        <p:nvSpPr>
          <p:cNvPr id="646" name="Google Shape;646;p37"/>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0" lang="en" sz="2400"/>
              <a:t>Principales bacterias degradadoras de Cd.</a:t>
            </a:r>
            <a:endParaRPr b="0" sz="2400"/>
          </a:p>
        </p:txBody>
      </p:sp>
      <p:pic>
        <p:nvPicPr>
          <p:cNvPr id="647" name="Google Shape;647;p37"/>
          <p:cNvPicPr preferRelativeResize="0"/>
          <p:nvPr/>
        </p:nvPicPr>
        <p:blipFill>
          <a:blip r:embed="rId3">
            <a:alphaModFix/>
          </a:blip>
          <a:stretch>
            <a:fillRect/>
          </a:stretch>
        </p:blipFill>
        <p:spPr>
          <a:xfrm>
            <a:off x="5767000" y="1217168"/>
            <a:ext cx="2316349" cy="1500425"/>
          </a:xfrm>
          <a:prstGeom prst="rect">
            <a:avLst/>
          </a:prstGeom>
          <a:noFill/>
          <a:ln>
            <a:noFill/>
          </a:ln>
        </p:spPr>
      </p:pic>
      <p:sp>
        <p:nvSpPr>
          <p:cNvPr id="648" name="Google Shape;648;p37"/>
          <p:cNvSpPr txBox="1"/>
          <p:nvPr/>
        </p:nvSpPr>
        <p:spPr>
          <a:xfrm>
            <a:off x="5671175" y="2717600"/>
            <a:ext cx="2508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https://www.cancer.gov/espanol/cancer/causas-prevencion/riesgo/sustancias/cadmio</a:t>
            </a:r>
            <a:endParaRPr sz="900"/>
          </a:p>
        </p:txBody>
      </p:sp>
      <p:sp>
        <p:nvSpPr>
          <p:cNvPr id="649" name="Google Shape;649;p37"/>
          <p:cNvSpPr/>
          <p:nvPr/>
        </p:nvSpPr>
        <p:spPr>
          <a:xfrm>
            <a:off x="3985178" y="1217239"/>
            <a:ext cx="1686000" cy="1500300"/>
          </a:xfrm>
          <a:prstGeom prst="ellipse">
            <a:avLst/>
          </a:prstGeom>
          <a:solidFill>
            <a:srgbClr val="0E2A4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37"/>
          <p:cNvSpPr txBox="1"/>
          <p:nvPr/>
        </p:nvSpPr>
        <p:spPr>
          <a:xfrm>
            <a:off x="4042925" y="1336338"/>
            <a:ext cx="1570500" cy="1262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lt1"/>
                </a:solidFill>
                <a:latin typeface="Cabin"/>
                <a:ea typeface="Cabin"/>
                <a:cs typeface="Cabin"/>
                <a:sym typeface="Cabin"/>
              </a:rPr>
              <a:t>Principales contaminantes:</a:t>
            </a:r>
            <a:endParaRPr b="1">
              <a:solidFill>
                <a:schemeClr val="lt1"/>
              </a:solidFill>
              <a:latin typeface="Cabin"/>
              <a:ea typeface="Cabin"/>
              <a:cs typeface="Cabin"/>
              <a:sym typeface="Cabin"/>
            </a:endParaRPr>
          </a:p>
          <a:p>
            <a:pPr indent="0" lvl="0" marL="0" rtl="0" algn="ctr">
              <a:spcBef>
                <a:spcPts val="0"/>
              </a:spcBef>
              <a:spcAft>
                <a:spcPts val="0"/>
              </a:spcAft>
              <a:buNone/>
            </a:pPr>
            <a:r>
              <a:rPr lang="en">
                <a:solidFill>
                  <a:schemeClr val="lt1"/>
                </a:solidFill>
                <a:latin typeface="Cabin"/>
                <a:ea typeface="Cabin"/>
                <a:cs typeface="Cabin"/>
                <a:sym typeface="Cabin"/>
              </a:rPr>
              <a:t>Agroquímicos</a:t>
            </a:r>
            <a:endParaRPr>
              <a:solidFill>
                <a:schemeClr val="lt1"/>
              </a:solidFill>
              <a:latin typeface="Cabin"/>
              <a:ea typeface="Cabin"/>
              <a:cs typeface="Cabin"/>
              <a:sym typeface="Cabin"/>
            </a:endParaRPr>
          </a:p>
          <a:p>
            <a:pPr indent="0" lvl="0" marL="0" rtl="0" algn="ctr">
              <a:spcBef>
                <a:spcPts val="0"/>
              </a:spcBef>
              <a:spcAft>
                <a:spcPts val="0"/>
              </a:spcAft>
              <a:buNone/>
            </a:pPr>
            <a:r>
              <a:rPr lang="en">
                <a:solidFill>
                  <a:schemeClr val="lt1"/>
                </a:solidFill>
                <a:latin typeface="Cabin"/>
                <a:ea typeface="Cabin"/>
                <a:cs typeface="Cabin"/>
                <a:sym typeface="Cabin"/>
              </a:rPr>
              <a:t>Metales pesados: Cadmio y Plomo</a:t>
            </a:r>
            <a:endParaRPr>
              <a:solidFill>
                <a:schemeClr val="lt1"/>
              </a:solidFill>
              <a:latin typeface="Cabin"/>
              <a:ea typeface="Cabin"/>
              <a:cs typeface="Cabin"/>
              <a:sym typeface="Cabin"/>
            </a:endParaRPr>
          </a:p>
        </p:txBody>
      </p:sp>
      <p:pic>
        <p:nvPicPr>
          <p:cNvPr id="651" name="Google Shape;651;p37"/>
          <p:cNvPicPr preferRelativeResize="0"/>
          <p:nvPr/>
        </p:nvPicPr>
        <p:blipFill>
          <a:blip r:embed="rId4">
            <a:alphaModFix/>
          </a:blip>
          <a:stretch>
            <a:fillRect/>
          </a:stretch>
        </p:blipFill>
        <p:spPr>
          <a:xfrm>
            <a:off x="898475" y="1217250"/>
            <a:ext cx="2990865" cy="1659400"/>
          </a:xfrm>
          <a:prstGeom prst="rect">
            <a:avLst/>
          </a:prstGeom>
          <a:noFill/>
          <a:ln>
            <a:noFill/>
          </a:ln>
        </p:spPr>
      </p:pic>
      <p:sp>
        <p:nvSpPr>
          <p:cNvPr id="652" name="Google Shape;652;p37"/>
          <p:cNvSpPr txBox="1"/>
          <p:nvPr/>
        </p:nvSpPr>
        <p:spPr>
          <a:xfrm>
            <a:off x="893913" y="270215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t>https://diferencias.info/diferencia-entre-bacterias-gram-positivas-y-negativas/</a:t>
            </a:r>
            <a:endParaRPr sz="700"/>
          </a:p>
        </p:txBody>
      </p:sp>
      <p:sp>
        <p:nvSpPr>
          <p:cNvPr id="653" name="Google Shape;653;p37"/>
          <p:cNvSpPr/>
          <p:nvPr/>
        </p:nvSpPr>
        <p:spPr>
          <a:xfrm>
            <a:off x="713228" y="3102339"/>
            <a:ext cx="1686000" cy="1500300"/>
          </a:xfrm>
          <a:prstGeom prst="ellipse">
            <a:avLst/>
          </a:prstGeom>
          <a:solidFill>
            <a:srgbClr val="0E2A4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4" name="Google Shape;654;p37"/>
          <p:cNvSpPr txBox="1"/>
          <p:nvPr/>
        </p:nvSpPr>
        <p:spPr>
          <a:xfrm>
            <a:off x="770975" y="3102338"/>
            <a:ext cx="1570500" cy="1262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lt1"/>
                </a:solidFill>
                <a:latin typeface="Cabin"/>
                <a:ea typeface="Cabin"/>
                <a:cs typeface="Cabin"/>
                <a:sym typeface="Cabin"/>
              </a:rPr>
              <a:t>Bacterias degradadoras de Cd.</a:t>
            </a:r>
            <a:endParaRPr b="1">
              <a:solidFill>
                <a:schemeClr val="lt1"/>
              </a:solidFill>
              <a:latin typeface="Cabin"/>
              <a:ea typeface="Cabin"/>
              <a:cs typeface="Cabin"/>
              <a:sym typeface="Cabin"/>
            </a:endParaRPr>
          </a:p>
          <a:p>
            <a:pPr indent="0" lvl="0" marL="0" rtl="0" algn="ctr">
              <a:spcBef>
                <a:spcPts val="0"/>
              </a:spcBef>
              <a:spcAft>
                <a:spcPts val="0"/>
              </a:spcAft>
              <a:buNone/>
            </a:pPr>
            <a:r>
              <a:rPr lang="en">
                <a:solidFill>
                  <a:schemeClr val="lt1"/>
                </a:solidFill>
                <a:latin typeface="Cabin"/>
                <a:ea typeface="Cabin"/>
                <a:cs typeface="Cabin"/>
                <a:sym typeface="Cabin"/>
              </a:rPr>
              <a:t>G. +: </a:t>
            </a:r>
            <a:r>
              <a:rPr i="1" lang="en">
                <a:solidFill>
                  <a:schemeClr val="lt1"/>
                </a:solidFill>
                <a:latin typeface="Cabin"/>
                <a:ea typeface="Cabin"/>
                <a:cs typeface="Cabin"/>
                <a:sym typeface="Cabin"/>
              </a:rPr>
              <a:t>Bacillus cereus </a:t>
            </a:r>
            <a:r>
              <a:rPr lang="en">
                <a:solidFill>
                  <a:schemeClr val="lt1"/>
                </a:solidFill>
                <a:latin typeface="Cabin"/>
                <a:ea typeface="Cabin"/>
                <a:cs typeface="Cabin"/>
                <a:sym typeface="Cabin"/>
              </a:rPr>
              <a:t>y </a:t>
            </a:r>
            <a:r>
              <a:rPr i="1" lang="en">
                <a:solidFill>
                  <a:schemeClr val="lt1"/>
                </a:solidFill>
                <a:latin typeface="Cabin"/>
                <a:ea typeface="Cabin"/>
                <a:cs typeface="Cabin"/>
                <a:sym typeface="Cabin"/>
              </a:rPr>
              <a:t>Streptomyces</a:t>
            </a:r>
            <a:r>
              <a:rPr lang="en">
                <a:solidFill>
                  <a:schemeClr val="lt1"/>
                </a:solidFill>
                <a:latin typeface="Cabin"/>
                <a:ea typeface="Cabin"/>
                <a:cs typeface="Cabin"/>
                <a:sym typeface="Cabin"/>
              </a:rPr>
              <a:t> sp.</a:t>
            </a:r>
            <a:endParaRPr>
              <a:solidFill>
                <a:schemeClr val="lt1"/>
              </a:solidFill>
              <a:latin typeface="Cabin"/>
              <a:ea typeface="Cabin"/>
              <a:cs typeface="Cabin"/>
              <a:sym typeface="Cabin"/>
            </a:endParaRPr>
          </a:p>
        </p:txBody>
      </p:sp>
      <p:sp>
        <p:nvSpPr>
          <p:cNvPr id="655" name="Google Shape;655;p37"/>
          <p:cNvSpPr/>
          <p:nvPr/>
        </p:nvSpPr>
        <p:spPr>
          <a:xfrm>
            <a:off x="2497378" y="3090939"/>
            <a:ext cx="1686000" cy="1500300"/>
          </a:xfrm>
          <a:prstGeom prst="ellipse">
            <a:avLst/>
          </a:prstGeom>
          <a:solidFill>
            <a:srgbClr val="0E2A4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6" name="Google Shape;656;p37"/>
          <p:cNvSpPr txBox="1"/>
          <p:nvPr/>
        </p:nvSpPr>
        <p:spPr>
          <a:xfrm>
            <a:off x="2555125" y="3090938"/>
            <a:ext cx="1570500" cy="1416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lt1"/>
                </a:solidFill>
                <a:latin typeface="Cabin"/>
                <a:ea typeface="Cabin"/>
                <a:cs typeface="Cabin"/>
                <a:sym typeface="Cabin"/>
              </a:rPr>
              <a:t>Bacterias degradadoras de Cd.</a:t>
            </a:r>
            <a:endParaRPr b="1" sz="1200">
              <a:solidFill>
                <a:schemeClr val="lt1"/>
              </a:solidFill>
              <a:latin typeface="Cabin"/>
              <a:ea typeface="Cabin"/>
              <a:cs typeface="Cabin"/>
              <a:sym typeface="Cabin"/>
            </a:endParaRPr>
          </a:p>
          <a:p>
            <a:pPr indent="0" lvl="0" marL="0" rtl="0" algn="ctr">
              <a:spcBef>
                <a:spcPts val="0"/>
              </a:spcBef>
              <a:spcAft>
                <a:spcPts val="0"/>
              </a:spcAft>
              <a:buNone/>
            </a:pPr>
            <a:r>
              <a:rPr lang="en">
                <a:solidFill>
                  <a:schemeClr val="lt1"/>
                </a:solidFill>
                <a:latin typeface="Cabin"/>
                <a:ea typeface="Cabin"/>
                <a:cs typeface="Cabin"/>
                <a:sym typeface="Cabin"/>
              </a:rPr>
              <a:t>G. -: </a:t>
            </a:r>
            <a:r>
              <a:rPr i="1" lang="en">
                <a:solidFill>
                  <a:schemeClr val="lt1"/>
                </a:solidFill>
                <a:latin typeface="Cabin"/>
                <a:ea typeface="Cabin"/>
                <a:cs typeface="Cabin"/>
                <a:sym typeface="Cabin"/>
              </a:rPr>
              <a:t>Burkholderia ambifaria </a:t>
            </a:r>
            <a:r>
              <a:rPr lang="en">
                <a:solidFill>
                  <a:schemeClr val="lt1"/>
                </a:solidFill>
                <a:latin typeface="Cabin"/>
                <a:ea typeface="Cabin"/>
                <a:cs typeface="Cabin"/>
                <a:sym typeface="Cabin"/>
              </a:rPr>
              <a:t>y </a:t>
            </a:r>
            <a:r>
              <a:rPr i="1" lang="en">
                <a:solidFill>
                  <a:schemeClr val="lt1"/>
                </a:solidFill>
                <a:latin typeface="Cabin"/>
                <a:ea typeface="Cabin"/>
                <a:cs typeface="Cabin"/>
                <a:sym typeface="Cabin"/>
              </a:rPr>
              <a:t>Pseudomona aeruginosa</a:t>
            </a:r>
            <a:endParaRPr i="1">
              <a:solidFill>
                <a:schemeClr val="lt1"/>
              </a:solidFill>
              <a:latin typeface="Cabin"/>
              <a:ea typeface="Cabin"/>
              <a:cs typeface="Cabin"/>
              <a:sym typeface="Cabin"/>
            </a:endParaRPr>
          </a:p>
        </p:txBody>
      </p:sp>
      <p:sp>
        <p:nvSpPr>
          <p:cNvPr id="657" name="Google Shape;657;p37"/>
          <p:cNvSpPr txBox="1"/>
          <p:nvPr/>
        </p:nvSpPr>
        <p:spPr>
          <a:xfrm>
            <a:off x="4731225" y="3455175"/>
            <a:ext cx="3699600" cy="1046700"/>
          </a:xfrm>
          <a:prstGeom prst="rect">
            <a:avLst/>
          </a:prstGeom>
          <a:solidFill>
            <a:srgbClr val="B6D7A8"/>
          </a:solidFill>
          <a:ln cap="flat" cmpd="sng" w="28575">
            <a:solidFill>
              <a:schemeClr val="dk1"/>
            </a:solidFill>
            <a:prstDash val="dot"/>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2"/>
                </a:solidFill>
                <a:latin typeface="Cabin"/>
                <a:ea typeface="Cabin"/>
                <a:cs typeface="Cabin"/>
                <a:sym typeface="Cabin"/>
              </a:rPr>
              <a:t>Especies </a:t>
            </a:r>
            <a:r>
              <a:rPr lang="en">
                <a:solidFill>
                  <a:schemeClr val="dk2"/>
                </a:solidFill>
                <a:latin typeface="Cabin"/>
                <a:ea typeface="Cabin"/>
                <a:cs typeface="Cabin"/>
                <a:sym typeface="Cabin"/>
              </a:rPr>
              <a:t>microbianas</a:t>
            </a:r>
            <a:r>
              <a:rPr lang="en">
                <a:solidFill>
                  <a:schemeClr val="dk2"/>
                </a:solidFill>
                <a:latin typeface="Cabin"/>
                <a:ea typeface="Cabin"/>
                <a:cs typeface="Cabin"/>
                <a:sym typeface="Cabin"/>
              </a:rPr>
              <a:t> nativas de suelos productores de cacao en Norte de Santander demostraron capacidad de degradar Cd. </a:t>
            </a:r>
            <a:r>
              <a:rPr i="1" lang="en">
                <a:solidFill>
                  <a:schemeClr val="dk2"/>
                </a:solidFill>
                <a:latin typeface="Cabin"/>
                <a:ea typeface="Cabin"/>
                <a:cs typeface="Cabin"/>
                <a:sym typeface="Cabin"/>
              </a:rPr>
              <a:t>: Aspergillus </a:t>
            </a:r>
            <a:r>
              <a:rPr lang="en">
                <a:solidFill>
                  <a:schemeClr val="dk2"/>
                </a:solidFill>
                <a:latin typeface="Cabin"/>
                <a:ea typeface="Cabin"/>
                <a:cs typeface="Cabin"/>
                <a:sym typeface="Cabin"/>
              </a:rPr>
              <a:t>sp</a:t>
            </a:r>
            <a:r>
              <a:rPr i="1" lang="en">
                <a:solidFill>
                  <a:schemeClr val="dk2"/>
                </a:solidFill>
                <a:latin typeface="Cabin"/>
                <a:ea typeface="Cabin"/>
                <a:cs typeface="Cabin"/>
                <a:sym typeface="Cabin"/>
              </a:rPr>
              <a:t>., Trichoderma </a:t>
            </a:r>
            <a:r>
              <a:rPr lang="en">
                <a:solidFill>
                  <a:schemeClr val="dk2"/>
                </a:solidFill>
                <a:latin typeface="Cabin"/>
                <a:ea typeface="Cabin"/>
                <a:cs typeface="Cabin"/>
                <a:sym typeface="Cabin"/>
              </a:rPr>
              <a:t>sp</a:t>
            </a:r>
            <a:r>
              <a:rPr i="1" lang="en">
                <a:solidFill>
                  <a:schemeClr val="dk2"/>
                </a:solidFill>
                <a:latin typeface="Cabin"/>
                <a:ea typeface="Cabin"/>
                <a:cs typeface="Cabin"/>
                <a:sym typeface="Cabin"/>
              </a:rPr>
              <a:t>., </a:t>
            </a:r>
            <a:r>
              <a:rPr lang="en">
                <a:solidFill>
                  <a:schemeClr val="dk2"/>
                </a:solidFill>
                <a:latin typeface="Cabin"/>
                <a:ea typeface="Cabin"/>
                <a:cs typeface="Cabin"/>
                <a:sym typeface="Cabin"/>
              </a:rPr>
              <a:t>y </a:t>
            </a:r>
            <a:r>
              <a:rPr i="1" lang="en">
                <a:solidFill>
                  <a:schemeClr val="dk2"/>
                </a:solidFill>
                <a:latin typeface="Cabin"/>
                <a:ea typeface="Cabin"/>
                <a:cs typeface="Cabin"/>
                <a:sym typeface="Cabin"/>
              </a:rPr>
              <a:t>Penicillium </a:t>
            </a:r>
            <a:r>
              <a:rPr lang="en">
                <a:solidFill>
                  <a:schemeClr val="dk2"/>
                </a:solidFill>
                <a:latin typeface="Cabin"/>
                <a:ea typeface="Cabin"/>
                <a:cs typeface="Cabin"/>
                <a:sym typeface="Cabin"/>
              </a:rPr>
              <a:t>sp</a:t>
            </a:r>
            <a:endParaRPr>
              <a:solidFill>
                <a:schemeClr val="dk2"/>
              </a:solidFill>
              <a:latin typeface="Cabin"/>
              <a:ea typeface="Cabin"/>
              <a:cs typeface="Cabin"/>
              <a:sym typeface="Cabi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1" name="Shape 661"/>
        <p:cNvGrpSpPr/>
        <p:nvPr/>
      </p:nvGrpSpPr>
      <p:grpSpPr>
        <a:xfrm>
          <a:off x="0" y="0"/>
          <a:ext cx="0" cy="0"/>
          <a:chOff x="0" y="0"/>
          <a:chExt cx="0" cy="0"/>
        </a:xfrm>
      </p:grpSpPr>
      <p:sp>
        <p:nvSpPr>
          <p:cNvPr id="662" name="Google Shape;662;p38"/>
          <p:cNvSpPr txBox="1"/>
          <p:nvPr>
            <p:ph idx="2" type="title"/>
          </p:nvPr>
        </p:nvSpPr>
        <p:spPr>
          <a:xfrm>
            <a:off x="612075" y="302025"/>
            <a:ext cx="2745000" cy="502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i="1" lang="en"/>
              <a:t>Trichoderma viride</a:t>
            </a:r>
            <a:endParaRPr i="1"/>
          </a:p>
        </p:txBody>
      </p:sp>
      <p:pic>
        <p:nvPicPr>
          <p:cNvPr id="663" name="Google Shape;663;p38"/>
          <p:cNvPicPr preferRelativeResize="0"/>
          <p:nvPr/>
        </p:nvPicPr>
        <p:blipFill>
          <a:blip r:embed="rId3">
            <a:alphaModFix/>
          </a:blip>
          <a:stretch>
            <a:fillRect/>
          </a:stretch>
        </p:blipFill>
        <p:spPr>
          <a:xfrm>
            <a:off x="1471850" y="942237"/>
            <a:ext cx="1280700" cy="1431176"/>
          </a:xfrm>
          <a:prstGeom prst="rect">
            <a:avLst/>
          </a:prstGeom>
          <a:noFill/>
          <a:ln>
            <a:noFill/>
          </a:ln>
        </p:spPr>
      </p:pic>
      <p:sp>
        <p:nvSpPr>
          <p:cNvPr id="664" name="Google Shape;664;p38"/>
          <p:cNvSpPr txBox="1"/>
          <p:nvPr>
            <p:ph idx="2" type="title"/>
          </p:nvPr>
        </p:nvSpPr>
        <p:spPr>
          <a:xfrm>
            <a:off x="3532550" y="302025"/>
            <a:ext cx="2219400" cy="502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i="1" lang="en"/>
              <a:t>Aspergillus </a:t>
            </a:r>
            <a:r>
              <a:rPr lang="en"/>
              <a:t>sp.</a:t>
            </a:r>
            <a:endParaRPr/>
          </a:p>
        </p:txBody>
      </p:sp>
      <p:sp>
        <p:nvSpPr>
          <p:cNvPr id="665" name="Google Shape;665;p38"/>
          <p:cNvSpPr txBox="1"/>
          <p:nvPr>
            <p:ph idx="2" type="title"/>
          </p:nvPr>
        </p:nvSpPr>
        <p:spPr>
          <a:xfrm>
            <a:off x="6203625" y="302025"/>
            <a:ext cx="1935600" cy="502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i="1" lang="en"/>
              <a:t>Fusarium </a:t>
            </a:r>
            <a:r>
              <a:rPr lang="en"/>
              <a:t>sp</a:t>
            </a:r>
            <a:r>
              <a:rPr i="1" lang="en"/>
              <a:t>.</a:t>
            </a:r>
            <a:endParaRPr i="1"/>
          </a:p>
        </p:txBody>
      </p:sp>
      <p:sp>
        <p:nvSpPr>
          <p:cNvPr id="666" name="Google Shape;666;p38"/>
          <p:cNvSpPr txBox="1"/>
          <p:nvPr>
            <p:ph idx="2" type="title"/>
          </p:nvPr>
        </p:nvSpPr>
        <p:spPr>
          <a:xfrm>
            <a:off x="4852725" y="2876725"/>
            <a:ext cx="2219400" cy="502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i="1" lang="en"/>
              <a:t>HFMA</a:t>
            </a:r>
            <a:endParaRPr i="1"/>
          </a:p>
        </p:txBody>
      </p:sp>
      <p:sp>
        <p:nvSpPr>
          <p:cNvPr id="667" name="Google Shape;667;p38"/>
          <p:cNvSpPr txBox="1"/>
          <p:nvPr>
            <p:ph idx="2" type="title"/>
          </p:nvPr>
        </p:nvSpPr>
        <p:spPr>
          <a:xfrm>
            <a:off x="903025" y="2800750"/>
            <a:ext cx="3365100" cy="502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i="1" lang="en"/>
              <a:t>Penicillium chrysogenum</a:t>
            </a:r>
            <a:endParaRPr i="1"/>
          </a:p>
        </p:txBody>
      </p:sp>
      <p:sp>
        <p:nvSpPr>
          <p:cNvPr id="668" name="Google Shape;668;p38"/>
          <p:cNvSpPr txBox="1"/>
          <p:nvPr/>
        </p:nvSpPr>
        <p:spPr>
          <a:xfrm>
            <a:off x="1089350" y="2373425"/>
            <a:ext cx="2045700" cy="246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400"/>
              <a:t>https://www.tecnicoagricola.es/trichoderma-viride-en-citricos-podridos-de-almacen/</a:t>
            </a:r>
            <a:endParaRPr sz="400"/>
          </a:p>
        </p:txBody>
      </p:sp>
      <p:pic>
        <p:nvPicPr>
          <p:cNvPr id="669" name="Google Shape;669;p38"/>
          <p:cNvPicPr preferRelativeResize="0"/>
          <p:nvPr/>
        </p:nvPicPr>
        <p:blipFill>
          <a:blip r:embed="rId4">
            <a:alphaModFix/>
          </a:blip>
          <a:stretch>
            <a:fillRect/>
          </a:stretch>
        </p:blipFill>
        <p:spPr>
          <a:xfrm>
            <a:off x="3759375" y="1062300"/>
            <a:ext cx="1765750" cy="1191075"/>
          </a:xfrm>
          <a:prstGeom prst="rect">
            <a:avLst/>
          </a:prstGeom>
          <a:noFill/>
          <a:ln>
            <a:noFill/>
          </a:ln>
        </p:spPr>
      </p:pic>
      <p:sp>
        <p:nvSpPr>
          <p:cNvPr id="670" name="Google Shape;670;p38"/>
          <p:cNvSpPr txBox="1"/>
          <p:nvPr/>
        </p:nvSpPr>
        <p:spPr>
          <a:xfrm>
            <a:off x="3757500" y="2253375"/>
            <a:ext cx="20457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t>https://aspergillosis.org/es/aspergillosis/</a:t>
            </a:r>
            <a:endParaRPr sz="500"/>
          </a:p>
        </p:txBody>
      </p:sp>
      <p:pic>
        <p:nvPicPr>
          <p:cNvPr id="671" name="Google Shape;671;p38"/>
          <p:cNvPicPr preferRelativeResize="0"/>
          <p:nvPr/>
        </p:nvPicPr>
        <p:blipFill>
          <a:blip r:embed="rId5">
            <a:alphaModFix/>
          </a:blip>
          <a:stretch>
            <a:fillRect/>
          </a:stretch>
        </p:blipFill>
        <p:spPr>
          <a:xfrm>
            <a:off x="6203625" y="1080044"/>
            <a:ext cx="1935601" cy="1155581"/>
          </a:xfrm>
          <a:prstGeom prst="rect">
            <a:avLst/>
          </a:prstGeom>
          <a:noFill/>
          <a:ln>
            <a:noFill/>
          </a:ln>
        </p:spPr>
      </p:pic>
      <p:sp>
        <p:nvSpPr>
          <p:cNvPr id="672" name="Google Shape;672;p38"/>
          <p:cNvSpPr txBox="1"/>
          <p:nvPr/>
        </p:nvSpPr>
        <p:spPr>
          <a:xfrm>
            <a:off x="6203625" y="2253375"/>
            <a:ext cx="30000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t>http://www.dinamica-de-sistemas.com/revista/0315l.htm</a:t>
            </a:r>
            <a:endParaRPr sz="500"/>
          </a:p>
        </p:txBody>
      </p:sp>
      <p:pic>
        <p:nvPicPr>
          <p:cNvPr id="673" name="Google Shape;673;p38"/>
          <p:cNvPicPr preferRelativeResize="0"/>
          <p:nvPr/>
        </p:nvPicPr>
        <p:blipFill rotWithShape="1">
          <a:blip r:embed="rId6">
            <a:alphaModFix/>
          </a:blip>
          <a:srcRect b="0" l="0" r="0" t="53310"/>
          <a:stretch/>
        </p:blipFill>
        <p:spPr>
          <a:xfrm>
            <a:off x="1702025" y="3484580"/>
            <a:ext cx="1767076" cy="982300"/>
          </a:xfrm>
          <a:prstGeom prst="rect">
            <a:avLst/>
          </a:prstGeom>
          <a:noFill/>
          <a:ln>
            <a:noFill/>
          </a:ln>
        </p:spPr>
      </p:pic>
      <p:sp>
        <p:nvSpPr>
          <p:cNvPr id="674" name="Google Shape;674;p38"/>
          <p:cNvSpPr txBox="1"/>
          <p:nvPr/>
        </p:nvSpPr>
        <p:spPr>
          <a:xfrm>
            <a:off x="1268125" y="4466875"/>
            <a:ext cx="30000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400"/>
              <a:t>https://www.researchgate.net/figure/Macroscopic-observations-of-7-day-old-Penicillium-chrysogenum-A-CYA-B-Czapek-Dox_fig2_343381396</a:t>
            </a:r>
            <a:endParaRPr sz="400"/>
          </a:p>
        </p:txBody>
      </p:sp>
      <p:pic>
        <p:nvPicPr>
          <p:cNvPr id="675" name="Google Shape;675;p38"/>
          <p:cNvPicPr preferRelativeResize="0"/>
          <p:nvPr/>
        </p:nvPicPr>
        <p:blipFill>
          <a:blip r:embed="rId7">
            <a:alphaModFix/>
          </a:blip>
          <a:stretch>
            <a:fillRect/>
          </a:stretch>
        </p:blipFill>
        <p:spPr>
          <a:xfrm>
            <a:off x="5200949" y="3484575"/>
            <a:ext cx="1522939" cy="1191075"/>
          </a:xfrm>
          <a:prstGeom prst="rect">
            <a:avLst/>
          </a:prstGeom>
          <a:noFill/>
          <a:ln>
            <a:noFill/>
          </a:ln>
        </p:spPr>
      </p:pic>
      <p:sp>
        <p:nvSpPr>
          <p:cNvPr id="676" name="Google Shape;676;p38"/>
          <p:cNvSpPr txBox="1"/>
          <p:nvPr/>
        </p:nvSpPr>
        <p:spPr>
          <a:xfrm>
            <a:off x="4462425" y="4675650"/>
            <a:ext cx="30000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t>https://www.researchgate.net/figure/Glomus-macrocarpum-Tulasne-Tulasne-200_fig8_242085592</a:t>
            </a:r>
            <a:endParaRPr sz="500"/>
          </a:p>
        </p:txBody>
      </p:sp>
      <p:sp>
        <p:nvSpPr>
          <p:cNvPr id="677" name="Google Shape;677;p38"/>
          <p:cNvSpPr/>
          <p:nvPr/>
        </p:nvSpPr>
        <p:spPr>
          <a:xfrm>
            <a:off x="7072125" y="3002850"/>
            <a:ext cx="1935600" cy="1672800"/>
          </a:xfrm>
          <a:prstGeom prst="ellipse">
            <a:avLst/>
          </a:prstGeom>
          <a:solidFill>
            <a:srgbClr val="C2C2C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8" name="Google Shape;678;p38"/>
          <p:cNvSpPr txBox="1"/>
          <p:nvPr/>
        </p:nvSpPr>
        <p:spPr>
          <a:xfrm>
            <a:off x="7246425" y="3208200"/>
            <a:ext cx="1587000" cy="1262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Cabin"/>
                <a:ea typeface="Cabin"/>
                <a:cs typeface="Cabin"/>
                <a:sym typeface="Cabin"/>
              </a:rPr>
              <a:t>Principales hongos descritos en la literatura, como degradadores de Cd,</a:t>
            </a:r>
            <a:endParaRPr>
              <a:latin typeface="Cabin"/>
              <a:ea typeface="Cabin"/>
              <a:cs typeface="Cabin"/>
              <a:sym typeface="Cabi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2" name="Shape 682"/>
        <p:cNvGrpSpPr/>
        <p:nvPr/>
      </p:nvGrpSpPr>
      <p:grpSpPr>
        <a:xfrm>
          <a:off x="0" y="0"/>
          <a:ext cx="0" cy="0"/>
          <a:chOff x="0" y="0"/>
          <a:chExt cx="0" cy="0"/>
        </a:xfrm>
      </p:grpSpPr>
      <p:sp>
        <p:nvSpPr>
          <p:cNvPr id="683" name="Google Shape;683;p39"/>
          <p:cNvSpPr txBox="1"/>
          <p:nvPr>
            <p:ph type="title"/>
          </p:nvPr>
        </p:nvSpPr>
        <p:spPr>
          <a:xfrm>
            <a:off x="713175" y="523524"/>
            <a:ext cx="3622800" cy="595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0" lang="en" sz="1500"/>
              <a:t>Microorganismos encontrados en la degradación de organofosforados</a:t>
            </a:r>
            <a:endParaRPr b="0" sz="1500"/>
          </a:p>
        </p:txBody>
      </p:sp>
      <p:sp>
        <p:nvSpPr>
          <p:cNvPr id="684" name="Google Shape;684;p39"/>
          <p:cNvSpPr txBox="1"/>
          <p:nvPr>
            <p:ph type="title"/>
          </p:nvPr>
        </p:nvSpPr>
        <p:spPr>
          <a:xfrm>
            <a:off x="4846150" y="2600825"/>
            <a:ext cx="3622800" cy="595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0" lang="en" sz="1500"/>
              <a:t>Microorganismos encontrados en la degradación de organoclorados</a:t>
            </a:r>
            <a:endParaRPr b="0" sz="1500"/>
          </a:p>
        </p:txBody>
      </p:sp>
      <p:sp>
        <p:nvSpPr>
          <p:cNvPr id="685" name="Google Shape;685;p39"/>
          <p:cNvSpPr txBox="1"/>
          <p:nvPr>
            <p:ph type="title"/>
          </p:nvPr>
        </p:nvSpPr>
        <p:spPr>
          <a:xfrm>
            <a:off x="4846150" y="523524"/>
            <a:ext cx="3622800" cy="595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0" lang="en" sz="1500"/>
              <a:t>Microorganismos encontrados en la degradación de carbamatos</a:t>
            </a:r>
            <a:endParaRPr b="0" sz="1500"/>
          </a:p>
        </p:txBody>
      </p:sp>
      <p:graphicFrame>
        <p:nvGraphicFramePr>
          <p:cNvPr id="686" name="Google Shape;686;p39"/>
          <p:cNvGraphicFramePr/>
          <p:nvPr/>
        </p:nvGraphicFramePr>
        <p:xfrm>
          <a:off x="609600" y="1316350"/>
          <a:ext cx="3000000" cy="3000000"/>
        </p:xfrm>
        <a:graphic>
          <a:graphicData uri="http://schemas.openxmlformats.org/drawingml/2006/table">
            <a:tbl>
              <a:tblPr>
                <a:noFill/>
                <a:tableStyleId>{4BACF0CF-7066-4E19-869A-B84F4CB8E450}</a:tableStyleId>
              </a:tblPr>
              <a:tblGrid>
                <a:gridCol w="1989850"/>
                <a:gridCol w="1956875"/>
              </a:tblGrid>
              <a:tr h="364425">
                <a:tc>
                  <a:txBody>
                    <a:bodyPr/>
                    <a:lstStyle/>
                    <a:p>
                      <a:pPr indent="0" lvl="0" marL="0" rtl="0" algn="just">
                        <a:lnSpc>
                          <a:spcPct val="150000"/>
                        </a:lnSpc>
                        <a:spcBef>
                          <a:spcPts val="0"/>
                        </a:spcBef>
                        <a:spcAft>
                          <a:spcPts val="0"/>
                        </a:spcAft>
                        <a:buNone/>
                      </a:pPr>
                      <a:r>
                        <a:rPr lang="en" sz="1000"/>
                        <a:t>Bacterias</a:t>
                      </a:r>
                      <a:endParaRPr sz="1000"/>
                    </a:p>
                  </a:txBody>
                  <a:tcPr marT="63500" marB="63500" marR="63500" marL="63500">
                    <a:lnL cap="flat" cmpd="sng" w="19050">
                      <a:solidFill>
                        <a:schemeClr val="dk1"/>
                      </a:solidFill>
                      <a:prstDash val="dot"/>
                      <a:round/>
                      <a:headEnd len="sm" w="sm" type="none"/>
                      <a:tailEnd len="sm" w="sm" type="none"/>
                    </a:lnL>
                    <a:lnR cap="flat" cmpd="sng" w="19050">
                      <a:solidFill>
                        <a:schemeClr val="dk1"/>
                      </a:solidFill>
                      <a:prstDash val="dot"/>
                      <a:round/>
                      <a:headEnd len="sm" w="sm" type="none"/>
                      <a:tailEnd len="sm" w="sm" type="none"/>
                    </a:lnR>
                    <a:lnT cap="flat" cmpd="sng" w="19050">
                      <a:solidFill>
                        <a:schemeClr val="dk1"/>
                      </a:solidFill>
                      <a:prstDash val="dot"/>
                      <a:round/>
                      <a:headEnd len="sm" w="sm" type="none"/>
                      <a:tailEnd len="sm" w="sm" type="none"/>
                    </a:lnT>
                    <a:lnB cap="flat" cmpd="sng" w="19050">
                      <a:solidFill>
                        <a:schemeClr val="dk1"/>
                      </a:solidFill>
                      <a:prstDash val="dot"/>
                      <a:round/>
                      <a:headEnd len="sm" w="sm" type="none"/>
                      <a:tailEnd len="sm" w="sm" type="none"/>
                    </a:lnB>
                  </a:tcPr>
                </a:tc>
                <a:tc>
                  <a:txBody>
                    <a:bodyPr/>
                    <a:lstStyle/>
                    <a:p>
                      <a:pPr indent="0" lvl="0" marL="0" rtl="0" algn="just">
                        <a:lnSpc>
                          <a:spcPct val="150000"/>
                        </a:lnSpc>
                        <a:spcBef>
                          <a:spcPts val="0"/>
                        </a:spcBef>
                        <a:spcAft>
                          <a:spcPts val="0"/>
                        </a:spcAft>
                        <a:buNone/>
                      </a:pPr>
                      <a:r>
                        <a:rPr lang="en" sz="1000"/>
                        <a:t>Hongos</a:t>
                      </a:r>
                      <a:endParaRPr sz="1000"/>
                    </a:p>
                  </a:txBody>
                  <a:tcPr marT="63500" marB="63500" marR="63500" marL="63500">
                    <a:lnL cap="flat" cmpd="sng" w="19050">
                      <a:solidFill>
                        <a:schemeClr val="dk1"/>
                      </a:solidFill>
                      <a:prstDash val="dot"/>
                      <a:round/>
                      <a:headEnd len="sm" w="sm" type="none"/>
                      <a:tailEnd len="sm" w="sm" type="none"/>
                    </a:lnL>
                    <a:lnR cap="flat" cmpd="sng" w="19050">
                      <a:solidFill>
                        <a:schemeClr val="dk1"/>
                      </a:solidFill>
                      <a:prstDash val="dot"/>
                      <a:round/>
                      <a:headEnd len="sm" w="sm" type="none"/>
                      <a:tailEnd len="sm" w="sm" type="none"/>
                    </a:lnR>
                    <a:lnT cap="flat" cmpd="sng" w="19050">
                      <a:solidFill>
                        <a:schemeClr val="dk1"/>
                      </a:solidFill>
                      <a:prstDash val="dot"/>
                      <a:round/>
                      <a:headEnd len="sm" w="sm" type="none"/>
                      <a:tailEnd len="sm" w="sm" type="none"/>
                    </a:lnT>
                    <a:lnB cap="flat" cmpd="sng" w="19050">
                      <a:solidFill>
                        <a:schemeClr val="dk1"/>
                      </a:solidFill>
                      <a:prstDash val="dot"/>
                      <a:round/>
                      <a:headEnd len="sm" w="sm" type="none"/>
                      <a:tailEnd len="sm" w="sm" type="none"/>
                    </a:lnB>
                  </a:tcPr>
                </a:tc>
              </a:tr>
              <a:tr h="2472875">
                <a:tc>
                  <a:txBody>
                    <a:bodyPr/>
                    <a:lstStyle/>
                    <a:p>
                      <a:pPr indent="-6985" lvl="0" marL="0" rtl="0" algn="just">
                        <a:lnSpc>
                          <a:spcPct val="150000"/>
                        </a:lnSpc>
                        <a:spcBef>
                          <a:spcPts val="0"/>
                        </a:spcBef>
                        <a:spcAft>
                          <a:spcPts val="0"/>
                        </a:spcAft>
                        <a:buNone/>
                      </a:pPr>
                      <a:r>
                        <a:rPr lang="en" sz="1000"/>
                        <a:t>- </a:t>
                      </a:r>
                      <a:r>
                        <a:rPr i="1" lang="en" sz="1000"/>
                        <a:t>Lactobacillus sp.</a:t>
                      </a:r>
                      <a:endParaRPr i="1" sz="1000"/>
                    </a:p>
                    <a:p>
                      <a:pPr indent="-6985" lvl="0" marL="0" rtl="0" algn="just">
                        <a:lnSpc>
                          <a:spcPct val="150000"/>
                        </a:lnSpc>
                        <a:spcBef>
                          <a:spcPts val="0"/>
                        </a:spcBef>
                        <a:spcAft>
                          <a:spcPts val="0"/>
                        </a:spcAft>
                        <a:buNone/>
                      </a:pPr>
                      <a:r>
                        <a:rPr i="1" lang="en" sz="1000"/>
                        <a:t>- L. bulgaricus</a:t>
                      </a:r>
                      <a:endParaRPr i="1" sz="1000"/>
                    </a:p>
                    <a:p>
                      <a:pPr indent="-6985" lvl="0" marL="0" rtl="0" algn="just">
                        <a:lnSpc>
                          <a:spcPct val="150000"/>
                        </a:lnSpc>
                        <a:spcBef>
                          <a:spcPts val="0"/>
                        </a:spcBef>
                        <a:spcAft>
                          <a:spcPts val="0"/>
                        </a:spcAft>
                        <a:buNone/>
                      </a:pPr>
                      <a:r>
                        <a:rPr i="1" lang="en" sz="1000"/>
                        <a:t>- L. paracasei</a:t>
                      </a:r>
                      <a:endParaRPr i="1" sz="1000"/>
                    </a:p>
                    <a:p>
                      <a:pPr indent="0" lvl="0" marL="0" rtl="0" algn="just">
                        <a:lnSpc>
                          <a:spcPct val="150000"/>
                        </a:lnSpc>
                        <a:spcBef>
                          <a:spcPts val="0"/>
                        </a:spcBef>
                        <a:spcAft>
                          <a:spcPts val="0"/>
                        </a:spcAft>
                        <a:buNone/>
                      </a:pPr>
                      <a:r>
                        <a:rPr i="1" lang="en" sz="1000"/>
                        <a:t>- L. plantarum</a:t>
                      </a:r>
                      <a:endParaRPr i="1" sz="1000"/>
                    </a:p>
                    <a:p>
                      <a:pPr indent="0" lvl="0" marL="0" rtl="0" algn="just">
                        <a:lnSpc>
                          <a:spcPct val="150000"/>
                        </a:lnSpc>
                        <a:spcBef>
                          <a:spcPts val="0"/>
                        </a:spcBef>
                        <a:spcAft>
                          <a:spcPts val="0"/>
                        </a:spcAft>
                        <a:buNone/>
                      </a:pPr>
                      <a:r>
                        <a:rPr i="1" lang="en" sz="1000"/>
                        <a:t>- Serratia liquefaciens</a:t>
                      </a:r>
                      <a:endParaRPr i="1" sz="1000"/>
                    </a:p>
                    <a:p>
                      <a:pPr indent="0" lvl="0" marL="0" rtl="0" algn="just">
                        <a:lnSpc>
                          <a:spcPct val="150000"/>
                        </a:lnSpc>
                        <a:spcBef>
                          <a:spcPts val="0"/>
                        </a:spcBef>
                        <a:spcAft>
                          <a:spcPts val="0"/>
                        </a:spcAft>
                        <a:buNone/>
                      </a:pPr>
                      <a:r>
                        <a:rPr i="1" lang="en" sz="1000"/>
                        <a:t>- Serratia plymuthica</a:t>
                      </a:r>
                      <a:endParaRPr i="1" sz="1000"/>
                    </a:p>
                    <a:p>
                      <a:pPr indent="0" lvl="0" marL="0" rtl="0" algn="just">
                        <a:lnSpc>
                          <a:spcPct val="150000"/>
                        </a:lnSpc>
                        <a:spcBef>
                          <a:spcPts val="0"/>
                        </a:spcBef>
                        <a:spcAft>
                          <a:spcPts val="0"/>
                        </a:spcAft>
                        <a:buNone/>
                      </a:pPr>
                      <a:r>
                        <a:rPr i="1" lang="en" sz="1000"/>
                        <a:t>- Pseudomonas putida</a:t>
                      </a:r>
                      <a:endParaRPr i="1" sz="1000"/>
                    </a:p>
                    <a:p>
                      <a:pPr indent="0" lvl="0" marL="0" rtl="0" algn="just">
                        <a:lnSpc>
                          <a:spcPct val="150000"/>
                        </a:lnSpc>
                        <a:spcBef>
                          <a:spcPts val="0"/>
                        </a:spcBef>
                        <a:spcAft>
                          <a:spcPts val="0"/>
                        </a:spcAft>
                        <a:buNone/>
                      </a:pPr>
                      <a:r>
                        <a:rPr i="1" lang="en" sz="1000"/>
                        <a:t>- Pseudomonas radiora.</a:t>
                      </a:r>
                      <a:endParaRPr i="1" sz="1000"/>
                    </a:p>
                    <a:p>
                      <a:pPr indent="0" lvl="0" marL="0" rtl="0" algn="just">
                        <a:lnSpc>
                          <a:spcPct val="150000"/>
                        </a:lnSpc>
                        <a:spcBef>
                          <a:spcPts val="0"/>
                        </a:spcBef>
                        <a:spcAft>
                          <a:spcPts val="0"/>
                        </a:spcAft>
                        <a:buNone/>
                      </a:pPr>
                      <a:r>
                        <a:rPr i="1" lang="en" sz="1000"/>
                        <a:t>- Pseudomonas aeruginosa</a:t>
                      </a:r>
                      <a:endParaRPr i="1" sz="1000"/>
                    </a:p>
                    <a:p>
                      <a:pPr indent="0" lvl="0" marL="0" rtl="0" algn="just">
                        <a:lnSpc>
                          <a:spcPct val="150000"/>
                        </a:lnSpc>
                        <a:spcBef>
                          <a:spcPts val="0"/>
                        </a:spcBef>
                        <a:spcAft>
                          <a:spcPts val="0"/>
                        </a:spcAft>
                        <a:buNone/>
                      </a:pPr>
                      <a:r>
                        <a:rPr i="1" lang="en" sz="1000"/>
                        <a:t> - Streptomyces </a:t>
                      </a:r>
                      <a:r>
                        <a:rPr lang="en" sz="1000"/>
                        <a:t>sp</a:t>
                      </a:r>
                      <a:endParaRPr sz="1000"/>
                    </a:p>
                  </a:txBody>
                  <a:tcPr marT="63500" marB="63500" marR="63500" marL="63500">
                    <a:lnL cap="flat" cmpd="sng" w="19050">
                      <a:solidFill>
                        <a:schemeClr val="dk1"/>
                      </a:solidFill>
                      <a:prstDash val="dot"/>
                      <a:round/>
                      <a:headEnd len="sm" w="sm" type="none"/>
                      <a:tailEnd len="sm" w="sm" type="none"/>
                    </a:lnL>
                    <a:lnR cap="flat" cmpd="sng" w="19050">
                      <a:solidFill>
                        <a:schemeClr val="dk1"/>
                      </a:solidFill>
                      <a:prstDash val="dot"/>
                      <a:round/>
                      <a:headEnd len="sm" w="sm" type="none"/>
                      <a:tailEnd len="sm" w="sm" type="none"/>
                    </a:lnR>
                    <a:lnT cap="flat" cmpd="sng" w="19050">
                      <a:solidFill>
                        <a:schemeClr val="dk1"/>
                      </a:solidFill>
                      <a:prstDash val="dot"/>
                      <a:round/>
                      <a:headEnd len="sm" w="sm" type="none"/>
                      <a:tailEnd len="sm" w="sm" type="none"/>
                    </a:lnT>
                    <a:lnB cap="flat" cmpd="sng" w="19050">
                      <a:solidFill>
                        <a:schemeClr val="dk1"/>
                      </a:solidFill>
                      <a:prstDash val="dot"/>
                      <a:round/>
                      <a:headEnd len="sm" w="sm" type="none"/>
                      <a:tailEnd len="sm" w="sm" type="none"/>
                    </a:lnB>
                  </a:tcPr>
                </a:tc>
                <a:tc>
                  <a:txBody>
                    <a:bodyPr/>
                    <a:lstStyle/>
                    <a:p>
                      <a:pPr indent="0" lvl="0" marL="0" rtl="0" algn="just">
                        <a:lnSpc>
                          <a:spcPct val="150000"/>
                        </a:lnSpc>
                        <a:spcBef>
                          <a:spcPts val="0"/>
                        </a:spcBef>
                        <a:spcAft>
                          <a:spcPts val="0"/>
                        </a:spcAft>
                        <a:buNone/>
                      </a:pPr>
                      <a:r>
                        <a:rPr lang="en" sz="1000"/>
                        <a:t>- </a:t>
                      </a:r>
                      <a:r>
                        <a:rPr i="1" lang="en" sz="1000"/>
                        <a:t>Hypholoma fasciculare</a:t>
                      </a:r>
                      <a:endParaRPr i="1" sz="1000"/>
                    </a:p>
                    <a:p>
                      <a:pPr indent="0" lvl="0" marL="0" rtl="0" algn="just">
                        <a:lnSpc>
                          <a:spcPct val="150000"/>
                        </a:lnSpc>
                        <a:spcBef>
                          <a:spcPts val="0"/>
                        </a:spcBef>
                        <a:spcAft>
                          <a:spcPts val="0"/>
                        </a:spcAft>
                        <a:buNone/>
                      </a:pPr>
                      <a:r>
                        <a:rPr i="1" lang="en" sz="1000"/>
                        <a:t>- Coriolus versicolor</a:t>
                      </a:r>
                      <a:endParaRPr i="1" sz="1000"/>
                    </a:p>
                    <a:p>
                      <a:pPr indent="0" lvl="0" marL="0" rtl="0" algn="just">
                        <a:lnSpc>
                          <a:spcPct val="150000"/>
                        </a:lnSpc>
                        <a:spcBef>
                          <a:spcPts val="0"/>
                        </a:spcBef>
                        <a:spcAft>
                          <a:spcPts val="0"/>
                        </a:spcAft>
                        <a:buNone/>
                      </a:pPr>
                      <a:r>
                        <a:rPr i="1" lang="en" sz="1000"/>
                        <a:t>- Penicillium </a:t>
                      </a:r>
                      <a:r>
                        <a:rPr lang="en" sz="1000"/>
                        <a:t>sp.</a:t>
                      </a:r>
                      <a:endParaRPr sz="1000"/>
                    </a:p>
                    <a:p>
                      <a:pPr indent="0" lvl="0" marL="0" rtl="0" algn="just">
                        <a:lnSpc>
                          <a:spcPct val="150000"/>
                        </a:lnSpc>
                        <a:spcBef>
                          <a:spcPts val="0"/>
                        </a:spcBef>
                        <a:spcAft>
                          <a:spcPts val="0"/>
                        </a:spcAft>
                        <a:buNone/>
                      </a:pPr>
                      <a:r>
                        <a:rPr i="1" lang="en" sz="1000"/>
                        <a:t>- Trichoderma </a:t>
                      </a:r>
                      <a:r>
                        <a:rPr lang="en" sz="1000"/>
                        <a:t>sp.</a:t>
                      </a:r>
                      <a:endParaRPr sz="1000"/>
                    </a:p>
                    <a:p>
                      <a:pPr indent="0" lvl="0" marL="0" rtl="0" algn="just">
                        <a:lnSpc>
                          <a:spcPct val="150000"/>
                        </a:lnSpc>
                        <a:spcBef>
                          <a:spcPts val="0"/>
                        </a:spcBef>
                        <a:spcAft>
                          <a:spcPts val="0"/>
                        </a:spcAft>
                        <a:buNone/>
                      </a:pPr>
                      <a:r>
                        <a:rPr i="1" lang="en" sz="1000"/>
                        <a:t>- Aspergillus terreus</a:t>
                      </a:r>
                      <a:endParaRPr i="1" sz="1000"/>
                    </a:p>
                    <a:p>
                      <a:pPr indent="0" lvl="0" marL="0" rtl="0" algn="just">
                        <a:lnSpc>
                          <a:spcPct val="150000"/>
                        </a:lnSpc>
                        <a:spcBef>
                          <a:spcPts val="0"/>
                        </a:spcBef>
                        <a:spcAft>
                          <a:spcPts val="0"/>
                        </a:spcAft>
                        <a:buNone/>
                      </a:pPr>
                      <a:r>
                        <a:rPr i="1" lang="en" sz="1000"/>
                        <a:t>- Verticillium </a:t>
                      </a:r>
                      <a:r>
                        <a:rPr lang="en" sz="1000"/>
                        <a:t>sp.</a:t>
                      </a:r>
                      <a:endParaRPr sz="1000"/>
                    </a:p>
                  </a:txBody>
                  <a:tcPr marT="63500" marB="63500" marR="63500" marL="63500">
                    <a:lnL cap="flat" cmpd="sng" w="19050">
                      <a:solidFill>
                        <a:schemeClr val="dk1"/>
                      </a:solidFill>
                      <a:prstDash val="dot"/>
                      <a:round/>
                      <a:headEnd len="sm" w="sm" type="none"/>
                      <a:tailEnd len="sm" w="sm" type="none"/>
                    </a:lnL>
                    <a:lnR cap="flat" cmpd="sng" w="19050">
                      <a:solidFill>
                        <a:schemeClr val="dk1"/>
                      </a:solidFill>
                      <a:prstDash val="dot"/>
                      <a:round/>
                      <a:headEnd len="sm" w="sm" type="none"/>
                      <a:tailEnd len="sm" w="sm" type="none"/>
                    </a:lnR>
                    <a:lnT cap="flat" cmpd="sng" w="19050">
                      <a:solidFill>
                        <a:schemeClr val="dk1"/>
                      </a:solidFill>
                      <a:prstDash val="dot"/>
                      <a:round/>
                      <a:headEnd len="sm" w="sm" type="none"/>
                      <a:tailEnd len="sm" w="sm" type="none"/>
                    </a:lnT>
                    <a:lnB cap="flat" cmpd="sng" w="19050">
                      <a:solidFill>
                        <a:schemeClr val="dk1"/>
                      </a:solidFill>
                      <a:prstDash val="dot"/>
                      <a:round/>
                      <a:headEnd len="sm" w="sm" type="none"/>
                      <a:tailEnd len="sm" w="sm" type="none"/>
                    </a:lnB>
                  </a:tcPr>
                </a:tc>
              </a:tr>
            </a:tbl>
          </a:graphicData>
        </a:graphic>
      </p:graphicFrame>
      <p:sp>
        <p:nvSpPr>
          <p:cNvPr id="687" name="Google Shape;687;p39"/>
          <p:cNvSpPr txBox="1"/>
          <p:nvPr/>
        </p:nvSpPr>
        <p:spPr>
          <a:xfrm>
            <a:off x="5182750" y="1175025"/>
            <a:ext cx="3286200" cy="1369800"/>
          </a:xfrm>
          <a:prstGeom prst="rect">
            <a:avLst/>
          </a:prstGeom>
          <a:noFill/>
          <a:ln cap="flat" cmpd="sng" w="19050">
            <a:solidFill>
              <a:schemeClr val="dk1"/>
            </a:solidFill>
            <a:prstDash val="dot"/>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Cabin"/>
                <a:ea typeface="Cabin"/>
                <a:cs typeface="Cabin"/>
                <a:sym typeface="Cabin"/>
              </a:rPr>
              <a:t>Bacterias:</a:t>
            </a:r>
            <a:endParaRPr sz="1100">
              <a:latin typeface="Cabin"/>
              <a:ea typeface="Cabin"/>
              <a:cs typeface="Cabin"/>
              <a:sym typeface="Cabin"/>
            </a:endParaRPr>
          </a:p>
          <a:p>
            <a:pPr indent="0" lvl="0" marL="0" rtl="0" algn="l">
              <a:spcBef>
                <a:spcPts val="0"/>
              </a:spcBef>
              <a:spcAft>
                <a:spcPts val="0"/>
              </a:spcAft>
              <a:buNone/>
            </a:pPr>
            <a:r>
              <a:rPr i="1" lang="en" sz="1100">
                <a:latin typeface="Cabin"/>
                <a:ea typeface="Cabin"/>
                <a:cs typeface="Cabin"/>
                <a:sym typeface="Cabin"/>
              </a:rPr>
              <a:t>Rhizobium</a:t>
            </a:r>
            <a:r>
              <a:rPr lang="en" sz="1100">
                <a:latin typeface="Cabin"/>
                <a:ea typeface="Cabin"/>
                <a:cs typeface="Cabin"/>
                <a:sym typeface="Cabin"/>
              </a:rPr>
              <a:t> sp, </a:t>
            </a:r>
            <a:r>
              <a:rPr i="1" lang="en" sz="1100">
                <a:latin typeface="Cabin"/>
                <a:ea typeface="Cabin"/>
                <a:cs typeface="Cabin"/>
                <a:sym typeface="Cabin"/>
              </a:rPr>
              <a:t>Sphingomonas</a:t>
            </a:r>
            <a:r>
              <a:rPr lang="en" sz="1100">
                <a:latin typeface="Cabin"/>
                <a:ea typeface="Cabin"/>
                <a:cs typeface="Cabin"/>
                <a:sym typeface="Cabin"/>
              </a:rPr>
              <a:t> sp.</a:t>
            </a:r>
            <a:r>
              <a:rPr i="1" lang="en" sz="1100">
                <a:latin typeface="Cabin"/>
                <a:ea typeface="Cabin"/>
                <a:cs typeface="Cabin"/>
                <a:sym typeface="Cabin"/>
              </a:rPr>
              <a:t>, Novosphingobium </a:t>
            </a:r>
            <a:r>
              <a:rPr lang="en" sz="1100">
                <a:latin typeface="Cabin"/>
                <a:ea typeface="Cabin"/>
                <a:cs typeface="Cabin"/>
                <a:sym typeface="Cabin"/>
              </a:rPr>
              <a:t>sp,  </a:t>
            </a:r>
            <a:r>
              <a:rPr i="1" lang="en" sz="1100">
                <a:latin typeface="Cabin"/>
                <a:ea typeface="Cabin"/>
                <a:cs typeface="Cabin"/>
                <a:sym typeface="Cabin"/>
              </a:rPr>
              <a:t>Paracoccus</a:t>
            </a:r>
            <a:r>
              <a:rPr lang="en" sz="1100">
                <a:latin typeface="Cabin"/>
                <a:ea typeface="Cabin"/>
                <a:cs typeface="Cabin"/>
                <a:sym typeface="Cabin"/>
              </a:rPr>
              <a:t> sp., </a:t>
            </a:r>
            <a:r>
              <a:rPr i="1" lang="en" sz="1100">
                <a:latin typeface="Cabin"/>
                <a:ea typeface="Cabin"/>
                <a:cs typeface="Cabin"/>
                <a:sym typeface="Cabin"/>
              </a:rPr>
              <a:t>Sphingobium </a:t>
            </a:r>
            <a:r>
              <a:rPr lang="en" sz="1100">
                <a:latin typeface="Cabin"/>
                <a:ea typeface="Cabin"/>
                <a:cs typeface="Cabin"/>
                <a:sym typeface="Cabin"/>
              </a:rPr>
              <a:t>sp., </a:t>
            </a:r>
            <a:r>
              <a:rPr i="1" lang="en" sz="1100">
                <a:latin typeface="Cabin"/>
                <a:ea typeface="Cabin"/>
                <a:cs typeface="Cabin"/>
                <a:sym typeface="Cabin"/>
              </a:rPr>
              <a:t>Pseudomonas </a:t>
            </a:r>
            <a:r>
              <a:rPr lang="en" sz="1100">
                <a:latin typeface="Cabin"/>
                <a:ea typeface="Cabin"/>
                <a:cs typeface="Cabin"/>
                <a:sym typeface="Cabin"/>
              </a:rPr>
              <a:t>sp. y</a:t>
            </a:r>
            <a:r>
              <a:rPr i="1" lang="en" sz="1100">
                <a:latin typeface="Cabin"/>
                <a:ea typeface="Cabin"/>
                <a:cs typeface="Cabin"/>
                <a:sym typeface="Cabin"/>
              </a:rPr>
              <a:t> Burkholderia </a:t>
            </a:r>
            <a:r>
              <a:rPr lang="en" sz="1100">
                <a:latin typeface="Cabin"/>
                <a:ea typeface="Cabin"/>
                <a:cs typeface="Cabin"/>
                <a:sym typeface="Cabin"/>
              </a:rPr>
              <a:t>sp</a:t>
            </a:r>
            <a:endParaRPr sz="1100">
              <a:latin typeface="Cabin"/>
              <a:ea typeface="Cabin"/>
              <a:cs typeface="Cabin"/>
              <a:sym typeface="Cabin"/>
            </a:endParaRPr>
          </a:p>
          <a:p>
            <a:pPr indent="0" lvl="0" marL="0" rtl="0" algn="l">
              <a:spcBef>
                <a:spcPts val="0"/>
              </a:spcBef>
              <a:spcAft>
                <a:spcPts val="0"/>
              </a:spcAft>
              <a:buNone/>
            </a:pPr>
            <a:r>
              <a:t/>
            </a:r>
            <a:endParaRPr sz="1100">
              <a:latin typeface="Cabin"/>
              <a:ea typeface="Cabin"/>
              <a:cs typeface="Cabin"/>
              <a:sym typeface="Cabin"/>
            </a:endParaRPr>
          </a:p>
          <a:p>
            <a:pPr indent="0" lvl="0" marL="0" rtl="0" algn="l">
              <a:spcBef>
                <a:spcPts val="0"/>
              </a:spcBef>
              <a:spcAft>
                <a:spcPts val="0"/>
              </a:spcAft>
              <a:buNone/>
            </a:pPr>
            <a:r>
              <a:rPr lang="en" sz="1100">
                <a:latin typeface="Cabin"/>
                <a:ea typeface="Cabin"/>
                <a:cs typeface="Cabin"/>
                <a:sym typeface="Cabin"/>
              </a:rPr>
              <a:t>Hongos:</a:t>
            </a:r>
            <a:endParaRPr sz="1100">
              <a:latin typeface="Cabin"/>
              <a:ea typeface="Cabin"/>
              <a:cs typeface="Cabin"/>
              <a:sym typeface="Cabin"/>
            </a:endParaRPr>
          </a:p>
          <a:p>
            <a:pPr indent="0" lvl="0" marL="0" rtl="0" algn="l">
              <a:spcBef>
                <a:spcPts val="0"/>
              </a:spcBef>
              <a:spcAft>
                <a:spcPts val="0"/>
              </a:spcAft>
              <a:buNone/>
            </a:pPr>
            <a:r>
              <a:rPr i="1" lang="en" sz="1100">
                <a:latin typeface="Cabin"/>
                <a:ea typeface="Cabin"/>
                <a:cs typeface="Cabin"/>
                <a:sym typeface="Cabin"/>
              </a:rPr>
              <a:t>Mucor ramanianus</a:t>
            </a:r>
            <a:r>
              <a:rPr lang="en" sz="1100">
                <a:latin typeface="Cabin"/>
                <a:ea typeface="Cabin"/>
                <a:cs typeface="Cabin"/>
                <a:sym typeface="Cabin"/>
              </a:rPr>
              <a:t> y </a:t>
            </a:r>
            <a:r>
              <a:rPr i="1" lang="en" sz="1100">
                <a:latin typeface="Cabin"/>
                <a:ea typeface="Cabin"/>
                <a:cs typeface="Cabin"/>
                <a:sym typeface="Cabin"/>
              </a:rPr>
              <a:t>Aspergillus niger</a:t>
            </a:r>
            <a:endParaRPr i="1" sz="1100">
              <a:latin typeface="Cabin"/>
              <a:ea typeface="Cabin"/>
              <a:cs typeface="Cabin"/>
              <a:sym typeface="Cabin"/>
            </a:endParaRPr>
          </a:p>
        </p:txBody>
      </p:sp>
      <p:graphicFrame>
        <p:nvGraphicFramePr>
          <p:cNvPr id="688" name="Google Shape;688;p39"/>
          <p:cNvGraphicFramePr/>
          <p:nvPr/>
        </p:nvGraphicFramePr>
        <p:xfrm>
          <a:off x="4684175" y="3382825"/>
          <a:ext cx="3000000" cy="3000000"/>
        </p:xfrm>
        <a:graphic>
          <a:graphicData uri="http://schemas.openxmlformats.org/drawingml/2006/table">
            <a:tbl>
              <a:tblPr>
                <a:noFill/>
                <a:tableStyleId>{4BACF0CF-7066-4E19-869A-B84F4CB8E450}</a:tableStyleId>
              </a:tblPr>
              <a:tblGrid>
                <a:gridCol w="1989850"/>
                <a:gridCol w="1956875"/>
              </a:tblGrid>
              <a:tr h="218175">
                <a:tc>
                  <a:txBody>
                    <a:bodyPr/>
                    <a:lstStyle/>
                    <a:p>
                      <a:pPr indent="0" lvl="0" marL="0" rtl="0" algn="just">
                        <a:lnSpc>
                          <a:spcPct val="150000"/>
                        </a:lnSpc>
                        <a:spcBef>
                          <a:spcPts val="0"/>
                        </a:spcBef>
                        <a:spcAft>
                          <a:spcPts val="0"/>
                        </a:spcAft>
                        <a:buNone/>
                      </a:pPr>
                      <a:r>
                        <a:rPr lang="en" sz="1000"/>
                        <a:t>Bacterias</a:t>
                      </a:r>
                      <a:endParaRPr sz="1000"/>
                    </a:p>
                  </a:txBody>
                  <a:tcPr marT="63500" marB="63500" marR="63500" marL="63500">
                    <a:lnL cap="flat" cmpd="sng" w="19050">
                      <a:solidFill>
                        <a:schemeClr val="dk1"/>
                      </a:solidFill>
                      <a:prstDash val="dot"/>
                      <a:round/>
                      <a:headEnd len="sm" w="sm" type="none"/>
                      <a:tailEnd len="sm" w="sm" type="none"/>
                    </a:lnL>
                    <a:lnR cap="flat" cmpd="sng" w="19050">
                      <a:solidFill>
                        <a:schemeClr val="dk1"/>
                      </a:solidFill>
                      <a:prstDash val="dot"/>
                      <a:round/>
                      <a:headEnd len="sm" w="sm" type="none"/>
                      <a:tailEnd len="sm" w="sm" type="none"/>
                    </a:lnR>
                    <a:lnT cap="flat" cmpd="sng" w="19050">
                      <a:solidFill>
                        <a:schemeClr val="dk1"/>
                      </a:solidFill>
                      <a:prstDash val="dot"/>
                      <a:round/>
                      <a:headEnd len="sm" w="sm" type="none"/>
                      <a:tailEnd len="sm" w="sm" type="none"/>
                    </a:lnT>
                    <a:lnB cap="flat" cmpd="sng" w="19050">
                      <a:solidFill>
                        <a:schemeClr val="dk1"/>
                      </a:solidFill>
                      <a:prstDash val="dot"/>
                      <a:round/>
                      <a:headEnd len="sm" w="sm" type="none"/>
                      <a:tailEnd len="sm" w="sm" type="none"/>
                    </a:lnB>
                  </a:tcPr>
                </a:tc>
                <a:tc>
                  <a:txBody>
                    <a:bodyPr/>
                    <a:lstStyle/>
                    <a:p>
                      <a:pPr indent="0" lvl="0" marL="0" rtl="0" algn="just">
                        <a:lnSpc>
                          <a:spcPct val="150000"/>
                        </a:lnSpc>
                        <a:spcBef>
                          <a:spcPts val="0"/>
                        </a:spcBef>
                        <a:spcAft>
                          <a:spcPts val="0"/>
                        </a:spcAft>
                        <a:buNone/>
                      </a:pPr>
                      <a:r>
                        <a:rPr lang="en" sz="1000"/>
                        <a:t>Hongos</a:t>
                      </a:r>
                      <a:endParaRPr sz="1000"/>
                    </a:p>
                  </a:txBody>
                  <a:tcPr marT="63500" marB="63500" marR="63500" marL="63500">
                    <a:lnL cap="flat" cmpd="sng" w="19050">
                      <a:solidFill>
                        <a:schemeClr val="dk1"/>
                      </a:solidFill>
                      <a:prstDash val="dot"/>
                      <a:round/>
                      <a:headEnd len="sm" w="sm" type="none"/>
                      <a:tailEnd len="sm" w="sm" type="none"/>
                    </a:lnL>
                    <a:lnR cap="flat" cmpd="sng" w="19050">
                      <a:solidFill>
                        <a:schemeClr val="dk1"/>
                      </a:solidFill>
                      <a:prstDash val="dot"/>
                      <a:round/>
                      <a:headEnd len="sm" w="sm" type="none"/>
                      <a:tailEnd len="sm" w="sm" type="none"/>
                    </a:lnR>
                    <a:lnT cap="flat" cmpd="sng" w="19050">
                      <a:solidFill>
                        <a:schemeClr val="dk1"/>
                      </a:solidFill>
                      <a:prstDash val="dot"/>
                      <a:round/>
                      <a:headEnd len="sm" w="sm" type="none"/>
                      <a:tailEnd len="sm" w="sm" type="none"/>
                    </a:lnT>
                    <a:lnB cap="flat" cmpd="sng" w="19050">
                      <a:solidFill>
                        <a:schemeClr val="dk1"/>
                      </a:solidFill>
                      <a:prstDash val="dot"/>
                      <a:round/>
                      <a:headEnd len="sm" w="sm" type="none"/>
                      <a:tailEnd len="sm" w="sm" type="none"/>
                    </a:lnB>
                  </a:tcPr>
                </a:tc>
              </a:tr>
              <a:tr h="968750">
                <a:tc>
                  <a:txBody>
                    <a:bodyPr/>
                    <a:lstStyle/>
                    <a:p>
                      <a:pPr indent="0" lvl="0" marL="0" rtl="0" algn="just">
                        <a:lnSpc>
                          <a:spcPct val="150000"/>
                        </a:lnSpc>
                        <a:spcBef>
                          <a:spcPts val="0"/>
                        </a:spcBef>
                        <a:spcAft>
                          <a:spcPts val="0"/>
                        </a:spcAft>
                        <a:buNone/>
                      </a:pPr>
                      <a:r>
                        <a:rPr i="1" lang="en" sz="800"/>
                        <a:t>Shinogobium </a:t>
                      </a:r>
                      <a:r>
                        <a:rPr lang="en" sz="800"/>
                        <a:t>sp.</a:t>
                      </a:r>
                      <a:r>
                        <a:rPr i="1" lang="en" sz="800"/>
                        <a:t>, Novoshingomonas </a:t>
                      </a:r>
                      <a:r>
                        <a:rPr lang="en" sz="800"/>
                        <a:t>sp.,</a:t>
                      </a:r>
                      <a:r>
                        <a:rPr i="1" lang="en" sz="800"/>
                        <a:t> Sphingomonas</a:t>
                      </a:r>
                      <a:r>
                        <a:rPr lang="en" sz="800"/>
                        <a:t> sp. y </a:t>
                      </a:r>
                      <a:r>
                        <a:rPr i="1" lang="en" sz="800"/>
                        <a:t>Pseudomonas </a:t>
                      </a:r>
                      <a:r>
                        <a:rPr lang="en" sz="800"/>
                        <a:t>sp.,</a:t>
                      </a:r>
                      <a:endParaRPr sz="800"/>
                    </a:p>
                    <a:p>
                      <a:pPr indent="0" lvl="0" marL="0" rtl="0" algn="just">
                        <a:lnSpc>
                          <a:spcPct val="150000"/>
                        </a:lnSpc>
                        <a:spcBef>
                          <a:spcPts val="0"/>
                        </a:spcBef>
                        <a:spcAft>
                          <a:spcPts val="0"/>
                        </a:spcAft>
                        <a:buNone/>
                      </a:pPr>
                      <a:r>
                        <a:rPr i="1" lang="en" sz="800"/>
                        <a:t>Mycobacterium chlorophenolicum</a:t>
                      </a:r>
                      <a:r>
                        <a:rPr lang="en" sz="800"/>
                        <a:t> y </a:t>
                      </a:r>
                      <a:r>
                        <a:rPr i="1" lang="en" sz="800"/>
                        <a:t>Streptomyces rochei </a:t>
                      </a:r>
                      <a:endParaRPr i="1" sz="800"/>
                    </a:p>
                    <a:p>
                      <a:pPr indent="0" lvl="0" marL="0" rtl="0" algn="just">
                        <a:lnSpc>
                          <a:spcPct val="150000"/>
                        </a:lnSpc>
                        <a:spcBef>
                          <a:spcPts val="0"/>
                        </a:spcBef>
                        <a:spcAft>
                          <a:spcPts val="0"/>
                        </a:spcAft>
                        <a:buNone/>
                      </a:pPr>
                      <a:r>
                        <a:t/>
                      </a:r>
                      <a:endParaRPr sz="1000"/>
                    </a:p>
                  </a:txBody>
                  <a:tcPr marT="63500" marB="63500" marR="63500" marL="63500">
                    <a:lnL cap="flat" cmpd="sng" w="19050">
                      <a:solidFill>
                        <a:schemeClr val="dk1"/>
                      </a:solidFill>
                      <a:prstDash val="dot"/>
                      <a:round/>
                      <a:headEnd len="sm" w="sm" type="none"/>
                      <a:tailEnd len="sm" w="sm" type="none"/>
                    </a:lnL>
                    <a:lnR cap="flat" cmpd="sng" w="19050">
                      <a:solidFill>
                        <a:schemeClr val="dk1"/>
                      </a:solidFill>
                      <a:prstDash val="dot"/>
                      <a:round/>
                      <a:headEnd len="sm" w="sm" type="none"/>
                      <a:tailEnd len="sm" w="sm" type="none"/>
                    </a:lnR>
                    <a:lnT cap="flat" cmpd="sng" w="19050">
                      <a:solidFill>
                        <a:schemeClr val="dk1"/>
                      </a:solidFill>
                      <a:prstDash val="dot"/>
                      <a:round/>
                      <a:headEnd len="sm" w="sm" type="none"/>
                      <a:tailEnd len="sm" w="sm" type="none"/>
                    </a:lnT>
                    <a:lnB cap="flat" cmpd="sng" w="19050">
                      <a:solidFill>
                        <a:schemeClr val="dk1"/>
                      </a:solidFill>
                      <a:prstDash val="dot"/>
                      <a:round/>
                      <a:headEnd len="sm" w="sm" type="none"/>
                      <a:tailEnd len="sm" w="sm" type="none"/>
                    </a:lnB>
                  </a:tcPr>
                </a:tc>
                <a:tc>
                  <a:txBody>
                    <a:bodyPr/>
                    <a:lstStyle/>
                    <a:p>
                      <a:pPr indent="0" lvl="0" marL="0" rtl="0" algn="just">
                        <a:lnSpc>
                          <a:spcPct val="150000"/>
                        </a:lnSpc>
                        <a:spcBef>
                          <a:spcPts val="0"/>
                        </a:spcBef>
                        <a:spcAft>
                          <a:spcPts val="0"/>
                        </a:spcAft>
                        <a:buNone/>
                      </a:pPr>
                      <a:r>
                        <a:rPr i="1" lang="en" sz="800"/>
                        <a:t>Rhizopus sp. </a:t>
                      </a:r>
                      <a:endParaRPr i="1" sz="800"/>
                    </a:p>
                    <a:p>
                      <a:pPr indent="0" lvl="0" marL="0" rtl="0" algn="just">
                        <a:lnSpc>
                          <a:spcPct val="150000"/>
                        </a:lnSpc>
                        <a:spcBef>
                          <a:spcPts val="0"/>
                        </a:spcBef>
                        <a:spcAft>
                          <a:spcPts val="0"/>
                        </a:spcAft>
                        <a:buNone/>
                      </a:pPr>
                      <a:r>
                        <a:rPr i="1" lang="en" sz="800"/>
                        <a:t>Mucor sp.</a:t>
                      </a:r>
                      <a:endParaRPr i="1" sz="800"/>
                    </a:p>
                  </a:txBody>
                  <a:tcPr marT="63500" marB="63500" marR="63500" marL="63500">
                    <a:lnL cap="flat" cmpd="sng" w="19050">
                      <a:solidFill>
                        <a:schemeClr val="dk1"/>
                      </a:solidFill>
                      <a:prstDash val="dot"/>
                      <a:round/>
                      <a:headEnd len="sm" w="sm" type="none"/>
                      <a:tailEnd len="sm" w="sm" type="none"/>
                    </a:lnL>
                    <a:lnR cap="flat" cmpd="sng" w="19050">
                      <a:solidFill>
                        <a:schemeClr val="dk1"/>
                      </a:solidFill>
                      <a:prstDash val="dot"/>
                      <a:round/>
                      <a:headEnd len="sm" w="sm" type="none"/>
                      <a:tailEnd len="sm" w="sm" type="none"/>
                    </a:lnR>
                    <a:lnT cap="flat" cmpd="sng" w="19050">
                      <a:solidFill>
                        <a:schemeClr val="dk1"/>
                      </a:solidFill>
                      <a:prstDash val="dot"/>
                      <a:round/>
                      <a:headEnd len="sm" w="sm" type="none"/>
                      <a:tailEnd len="sm" w="sm" type="none"/>
                    </a:lnT>
                    <a:lnB cap="flat" cmpd="sng" w="19050">
                      <a:solidFill>
                        <a:schemeClr val="dk1"/>
                      </a:solidFill>
                      <a:prstDash val="dot"/>
                      <a:round/>
                      <a:headEnd len="sm" w="sm" type="none"/>
                      <a:tailEnd len="sm" w="sm" type="none"/>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2" name="Shape 692"/>
        <p:cNvGrpSpPr/>
        <p:nvPr/>
      </p:nvGrpSpPr>
      <p:grpSpPr>
        <a:xfrm>
          <a:off x="0" y="0"/>
          <a:ext cx="0" cy="0"/>
          <a:chOff x="0" y="0"/>
          <a:chExt cx="0" cy="0"/>
        </a:xfrm>
      </p:grpSpPr>
      <p:sp>
        <p:nvSpPr>
          <p:cNvPr id="693" name="Google Shape;693;p40"/>
          <p:cNvSpPr txBox="1"/>
          <p:nvPr>
            <p:ph type="title"/>
          </p:nvPr>
        </p:nvSpPr>
        <p:spPr>
          <a:xfrm>
            <a:off x="713250" y="402075"/>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CONCLUSIONES</a:t>
            </a:r>
            <a:endParaRPr/>
          </a:p>
        </p:txBody>
      </p:sp>
      <p:sp>
        <p:nvSpPr>
          <p:cNvPr id="694" name="Google Shape;694;p40"/>
          <p:cNvSpPr txBox="1"/>
          <p:nvPr/>
        </p:nvSpPr>
        <p:spPr>
          <a:xfrm>
            <a:off x="471125" y="1112200"/>
            <a:ext cx="7959600" cy="3879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Cabin"/>
              <a:buChar char="●"/>
            </a:pPr>
            <a:r>
              <a:rPr lang="en" sz="1200">
                <a:latin typeface="Cabin"/>
                <a:ea typeface="Cabin"/>
                <a:cs typeface="Cabin"/>
                <a:sym typeface="Cabin"/>
              </a:rPr>
              <a:t> La información recopilada, demuestra que existe una gran variedad de microorganismos capaces de recuperar suelos contaminados por metales pesados, en cultivos de Theobroma cacao L. El tipo de microorganismos más citados en la literatura fueron los hongos, seguido de las bacterias, que además de controlar las concentraciones de metales como el cadmio, </a:t>
            </a:r>
            <a:r>
              <a:rPr lang="en" sz="1200">
                <a:latin typeface="Cabin"/>
                <a:ea typeface="Cabin"/>
                <a:cs typeface="Cabin"/>
                <a:sym typeface="Cabin"/>
              </a:rPr>
              <a:t>proporcionar</a:t>
            </a:r>
            <a:r>
              <a:rPr lang="en" sz="1200">
                <a:latin typeface="Cabin"/>
                <a:ea typeface="Cabin"/>
                <a:cs typeface="Cabin"/>
                <a:sym typeface="Cabin"/>
              </a:rPr>
              <a:t> beneficios a las plantas, mediante la estimulación del crecimiento y el control de algunas enfermedades.</a:t>
            </a:r>
            <a:endParaRPr sz="1200">
              <a:latin typeface="Cabin"/>
              <a:ea typeface="Cabin"/>
              <a:cs typeface="Cabin"/>
              <a:sym typeface="Cabin"/>
            </a:endParaRPr>
          </a:p>
          <a:p>
            <a:pPr indent="0" lvl="0" marL="457200" rtl="0" algn="l">
              <a:spcBef>
                <a:spcPts val="0"/>
              </a:spcBef>
              <a:spcAft>
                <a:spcPts val="0"/>
              </a:spcAft>
              <a:buNone/>
            </a:pPr>
            <a:r>
              <a:t/>
            </a:r>
            <a:endParaRPr sz="1200">
              <a:latin typeface="Cabin"/>
              <a:ea typeface="Cabin"/>
              <a:cs typeface="Cabin"/>
              <a:sym typeface="Cabin"/>
            </a:endParaRPr>
          </a:p>
          <a:p>
            <a:pPr indent="-304800" lvl="0" marL="457200" rtl="0" algn="l">
              <a:spcBef>
                <a:spcPts val="0"/>
              </a:spcBef>
              <a:spcAft>
                <a:spcPts val="0"/>
              </a:spcAft>
              <a:buSzPts val="1200"/>
              <a:buFont typeface="Cabin"/>
              <a:buChar char="●"/>
            </a:pPr>
            <a:r>
              <a:rPr lang="en" sz="1200">
                <a:latin typeface="Cabin"/>
                <a:ea typeface="Cabin"/>
                <a:cs typeface="Cabin"/>
                <a:sym typeface="Cabin"/>
              </a:rPr>
              <a:t>No existe mucha información a nivel de biorrecuperación de suelos en cultivos de cacao en Colombia, si bien se encontraron los contaminantes que afectan los suelos de estos cultivos, hubo carencia de investigaciones sobre este tema, el cual no ha sido prácticamente explorado, por lo tanto esta revisión abre las puertas para que a futuro se realicen investigaciones teniendo en cuenta la importancia del cultivo a nivel externo y para su exportación. </a:t>
            </a:r>
            <a:endParaRPr sz="1200">
              <a:latin typeface="Cabin"/>
              <a:ea typeface="Cabin"/>
              <a:cs typeface="Cabin"/>
              <a:sym typeface="Cabin"/>
            </a:endParaRPr>
          </a:p>
          <a:p>
            <a:pPr indent="0" lvl="0" marL="457200" rtl="0" algn="l">
              <a:spcBef>
                <a:spcPts val="0"/>
              </a:spcBef>
              <a:spcAft>
                <a:spcPts val="0"/>
              </a:spcAft>
              <a:buNone/>
            </a:pPr>
            <a:r>
              <a:t/>
            </a:r>
            <a:endParaRPr sz="1200">
              <a:latin typeface="Cabin"/>
              <a:ea typeface="Cabin"/>
              <a:cs typeface="Cabin"/>
              <a:sym typeface="Cabin"/>
            </a:endParaRPr>
          </a:p>
          <a:p>
            <a:pPr indent="-304800" lvl="0" marL="457200" rtl="0" algn="l">
              <a:spcBef>
                <a:spcPts val="0"/>
              </a:spcBef>
              <a:spcAft>
                <a:spcPts val="0"/>
              </a:spcAft>
              <a:buSzPts val="1200"/>
              <a:buFont typeface="Cabin"/>
              <a:buChar char="●"/>
            </a:pPr>
            <a:r>
              <a:rPr lang="en" sz="1200">
                <a:latin typeface="Cabin"/>
                <a:ea typeface="Cabin"/>
                <a:cs typeface="Cabin"/>
                <a:sym typeface="Cabin"/>
              </a:rPr>
              <a:t>En la biorremediación de compuestos organofosforados, organoclorados y carbamatos, agroquímicos de uso agrícola en cultivos de cacao, se encuentra que, las bacterias Gram negativas y los hongos, son los principales microorganismos que participan en la degradación de estos compuestos. </a:t>
            </a:r>
            <a:endParaRPr sz="1200">
              <a:latin typeface="Cabin"/>
              <a:ea typeface="Cabin"/>
              <a:cs typeface="Cabin"/>
              <a:sym typeface="Cabin"/>
            </a:endParaRPr>
          </a:p>
          <a:p>
            <a:pPr indent="0" lvl="0" marL="457200" rtl="0" algn="l">
              <a:spcBef>
                <a:spcPts val="0"/>
              </a:spcBef>
              <a:spcAft>
                <a:spcPts val="0"/>
              </a:spcAft>
              <a:buNone/>
            </a:pPr>
            <a:r>
              <a:t/>
            </a:r>
            <a:endParaRPr sz="1200">
              <a:latin typeface="Cabin"/>
              <a:ea typeface="Cabin"/>
              <a:cs typeface="Cabin"/>
              <a:sym typeface="Cabin"/>
            </a:endParaRPr>
          </a:p>
          <a:p>
            <a:pPr indent="-304800" lvl="0" marL="457200" rtl="0" algn="l">
              <a:spcBef>
                <a:spcPts val="0"/>
              </a:spcBef>
              <a:spcAft>
                <a:spcPts val="0"/>
              </a:spcAft>
              <a:buSzPts val="1200"/>
              <a:buFont typeface="Cabin"/>
              <a:buChar char="●"/>
            </a:pPr>
            <a:r>
              <a:rPr lang="en" sz="1200">
                <a:latin typeface="Cabin"/>
                <a:ea typeface="Cabin"/>
                <a:cs typeface="Cabin"/>
                <a:sym typeface="Cabin"/>
              </a:rPr>
              <a:t> Por último, la biorremediación surge como una respuesta adaptativa de los microorganismos, pues estos al sentirse amenazados por el medio que los rodea, pueden llegar a producir enzimas, proteínas e incluso adaptarse morfológicamente, para sobrevivir y adecuarse con lo proporcionado por su ambiente. Este hecho ha brindado una ayuda al hombre, pues ha resultado como una solución para la biorrecuperación de los recursos naturales que estabilizan el medio ambiente. </a:t>
            </a:r>
            <a:endParaRPr sz="1200">
              <a:latin typeface="Cabin"/>
              <a:ea typeface="Cabin"/>
              <a:cs typeface="Cabin"/>
              <a:sym typeface="Cabi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8" name="Shape 698"/>
        <p:cNvGrpSpPr/>
        <p:nvPr/>
      </p:nvGrpSpPr>
      <p:grpSpPr>
        <a:xfrm>
          <a:off x="0" y="0"/>
          <a:ext cx="0" cy="0"/>
          <a:chOff x="0" y="0"/>
          <a:chExt cx="0" cy="0"/>
        </a:xfrm>
      </p:grpSpPr>
      <p:sp>
        <p:nvSpPr>
          <p:cNvPr id="699" name="Google Shape;699;p41"/>
          <p:cNvSpPr txBox="1"/>
          <p:nvPr>
            <p:ph type="title"/>
          </p:nvPr>
        </p:nvSpPr>
        <p:spPr>
          <a:xfrm>
            <a:off x="721025" y="539500"/>
            <a:ext cx="77019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Agradecimientos</a:t>
            </a:r>
            <a:endParaRPr/>
          </a:p>
        </p:txBody>
      </p:sp>
      <p:sp>
        <p:nvSpPr>
          <p:cNvPr id="700" name="Google Shape;700;p41"/>
          <p:cNvSpPr txBox="1"/>
          <p:nvPr>
            <p:ph idx="1" type="body"/>
          </p:nvPr>
        </p:nvSpPr>
        <p:spPr>
          <a:xfrm>
            <a:off x="1988125" y="1291175"/>
            <a:ext cx="5167800" cy="33129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Char char="★"/>
            </a:pPr>
            <a:r>
              <a:rPr lang="en"/>
              <a:t>Gracias a Dios quién </a:t>
            </a:r>
            <a:r>
              <a:rPr lang="en"/>
              <a:t>permitió</a:t>
            </a:r>
            <a:r>
              <a:rPr lang="en"/>
              <a:t> que cumpliera este sueño y me dio todo lo necesario para salir adelante.</a:t>
            </a:r>
            <a:endParaRPr/>
          </a:p>
          <a:p>
            <a:pPr indent="-304800" lvl="0" marL="457200" rtl="0" algn="l">
              <a:spcBef>
                <a:spcPts val="0"/>
              </a:spcBef>
              <a:spcAft>
                <a:spcPts val="0"/>
              </a:spcAft>
              <a:buSzPts val="1200"/>
              <a:buChar char="★"/>
            </a:pPr>
            <a:r>
              <a:rPr lang="en"/>
              <a:t>Agradezco a la Universidad Colegio Mayor de Cundinamarca que mediante su programa </a:t>
            </a:r>
            <a:r>
              <a:rPr lang="en"/>
              <a:t>académico</a:t>
            </a:r>
            <a:r>
              <a:rPr lang="en"/>
              <a:t> me brindó los conocimientos necesarios para la elaboración de esta revisión.</a:t>
            </a:r>
            <a:endParaRPr/>
          </a:p>
          <a:p>
            <a:pPr indent="-304800" lvl="0" marL="457200" rtl="0" algn="l">
              <a:spcBef>
                <a:spcPts val="0"/>
              </a:spcBef>
              <a:spcAft>
                <a:spcPts val="0"/>
              </a:spcAft>
              <a:buSzPts val="1200"/>
              <a:buChar char="★"/>
            </a:pPr>
            <a:r>
              <a:rPr lang="en"/>
              <a:t>Agradezco a mi familia la cual fue mi motivación para culminar esta etapa.</a:t>
            </a:r>
            <a:endParaRPr/>
          </a:p>
          <a:p>
            <a:pPr indent="-304800" lvl="0" marL="457200" rtl="0" algn="l">
              <a:spcBef>
                <a:spcPts val="0"/>
              </a:spcBef>
              <a:spcAft>
                <a:spcPts val="0"/>
              </a:spcAft>
              <a:buSzPts val="1200"/>
              <a:buChar char="★"/>
            </a:pPr>
            <a:r>
              <a:rPr lang="en"/>
              <a:t>Agradezco a mi asesora Ligia  Consuelo </a:t>
            </a:r>
            <a:r>
              <a:rPr lang="en"/>
              <a:t>Sanchez</a:t>
            </a:r>
            <a:r>
              <a:rPr lang="en"/>
              <a:t>, por su paciencia,  dedicación y  dirección.</a:t>
            </a:r>
            <a:endParaRPr/>
          </a:p>
          <a:p>
            <a:pPr indent="0" lvl="0" marL="457200" rtl="0" algn="l">
              <a:spcBef>
                <a:spcPts val="0"/>
              </a:spcBef>
              <a:spcAft>
                <a:spcPts val="0"/>
              </a:spcAft>
              <a:buNone/>
            </a:pPr>
            <a:r>
              <a:t/>
            </a:r>
            <a:endParaRPr/>
          </a:p>
          <a:p>
            <a:pPr indent="0" lvl="0" marL="0" rtl="0" algn="ctr">
              <a:spcBef>
                <a:spcPts val="0"/>
              </a:spcBef>
              <a:spcAft>
                <a:spcPts val="0"/>
              </a:spcAft>
              <a:buNone/>
            </a:pPr>
            <a:r>
              <a:rPr lang="en"/>
              <a:t>¡Gracias a ustedes jurados Judith Camacho y Carolina Guzmán, por sus aportes, tiempo y atención!</a:t>
            </a:r>
            <a:endParaRPr/>
          </a:p>
          <a:p>
            <a:pPr indent="0" lvl="0" marL="0" rtl="0" algn="l">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4" name="Shape 704"/>
        <p:cNvGrpSpPr/>
        <p:nvPr/>
      </p:nvGrpSpPr>
      <p:grpSpPr>
        <a:xfrm>
          <a:off x="0" y="0"/>
          <a:ext cx="0" cy="0"/>
          <a:chOff x="0" y="0"/>
          <a:chExt cx="0" cy="0"/>
        </a:xfrm>
      </p:grpSpPr>
      <p:sp>
        <p:nvSpPr>
          <p:cNvPr id="705" name="Google Shape;705;p42"/>
          <p:cNvSpPr txBox="1"/>
          <p:nvPr>
            <p:ph type="title"/>
          </p:nvPr>
        </p:nvSpPr>
        <p:spPr>
          <a:xfrm>
            <a:off x="713225" y="343175"/>
            <a:ext cx="7717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REFERENCIAS</a:t>
            </a:r>
            <a:endParaRPr/>
          </a:p>
        </p:txBody>
      </p:sp>
      <p:sp>
        <p:nvSpPr>
          <p:cNvPr id="706" name="Google Shape;706;p42"/>
          <p:cNvSpPr txBox="1"/>
          <p:nvPr>
            <p:ph idx="4294967295" type="body"/>
          </p:nvPr>
        </p:nvSpPr>
        <p:spPr>
          <a:xfrm>
            <a:off x="713225" y="1030550"/>
            <a:ext cx="7717500" cy="369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t>1. Tuesta-Pinedo ÁL., Trigozo-Bartra E., Cayotopa-Torres JJ., Arévalo-Gardini E., Arévalo-Hernández CO., Zúñiga-Cernadez LB., et al. Optimización de la fertilización orgánica e inorgánica del cacao (Theobroma Cacao L.) con la inclusión de Trichoderma endófito y Micorrizas arbusculares. Rev Tecnol en Marcha [Internet]. el 21 de abril de 2017 [citado el 2 de noviembre de 2020];30(1):67. Disponible en: http://www.scielo.sa.cr/scielo.php?script=sci_arttext&amp;pid=S0379-39822017000100 067&amp;lng=en&amp;nrm=iso&amp;tlng=es.</a:t>
            </a:r>
            <a:endParaRPr sz="900"/>
          </a:p>
          <a:p>
            <a:pPr indent="0" lvl="0" marL="0" rtl="0" algn="l">
              <a:spcBef>
                <a:spcPts val="0"/>
              </a:spcBef>
              <a:spcAft>
                <a:spcPts val="0"/>
              </a:spcAft>
              <a:buNone/>
            </a:pPr>
            <a:r>
              <a:rPr lang="en" sz="900"/>
              <a:t>2. Nieves Y, Parra N, Villanueva S, Henríquez M. Nota técnica: biorremediación, enemigo del cadmio. Rev Ing UC [Internet]. 2019 [citado el 2 de noviembre de 2020];26(1). Disponible en: https://www.redalyc.org/jatsRepo/707/70758484010/html/index.html </a:t>
            </a:r>
            <a:endParaRPr sz="900"/>
          </a:p>
          <a:p>
            <a:pPr indent="0" lvl="0" marL="0" rtl="0" algn="l">
              <a:spcBef>
                <a:spcPts val="0"/>
              </a:spcBef>
              <a:spcAft>
                <a:spcPts val="0"/>
              </a:spcAft>
              <a:buNone/>
            </a:pPr>
            <a:r>
              <a:rPr lang="en" sz="900"/>
              <a:t>3. Charrupi N., Martínez D. Estudio ambiental del cadmio y su relación con suelos destinados al cultivo de cacao en los departamentos de Arauca y Nariño [Internet]. Universidad de La Salle; 2017 [citado el 1 de noviembre de 2020]. Disponible en: https://ciencia.lasalle.edu.co/ing_ambiental_sanitaria/718 </a:t>
            </a:r>
            <a:endParaRPr sz="900"/>
          </a:p>
          <a:p>
            <a:pPr indent="0" lvl="0" marL="0" rtl="0" algn="l">
              <a:spcBef>
                <a:spcPts val="0"/>
              </a:spcBef>
              <a:spcAft>
                <a:spcPts val="0"/>
              </a:spcAft>
              <a:buNone/>
            </a:pPr>
            <a:r>
              <a:rPr lang="en" sz="900"/>
              <a:t>4. Sandoval-Pineda JF., Pérez-Moncada UA., Rodriguez A., Torres-Rojas E. High cadmium concentration resulted in low arbuscular mycorrhizal fungi community diversity associated to cocoa (Theobroma cacao L.). Acta Biol Colomb 2020;25(3):333-344</a:t>
            </a:r>
            <a:endParaRPr sz="900"/>
          </a:p>
          <a:p>
            <a:pPr indent="0" lvl="0" marL="0" rtl="0" algn="l">
              <a:spcBef>
                <a:spcPts val="0"/>
              </a:spcBef>
              <a:spcAft>
                <a:spcPts val="0"/>
              </a:spcAft>
              <a:buNone/>
            </a:pPr>
            <a:r>
              <a:rPr lang="en" sz="900"/>
              <a:t>5. Diógenes C, Marcos VJ. Abonos orgánicos y fertilizantes químicos... ¿Son compatibles con la agricultura? En 1999. p. 61–7. Disponible en: </a:t>
            </a:r>
            <a:r>
              <a:rPr lang="en" sz="900" u="sng">
                <a:solidFill>
                  <a:schemeClr val="hlink"/>
                </a:solidFill>
                <a:hlinkClick r:id="rId3"/>
              </a:rPr>
              <a:t>http://www.mag.go.cr/congreso_agronomico_xi/a50-6907-III_061.pdf</a:t>
            </a:r>
            <a:endParaRPr sz="900"/>
          </a:p>
          <a:p>
            <a:pPr indent="0" lvl="0" marL="0" rtl="0" algn="l">
              <a:spcBef>
                <a:spcPts val="0"/>
              </a:spcBef>
              <a:spcAft>
                <a:spcPts val="0"/>
              </a:spcAft>
              <a:buNone/>
            </a:pPr>
            <a:r>
              <a:rPr lang="en" sz="900"/>
              <a:t>6. Grageda-Cabrera OA, Díaz-Franco A, Peña-Cabriales JJ, Vera-Nuñez JA. Impacto de los biofertilizantes en la agricultura. Rev Mex ciencias agrícolas [Internet]. 2012 [citado el 1 de noviembre de 2020];3(6):1261–74. Disponible en: http://www.scielo.org.mx/scielo.php?script=sci_arttext&amp;pid=S2007-0934201200060 0015&amp;lng=es&amp;nrm=iso&amp;tlng=es</a:t>
            </a:r>
            <a:endParaRPr sz="900"/>
          </a:p>
          <a:p>
            <a:pPr indent="0" lvl="0" marL="0" rtl="0" algn="l">
              <a:spcBef>
                <a:spcPts val="0"/>
              </a:spcBef>
              <a:spcAft>
                <a:spcPts val="0"/>
              </a:spcAft>
              <a:buNone/>
            </a:pPr>
            <a:r>
              <a:rPr lang="en" sz="900"/>
              <a:t>7. Avila M., Cifuentes A., Sánchez C. Reconocimiento de la problemática del uso de plaguicidas en comunidades agrícolas de la región del Sumapaz.[Internet]. Universidad de Cundinamarca. 2016 [citado el 1 de noviembre de 2020]. Disponible http://repositorio.ucundinamarca.edu.co/bitstream/handle/20.500.12558/100 5/Reconocimiento de la Problemática del Uso de Plaguicidas en Comunidades Agrícolas de la Región del Sumapaz.pdf?sequence=1&amp;isAllowed=y</a:t>
            </a:r>
            <a:endParaRPr sz="900"/>
          </a:p>
          <a:p>
            <a:pPr indent="0" lvl="0" marL="0" rtl="0" algn="l">
              <a:spcBef>
                <a:spcPts val="0"/>
              </a:spcBef>
              <a:spcAft>
                <a:spcPts val="0"/>
              </a:spcAft>
              <a:buNone/>
            </a:pPr>
            <a:r>
              <a:rPr lang="en" sz="900"/>
              <a:t>8. Beltrán RM. Guía de métodos de biorremediación para la recuperación de suelos contaminados por hidrocarburos [Internet]. [Bogotá]: Universidad Libre; 2013 [citado el 1 de noviembre de 2020]. Disponible en: https://repository.unilibre.edu.co/bitstream/handle/10901/10607/trabajofinal cd.pdf?sequence=1 </a:t>
            </a:r>
            <a:endParaRPr sz="900"/>
          </a:p>
          <a:p>
            <a:pPr indent="0" lvl="0" marL="0" rtl="0" algn="l">
              <a:spcBef>
                <a:spcPts val="0"/>
              </a:spcBef>
              <a:spcAft>
                <a:spcPts val="0"/>
              </a:spcAft>
              <a:buNone/>
            </a:pPr>
            <a:r>
              <a:rPr lang="en" sz="900"/>
              <a:t>9. Abad-Guarnizo YE.Caracterización, identificación y evaluación de microorganismos autóctonos biorremediadores de suelos contaminados por agroquímicos en la provincia de Loja.Tesis. Maestría en Agroecología y Ambiente. 2017;110.</a:t>
            </a:r>
            <a:endParaRPr sz="900"/>
          </a:p>
          <a:p>
            <a:pPr indent="0" lvl="0" marL="0" rtl="0" algn="l">
              <a:spcBef>
                <a:spcPts val="0"/>
              </a:spcBef>
              <a:spcAft>
                <a:spcPts val="0"/>
              </a:spcAft>
              <a:buNone/>
            </a:pPr>
            <a:r>
              <a:rPr lang="en" sz="900"/>
              <a:t>10.Pachay VL. Evaluación de la capacidad de remoción de cadmio in vitro utilizando la microalga chlorella sp. y su potencial para la biorremediación de sitios naturales contaminados [Internet]. Quito: Universidad de las Américas, 2017; 2017 [citado el 2 de noviembre de 2020]. Disponible en: http://dspace.udla.edu.ec/handle/33000/8068</a:t>
            </a:r>
            <a:endParaRPr sz="900"/>
          </a:p>
          <a:p>
            <a:pPr indent="0" lvl="0" marL="0" rtl="0" algn="l">
              <a:spcBef>
                <a:spcPts val="0"/>
              </a:spcBef>
              <a:spcAft>
                <a:spcPts val="0"/>
              </a:spcAft>
              <a:buNone/>
            </a:pPr>
            <a:r>
              <a:t/>
            </a:r>
            <a:endParaRPr sz="9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26"/>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Contenido</a:t>
            </a:r>
            <a:endParaRPr/>
          </a:p>
        </p:txBody>
      </p:sp>
      <p:sp>
        <p:nvSpPr>
          <p:cNvPr id="321" name="Google Shape;321;p26"/>
          <p:cNvSpPr txBox="1"/>
          <p:nvPr>
            <p:ph idx="1" type="body"/>
          </p:nvPr>
        </p:nvSpPr>
        <p:spPr>
          <a:xfrm>
            <a:off x="713225" y="1187600"/>
            <a:ext cx="7717500" cy="34164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AutoNum type="arabicPeriod"/>
            </a:pPr>
            <a:r>
              <a:rPr lang="en" sz="2100"/>
              <a:t>Introducción</a:t>
            </a:r>
            <a:endParaRPr sz="2100"/>
          </a:p>
          <a:p>
            <a:pPr indent="-361950" lvl="0" marL="457200" rtl="0" algn="l">
              <a:spcBef>
                <a:spcPts val="0"/>
              </a:spcBef>
              <a:spcAft>
                <a:spcPts val="0"/>
              </a:spcAft>
              <a:buSzPts val="2100"/>
              <a:buAutoNum type="arabicPeriod"/>
            </a:pPr>
            <a:r>
              <a:rPr lang="en" sz="2100"/>
              <a:t>Objetivos</a:t>
            </a:r>
            <a:endParaRPr sz="2100"/>
          </a:p>
          <a:p>
            <a:pPr indent="-361950" lvl="0" marL="457200" rtl="0" algn="l">
              <a:spcBef>
                <a:spcPts val="0"/>
              </a:spcBef>
              <a:spcAft>
                <a:spcPts val="0"/>
              </a:spcAft>
              <a:buSzPts val="2100"/>
              <a:buAutoNum type="arabicPeriod"/>
            </a:pPr>
            <a:r>
              <a:rPr lang="en" sz="2100"/>
              <a:t>Antecedentes</a:t>
            </a:r>
            <a:endParaRPr sz="2100"/>
          </a:p>
          <a:p>
            <a:pPr indent="-361950" lvl="0" marL="457200" rtl="0" algn="l">
              <a:spcBef>
                <a:spcPts val="0"/>
              </a:spcBef>
              <a:spcAft>
                <a:spcPts val="0"/>
              </a:spcAft>
              <a:buSzPts val="2100"/>
              <a:buAutoNum type="arabicPeriod"/>
            </a:pPr>
            <a:r>
              <a:rPr lang="en" sz="2100"/>
              <a:t>Marco Referencial</a:t>
            </a:r>
            <a:endParaRPr sz="2100"/>
          </a:p>
          <a:p>
            <a:pPr indent="-361950" lvl="0" marL="457200" rtl="0" algn="l">
              <a:spcBef>
                <a:spcPts val="0"/>
              </a:spcBef>
              <a:spcAft>
                <a:spcPts val="0"/>
              </a:spcAft>
              <a:buSzPts val="2100"/>
              <a:buAutoNum type="arabicPeriod"/>
            </a:pPr>
            <a:r>
              <a:rPr lang="en" sz="2100"/>
              <a:t>Metodología</a:t>
            </a:r>
            <a:endParaRPr sz="2100"/>
          </a:p>
          <a:p>
            <a:pPr indent="-361950" lvl="0" marL="457200" rtl="0" algn="l">
              <a:spcBef>
                <a:spcPts val="0"/>
              </a:spcBef>
              <a:spcAft>
                <a:spcPts val="0"/>
              </a:spcAft>
              <a:buSzPts val="2100"/>
              <a:buAutoNum type="arabicPeriod"/>
            </a:pPr>
            <a:r>
              <a:rPr lang="en" sz="2100"/>
              <a:t>Resultados</a:t>
            </a:r>
            <a:endParaRPr sz="2100"/>
          </a:p>
          <a:p>
            <a:pPr indent="-361950" lvl="0" marL="457200" rtl="0" algn="l">
              <a:spcBef>
                <a:spcPts val="0"/>
              </a:spcBef>
              <a:spcAft>
                <a:spcPts val="0"/>
              </a:spcAft>
              <a:buSzPts val="2100"/>
              <a:buAutoNum type="arabicPeriod"/>
            </a:pPr>
            <a:r>
              <a:rPr lang="en" sz="2100"/>
              <a:t>Discusión</a:t>
            </a:r>
            <a:endParaRPr sz="2100"/>
          </a:p>
          <a:p>
            <a:pPr indent="-361950" lvl="0" marL="457200" rtl="0" algn="l">
              <a:spcBef>
                <a:spcPts val="0"/>
              </a:spcBef>
              <a:spcAft>
                <a:spcPts val="0"/>
              </a:spcAft>
              <a:buSzPts val="2100"/>
              <a:buAutoNum type="arabicPeriod"/>
            </a:pPr>
            <a:r>
              <a:rPr lang="en" sz="2100"/>
              <a:t>Conclusiones</a:t>
            </a:r>
            <a:endParaRPr sz="2100"/>
          </a:p>
          <a:p>
            <a:pPr indent="-361950" lvl="0" marL="457200" rtl="0" algn="l">
              <a:spcBef>
                <a:spcPts val="0"/>
              </a:spcBef>
              <a:spcAft>
                <a:spcPts val="0"/>
              </a:spcAft>
              <a:buSzPts val="2100"/>
              <a:buAutoNum type="arabicPeriod"/>
            </a:pPr>
            <a:r>
              <a:rPr lang="en" sz="2100"/>
              <a:t>Agradecimientos</a:t>
            </a:r>
            <a:endParaRPr sz="2100"/>
          </a:p>
          <a:p>
            <a:pPr indent="0" lvl="0" marL="0" rtl="0" algn="l">
              <a:spcBef>
                <a:spcPts val="0"/>
              </a:spcBef>
              <a:spcAft>
                <a:spcPts val="0"/>
              </a:spcAft>
              <a:buNone/>
            </a:pPr>
            <a:r>
              <a:rPr lang="en" sz="2100"/>
              <a:t>Referencias</a:t>
            </a:r>
            <a:endParaRPr sz="2100"/>
          </a:p>
        </p:txBody>
      </p:sp>
      <p:grpSp>
        <p:nvGrpSpPr>
          <p:cNvPr id="322" name="Google Shape;322;p26"/>
          <p:cNvGrpSpPr/>
          <p:nvPr/>
        </p:nvGrpSpPr>
        <p:grpSpPr>
          <a:xfrm>
            <a:off x="6069649" y="2267339"/>
            <a:ext cx="1437322" cy="1391605"/>
            <a:chOff x="713228" y="1621715"/>
            <a:chExt cx="1962483" cy="1900062"/>
          </a:xfrm>
        </p:grpSpPr>
        <p:grpSp>
          <p:nvGrpSpPr>
            <p:cNvPr id="323" name="Google Shape;323;p26"/>
            <p:cNvGrpSpPr/>
            <p:nvPr/>
          </p:nvGrpSpPr>
          <p:grpSpPr>
            <a:xfrm>
              <a:off x="713228" y="1621715"/>
              <a:ext cx="1962483" cy="1900062"/>
              <a:chOff x="2858475" y="4442750"/>
              <a:chExt cx="979625" cy="1024900"/>
            </a:xfrm>
          </p:grpSpPr>
          <p:sp>
            <p:nvSpPr>
              <p:cNvPr id="324" name="Google Shape;324;p26"/>
              <p:cNvSpPr/>
              <p:nvPr/>
            </p:nvSpPr>
            <p:spPr>
              <a:xfrm>
                <a:off x="3321800" y="5445675"/>
                <a:ext cx="71675" cy="21975"/>
              </a:xfrm>
              <a:custGeom>
                <a:rect b="b" l="l" r="r" t="t"/>
                <a:pathLst>
                  <a:path extrusionOk="0" h="879" w="2867">
                    <a:moveTo>
                      <a:pt x="1" y="0"/>
                    </a:moveTo>
                    <a:cubicBezTo>
                      <a:pt x="1" y="462"/>
                      <a:pt x="370" y="878"/>
                      <a:pt x="833" y="878"/>
                    </a:cubicBezTo>
                    <a:lnTo>
                      <a:pt x="2034" y="878"/>
                    </a:lnTo>
                    <a:cubicBezTo>
                      <a:pt x="2496" y="878"/>
                      <a:pt x="2866" y="462"/>
                      <a:pt x="2866"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5" name="Google Shape;325;p26"/>
              <p:cNvGrpSpPr/>
              <p:nvPr/>
            </p:nvGrpSpPr>
            <p:grpSpPr>
              <a:xfrm>
                <a:off x="2858475" y="4442750"/>
                <a:ext cx="979625" cy="1002950"/>
                <a:chOff x="2858475" y="4442750"/>
                <a:chExt cx="979625" cy="1002950"/>
              </a:xfrm>
            </p:grpSpPr>
            <p:sp>
              <p:nvSpPr>
                <p:cNvPr id="326" name="Google Shape;326;p26"/>
                <p:cNvSpPr/>
                <p:nvPr/>
              </p:nvSpPr>
              <p:spPr>
                <a:xfrm>
                  <a:off x="3121925" y="4675000"/>
                  <a:ext cx="461025" cy="615850"/>
                </a:xfrm>
                <a:custGeom>
                  <a:rect b="b" l="l" r="r" t="t"/>
                  <a:pathLst>
                    <a:path extrusionOk="0" h="24634" w="18441">
                      <a:moveTo>
                        <a:pt x="9382" y="0"/>
                      </a:moveTo>
                      <a:cubicBezTo>
                        <a:pt x="4391" y="0"/>
                        <a:pt x="555" y="4067"/>
                        <a:pt x="324" y="9059"/>
                      </a:cubicBezTo>
                      <a:cubicBezTo>
                        <a:pt x="0" y="17470"/>
                        <a:pt x="5269" y="18718"/>
                        <a:pt x="5454" y="24634"/>
                      </a:cubicBezTo>
                      <a:lnTo>
                        <a:pt x="13311" y="24634"/>
                      </a:lnTo>
                      <a:cubicBezTo>
                        <a:pt x="13542" y="19273"/>
                        <a:pt x="18441" y="17054"/>
                        <a:pt x="18441" y="9059"/>
                      </a:cubicBezTo>
                      <a:cubicBezTo>
                        <a:pt x="18441" y="4067"/>
                        <a:pt x="14374" y="0"/>
                        <a:pt x="938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26"/>
                <p:cNvSpPr/>
                <p:nvPr/>
              </p:nvSpPr>
              <p:spPr>
                <a:xfrm>
                  <a:off x="3253625" y="5285050"/>
                  <a:ext cx="206850" cy="132900"/>
                </a:xfrm>
                <a:custGeom>
                  <a:rect b="b" l="l" r="r" t="t"/>
                  <a:pathLst>
                    <a:path extrusionOk="0" h="5316" w="8274">
                      <a:moveTo>
                        <a:pt x="417" y="1"/>
                      </a:moveTo>
                      <a:cubicBezTo>
                        <a:pt x="186" y="1"/>
                        <a:pt x="1" y="186"/>
                        <a:pt x="47" y="417"/>
                      </a:cubicBezTo>
                      <a:lnTo>
                        <a:pt x="47" y="3652"/>
                      </a:lnTo>
                      <a:cubicBezTo>
                        <a:pt x="1" y="4576"/>
                        <a:pt x="740" y="5316"/>
                        <a:pt x="1711" y="5316"/>
                      </a:cubicBezTo>
                      <a:lnTo>
                        <a:pt x="6610" y="5316"/>
                      </a:lnTo>
                      <a:cubicBezTo>
                        <a:pt x="7534" y="5316"/>
                        <a:pt x="8274" y="4576"/>
                        <a:pt x="8274" y="3652"/>
                      </a:cubicBezTo>
                      <a:lnTo>
                        <a:pt x="8274" y="417"/>
                      </a:lnTo>
                      <a:cubicBezTo>
                        <a:pt x="8274" y="186"/>
                        <a:pt x="8135" y="47"/>
                        <a:pt x="7904"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26"/>
                <p:cNvSpPr/>
                <p:nvPr/>
              </p:nvSpPr>
              <p:spPr>
                <a:xfrm>
                  <a:off x="3295225" y="5417925"/>
                  <a:ext cx="123650" cy="27775"/>
                </a:xfrm>
                <a:custGeom>
                  <a:rect b="b" l="l" r="r" t="t"/>
                  <a:pathLst>
                    <a:path extrusionOk="0" h="1111" w="4946">
                      <a:moveTo>
                        <a:pt x="47" y="1"/>
                      </a:moveTo>
                      <a:lnTo>
                        <a:pt x="47" y="232"/>
                      </a:lnTo>
                      <a:cubicBezTo>
                        <a:pt x="1" y="694"/>
                        <a:pt x="417" y="1110"/>
                        <a:pt x="925" y="1110"/>
                      </a:cubicBezTo>
                      <a:lnTo>
                        <a:pt x="4022" y="1110"/>
                      </a:lnTo>
                      <a:cubicBezTo>
                        <a:pt x="4530" y="1110"/>
                        <a:pt x="4946" y="694"/>
                        <a:pt x="4946" y="232"/>
                      </a:cubicBezTo>
                      <a:lnTo>
                        <a:pt x="4946" y="1"/>
                      </a:ln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26"/>
                <p:cNvSpPr/>
                <p:nvPr/>
              </p:nvSpPr>
              <p:spPr>
                <a:xfrm>
                  <a:off x="3253625" y="5308175"/>
                  <a:ext cx="206850" cy="109775"/>
                </a:xfrm>
                <a:custGeom>
                  <a:rect b="b" l="l" r="r" t="t"/>
                  <a:pathLst>
                    <a:path extrusionOk="0" h="4391" w="8274">
                      <a:moveTo>
                        <a:pt x="8274" y="0"/>
                      </a:moveTo>
                      <a:cubicBezTo>
                        <a:pt x="6980" y="925"/>
                        <a:pt x="5408" y="1433"/>
                        <a:pt x="3837" y="1479"/>
                      </a:cubicBezTo>
                      <a:cubicBezTo>
                        <a:pt x="3609" y="1456"/>
                        <a:pt x="3383" y="1444"/>
                        <a:pt x="3158" y="1444"/>
                      </a:cubicBezTo>
                      <a:cubicBezTo>
                        <a:pt x="2061" y="1444"/>
                        <a:pt x="1006" y="1720"/>
                        <a:pt x="47" y="2219"/>
                      </a:cubicBezTo>
                      <a:lnTo>
                        <a:pt x="47" y="2727"/>
                      </a:lnTo>
                      <a:cubicBezTo>
                        <a:pt x="1" y="3651"/>
                        <a:pt x="740" y="4391"/>
                        <a:pt x="1711" y="4391"/>
                      </a:cubicBezTo>
                      <a:lnTo>
                        <a:pt x="6610" y="4391"/>
                      </a:lnTo>
                      <a:cubicBezTo>
                        <a:pt x="7534" y="4391"/>
                        <a:pt x="8274" y="3651"/>
                        <a:pt x="8274" y="2727"/>
                      </a:cubicBezTo>
                      <a:lnTo>
                        <a:pt x="8274" y="0"/>
                      </a:ln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26"/>
                <p:cNvSpPr/>
                <p:nvPr/>
              </p:nvSpPr>
              <p:spPr>
                <a:xfrm>
                  <a:off x="3342600" y="4442750"/>
                  <a:ext cx="26600" cy="159175"/>
                </a:xfrm>
                <a:custGeom>
                  <a:rect b="b" l="l" r="r" t="t"/>
                  <a:pathLst>
                    <a:path extrusionOk="0" h="6367" w="1064">
                      <a:moveTo>
                        <a:pt x="532" y="0"/>
                      </a:moveTo>
                      <a:cubicBezTo>
                        <a:pt x="266" y="0"/>
                        <a:pt x="1" y="185"/>
                        <a:pt x="47" y="555"/>
                      </a:cubicBezTo>
                      <a:lnTo>
                        <a:pt x="47" y="5916"/>
                      </a:lnTo>
                      <a:cubicBezTo>
                        <a:pt x="70" y="6217"/>
                        <a:pt x="301" y="6367"/>
                        <a:pt x="532" y="6367"/>
                      </a:cubicBezTo>
                      <a:cubicBezTo>
                        <a:pt x="763" y="6367"/>
                        <a:pt x="994" y="6217"/>
                        <a:pt x="1017" y="5916"/>
                      </a:cubicBezTo>
                      <a:lnTo>
                        <a:pt x="1017" y="555"/>
                      </a:lnTo>
                      <a:cubicBezTo>
                        <a:pt x="1064" y="185"/>
                        <a:pt x="798" y="0"/>
                        <a:pt x="53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26"/>
                <p:cNvSpPr/>
                <p:nvPr/>
              </p:nvSpPr>
              <p:spPr>
                <a:xfrm>
                  <a:off x="3621050" y="4638375"/>
                  <a:ext cx="135225" cy="105350"/>
                </a:xfrm>
                <a:custGeom>
                  <a:rect b="b" l="l" r="r" t="t"/>
                  <a:pathLst>
                    <a:path extrusionOk="0" h="4214" w="5409">
                      <a:moveTo>
                        <a:pt x="4849" y="1"/>
                      </a:moveTo>
                      <a:cubicBezTo>
                        <a:pt x="4756" y="1"/>
                        <a:pt x="4663" y="27"/>
                        <a:pt x="4576" y="79"/>
                      </a:cubicBezTo>
                      <a:lnTo>
                        <a:pt x="278" y="3360"/>
                      </a:lnTo>
                      <a:cubicBezTo>
                        <a:pt x="47" y="3499"/>
                        <a:pt x="1" y="3822"/>
                        <a:pt x="186" y="4007"/>
                      </a:cubicBezTo>
                      <a:cubicBezTo>
                        <a:pt x="267" y="4142"/>
                        <a:pt x="410" y="4214"/>
                        <a:pt x="562" y="4214"/>
                      </a:cubicBezTo>
                      <a:cubicBezTo>
                        <a:pt x="670" y="4214"/>
                        <a:pt x="783" y="4177"/>
                        <a:pt x="879" y="4099"/>
                      </a:cubicBezTo>
                      <a:lnTo>
                        <a:pt x="5177" y="864"/>
                      </a:lnTo>
                      <a:cubicBezTo>
                        <a:pt x="5362" y="726"/>
                        <a:pt x="5408" y="402"/>
                        <a:pt x="5270" y="217"/>
                      </a:cubicBezTo>
                      <a:cubicBezTo>
                        <a:pt x="5154" y="73"/>
                        <a:pt x="5003" y="1"/>
                        <a:pt x="484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26"/>
                <p:cNvSpPr/>
                <p:nvPr/>
              </p:nvSpPr>
              <p:spPr>
                <a:xfrm>
                  <a:off x="3673350" y="5026800"/>
                  <a:ext cx="164750" cy="61325"/>
                </a:xfrm>
                <a:custGeom>
                  <a:rect b="b" l="l" r="r" t="t"/>
                  <a:pathLst>
                    <a:path extrusionOk="0" h="2453" w="6590">
                      <a:moveTo>
                        <a:pt x="701" y="0"/>
                      </a:moveTo>
                      <a:cubicBezTo>
                        <a:pt x="177" y="0"/>
                        <a:pt x="1" y="781"/>
                        <a:pt x="590" y="949"/>
                      </a:cubicBezTo>
                      <a:lnTo>
                        <a:pt x="5766" y="2428"/>
                      </a:lnTo>
                      <a:cubicBezTo>
                        <a:pt x="5824" y="2444"/>
                        <a:pt x="5879" y="2452"/>
                        <a:pt x="5930" y="2452"/>
                      </a:cubicBezTo>
                      <a:cubicBezTo>
                        <a:pt x="6448" y="2452"/>
                        <a:pt x="6590" y="1672"/>
                        <a:pt x="6043" y="1503"/>
                      </a:cubicBezTo>
                      <a:lnTo>
                        <a:pt x="867" y="24"/>
                      </a:lnTo>
                      <a:cubicBezTo>
                        <a:pt x="809" y="8"/>
                        <a:pt x="753" y="0"/>
                        <a:pt x="70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26"/>
                <p:cNvSpPr/>
                <p:nvPr/>
              </p:nvSpPr>
              <p:spPr>
                <a:xfrm>
                  <a:off x="2858475" y="4959050"/>
                  <a:ext cx="159475" cy="36025"/>
                </a:xfrm>
                <a:custGeom>
                  <a:rect b="b" l="l" r="r" t="t"/>
                  <a:pathLst>
                    <a:path extrusionOk="0" h="1441" w="6379">
                      <a:moveTo>
                        <a:pt x="5941" y="1"/>
                      </a:moveTo>
                      <a:cubicBezTo>
                        <a:pt x="5918" y="1"/>
                        <a:pt x="5894" y="3"/>
                        <a:pt x="5870" y="8"/>
                      </a:cubicBezTo>
                      <a:lnTo>
                        <a:pt x="463" y="470"/>
                      </a:lnTo>
                      <a:cubicBezTo>
                        <a:pt x="232" y="470"/>
                        <a:pt x="0" y="701"/>
                        <a:pt x="47" y="978"/>
                      </a:cubicBezTo>
                      <a:cubicBezTo>
                        <a:pt x="47" y="1255"/>
                        <a:pt x="278" y="1440"/>
                        <a:pt x="555" y="1440"/>
                      </a:cubicBezTo>
                      <a:lnTo>
                        <a:pt x="5916" y="932"/>
                      </a:lnTo>
                      <a:cubicBezTo>
                        <a:pt x="6194" y="932"/>
                        <a:pt x="6378" y="701"/>
                        <a:pt x="6378" y="424"/>
                      </a:cubicBezTo>
                      <a:cubicBezTo>
                        <a:pt x="6337" y="175"/>
                        <a:pt x="6147" y="1"/>
                        <a:pt x="594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26"/>
                <p:cNvSpPr/>
                <p:nvPr/>
              </p:nvSpPr>
              <p:spPr>
                <a:xfrm>
                  <a:off x="3017925" y="4568050"/>
                  <a:ext cx="122450" cy="125775"/>
                </a:xfrm>
                <a:custGeom>
                  <a:rect b="b" l="l" r="r" t="t"/>
                  <a:pathLst>
                    <a:path extrusionOk="0" h="5031" w="4898">
                      <a:moveTo>
                        <a:pt x="512" y="1"/>
                      </a:moveTo>
                      <a:cubicBezTo>
                        <a:pt x="411" y="1"/>
                        <a:pt x="313" y="37"/>
                        <a:pt x="232" y="119"/>
                      </a:cubicBezTo>
                      <a:cubicBezTo>
                        <a:pt x="0" y="303"/>
                        <a:pt x="0" y="627"/>
                        <a:pt x="185" y="812"/>
                      </a:cubicBezTo>
                      <a:lnTo>
                        <a:pt x="3790" y="4833"/>
                      </a:lnTo>
                      <a:cubicBezTo>
                        <a:pt x="3896" y="4973"/>
                        <a:pt x="4028" y="5031"/>
                        <a:pt x="4157" y="5031"/>
                      </a:cubicBezTo>
                      <a:cubicBezTo>
                        <a:pt x="4539" y="5031"/>
                        <a:pt x="4898" y="4531"/>
                        <a:pt x="4484" y="4186"/>
                      </a:cubicBezTo>
                      <a:lnTo>
                        <a:pt x="879" y="165"/>
                      </a:lnTo>
                      <a:cubicBezTo>
                        <a:pt x="775" y="61"/>
                        <a:pt x="642" y="1"/>
                        <a:pt x="51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35" name="Google Shape;335;p26"/>
            <p:cNvGrpSpPr/>
            <p:nvPr/>
          </p:nvGrpSpPr>
          <p:grpSpPr>
            <a:xfrm>
              <a:off x="1282838" y="2301467"/>
              <a:ext cx="790051" cy="721549"/>
              <a:chOff x="2500950" y="3800263"/>
              <a:chExt cx="745050" cy="680450"/>
            </a:xfrm>
          </p:grpSpPr>
          <p:sp>
            <p:nvSpPr>
              <p:cNvPr id="336" name="Google Shape;336;p26"/>
              <p:cNvSpPr/>
              <p:nvPr/>
            </p:nvSpPr>
            <p:spPr>
              <a:xfrm>
                <a:off x="2500950" y="3800263"/>
                <a:ext cx="541925" cy="598550"/>
              </a:xfrm>
              <a:custGeom>
                <a:rect b="b" l="l" r="r" t="t"/>
                <a:pathLst>
                  <a:path extrusionOk="0" h="23942" w="21677">
                    <a:moveTo>
                      <a:pt x="8921" y="1"/>
                    </a:moveTo>
                    <a:cubicBezTo>
                      <a:pt x="9938" y="2682"/>
                      <a:pt x="7858" y="6610"/>
                      <a:pt x="6887" y="8644"/>
                    </a:cubicBezTo>
                    <a:cubicBezTo>
                      <a:pt x="1" y="19181"/>
                      <a:pt x="10354" y="23387"/>
                      <a:pt x="10354" y="23387"/>
                    </a:cubicBezTo>
                    <a:cubicBezTo>
                      <a:pt x="10354" y="23387"/>
                      <a:pt x="7581" y="14791"/>
                      <a:pt x="10585" y="10954"/>
                    </a:cubicBezTo>
                    <a:lnTo>
                      <a:pt x="10585" y="10954"/>
                    </a:lnTo>
                    <a:cubicBezTo>
                      <a:pt x="9106" y="14467"/>
                      <a:pt x="9799" y="21353"/>
                      <a:pt x="11971" y="23942"/>
                    </a:cubicBezTo>
                    <a:cubicBezTo>
                      <a:pt x="21677" y="15761"/>
                      <a:pt x="16085" y="5085"/>
                      <a:pt x="892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26"/>
              <p:cNvSpPr/>
              <p:nvPr/>
            </p:nvSpPr>
            <p:spPr>
              <a:xfrm>
                <a:off x="2689300" y="3973588"/>
                <a:ext cx="556700" cy="507125"/>
              </a:xfrm>
              <a:custGeom>
                <a:rect b="b" l="l" r="r" t="t"/>
                <a:pathLst>
                  <a:path extrusionOk="0" h="20285" w="22268">
                    <a:moveTo>
                      <a:pt x="20613" y="1"/>
                    </a:moveTo>
                    <a:cubicBezTo>
                      <a:pt x="19458" y="2727"/>
                      <a:pt x="15021" y="4160"/>
                      <a:pt x="12803" y="4992"/>
                    </a:cubicBezTo>
                    <a:cubicBezTo>
                      <a:pt x="0" y="7950"/>
                      <a:pt x="4715" y="18626"/>
                      <a:pt x="4715" y="18626"/>
                    </a:cubicBezTo>
                    <a:cubicBezTo>
                      <a:pt x="4715" y="18626"/>
                      <a:pt x="8874" y="10122"/>
                      <a:pt x="13958" y="9475"/>
                    </a:cubicBezTo>
                    <a:lnTo>
                      <a:pt x="13958" y="9475"/>
                    </a:lnTo>
                    <a:cubicBezTo>
                      <a:pt x="10307" y="11000"/>
                      <a:pt x="5824" y="16685"/>
                      <a:pt x="5546" y="20244"/>
                    </a:cubicBezTo>
                    <a:cubicBezTo>
                      <a:pt x="5983" y="20271"/>
                      <a:pt x="6409" y="20285"/>
                      <a:pt x="6825" y="20285"/>
                    </a:cubicBezTo>
                    <a:cubicBezTo>
                      <a:pt x="19037" y="20285"/>
                      <a:pt x="22267" y="8716"/>
                      <a:pt x="2061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38" name="Google Shape;338;p26"/>
          <p:cNvGrpSpPr/>
          <p:nvPr/>
        </p:nvGrpSpPr>
        <p:grpSpPr>
          <a:xfrm>
            <a:off x="5539613" y="3368925"/>
            <a:ext cx="835085" cy="1235074"/>
            <a:chOff x="826213" y="3122037"/>
            <a:chExt cx="835085" cy="1235074"/>
          </a:xfrm>
        </p:grpSpPr>
        <p:grpSp>
          <p:nvGrpSpPr>
            <p:cNvPr id="339" name="Google Shape;339;p26"/>
            <p:cNvGrpSpPr/>
            <p:nvPr/>
          </p:nvGrpSpPr>
          <p:grpSpPr>
            <a:xfrm>
              <a:off x="826213" y="3122037"/>
              <a:ext cx="511045" cy="1235072"/>
              <a:chOff x="4635139" y="-13750"/>
              <a:chExt cx="705960" cy="1706136"/>
            </a:xfrm>
          </p:grpSpPr>
          <p:sp>
            <p:nvSpPr>
              <p:cNvPr id="340" name="Google Shape;340;p26"/>
              <p:cNvSpPr/>
              <p:nvPr/>
            </p:nvSpPr>
            <p:spPr>
              <a:xfrm>
                <a:off x="4838404" y="326232"/>
                <a:ext cx="149734" cy="1366155"/>
              </a:xfrm>
              <a:custGeom>
                <a:rect b="b" l="l" r="r" t="t"/>
                <a:pathLst>
                  <a:path extrusionOk="0" h="40072" w="4392">
                    <a:moveTo>
                      <a:pt x="1849" y="1"/>
                    </a:moveTo>
                    <a:cubicBezTo>
                      <a:pt x="1341" y="1"/>
                      <a:pt x="925" y="371"/>
                      <a:pt x="925" y="925"/>
                    </a:cubicBezTo>
                    <a:lnTo>
                      <a:pt x="1" y="40072"/>
                    </a:lnTo>
                    <a:lnTo>
                      <a:pt x="4391" y="40072"/>
                    </a:lnTo>
                    <a:lnTo>
                      <a:pt x="2774" y="879"/>
                    </a:lnTo>
                    <a:cubicBezTo>
                      <a:pt x="2774" y="371"/>
                      <a:pt x="2358" y="1"/>
                      <a:pt x="184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26"/>
              <p:cNvSpPr/>
              <p:nvPr/>
            </p:nvSpPr>
            <p:spPr>
              <a:xfrm>
                <a:off x="4858894" y="326232"/>
                <a:ext cx="74083" cy="62287"/>
              </a:xfrm>
              <a:custGeom>
                <a:rect b="b" l="l" r="r" t="t"/>
                <a:pathLst>
                  <a:path extrusionOk="0" h="1827" w="2173">
                    <a:moveTo>
                      <a:pt x="1248" y="1"/>
                    </a:moveTo>
                    <a:cubicBezTo>
                      <a:pt x="417" y="1"/>
                      <a:pt x="1" y="972"/>
                      <a:pt x="601" y="1572"/>
                    </a:cubicBezTo>
                    <a:cubicBezTo>
                      <a:pt x="777" y="1748"/>
                      <a:pt x="999" y="1826"/>
                      <a:pt x="1221" y="1826"/>
                    </a:cubicBezTo>
                    <a:cubicBezTo>
                      <a:pt x="1698" y="1826"/>
                      <a:pt x="2173" y="1462"/>
                      <a:pt x="2173" y="925"/>
                    </a:cubicBezTo>
                    <a:cubicBezTo>
                      <a:pt x="2173" y="417"/>
                      <a:pt x="1757" y="1"/>
                      <a:pt x="124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26"/>
              <p:cNvSpPr/>
              <p:nvPr/>
            </p:nvSpPr>
            <p:spPr>
              <a:xfrm>
                <a:off x="4635139" y="-13750"/>
                <a:ext cx="272229" cy="375290"/>
              </a:xfrm>
              <a:custGeom>
                <a:rect b="b" l="l" r="r" t="t"/>
                <a:pathLst>
                  <a:path extrusionOk="0" h="11008" w="7985">
                    <a:moveTo>
                      <a:pt x="1232" y="1"/>
                    </a:moveTo>
                    <a:cubicBezTo>
                      <a:pt x="1035" y="1"/>
                      <a:pt x="832" y="57"/>
                      <a:pt x="648" y="175"/>
                    </a:cubicBezTo>
                    <a:lnTo>
                      <a:pt x="555" y="221"/>
                    </a:lnTo>
                    <a:cubicBezTo>
                      <a:pt x="93" y="545"/>
                      <a:pt x="1" y="1192"/>
                      <a:pt x="324" y="1654"/>
                    </a:cubicBezTo>
                    <a:lnTo>
                      <a:pt x="7811" y="10990"/>
                    </a:lnTo>
                    <a:cubicBezTo>
                      <a:pt x="7823" y="11001"/>
                      <a:pt x="7840" y="11007"/>
                      <a:pt x="7859" y="11007"/>
                    </a:cubicBezTo>
                    <a:cubicBezTo>
                      <a:pt x="7915" y="11007"/>
                      <a:pt x="7985" y="10955"/>
                      <a:pt x="7950" y="10851"/>
                    </a:cubicBezTo>
                    <a:lnTo>
                      <a:pt x="2080" y="498"/>
                    </a:lnTo>
                    <a:cubicBezTo>
                      <a:pt x="1904" y="175"/>
                      <a:pt x="1577" y="1"/>
                      <a:pt x="123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26"/>
              <p:cNvSpPr/>
              <p:nvPr/>
            </p:nvSpPr>
            <p:spPr>
              <a:xfrm>
                <a:off x="4895136" y="349892"/>
                <a:ext cx="445964" cy="71356"/>
              </a:xfrm>
              <a:custGeom>
                <a:rect b="b" l="l" r="r" t="t"/>
                <a:pathLst>
                  <a:path extrusionOk="0" h="2093" w="13081">
                    <a:moveTo>
                      <a:pt x="12017" y="0"/>
                    </a:moveTo>
                    <a:lnTo>
                      <a:pt x="93" y="46"/>
                    </a:lnTo>
                    <a:cubicBezTo>
                      <a:pt x="1" y="93"/>
                      <a:pt x="1" y="231"/>
                      <a:pt x="93" y="231"/>
                    </a:cubicBezTo>
                    <a:lnTo>
                      <a:pt x="11878" y="2080"/>
                    </a:lnTo>
                    <a:cubicBezTo>
                      <a:pt x="11935" y="2089"/>
                      <a:pt x="11991" y="2093"/>
                      <a:pt x="12045" y="2093"/>
                    </a:cubicBezTo>
                    <a:cubicBezTo>
                      <a:pt x="12571" y="2093"/>
                      <a:pt x="12992" y="1704"/>
                      <a:pt x="13034" y="1202"/>
                    </a:cubicBezTo>
                    <a:lnTo>
                      <a:pt x="13034" y="1063"/>
                    </a:lnTo>
                    <a:cubicBezTo>
                      <a:pt x="13080" y="462"/>
                      <a:pt x="12618" y="0"/>
                      <a:pt x="1201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26"/>
              <p:cNvSpPr/>
              <p:nvPr/>
            </p:nvSpPr>
            <p:spPr>
              <a:xfrm>
                <a:off x="4641446" y="350165"/>
                <a:ext cx="265853" cy="381120"/>
              </a:xfrm>
              <a:custGeom>
                <a:rect b="b" l="l" r="r" t="t"/>
                <a:pathLst>
                  <a:path extrusionOk="0" h="11179" w="7798">
                    <a:moveTo>
                      <a:pt x="7668" y="0"/>
                    </a:moveTo>
                    <a:cubicBezTo>
                      <a:pt x="7638" y="0"/>
                      <a:pt x="7607" y="11"/>
                      <a:pt x="7580" y="38"/>
                    </a:cubicBezTo>
                    <a:lnTo>
                      <a:pt x="370" y="9559"/>
                    </a:lnTo>
                    <a:cubicBezTo>
                      <a:pt x="1" y="9975"/>
                      <a:pt x="139" y="10668"/>
                      <a:pt x="601" y="10946"/>
                    </a:cubicBezTo>
                    <a:lnTo>
                      <a:pt x="740" y="11038"/>
                    </a:lnTo>
                    <a:cubicBezTo>
                      <a:pt x="897" y="11132"/>
                      <a:pt x="1075" y="11179"/>
                      <a:pt x="1253" y="11179"/>
                    </a:cubicBezTo>
                    <a:cubicBezTo>
                      <a:pt x="1599" y="11179"/>
                      <a:pt x="1943" y="11004"/>
                      <a:pt x="2127" y="10668"/>
                    </a:cubicBezTo>
                    <a:lnTo>
                      <a:pt x="7765" y="131"/>
                    </a:lnTo>
                    <a:cubicBezTo>
                      <a:pt x="7798" y="66"/>
                      <a:pt x="7738" y="0"/>
                      <a:pt x="766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26"/>
              <p:cNvSpPr/>
              <p:nvPr/>
            </p:nvSpPr>
            <p:spPr>
              <a:xfrm>
                <a:off x="4893567" y="348836"/>
                <a:ext cx="18921" cy="14387"/>
              </a:xfrm>
              <a:custGeom>
                <a:rect b="b" l="l" r="r" t="t"/>
                <a:pathLst>
                  <a:path extrusionOk="0" h="422" w="555">
                    <a:moveTo>
                      <a:pt x="254" y="1"/>
                    </a:moveTo>
                    <a:cubicBezTo>
                      <a:pt x="216" y="1"/>
                      <a:pt x="177" y="12"/>
                      <a:pt x="139" y="31"/>
                    </a:cubicBezTo>
                    <a:cubicBezTo>
                      <a:pt x="47" y="124"/>
                      <a:pt x="0" y="216"/>
                      <a:pt x="93" y="355"/>
                    </a:cubicBezTo>
                    <a:cubicBezTo>
                      <a:pt x="128" y="402"/>
                      <a:pt x="178" y="422"/>
                      <a:pt x="231" y="422"/>
                    </a:cubicBezTo>
                    <a:cubicBezTo>
                      <a:pt x="384" y="422"/>
                      <a:pt x="554" y="250"/>
                      <a:pt x="416" y="77"/>
                    </a:cubicBezTo>
                    <a:cubicBezTo>
                      <a:pt x="362" y="23"/>
                      <a:pt x="308" y="1"/>
                      <a:pt x="25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46" name="Google Shape;346;p26"/>
            <p:cNvGrpSpPr/>
            <p:nvPr/>
          </p:nvGrpSpPr>
          <p:grpSpPr>
            <a:xfrm>
              <a:off x="1179916" y="3247239"/>
              <a:ext cx="481382" cy="1109873"/>
              <a:chOff x="5824795" y="326232"/>
              <a:chExt cx="664984" cy="1533185"/>
            </a:xfrm>
          </p:grpSpPr>
          <p:sp>
            <p:nvSpPr>
              <p:cNvPr id="347" name="Google Shape;347;p26"/>
              <p:cNvSpPr/>
              <p:nvPr/>
            </p:nvSpPr>
            <p:spPr>
              <a:xfrm>
                <a:off x="6127340" y="677634"/>
                <a:ext cx="129245" cy="1181782"/>
              </a:xfrm>
              <a:custGeom>
                <a:rect b="b" l="l" r="r" t="t"/>
                <a:pathLst>
                  <a:path extrusionOk="0" h="34664" w="3791">
                    <a:moveTo>
                      <a:pt x="1572" y="0"/>
                    </a:moveTo>
                    <a:cubicBezTo>
                      <a:pt x="1156" y="0"/>
                      <a:pt x="786" y="370"/>
                      <a:pt x="740" y="832"/>
                    </a:cubicBezTo>
                    <a:lnTo>
                      <a:pt x="1" y="34664"/>
                    </a:lnTo>
                    <a:lnTo>
                      <a:pt x="3790" y="34664"/>
                    </a:lnTo>
                    <a:lnTo>
                      <a:pt x="2404" y="786"/>
                    </a:lnTo>
                    <a:cubicBezTo>
                      <a:pt x="2358" y="370"/>
                      <a:pt x="2034" y="0"/>
                      <a:pt x="157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26"/>
              <p:cNvSpPr/>
              <p:nvPr/>
            </p:nvSpPr>
            <p:spPr>
              <a:xfrm>
                <a:off x="6144660" y="677634"/>
                <a:ext cx="63071" cy="54139"/>
              </a:xfrm>
              <a:custGeom>
                <a:rect b="b" l="l" r="r" t="t"/>
                <a:pathLst>
                  <a:path extrusionOk="0" h="1588" w="1850">
                    <a:moveTo>
                      <a:pt x="1064" y="0"/>
                    </a:moveTo>
                    <a:cubicBezTo>
                      <a:pt x="371" y="0"/>
                      <a:pt x="1" y="879"/>
                      <a:pt x="509" y="1341"/>
                    </a:cubicBezTo>
                    <a:cubicBezTo>
                      <a:pt x="679" y="1510"/>
                      <a:pt x="884" y="1587"/>
                      <a:pt x="1083" y="1587"/>
                    </a:cubicBezTo>
                    <a:cubicBezTo>
                      <a:pt x="1480" y="1587"/>
                      <a:pt x="1850" y="1279"/>
                      <a:pt x="1850" y="786"/>
                    </a:cubicBezTo>
                    <a:cubicBezTo>
                      <a:pt x="1850" y="370"/>
                      <a:pt x="1480" y="0"/>
                      <a:pt x="106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26"/>
              <p:cNvSpPr/>
              <p:nvPr/>
            </p:nvSpPr>
            <p:spPr>
              <a:xfrm>
                <a:off x="6147831" y="326232"/>
                <a:ext cx="64639" cy="383711"/>
              </a:xfrm>
              <a:custGeom>
                <a:rect b="b" l="l" r="r" t="t"/>
                <a:pathLst>
                  <a:path extrusionOk="0" h="11255" w="1896">
                    <a:moveTo>
                      <a:pt x="925" y="1"/>
                    </a:moveTo>
                    <a:cubicBezTo>
                      <a:pt x="416" y="1"/>
                      <a:pt x="0" y="417"/>
                      <a:pt x="47" y="879"/>
                    </a:cubicBezTo>
                    <a:lnTo>
                      <a:pt x="879" y="11186"/>
                    </a:lnTo>
                    <a:cubicBezTo>
                      <a:pt x="879" y="11232"/>
                      <a:pt x="925" y="11255"/>
                      <a:pt x="971" y="11255"/>
                    </a:cubicBezTo>
                    <a:cubicBezTo>
                      <a:pt x="1017" y="11255"/>
                      <a:pt x="1063" y="11232"/>
                      <a:pt x="1063" y="11186"/>
                    </a:cubicBezTo>
                    <a:lnTo>
                      <a:pt x="1849" y="879"/>
                    </a:lnTo>
                    <a:cubicBezTo>
                      <a:pt x="1895" y="417"/>
                      <a:pt x="1526" y="1"/>
                      <a:pt x="101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26"/>
              <p:cNvSpPr/>
              <p:nvPr/>
            </p:nvSpPr>
            <p:spPr>
              <a:xfrm>
                <a:off x="6175378" y="700204"/>
                <a:ext cx="314401" cy="251125"/>
              </a:xfrm>
              <a:custGeom>
                <a:rect b="b" l="l" r="r" t="t"/>
                <a:pathLst>
                  <a:path extrusionOk="0" h="7366" w="9222">
                    <a:moveTo>
                      <a:pt x="99" y="1"/>
                    </a:moveTo>
                    <a:cubicBezTo>
                      <a:pt x="37" y="1"/>
                      <a:pt x="0" y="89"/>
                      <a:pt x="71" y="124"/>
                    </a:cubicBezTo>
                    <a:lnTo>
                      <a:pt x="7604" y="7149"/>
                    </a:lnTo>
                    <a:cubicBezTo>
                      <a:pt x="7770" y="7295"/>
                      <a:pt x="7974" y="7366"/>
                      <a:pt x="8178" y="7366"/>
                    </a:cubicBezTo>
                    <a:cubicBezTo>
                      <a:pt x="8426" y="7366"/>
                      <a:pt x="8674" y="7260"/>
                      <a:pt x="8852" y="7057"/>
                    </a:cubicBezTo>
                    <a:lnTo>
                      <a:pt x="8944" y="6964"/>
                    </a:lnTo>
                    <a:cubicBezTo>
                      <a:pt x="9222" y="6595"/>
                      <a:pt x="9129" y="5994"/>
                      <a:pt x="8713" y="5763"/>
                    </a:cubicBezTo>
                    <a:lnTo>
                      <a:pt x="163" y="32"/>
                    </a:lnTo>
                    <a:cubicBezTo>
                      <a:pt x="141" y="10"/>
                      <a:pt x="119" y="1"/>
                      <a:pt x="9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26"/>
              <p:cNvSpPr/>
              <p:nvPr/>
            </p:nvSpPr>
            <p:spPr>
              <a:xfrm>
                <a:off x="5824795" y="701023"/>
                <a:ext cx="362096" cy="172269"/>
              </a:xfrm>
              <a:custGeom>
                <a:rect b="b" l="l" r="r" t="t"/>
                <a:pathLst>
                  <a:path extrusionOk="0" h="5053" w="10621">
                    <a:moveTo>
                      <a:pt x="10521" y="0"/>
                    </a:moveTo>
                    <a:cubicBezTo>
                      <a:pt x="10512" y="0"/>
                      <a:pt x="10502" y="3"/>
                      <a:pt x="10492" y="8"/>
                    </a:cubicBezTo>
                    <a:lnTo>
                      <a:pt x="694" y="3289"/>
                    </a:lnTo>
                    <a:cubicBezTo>
                      <a:pt x="232" y="3428"/>
                      <a:pt x="1" y="3982"/>
                      <a:pt x="186" y="4445"/>
                    </a:cubicBezTo>
                    <a:lnTo>
                      <a:pt x="232" y="4537"/>
                    </a:lnTo>
                    <a:cubicBezTo>
                      <a:pt x="396" y="4864"/>
                      <a:pt x="698" y="5052"/>
                      <a:pt x="1009" y="5052"/>
                    </a:cubicBezTo>
                    <a:cubicBezTo>
                      <a:pt x="1137" y="5052"/>
                      <a:pt x="1266" y="5020"/>
                      <a:pt x="1387" y="4953"/>
                    </a:cubicBezTo>
                    <a:lnTo>
                      <a:pt x="10538" y="146"/>
                    </a:lnTo>
                    <a:cubicBezTo>
                      <a:pt x="10621" y="146"/>
                      <a:pt x="10593" y="0"/>
                      <a:pt x="1052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26"/>
              <p:cNvSpPr/>
              <p:nvPr/>
            </p:nvSpPr>
            <p:spPr>
              <a:xfrm>
                <a:off x="6174628" y="698125"/>
                <a:ext cx="12614" cy="12648"/>
              </a:xfrm>
              <a:custGeom>
                <a:rect b="b" l="l" r="r" t="t"/>
                <a:pathLst>
                  <a:path extrusionOk="0" h="371" w="370">
                    <a:moveTo>
                      <a:pt x="185" y="0"/>
                    </a:moveTo>
                    <a:cubicBezTo>
                      <a:pt x="93" y="0"/>
                      <a:pt x="0" y="93"/>
                      <a:pt x="0" y="185"/>
                    </a:cubicBezTo>
                    <a:cubicBezTo>
                      <a:pt x="0" y="278"/>
                      <a:pt x="93" y="370"/>
                      <a:pt x="185" y="370"/>
                    </a:cubicBezTo>
                    <a:cubicBezTo>
                      <a:pt x="277" y="370"/>
                      <a:pt x="370" y="278"/>
                      <a:pt x="370" y="185"/>
                    </a:cubicBezTo>
                    <a:cubicBezTo>
                      <a:pt x="370" y="93"/>
                      <a:pt x="277" y="0"/>
                      <a:pt x="18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53" name="Google Shape;353;p26"/>
          <p:cNvGrpSpPr/>
          <p:nvPr/>
        </p:nvGrpSpPr>
        <p:grpSpPr>
          <a:xfrm rot="-9900153">
            <a:off x="6380213" y="1483324"/>
            <a:ext cx="921664" cy="561451"/>
            <a:chOff x="1312325" y="896075"/>
            <a:chExt cx="1106750" cy="674200"/>
          </a:xfrm>
        </p:grpSpPr>
        <p:sp>
          <p:nvSpPr>
            <p:cNvPr id="354" name="Google Shape;354;p26"/>
            <p:cNvSpPr/>
            <p:nvPr/>
          </p:nvSpPr>
          <p:spPr>
            <a:xfrm>
              <a:off x="1312325" y="11006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26"/>
            <p:cNvSpPr/>
            <p:nvPr/>
          </p:nvSpPr>
          <p:spPr>
            <a:xfrm>
              <a:off x="1524000" y="973675"/>
              <a:ext cx="6138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26"/>
            <p:cNvSpPr/>
            <p:nvPr/>
          </p:nvSpPr>
          <p:spPr>
            <a:xfrm>
              <a:off x="1573400" y="1241775"/>
              <a:ext cx="486900" cy="3285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26"/>
            <p:cNvSpPr/>
            <p:nvPr/>
          </p:nvSpPr>
          <p:spPr>
            <a:xfrm>
              <a:off x="2004775" y="8960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26"/>
            <p:cNvSpPr/>
            <p:nvPr/>
          </p:nvSpPr>
          <p:spPr>
            <a:xfrm>
              <a:off x="1920100" y="11559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9" name="Google Shape;359;p26"/>
          <p:cNvGrpSpPr/>
          <p:nvPr/>
        </p:nvGrpSpPr>
        <p:grpSpPr>
          <a:xfrm>
            <a:off x="7323964" y="1061500"/>
            <a:ext cx="1106750" cy="3542488"/>
            <a:chOff x="2610564" y="814613"/>
            <a:chExt cx="1106750" cy="3542488"/>
          </a:xfrm>
        </p:grpSpPr>
        <p:grpSp>
          <p:nvGrpSpPr>
            <p:cNvPr id="360" name="Google Shape;360;p26"/>
            <p:cNvGrpSpPr/>
            <p:nvPr/>
          </p:nvGrpSpPr>
          <p:grpSpPr>
            <a:xfrm>
              <a:off x="2610564" y="814613"/>
              <a:ext cx="1106750" cy="674200"/>
              <a:chOff x="1312325" y="896075"/>
              <a:chExt cx="1106750" cy="674200"/>
            </a:xfrm>
          </p:grpSpPr>
          <p:sp>
            <p:nvSpPr>
              <p:cNvPr id="361" name="Google Shape;361;p26"/>
              <p:cNvSpPr/>
              <p:nvPr/>
            </p:nvSpPr>
            <p:spPr>
              <a:xfrm>
                <a:off x="1312325" y="11006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26"/>
              <p:cNvSpPr/>
              <p:nvPr/>
            </p:nvSpPr>
            <p:spPr>
              <a:xfrm>
                <a:off x="1524000" y="973675"/>
                <a:ext cx="6138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26"/>
              <p:cNvSpPr/>
              <p:nvPr/>
            </p:nvSpPr>
            <p:spPr>
              <a:xfrm>
                <a:off x="1573400" y="1241775"/>
                <a:ext cx="486900" cy="3285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26"/>
              <p:cNvSpPr/>
              <p:nvPr/>
            </p:nvSpPr>
            <p:spPr>
              <a:xfrm>
                <a:off x="2004775" y="8960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26"/>
              <p:cNvSpPr/>
              <p:nvPr/>
            </p:nvSpPr>
            <p:spPr>
              <a:xfrm>
                <a:off x="1920100" y="11559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366" name="Google Shape;366;p26"/>
            <p:cNvCxnSpPr/>
            <p:nvPr/>
          </p:nvCxnSpPr>
          <p:spPr>
            <a:xfrm>
              <a:off x="3089875" y="1381700"/>
              <a:ext cx="0" cy="2975400"/>
            </a:xfrm>
            <a:prstGeom prst="straightConnector1">
              <a:avLst/>
            </a:prstGeom>
            <a:noFill/>
            <a:ln cap="flat" cmpd="sng" w="9525">
              <a:solidFill>
                <a:schemeClr val="dk1"/>
              </a:solidFill>
              <a:prstDash val="dot"/>
              <a:round/>
              <a:headEnd len="med" w="med" type="none"/>
              <a:tailEnd len="med" w="med" type="none"/>
            </a:ln>
          </p:spPr>
        </p:cxnSp>
        <p:cxnSp>
          <p:nvCxnSpPr>
            <p:cNvPr id="367" name="Google Shape;367;p26"/>
            <p:cNvCxnSpPr/>
            <p:nvPr/>
          </p:nvCxnSpPr>
          <p:spPr>
            <a:xfrm>
              <a:off x="2941725" y="1381700"/>
              <a:ext cx="0" cy="2975400"/>
            </a:xfrm>
            <a:prstGeom prst="straightConnector1">
              <a:avLst/>
            </a:prstGeom>
            <a:noFill/>
            <a:ln cap="flat" cmpd="sng" w="9525">
              <a:solidFill>
                <a:schemeClr val="dk1"/>
              </a:solidFill>
              <a:prstDash val="dot"/>
              <a:round/>
              <a:headEnd len="med" w="med" type="none"/>
              <a:tailEnd len="med" w="med" type="none"/>
            </a:ln>
          </p:spPr>
        </p:cxnSp>
        <p:cxnSp>
          <p:nvCxnSpPr>
            <p:cNvPr id="368" name="Google Shape;368;p26"/>
            <p:cNvCxnSpPr/>
            <p:nvPr/>
          </p:nvCxnSpPr>
          <p:spPr>
            <a:xfrm>
              <a:off x="3238025" y="1381700"/>
              <a:ext cx="0" cy="2975400"/>
            </a:xfrm>
            <a:prstGeom prst="straightConnector1">
              <a:avLst/>
            </a:prstGeom>
            <a:noFill/>
            <a:ln cap="flat" cmpd="sng" w="9525">
              <a:solidFill>
                <a:schemeClr val="dk1"/>
              </a:solidFill>
              <a:prstDash val="dot"/>
              <a:round/>
              <a:headEnd len="med" w="med" type="none"/>
              <a:tailEnd len="med" w="med" type="none"/>
            </a:ln>
          </p:spPr>
        </p:cxnSp>
        <p:cxnSp>
          <p:nvCxnSpPr>
            <p:cNvPr id="369" name="Google Shape;369;p26"/>
            <p:cNvCxnSpPr/>
            <p:nvPr/>
          </p:nvCxnSpPr>
          <p:spPr>
            <a:xfrm>
              <a:off x="3386175" y="1381700"/>
              <a:ext cx="0" cy="2975400"/>
            </a:xfrm>
            <a:prstGeom prst="straightConnector1">
              <a:avLst/>
            </a:prstGeom>
            <a:noFill/>
            <a:ln cap="flat" cmpd="sng" w="9525">
              <a:solidFill>
                <a:schemeClr val="dk1"/>
              </a:solidFill>
              <a:prstDash val="dot"/>
              <a:round/>
              <a:headEnd len="med" w="med" type="none"/>
              <a:tailEnd len="med" w="med" type="none"/>
            </a:ln>
          </p:spPr>
        </p:cxn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pic>
        <p:nvPicPr>
          <p:cNvPr id="374" name="Google Shape;374;p27"/>
          <p:cNvPicPr preferRelativeResize="0"/>
          <p:nvPr/>
        </p:nvPicPr>
        <p:blipFill rotWithShape="1">
          <a:blip r:embed="rId3">
            <a:alphaModFix/>
          </a:blip>
          <a:srcRect b="0" l="0" r="58262" t="0"/>
          <a:stretch/>
        </p:blipFill>
        <p:spPr>
          <a:xfrm>
            <a:off x="3591450" y="1389188"/>
            <a:ext cx="2345549" cy="2971800"/>
          </a:xfrm>
          <a:prstGeom prst="rect">
            <a:avLst/>
          </a:prstGeom>
          <a:noFill/>
          <a:ln cap="flat" cmpd="sng" w="19050">
            <a:solidFill>
              <a:schemeClr val="dk1"/>
            </a:solidFill>
            <a:prstDash val="solid"/>
            <a:round/>
            <a:headEnd len="sm" w="sm" type="none"/>
            <a:tailEnd len="sm" w="sm" type="none"/>
          </a:ln>
        </p:spPr>
      </p:pic>
      <p:sp>
        <p:nvSpPr>
          <p:cNvPr id="375" name="Google Shape;375;p27"/>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p>
            <a:pPr indent="-406400" lvl="0" marL="457200" rtl="0" algn="ctr">
              <a:spcBef>
                <a:spcPts val="0"/>
              </a:spcBef>
              <a:spcAft>
                <a:spcPts val="0"/>
              </a:spcAft>
              <a:buSzPts val="2800"/>
              <a:buAutoNum type="arabicPeriod"/>
            </a:pPr>
            <a:r>
              <a:rPr lang="en"/>
              <a:t>INTRODUCCIÓn</a:t>
            </a:r>
            <a:endParaRPr/>
          </a:p>
        </p:txBody>
      </p:sp>
      <p:sp>
        <p:nvSpPr>
          <p:cNvPr id="376" name="Google Shape;376;p27"/>
          <p:cNvSpPr txBox="1"/>
          <p:nvPr>
            <p:ph idx="2" type="title"/>
          </p:nvPr>
        </p:nvSpPr>
        <p:spPr>
          <a:xfrm>
            <a:off x="719650" y="1112188"/>
            <a:ext cx="2768100" cy="603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700"/>
              <a:t>Uso sin cuidado de agroquímicos</a:t>
            </a:r>
            <a:endParaRPr sz="1700"/>
          </a:p>
        </p:txBody>
      </p:sp>
      <p:sp>
        <p:nvSpPr>
          <p:cNvPr id="377" name="Google Shape;377;p27"/>
          <p:cNvSpPr txBox="1"/>
          <p:nvPr>
            <p:ph idx="5" type="title"/>
          </p:nvPr>
        </p:nvSpPr>
        <p:spPr>
          <a:xfrm>
            <a:off x="6109950" y="1126738"/>
            <a:ext cx="23454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600"/>
              <a:t>Normativa</a:t>
            </a:r>
            <a:r>
              <a:rPr lang="en" sz="1600"/>
              <a:t> Unión </a:t>
            </a:r>
            <a:r>
              <a:rPr lang="en" sz="1600"/>
              <a:t>Europea</a:t>
            </a:r>
            <a:endParaRPr sz="1600"/>
          </a:p>
        </p:txBody>
      </p:sp>
      <p:sp>
        <p:nvSpPr>
          <p:cNvPr id="378" name="Google Shape;378;p27"/>
          <p:cNvSpPr/>
          <p:nvPr/>
        </p:nvSpPr>
        <p:spPr>
          <a:xfrm>
            <a:off x="1847792" y="1832928"/>
            <a:ext cx="603600" cy="6036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27"/>
          <p:cNvSpPr/>
          <p:nvPr/>
        </p:nvSpPr>
        <p:spPr>
          <a:xfrm>
            <a:off x="6733236" y="1999478"/>
            <a:ext cx="603600" cy="6036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27"/>
          <p:cNvSpPr/>
          <p:nvPr/>
        </p:nvSpPr>
        <p:spPr>
          <a:xfrm>
            <a:off x="1942750" y="1816463"/>
            <a:ext cx="321900" cy="365776"/>
          </a:xfrm>
          <a:custGeom>
            <a:rect b="b" l="l" r="r" t="t"/>
            <a:pathLst>
              <a:path extrusionOk="0" h="18314" w="16095">
                <a:moveTo>
                  <a:pt x="15018" y="3220"/>
                </a:moveTo>
                <a:lnTo>
                  <a:pt x="15015" y="4833"/>
                </a:lnTo>
                <a:cubicBezTo>
                  <a:pt x="15013" y="5726"/>
                  <a:pt x="14288" y="6441"/>
                  <a:pt x="13406" y="6441"/>
                </a:cubicBezTo>
                <a:cubicBezTo>
                  <a:pt x="13377" y="6441"/>
                  <a:pt x="13348" y="6440"/>
                  <a:pt x="13319" y="6438"/>
                </a:cubicBezTo>
                <a:cubicBezTo>
                  <a:pt x="12483" y="6393"/>
                  <a:pt x="11800" y="5643"/>
                  <a:pt x="11800" y="4805"/>
                </a:cubicBezTo>
                <a:lnTo>
                  <a:pt x="11800" y="3220"/>
                </a:lnTo>
                <a:close/>
                <a:moveTo>
                  <a:pt x="3752" y="1234"/>
                </a:moveTo>
                <a:cubicBezTo>
                  <a:pt x="4527" y="1904"/>
                  <a:pt x="6435" y="3775"/>
                  <a:pt x="6435" y="5906"/>
                </a:cubicBezTo>
                <a:cubicBezTo>
                  <a:pt x="6435" y="7631"/>
                  <a:pt x="5176" y="9205"/>
                  <a:pt x="4289" y="10100"/>
                </a:cubicBezTo>
                <a:lnTo>
                  <a:pt x="4289" y="8272"/>
                </a:lnTo>
                <a:lnTo>
                  <a:pt x="5193" y="7368"/>
                </a:lnTo>
                <a:cubicBezTo>
                  <a:pt x="5394" y="7174"/>
                  <a:pt x="5414" y="6862"/>
                  <a:pt x="5245" y="6644"/>
                </a:cubicBezTo>
                <a:cubicBezTo>
                  <a:pt x="5138" y="6510"/>
                  <a:pt x="4982" y="6441"/>
                  <a:pt x="4825" y="6441"/>
                </a:cubicBezTo>
                <a:cubicBezTo>
                  <a:pt x="4689" y="6441"/>
                  <a:pt x="4552" y="6493"/>
                  <a:pt x="4447" y="6599"/>
                </a:cubicBezTo>
                <a:lnTo>
                  <a:pt x="4289" y="6756"/>
                </a:lnTo>
                <a:lnTo>
                  <a:pt x="4289" y="5054"/>
                </a:lnTo>
                <a:lnTo>
                  <a:pt x="5193" y="4149"/>
                </a:lnTo>
                <a:cubicBezTo>
                  <a:pt x="5394" y="3955"/>
                  <a:pt x="5414" y="3643"/>
                  <a:pt x="5245" y="3426"/>
                </a:cubicBezTo>
                <a:cubicBezTo>
                  <a:pt x="5138" y="3291"/>
                  <a:pt x="4982" y="3223"/>
                  <a:pt x="4825" y="3223"/>
                </a:cubicBezTo>
                <a:cubicBezTo>
                  <a:pt x="4689" y="3223"/>
                  <a:pt x="4552" y="3275"/>
                  <a:pt x="4447" y="3380"/>
                </a:cubicBezTo>
                <a:lnTo>
                  <a:pt x="3752" y="4072"/>
                </a:lnTo>
                <a:lnTo>
                  <a:pt x="3059" y="3380"/>
                </a:lnTo>
                <a:cubicBezTo>
                  <a:pt x="2954" y="3275"/>
                  <a:pt x="2816" y="3223"/>
                  <a:pt x="2680" y="3223"/>
                </a:cubicBezTo>
                <a:cubicBezTo>
                  <a:pt x="2523" y="3223"/>
                  <a:pt x="2366" y="3291"/>
                  <a:pt x="2261" y="3426"/>
                </a:cubicBezTo>
                <a:cubicBezTo>
                  <a:pt x="2092" y="3643"/>
                  <a:pt x="2112" y="3955"/>
                  <a:pt x="2310" y="4149"/>
                </a:cubicBezTo>
                <a:lnTo>
                  <a:pt x="3217" y="5054"/>
                </a:lnTo>
                <a:lnTo>
                  <a:pt x="3217" y="6756"/>
                </a:lnTo>
                <a:lnTo>
                  <a:pt x="3068" y="6607"/>
                </a:lnTo>
                <a:cubicBezTo>
                  <a:pt x="2963" y="6499"/>
                  <a:pt x="2822" y="6444"/>
                  <a:pt x="2681" y="6444"/>
                </a:cubicBezTo>
                <a:cubicBezTo>
                  <a:pt x="2563" y="6444"/>
                  <a:pt x="2445" y="6482"/>
                  <a:pt x="2347" y="6558"/>
                </a:cubicBezTo>
                <a:cubicBezTo>
                  <a:pt x="2095" y="6756"/>
                  <a:pt x="2075" y="7131"/>
                  <a:pt x="2301" y="7357"/>
                </a:cubicBezTo>
                <a:lnTo>
                  <a:pt x="3217" y="8272"/>
                </a:lnTo>
                <a:lnTo>
                  <a:pt x="3217" y="10100"/>
                </a:lnTo>
                <a:cubicBezTo>
                  <a:pt x="2327" y="9205"/>
                  <a:pt x="1071" y="7634"/>
                  <a:pt x="1071" y="5906"/>
                </a:cubicBezTo>
                <a:cubicBezTo>
                  <a:pt x="1071" y="3778"/>
                  <a:pt x="2979" y="1906"/>
                  <a:pt x="3752" y="1234"/>
                </a:cubicBezTo>
                <a:close/>
                <a:moveTo>
                  <a:pt x="8579" y="12950"/>
                </a:moveTo>
                <a:cubicBezTo>
                  <a:pt x="8855" y="12950"/>
                  <a:pt x="9134" y="13003"/>
                  <a:pt x="9399" y="13113"/>
                </a:cubicBezTo>
                <a:cubicBezTo>
                  <a:pt x="10203" y="13445"/>
                  <a:pt x="10724" y="14229"/>
                  <a:pt x="10724" y="15096"/>
                </a:cubicBezTo>
                <a:cubicBezTo>
                  <a:pt x="10721" y="16280"/>
                  <a:pt x="9763" y="17239"/>
                  <a:pt x="8578" y="17239"/>
                </a:cubicBezTo>
                <a:lnTo>
                  <a:pt x="8578" y="17242"/>
                </a:lnTo>
                <a:cubicBezTo>
                  <a:pt x="7711" y="17242"/>
                  <a:pt x="6927" y="16718"/>
                  <a:pt x="6595" y="15917"/>
                </a:cubicBezTo>
                <a:cubicBezTo>
                  <a:pt x="6264" y="15116"/>
                  <a:pt x="6447" y="14192"/>
                  <a:pt x="7062" y="13579"/>
                </a:cubicBezTo>
                <a:cubicBezTo>
                  <a:pt x="7471" y="13168"/>
                  <a:pt x="8020" y="12950"/>
                  <a:pt x="8579" y="12950"/>
                </a:cubicBezTo>
                <a:close/>
                <a:moveTo>
                  <a:pt x="12339" y="1"/>
                </a:moveTo>
                <a:cubicBezTo>
                  <a:pt x="12044" y="1"/>
                  <a:pt x="11800" y="238"/>
                  <a:pt x="11800" y="539"/>
                </a:cubicBezTo>
                <a:lnTo>
                  <a:pt x="11800" y="2147"/>
                </a:lnTo>
                <a:lnTo>
                  <a:pt x="11262" y="2147"/>
                </a:lnTo>
                <a:cubicBezTo>
                  <a:pt x="10967" y="2147"/>
                  <a:pt x="10727" y="2387"/>
                  <a:pt x="10727" y="2685"/>
                </a:cubicBezTo>
                <a:lnTo>
                  <a:pt x="10727" y="4830"/>
                </a:lnTo>
                <a:cubicBezTo>
                  <a:pt x="10727" y="6104"/>
                  <a:pt x="11625" y="7202"/>
                  <a:pt x="12873" y="7457"/>
                </a:cubicBezTo>
                <a:lnTo>
                  <a:pt x="12873" y="12947"/>
                </a:lnTo>
                <a:cubicBezTo>
                  <a:pt x="12873" y="14043"/>
                  <a:pt x="12452" y="15099"/>
                  <a:pt x="11700" y="15894"/>
                </a:cubicBezTo>
                <a:cubicBezTo>
                  <a:pt x="11768" y="15619"/>
                  <a:pt x="11803" y="15339"/>
                  <a:pt x="11800" y="15056"/>
                </a:cubicBezTo>
                <a:cubicBezTo>
                  <a:pt x="11780" y="13348"/>
                  <a:pt x="10409" y="11940"/>
                  <a:pt x="8701" y="11877"/>
                </a:cubicBezTo>
                <a:cubicBezTo>
                  <a:pt x="8660" y="11876"/>
                  <a:pt x="8618" y="11875"/>
                  <a:pt x="8577" y="11875"/>
                </a:cubicBezTo>
                <a:cubicBezTo>
                  <a:pt x="6488" y="11875"/>
                  <a:pt x="4938" y="13849"/>
                  <a:pt x="5462" y="15894"/>
                </a:cubicBezTo>
                <a:cubicBezTo>
                  <a:pt x="4707" y="15099"/>
                  <a:pt x="4289" y="14043"/>
                  <a:pt x="4289" y="12947"/>
                </a:cubicBezTo>
                <a:lnTo>
                  <a:pt x="4289" y="11560"/>
                </a:lnTo>
                <a:cubicBezTo>
                  <a:pt x="5042" y="10930"/>
                  <a:pt x="7508" y="8664"/>
                  <a:pt x="7508" y="5903"/>
                </a:cubicBezTo>
                <a:cubicBezTo>
                  <a:pt x="7508" y="2708"/>
                  <a:pt x="4212" y="213"/>
                  <a:pt x="4075" y="110"/>
                </a:cubicBezTo>
                <a:cubicBezTo>
                  <a:pt x="3979" y="38"/>
                  <a:pt x="3866" y="2"/>
                  <a:pt x="3753" y="2"/>
                </a:cubicBezTo>
                <a:cubicBezTo>
                  <a:pt x="3641" y="2"/>
                  <a:pt x="3528" y="38"/>
                  <a:pt x="3434" y="110"/>
                </a:cubicBezTo>
                <a:cubicBezTo>
                  <a:pt x="3294" y="213"/>
                  <a:pt x="1" y="2708"/>
                  <a:pt x="1" y="5903"/>
                </a:cubicBezTo>
                <a:cubicBezTo>
                  <a:pt x="1" y="8664"/>
                  <a:pt x="2464" y="10930"/>
                  <a:pt x="3219" y="11560"/>
                </a:cubicBezTo>
                <a:lnTo>
                  <a:pt x="3219" y="12896"/>
                </a:lnTo>
                <a:cubicBezTo>
                  <a:pt x="3219" y="15820"/>
                  <a:pt x="5537" y="18246"/>
                  <a:pt x="8458" y="18312"/>
                </a:cubicBezTo>
                <a:cubicBezTo>
                  <a:pt x="8500" y="18313"/>
                  <a:pt x="8541" y="18313"/>
                  <a:pt x="8583" y="18313"/>
                </a:cubicBezTo>
                <a:cubicBezTo>
                  <a:pt x="11541" y="18313"/>
                  <a:pt x="13948" y="15907"/>
                  <a:pt x="13948" y="12947"/>
                </a:cubicBezTo>
                <a:lnTo>
                  <a:pt x="13948" y="7460"/>
                </a:lnTo>
                <a:cubicBezTo>
                  <a:pt x="15196" y="7202"/>
                  <a:pt x="16091" y="6104"/>
                  <a:pt x="16094" y="4830"/>
                </a:cubicBezTo>
                <a:lnTo>
                  <a:pt x="16094" y="2685"/>
                </a:lnTo>
                <a:cubicBezTo>
                  <a:pt x="16094" y="2387"/>
                  <a:pt x="15851" y="2147"/>
                  <a:pt x="15553" y="2147"/>
                </a:cubicBezTo>
                <a:lnTo>
                  <a:pt x="15018" y="2147"/>
                </a:lnTo>
                <a:lnTo>
                  <a:pt x="15018" y="553"/>
                </a:lnTo>
                <a:cubicBezTo>
                  <a:pt x="15021" y="276"/>
                  <a:pt x="14815" y="41"/>
                  <a:pt x="14543" y="7"/>
                </a:cubicBezTo>
                <a:cubicBezTo>
                  <a:pt x="14522" y="4"/>
                  <a:pt x="14501" y="3"/>
                  <a:pt x="14480" y="3"/>
                </a:cubicBezTo>
                <a:cubicBezTo>
                  <a:pt x="14187" y="3"/>
                  <a:pt x="13945" y="240"/>
                  <a:pt x="13945" y="539"/>
                </a:cubicBezTo>
                <a:lnTo>
                  <a:pt x="13945" y="2147"/>
                </a:lnTo>
                <a:lnTo>
                  <a:pt x="12873" y="2147"/>
                </a:lnTo>
                <a:lnTo>
                  <a:pt x="12873" y="553"/>
                </a:lnTo>
                <a:cubicBezTo>
                  <a:pt x="12875" y="276"/>
                  <a:pt x="12669" y="41"/>
                  <a:pt x="12398" y="4"/>
                </a:cubicBezTo>
                <a:cubicBezTo>
                  <a:pt x="12378" y="2"/>
                  <a:pt x="12358" y="1"/>
                  <a:pt x="1233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81" name="Google Shape;381;p27"/>
          <p:cNvGrpSpPr/>
          <p:nvPr/>
        </p:nvGrpSpPr>
        <p:grpSpPr>
          <a:xfrm>
            <a:off x="6851245" y="2118465"/>
            <a:ext cx="367560" cy="365619"/>
            <a:chOff x="6492000" y="3409650"/>
            <a:chExt cx="459450" cy="457825"/>
          </a:xfrm>
        </p:grpSpPr>
        <p:sp>
          <p:nvSpPr>
            <p:cNvPr id="382" name="Google Shape;382;p27"/>
            <p:cNvSpPr/>
            <p:nvPr/>
          </p:nvSpPr>
          <p:spPr>
            <a:xfrm>
              <a:off x="6574200" y="3491075"/>
              <a:ext cx="295050" cy="295050"/>
            </a:xfrm>
            <a:custGeom>
              <a:rect b="b" l="l" r="r" t="t"/>
              <a:pathLst>
                <a:path extrusionOk="0" h="11802" w="11802">
                  <a:moveTo>
                    <a:pt x="5902" y="1073"/>
                  </a:moveTo>
                  <a:cubicBezTo>
                    <a:pt x="8563" y="1073"/>
                    <a:pt x="10729" y="3239"/>
                    <a:pt x="10729" y="5900"/>
                  </a:cubicBezTo>
                  <a:cubicBezTo>
                    <a:pt x="10729" y="8560"/>
                    <a:pt x="8563" y="10729"/>
                    <a:pt x="5902" y="10729"/>
                  </a:cubicBezTo>
                  <a:cubicBezTo>
                    <a:pt x="3239" y="10729"/>
                    <a:pt x="1073" y="8563"/>
                    <a:pt x="1073" y="5900"/>
                  </a:cubicBezTo>
                  <a:cubicBezTo>
                    <a:pt x="1073" y="3239"/>
                    <a:pt x="3239" y="1073"/>
                    <a:pt x="5902" y="1073"/>
                  </a:cubicBezTo>
                  <a:close/>
                  <a:moveTo>
                    <a:pt x="5902" y="0"/>
                  </a:moveTo>
                  <a:cubicBezTo>
                    <a:pt x="2647" y="0"/>
                    <a:pt x="0" y="2647"/>
                    <a:pt x="0" y="5900"/>
                  </a:cubicBezTo>
                  <a:cubicBezTo>
                    <a:pt x="0" y="9155"/>
                    <a:pt x="2647" y="11802"/>
                    <a:pt x="5902" y="11802"/>
                  </a:cubicBezTo>
                  <a:cubicBezTo>
                    <a:pt x="9155" y="11802"/>
                    <a:pt x="11802" y="9155"/>
                    <a:pt x="11802" y="5900"/>
                  </a:cubicBezTo>
                  <a:cubicBezTo>
                    <a:pt x="11802" y="2647"/>
                    <a:pt x="9155" y="0"/>
                    <a:pt x="590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27"/>
            <p:cNvSpPr/>
            <p:nvPr/>
          </p:nvSpPr>
          <p:spPr>
            <a:xfrm>
              <a:off x="6707950" y="3812900"/>
              <a:ext cx="26900" cy="54575"/>
            </a:xfrm>
            <a:custGeom>
              <a:rect b="b" l="l" r="r" t="t"/>
              <a:pathLst>
                <a:path extrusionOk="0" h="2183" w="1076">
                  <a:moveTo>
                    <a:pt x="541" y="1"/>
                  </a:moveTo>
                  <a:cubicBezTo>
                    <a:pt x="520" y="1"/>
                    <a:pt x="499" y="2"/>
                    <a:pt x="478" y="5"/>
                  </a:cubicBezTo>
                  <a:cubicBezTo>
                    <a:pt x="203" y="39"/>
                    <a:pt x="0" y="274"/>
                    <a:pt x="3" y="551"/>
                  </a:cubicBezTo>
                  <a:lnTo>
                    <a:pt x="3" y="1633"/>
                  </a:lnTo>
                  <a:cubicBezTo>
                    <a:pt x="0" y="1907"/>
                    <a:pt x="203" y="2142"/>
                    <a:pt x="478" y="2179"/>
                  </a:cubicBezTo>
                  <a:cubicBezTo>
                    <a:pt x="499" y="2181"/>
                    <a:pt x="520" y="2183"/>
                    <a:pt x="541" y="2183"/>
                  </a:cubicBezTo>
                  <a:cubicBezTo>
                    <a:pt x="832" y="2183"/>
                    <a:pt x="1076" y="1946"/>
                    <a:pt x="1076" y="1647"/>
                  </a:cubicBezTo>
                  <a:lnTo>
                    <a:pt x="1076" y="537"/>
                  </a:lnTo>
                  <a:cubicBezTo>
                    <a:pt x="1076" y="238"/>
                    <a:pt x="832" y="1"/>
                    <a:pt x="54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27"/>
            <p:cNvSpPr/>
            <p:nvPr/>
          </p:nvSpPr>
          <p:spPr>
            <a:xfrm>
              <a:off x="6707950" y="3409650"/>
              <a:ext cx="26900" cy="54575"/>
            </a:xfrm>
            <a:custGeom>
              <a:rect b="b" l="l" r="r" t="t"/>
              <a:pathLst>
                <a:path extrusionOk="0" h="2183" w="1076">
                  <a:moveTo>
                    <a:pt x="541" y="0"/>
                  </a:moveTo>
                  <a:cubicBezTo>
                    <a:pt x="520" y="0"/>
                    <a:pt x="499" y="2"/>
                    <a:pt x="478" y="4"/>
                  </a:cubicBezTo>
                  <a:cubicBezTo>
                    <a:pt x="203" y="41"/>
                    <a:pt x="0" y="276"/>
                    <a:pt x="3" y="553"/>
                  </a:cubicBezTo>
                  <a:lnTo>
                    <a:pt x="3" y="1632"/>
                  </a:lnTo>
                  <a:cubicBezTo>
                    <a:pt x="0" y="1910"/>
                    <a:pt x="203" y="2144"/>
                    <a:pt x="478" y="2178"/>
                  </a:cubicBezTo>
                  <a:cubicBezTo>
                    <a:pt x="499" y="2181"/>
                    <a:pt x="520" y="2182"/>
                    <a:pt x="541" y="2182"/>
                  </a:cubicBezTo>
                  <a:cubicBezTo>
                    <a:pt x="832" y="2182"/>
                    <a:pt x="1076" y="1945"/>
                    <a:pt x="1076" y="1646"/>
                  </a:cubicBezTo>
                  <a:lnTo>
                    <a:pt x="1076" y="539"/>
                  </a:lnTo>
                  <a:cubicBezTo>
                    <a:pt x="1076" y="237"/>
                    <a:pt x="832" y="0"/>
                    <a:pt x="54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27"/>
            <p:cNvSpPr/>
            <p:nvPr/>
          </p:nvSpPr>
          <p:spPr>
            <a:xfrm>
              <a:off x="6895200" y="3625025"/>
              <a:ext cx="56250" cy="26850"/>
            </a:xfrm>
            <a:custGeom>
              <a:rect b="b" l="l" r="r" t="t"/>
              <a:pathLst>
                <a:path extrusionOk="0" h="1074" w="2250">
                  <a:moveTo>
                    <a:pt x="581" y="1"/>
                  </a:moveTo>
                  <a:cubicBezTo>
                    <a:pt x="306" y="1"/>
                    <a:pt x="75" y="206"/>
                    <a:pt x="38" y="479"/>
                  </a:cubicBezTo>
                  <a:cubicBezTo>
                    <a:pt x="0" y="796"/>
                    <a:pt x="249" y="1074"/>
                    <a:pt x="570" y="1074"/>
                  </a:cubicBezTo>
                  <a:lnTo>
                    <a:pt x="1666" y="1074"/>
                  </a:lnTo>
                  <a:cubicBezTo>
                    <a:pt x="1668" y="1074"/>
                    <a:pt x="1669" y="1074"/>
                    <a:pt x="1671" y="1074"/>
                  </a:cubicBezTo>
                  <a:cubicBezTo>
                    <a:pt x="1946" y="1074"/>
                    <a:pt x="2178" y="871"/>
                    <a:pt x="2212" y="599"/>
                  </a:cubicBezTo>
                  <a:cubicBezTo>
                    <a:pt x="2249" y="281"/>
                    <a:pt x="2000" y="1"/>
                    <a:pt x="1680" y="1"/>
                  </a:cubicBezTo>
                  <a:lnTo>
                    <a:pt x="587" y="1"/>
                  </a:lnTo>
                  <a:cubicBezTo>
                    <a:pt x="585" y="1"/>
                    <a:pt x="583" y="1"/>
                    <a:pt x="58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27"/>
            <p:cNvSpPr/>
            <p:nvPr/>
          </p:nvSpPr>
          <p:spPr>
            <a:xfrm>
              <a:off x="6492000" y="3625025"/>
              <a:ext cx="56250" cy="26850"/>
            </a:xfrm>
            <a:custGeom>
              <a:rect b="b" l="l" r="r" t="t"/>
              <a:pathLst>
                <a:path extrusionOk="0" h="1074" w="2250">
                  <a:moveTo>
                    <a:pt x="579" y="1"/>
                  </a:moveTo>
                  <a:cubicBezTo>
                    <a:pt x="304" y="1"/>
                    <a:pt x="72" y="206"/>
                    <a:pt x="38" y="479"/>
                  </a:cubicBezTo>
                  <a:cubicBezTo>
                    <a:pt x="1" y="796"/>
                    <a:pt x="250" y="1074"/>
                    <a:pt x="570" y="1074"/>
                  </a:cubicBezTo>
                  <a:lnTo>
                    <a:pt x="1666" y="1074"/>
                  </a:lnTo>
                  <a:cubicBezTo>
                    <a:pt x="1668" y="1074"/>
                    <a:pt x="1670" y="1074"/>
                    <a:pt x="1672" y="1074"/>
                  </a:cubicBezTo>
                  <a:cubicBezTo>
                    <a:pt x="1944" y="1074"/>
                    <a:pt x="2175" y="871"/>
                    <a:pt x="2212" y="599"/>
                  </a:cubicBezTo>
                  <a:cubicBezTo>
                    <a:pt x="2249" y="281"/>
                    <a:pt x="2001" y="1"/>
                    <a:pt x="1680" y="1"/>
                  </a:cubicBezTo>
                  <a:lnTo>
                    <a:pt x="584" y="1"/>
                  </a:lnTo>
                  <a:cubicBezTo>
                    <a:pt x="582" y="1"/>
                    <a:pt x="581" y="1"/>
                    <a:pt x="57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27"/>
            <p:cNvSpPr/>
            <p:nvPr/>
          </p:nvSpPr>
          <p:spPr>
            <a:xfrm>
              <a:off x="6868950" y="3517875"/>
              <a:ext cx="53950" cy="40250"/>
            </a:xfrm>
            <a:custGeom>
              <a:rect b="b" l="l" r="r" t="t"/>
              <a:pathLst>
                <a:path extrusionOk="0" h="1610" w="2158">
                  <a:moveTo>
                    <a:pt x="1545" y="0"/>
                  </a:moveTo>
                  <a:cubicBezTo>
                    <a:pt x="1454" y="0"/>
                    <a:pt x="1361" y="23"/>
                    <a:pt x="1276" y="72"/>
                  </a:cubicBezTo>
                  <a:lnTo>
                    <a:pt x="347" y="607"/>
                  </a:lnTo>
                  <a:cubicBezTo>
                    <a:pt x="89" y="756"/>
                    <a:pt x="0" y="1085"/>
                    <a:pt x="149" y="1340"/>
                  </a:cubicBezTo>
                  <a:cubicBezTo>
                    <a:pt x="249" y="1513"/>
                    <a:pt x="430" y="1609"/>
                    <a:pt x="615" y="1609"/>
                  </a:cubicBezTo>
                  <a:cubicBezTo>
                    <a:pt x="706" y="1609"/>
                    <a:pt x="798" y="1586"/>
                    <a:pt x="882" y="1537"/>
                  </a:cubicBezTo>
                  <a:lnTo>
                    <a:pt x="1811" y="1002"/>
                  </a:lnTo>
                  <a:cubicBezTo>
                    <a:pt x="2069" y="854"/>
                    <a:pt x="2158" y="525"/>
                    <a:pt x="2009" y="267"/>
                  </a:cubicBezTo>
                  <a:cubicBezTo>
                    <a:pt x="1909" y="96"/>
                    <a:pt x="1730" y="0"/>
                    <a:pt x="154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27"/>
            <p:cNvSpPr/>
            <p:nvPr/>
          </p:nvSpPr>
          <p:spPr>
            <a:xfrm>
              <a:off x="6520550" y="3719000"/>
              <a:ext cx="53950" cy="40250"/>
            </a:xfrm>
            <a:custGeom>
              <a:rect b="b" l="l" r="r" t="t"/>
              <a:pathLst>
                <a:path extrusionOk="0" h="1610" w="2158">
                  <a:moveTo>
                    <a:pt x="1544" y="1"/>
                  </a:moveTo>
                  <a:cubicBezTo>
                    <a:pt x="1453" y="1"/>
                    <a:pt x="1361" y="24"/>
                    <a:pt x="1276" y="73"/>
                  </a:cubicBezTo>
                  <a:lnTo>
                    <a:pt x="346" y="608"/>
                  </a:lnTo>
                  <a:cubicBezTo>
                    <a:pt x="89" y="756"/>
                    <a:pt x="0" y="1086"/>
                    <a:pt x="149" y="1343"/>
                  </a:cubicBezTo>
                  <a:cubicBezTo>
                    <a:pt x="249" y="1514"/>
                    <a:pt x="430" y="1610"/>
                    <a:pt x="615" y="1610"/>
                  </a:cubicBezTo>
                  <a:cubicBezTo>
                    <a:pt x="706" y="1610"/>
                    <a:pt x="798" y="1587"/>
                    <a:pt x="881" y="1538"/>
                  </a:cubicBezTo>
                  <a:lnTo>
                    <a:pt x="1811" y="1003"/>
                  </a:lnTo>
                  <a:cubicBezTo>
                    <a:pt x="2069" y="854"/>
                    <a:pt x="2158" y="525"/>
                    <a:pt x="2009" y="270"/>
                  </a:cubicBezTo>
                  <a:cubicBezTo>
                    <a:pt x="1909" y="97"/>
                    <a:pt x="1729" y="1"/>
                    <a:pt x="154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27"/>
            <p:cNvSpPr/>
            <p:nvPr/>
          </p:nvSpPr>
          <p:spPr>
            <a:xfrm>
              <a:off x="6800275" y="3439325"/>
              <a:ext cx="44100" cy="50075"/>
            </a:xfrm>
            <a:custGeom>
              <a:rect b="b" l="l" r="r" t="t"/>
              <a:pathLst>
                <a:path extrusionOk="0" h="2003" w="1764">
                  <a:moveTo>
                    <a:pt x="1150" y="1"/>
                  </a:moveTo>
                  <a:cubicBezTo>
                    <a:pt x="965" y="1"/>
                    <a:pt x="784" y="97"/>
                    <a:pt x="685" y="268"/>
                  </a:cubicBezTo>
                  <a:lnTo>
                    <a:pt x="150" y="1197"/>
                  </a:lnTo>
                  <a:cubicBezTo>
                    <a:pt x="1" y="1455"/>
                    <a:pt x="90" y="1784"/>
                    <a:pt x="344" y="1930"/>
                  </a:cubicBezTo>
                  <a:cubicBezTo>
                    <a:pt x="429" y="1979"/>
                    <a:pt x="522" y="2002"/>
                    <a:pt x="613" y="2002"/>
                  </a:cubicBezTo>
                  <a:cubicBezTo>
                    <a:pt x="799" y="2002"/>
                    <a:pt x="980" y="1906"/>
                    <a:pt x="1079" y="1735"/>
                  </a:cubicBezTo>
                  <a:lnTo>
                    <a:pt x="1614" y="805"/>
                  </a:lnTo>
                  <a:cubicBezTo>
                    <a:pt x="1763" y="548"/>
                    <a:pt x="1675" y="219"/>
                    <a:pt x="1417" y="73"/>
                  </a:cubicBezTo>
                  <a:cubicBezTo>
                    <a:pt x="1333" y="24"/>
                    <a:pt x="1241" y="1"/>
                    <a:pt x="115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27"/>
            <p:cNvSpPr/>
            <p:nvPr/>
          </p:nvSpPr>
          <p:spPr>
            <a:xfrm>
              <a:off x="6599150" y="3787725"/>
              <a:ext cx="44075" cy="50075"/>
            </a:xfrm>
            <a:custGeom>
              <a:rect b="b" l="l" r="r" t="t"/>
              <a:pathLst>
                <a:path extrusionOk="0" h="2003" w="1763">
                  <a:moveTo>
                    <a:pt x="1147" y="0"/>
                  </a:moveTo>
                  <a:cubicBezTo>
                    <a:pt x="962" y="0"/>
                    <a:pt x="784" y="96"/>
                    <a:pt x="684" y="268"/>
                  </a:cubicBezTo>
                  <a:lnTo>
                    <a:pt x="146" y="1198"/>
                  </a:lnTo>
                  <a:cubicBezTo>
                    <a:pt x="1" y="1455"/>
                    <a:pt x="86" y="1784"/>
                    <a:pt x="344" y="1930"/>
                  </a:cubicBezTo>
                  <a:cubicBezTo>
                    <a:pt x="429" y="1979"/>
                    <a:pt x="521" y="2002"/>
                    <a:pt x="613" y="2002"/>
                  </a:cubicBezTo>
                  <a:cubicBezTo>
                    <a:pt x="798" y="2002"/>
                    <a:pt x="979" y="1906"/>
                    <a:pt x="1076" y="1735"/>
                  </a:cubicBezTo>
                  <a:lnTo>
                    <a:pt x="1614" y="806"/>
                  </a:lnTo>
                  <a:cubicBezTo>
                    <a:pt x="1763" y="548"/>
                    <a:pt x="1674" y="219"/>
                    <a:pt x="1417" y="73"/>
                  </a:cubicBezTo>
                  <a:cubicBezTo>
                    <a:pt x="1331" y="24"/>
                    <a:pt x="1238" y="0"/>
                    <a:pt x="1147"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27"/>
            <p:cNvSpPr/>
            <p:nvPr/>
          </p:nvSpPr>
          <p:spPr>
            <a:xfrm>
              <a:off x="6520550" y="3517875"/>
              <a:ext cx="53950" cy="40250"/>
            </a:xfrm>
            <a:custGeom>
              <a:rect b="b" l="l" r="r" t="t"/>
              <a:pathLst>
                <a:path extrusionOk="0" h="1610" w="2158">
                  <a:moveTo>
                    <a:pt x="615" y="0"/>
                  </a:moveTo>
                  <a:cubicBezTo>
                    <a:pt x="430" y="0"/>
                    <a:pt x="249" y="97"/>
                    <a:pt x="149" y="270"/>
                  </a:cubicBezTo>
                  <a:cubicBezTo>
                    <a:pt x="0" y="525"/>
                    <a:pt x="89" y="854"/>
                    <a:pt x="346" y="1002"/>
                  </a:cubicBezTo>
                  <a:lnTo>
                    <a:pt x="1276" y="1537"/>
                  </a:lnTo>
                  <a:cubicBezTo>
                    <a:pt x="1361" y="1586"/>
                    <a:pt x="1454" y="1610"/>
                    <a:pt x="1544" y="1610"/>
                  </a:cubicBezTo>
                  <a:cubicBezTo>
                    <a:pt x="1730" y="1610"/>
                    <a:pt x="1909" y="1513"/>
                    <a:pt x="2009" y="1343"/>
                  </a:cubicBezTo>
                  <a:cubicBezTo>
                    <a:pt x="2158" y="1085"/>
                    <a:pt x="2069" y="756"/>
                    <a:pt x="1811" y="607"/>
                  </a:cubicBezTo>
                  <a:lnTo>
                    <a:pt x="881" y="72"/>
                  </a:lnTo>
                  <a:cubicBezTo>
                    <a:pt x="798" y="24"/>
                    <a:pt x="706" y="0"/>
                    <a:pt x="61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27"/>
            <p:cNvSpPr/>
            <p:nvPr/>
          </p:nvSpPr>
          <p:spPr>
            <a:xfrm>
              <a:off x="6868950" y="3719000"/>
              <a:ext cx="53950" cy="40325"/>
            </a:xfrm>
            <a:custGeom>
              <a:rect b="b" l="l" r="r" t="t"/>
              <a:pathLst>
                <a:path extrusionOk="0" h="1613" w="2158">
                  <a:moveTo>
                    <a:pt x="615" y="1"/>
                  </a:moveTo>
                  <a:cubicBezTo>
                    <a:pt x="430" y="1"/>
                    <a:pt x="249" y="97"/>
                    <a:pt x="149" y="270"/>
                  </a:cubicBezTo>
                  <a:cubicBezTo>
                    <a:pt x="0" y="528"/>
                    <a:pt x="89" y="854"/>
                    <a:pt x="347" y="1003"/>
                  </a:cubicBezTo>
                  <a:lnTo>
                    <a:pt x="1276" y="1540"/>
                  </a:lnTo>
                  <a:cubicBezTo>
                    <a:pt x="1361" y="1589"/>
                    <a:pt x="1453" y="1613"/>
                    <a:pt x="1544" y="1613"/>
                  </a:cubicBezTo>
                  <a:cubicBezTo>
                    <a:pt x="1729" y="1613"/>
                    <a:pt x="1909" y="1516"/>
                    <a:pt x="2009" y="1343"/>
                  </a:cubicBezTo>
                  <a:cubicBezTo>
                    <a:pt x="2158" y="1086"/>
                    <a:pt x="2069" y="759"/>
                    <a:pt x="1811" y="611"/>
                  </a:cubicBezTo>
                  <a:lnTo>
                    <a:pt x="882" y="73"/>
                  </a:lnTo>
                  <a:cubicBezTo>
                    <a:pt x="798" y="24"/>
                    <a:pt x="706" y="1"/>
                    <a:pt x="615"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27"/>
            <p:cNvSpPr/>
            <p:nvPr/>
          </p:nvSpPr>
          <p:spPr>
            <a:xfrm>
              <a:off x="6599075" y="3439325"/>
              <a:ext cx="44100" cy="50100"/>
            </a:xfrm>
            <a:custGeom>
              <a:rect b="b" l="l" r="r" t="t"/>
              <a:pathLst>
                <a:path extrusionOk="0" h="2004" w="1764">
                  <a:moveTo>
                    <a:pt x="615" y="1"/>
                  </a:moveTo>
                  <a:cubicBezTo>
                    <a:pt x="524" y="1"/>
                    <a:pt x="432" y="24"/>
                    <a:pt x="347" y="73"/>
                  </a:cubicBezTo>
                  <a:cubicBezTo>
                    <a:pt x="89" y="219"/>
                    <a:pt x="1" y="548"/>
                    <a:pt x="149" y="805"/>
                  </a:cubicBezTo>
                  <a:lnTo>
                    <a:pt x="687" y="1735"/>
                  </a:lnTo>
                  <a:cubicBezTo>
                    <a:pt x="785" y="1908"/>
                    <a:pt x="966" y="2004"/>
                    <a:pt x="1152" y="2004"/>
                  </a:cubicBezTo>
                  <a:cubicBezTo>
                    <a:pt x="1243" y="2004"/>
                    <a:pt x="1335" y="1981"/>
                    <a:pt x="1420" y="1933"/>
                  </a:cubicBezTo>
                  <a:cubicBezTo>
                    <a:pt x="1677" y="1784"/>
                    <a:pt x="1763" y="1455"/>
                    <a:pt x="1617" y="1197"/>
                  </a:cubicBezTo>
                  <a:lnTo>
                    <a:pt x="1079" y="268"/>
                  </a:lnTo>
                  <a:cubicBezTo>
                    <a:pt x="980" y="97"/>
                    <a:pt x="800" y="1"/>
                    <a:pt x="615"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27"/>
            <p:cNvSpPr/>
            <p:nvPr/>
          </p:nvSpPr>
          <p:spPr>
            <a:xfrm>
              <a:off x="6800275" y="3787725"/>
              <a:ext cx="44100" cy="50100"/>
            </a:xfrm>
            <a:custGeom>
              <a:rect b="b" l="l" r="r" t="t"/>
              <a:pathLst>
                <a:path extrusionOk="0" h="2004" w="1764">
                  <a:moveTo>
                    <a:pt x="613" y="1"/>
                  </a:moveTo>
                  <a:cubicBezTo>
                    <a:pt x="522" y="1"/>
                    <a:pt x="429" y="24"/>
                    <a:pt x="344" y="73"/>
                  </a:cubicBezTo>
                  <a:cubicBezTo>
                    <a:pt x="87" y="219"/>
                    <a:pt x="1" y="548"/>
                    <a:pt x="147" y="806"/>
                  </a:cubicBezTo>
                  <a:lnTo>
                    <a:pt x="685" y="1735"/>
                  </a:lnTo>
                  <a:cubicBezTo>
                    <a:pt x="784" y="1908"/>
                    <a:pt x="964" y="2004"/>
                    <a:pt x="1150" y="2004"/>
                  </a:cubicBezTo>
                  <a:cubicBezTo>
                    <a:pt x="1240" y="2004"/>
                    <a:pt x="1332" y="1981"/>
                    <a:pt x="1417" y="1933"/>
                  </a:cubicBezTo>
                  <a:cubicBezTo>
                    <a:pt x="1675" y="1784"/>
                    <a:pt x="1763" y="1455"/>
                    <a:pt x="1614" y="1198"/>
                  </a:cubicBezTo>
                  <a:lnTo>
                    <a:pt x="1077" y="268"/>
                  </a:lnTo>
                  <a:cubicBezTo>
                    <a:pt x="979" y="97"/>
                    <a:pt x="799" y="1"/>
                    <a:pt x="61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27"/>
            <p:cNvSpPr/>
            <p:nvPr/>
          </p:nvSpPr>
          <p:spPr>
            <a:xfrm>
              <a:off x="6652150" y="3544725"/>
              <a:ext cx="137150" cy="187675"/>
            </a:xfrm>
            <a:custGeom>
              <a:rect b="b" l="l" r="r" t="t"/>
              <a:pathLst>
                <a:path extrusionOk="0" h="7507" w="5486">
                  <a:moveTo>
                    <a:pt x="2281" y="2869"/>
                  </a:moveTo>
                  <a:cubicBezTo>
                    <a:pt x="2327" y="2995"/>
                    <a:pt x="2421" y="3101"/>
                    <a:pt x="2544" y="3161"/>
                  </a:cubicBezTo>
                  <a:lnTo>
                    <a:pt x="4023" y="3899"/>
                  </a:lnTo>
                  <a:lnTo>
                    <a:pt x="3285" y="4638"/>
                  </a:lnTo>
                  <a:cubicBezTo>
                    <a:pt x="3239" y="4512"/>
                    <a:pt x="3145" y="4406"/>
                    <a:pt x="3022" y="4346"/>
                  </a:cubicBezTo>
                  <a:lnTo>
                    <a:pt x="1543" y="3608"/>
                  </a:lnTo>
                  <a:lnTo>
                    <a:pt x="2281" y="2869"/>
                  </a:lnTo>
                  <a:close/>
                  <a:moveTo>
                    <a:pt x="3855" y="1"/>
                  </a:moveTo>
                  <a:cubicBezTo>
                    <a:pt x="3717" y="1"/>
                    <a:pt x="3580" y="54"/>
                    <a:pt x="3477" y="157"/>
                  </a:cubicBezTo>
                  <a:lnTo>
                    <a:pt x="258" y="3376"/>
                  </a:lnTo>
                  <a:cubicBezTo>
                    <a:pt x="1" y="3633"/>
                    <a:pt x="72" y="4068"/>
                    <a:pt x="398" y="4234"/>
                  </a:cubicBezTo>
                  <a:lnTo>
                    <a:pt x="2063" y="5067"/>
                  </a:lnTo>
                  <a:lnTo>
                    <a:pt x="1231" y="6732"/>
                  </a:lnTo>
                  <a:cubicBezTo>
                    <a:pt x="1114" y="6966"/>
                    <a:pt x="1185" y="7253"/>
                    <a:pt x="1397" y="7404"/>
                  </a:cubicBezTo>
                  <a:cubicBezTo>
                    <a:pt x="1492" y="7473"/>
                    <a:pt x="1603" y="7507"/>
                    <a:pt x="1713" y="7507"/>
                  </a:cubicBezTo>
                  <a:cubicBezTo>
                    <a:pt x="1850" y="7507"/>
                    <a:pt x="1986" y="7454"/>
                    <a:pt x="2089" y="7353"/>
                  </a:cubicBezTo>
                  <a:lnTo>
                    <a:pt x="5308" y="4134"/>
                  </a:lnTo>
                  <a:cubicBezTo>
                    <a:pt x="5431" y="4011"/>
                    <a:pt x="5485" y="3836"/>
                    <a:pt x="5459" y="3668"/>
                  </a:cubicBezTo>
                  <a:cubicBezTo>
                    <a:pt x="5431" y="3499"/>
                    <a:pt x="5322" y="3350"/>
                    <a:pt x="5168" y="3276"/>
                  </a:cubicBezTo>
                  <a:lnTo>
                    <a:pt x="3503" y="2440"/>
                  </a:lnTo>
                  <a:lnTo>
                    <a:pt x="4335" y="775"/>
                  </a:lnTo>
                  <a:cubicBezTo>
                    <a:pt x="4452" y="541"/>
                    <a:pt x="4381" y="254"/>
                    <a:pt x="4169" y="103"/>
                  </a:cubicBezTo>
                  <a:cubicBezTo>
                    <a:pt x="4075" y="34"/>
                    <a:pt x="3965" y="1"/>
                    <a:pt x="3855"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396" name="Google Shape;396;p27"/>
          <p:cNvPicPr preferRelativeResize="0"/>
          <p:nvPr/>
        </p:nvPicPr>
        <p:blipFill rotWithShape="1">
          <a:blip r:embed="rId4">
            <a:alphaModFix/>
          </a:blip>
          <a:srcRect b="4122" l="20567" r="19169" t="0"/>
          <a:stretch/>
        </p:blipFill>
        <p:spPr>
          <a:xfrm>
            <a:off x="6672450" y="1784325"/>
            <a:ext cx="1220420" cy="1033900"/>
          </a:xfrm>
          <a:prstGeom prst="rect">
            <a:avLst/>
          </a:prstGeom>
          <a:noFill/>
          <a:ln>
            <a:noFill/>
          </a:ln>
        </p:spPr>
      </p:pic>
      <p:sp>
        <p:nvSpPr>
          <p:cNvPr id="397" name="Google Shape;397;p27"/>
          <p:cNvSpPr txBox="1"/>
          <p:nvPr/>
        </p:nvSpPr>
        <p:spPr>
          <a:xfrm>
            <a:off x="6483400" y="2776750"/>
            <a:ext cx="1656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https://www.caracteristicas.co/union-europea/</a:t>
            </a:r>
            <a:endParaRPr sz="900"/>
          </a:p>
        </p:txBody>
      </p:sp>
      <p:pic>
        <p:nvPicPr>
          <p:cNvPr id="398" name="Google Shape;398;p27"/>
          <p:cNvPicPr preferRelativeResize="0"/>
          <p:nvPr/>
        </p:nvPicPr>
        <p:blipFill>
          <a:blip r:embed="rId5">
            <a:alphaModFix/>
          </a:blip>
          <a:stretch>
            <a:fillRect/>
          </a:stretch>
        </p:blipFill>
        <p:spPr>
          <a:xfrm>
            <a:off x="983700" y="1837924"/>
            <a:ext cx="2345550" cy="1197462"/>
          </a:xfrm>
          <a:prstGeom prst="rect">
            <a:avLst/>
          </a:prstGeom>
          <a:noFill/>
          <a:ln>
            <a:noFill/>
          </a:ln>
        </p:spPr>
      </p:pic>
      <p:sp>
        <p:nvSpPr>
          <p:cNvPr id="399" name="Google Shape;399;p27"/>
          <p:cNvSpPr txBox="1"/>
          <p:nvPr/>
        </p:nvSpPr>
        <p:spPr>
          <a:xfrm>
            <a:off x="3593875" y="4365350"/>
            <a:ext cx="23454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https://www.engormix.com/agricultura/articulos/cacao-cadmio-biorremediacion-t42789.htm</a:t>
            </a:r>
            <a:endParaRPr sz="1000"/>
          </a:p>
        </p:txBody>
      </p:sp>
      <p:sp>
        <p:nvSpPr>
          <p:cNvPr id="400" name="Google Shape;400;p27"/>
          <p:cNvSpPr txBox="1"/>
          <p:nvPr/>
        </p:nvSpPr>
        <p:spPr>
          <a:xfrm>
            <a:off x="6481588" y="4400950"/>
            <a:ext cx="18354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solidFill>
                  <a:schemeClr val="dk1"/>
                </a:solidFill>
                <a:latin typeface="Ramabhadra"/>
                <a:ea typeface="Ramabhadra"/>
                <a:cs typeface="Ramabhadra"/>
                <a:sym typeface="Ramabhadra"/>
              </a:rPr>
              <a:t>Sostenibilidad </a:t>
            </a:r>
            <a:endParaRPr sz="2000">
              <a:latin typeface="Comfortaa"/>
              <a:ea typeface="Comfortaa"/>
              <a:cs typeface="Comfortaa"/>
              <a:sym typeface="Comfortaa"/>
            </a:endParaRPr>
          </a:p>
        </p:txBody>
      </p:sp>
      <p:sp>
        <p:nvSpPr>
          <p:cNvPr id="401" name="Google Shape;401;p27"/>
          <p:cNvSpPr txBox="1"/>
          <p:nvPr/>
        </p:nvSpPr>
        <p:spPr>
          <a:xfrm>
            <a:off x="878150" y="3021875"/>
            <a:ext cx="21669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https://gerente.com/co/guias/productos-agroquimicos-2/</a:t>
            </a:r>
            <a:endParaRPr sz="600"/>
          </a:p>
        </p:txBody>
      </p:sp>
      <p:sp>
        <p:nvSpPr>
          <p:cNvPr id="402" name="Google Shape;402;p27"/>
          <p:cNvSpPr/>
          <p:nvPr/>
        </p:nvSpPr>
        <p:spPr>
          <a:xfrm>
            <a:off x="6660414" y="3159850"/>
            <a:ext cx="1220400" cy="11976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27"/>
          <p:cNvSpPr/>
          <p:nvPr/>
        </p:nvSpPr>
        <p:spPr>
          <a:xfrm>
            <a:off x="6895109" y="3412113"/>
            <a:ext cx="750957" cy="723690"/>
          </a:xfrm>
          <a:custGeom>
            <a:rect b="b" l="l" r="r" t="t"/>
            <a:pathLst>
              <a:path extrusionOk="0" h="18312" w="18618">
                <a:moveTo>
                  <a:pt x="9903" y="1767"/>
                </a:moveTo>
                <a:cubicBezTo>
                  <a:pt x="10389" y="2256"/>
                  <a:pt x="10841" y="2777"/>
                  <a:pt x="11253" y="3329"/>
                </a:cubicBezTo>
                <a:lnTo>
                  <a:pt x="9903" y="4682"/>
                </a:lnTo>
                <a:lnTo>
                  <a:pt x="9903" y="1767"/>
                </a:lnTo>
                <a:close/>
                <a:moveTo>
                  <a:pt x="8830" y="1695"/>
                </a:moveTo>
                <a:lnTo>
                  <a:pt x="8830" y="6510"/>
                </a:lnTo>
                <a:lnTo>
                  <a:pt x="6146" y="6510"/>
                </a:lnTo>
                <a:cubicBezTo>
                  <a:pt x="6012" y="6510"/>
                  <a:pt x="5874" y="6516"/>
                  <a:pt x="5737" y="6525"/>
                </a:cubicBezTo>
                <a:cubicBezTo>
                  <a:pt x="6169" y="4436"/>
                  <a:pt x="7803" y="2645"/>
                  <a:pt x="8830" y="1695"/>
                </a:cubicBezTo>
                <a:close/>
                <a:moveTo>
                  <a:pt x="11868" y="4227"/>
                </a:moveTo>
                <a:cubicBezTo>
                  <a:pt x="12372" y="5042"/>
                  <a:pt x="12798" y="5967"/>
                  <a:pt x="12999" y="6948"/>
                </a:cubicBezTo>
                <a:lnTo>
                  <a:pt x="9900" y="10044"/>
                </a:lnTo>
                <a:lnTo>
                  <a:pt x="9900" y="9191"/>
                </a:lnTo>
                <a:lnTo>
                  <a:pt x="9903" y="9191"/>
                </a:lnTo>
                <a:cubicBezTo>
                  <a:pt x="10578" y="8685"/>
                  <a:pt x="10976" y="7889"/>
                  <a:pt x="10976" y="7042"/>
                </a:cubicBezTo>
                <a:cubicBezTo>
                  <a:pt x="10973" y="6748"/>
                  <a:pt x="10733" y="6510"/>
                  <a:pt x="10438" y="6510"/>
                </a:cubicBezTo>
                <a:lnTo>
                  <a:pt x="9903" y="6510"/>
                </a:lnTo>
                <a:lnTo>
                  <a:pt x="9903" y="6195"/>
                </a:lnTo>
                <a:lnTo>
                  <a:pt x="11868" y="4227"/>
                </a:lnTo>
                <a:close/>
                <a:moveTo>
                  <a:pt x="14735" y="9729"/>
                </a:moveTo>
                <a:cubicBezTo>
                  <a:pt x="15010" y="9729"/>
                  <a:pt x="15242" y="9931"/>
                  <a:pt x="15279" y="10204"/>
                </a:cubicBezTo>
                <a:cubicBezTo>
                  <a:pt x="15316" y="10521"/>
                  <a:pt x="15064" y="10802"/>
                  <a:pt x="14744" y="10802"/>
                </a:cubicBezTo>
                <a:lnTo>
                  <a:pt x="13679" y="10802"/>
                </a:lnTo>
                <a:cubicBezTo>
                  <a:pt x="13814" y="10453"/>
                  <a:pt x="13925" y="10092"/>
                  <a:pt x="14011" y="9729"/>
                </a:cubicBezTo>
                <a:lnTo>
                  <a:pt x="14729" y="9729"/>
                </a:lnTo>
                <a:cubicBezTo>
                  <a:pt x="14731" y="9729"/>
                  <a:pt x="14733" y="9729"/>
                  <a:pt x="14735" y="9729"/>
                </a:cubicBezTo>
                <a:close/>
                <a:moveTo>
                  <a:pt x="16961" y="11875"/>
                </a:moveTo>
                <a:cubicBezTo>
                  <a:pt x="17281" y="11875"/>
                  <a:pt x="17530" y="12155"/>
                  <a:pt x="17493" y="12473"/>
                </a:cubicBezTo>
                <a:cubicBezTo>
                  <a:pt x="17456" y="12745"/>
                  <a:pt x="17225" y="12948"/>
                  <a:pt x="16952" y="12948"/>
                </a:cubicBezTo>
                <a:cubicBezTo>
                  <a:pt x="16951" y="12948"/>
                  <a:pt x="16949" y="12948"/>
                  <a:pt x="16947" y="12948"/>
                </a:cubicBezTo>
                <a:lnTo>
                  <a:pt x="12544" y="12948"/>
                </a:lnTo>
                <a:cubicBezTo>
                  <a:pt x="12775" y="12601"/>
                  <a:pt x="12990" y="12244"/>
                  <a:pt x="13187" y="11875"/>
                </a:cubicBezTo>
                <a:close/>
                <a:moveTo>
                  <a:pt x="13116" y="8350"/>
                </a:moveTo>
                <a:lnTo>
                  <a:pt x="13116" y="8350"/>
                </a:lnTo>
                <a:cubicBezTo>
                  <a:pt x="13010" y="10962"/>
                  <a:pt x="11067" y="13265"/>
                  <a:pt x="9903" y="14421"/>
                </a:cubicBezTo>
                <a:lnTo>
                  <a:pt x="9903" y="11563"/>
                </a:lnTo>
                <a:lnTo>
                  <a:pt x="13116" y="8350"/>
                </a:lnTo>
                <a:close/>
                <a:moveTo>
                  <a:pt x="8830" y="9675"/>
                </a:moveTo>
                <a:lnTo>
                  <a:pt x="8830" y="14495"/>
                </a:lnTo>
                <a:cubicBezTo>
                  <a:pt x="7800" y="13571"/>
                  <a:pt x="6149" y="11809"/>
                  <a:pt x="5734" y="9729"/>
                </a:cubicBezTo>
                <a:lnTo>
                  <a:pt x="8292" y="9729"/>
                </a:lnTo>
                <a:cubicBezTo>
                  <a:pt x="8472" y="9729"/>
                  <a:pt x="8653" y="9712"/>
                  <a:pt x="8830" y="9675"/>
                </a:cubicBezTo>
                <a:close/>
                <a:moveTo>
                  <a:pt x="14744" y="14020"/>
                </a:moveTo>
                <a:cubicBezTo>
                  <a:pt x="15064" y="14020"/>
                  <a:pt x="15316" y="14301"/>
                  <a:pt x="15276" y="14618"/>
                </a:cubicBezTo>
                <a:cubicBezTo>
                  <a:pt x="15242" y="14891"/>
                  <a:pt x="15010" y="15093"/>
                  <a:pt x="14735" y="15093"/>
                </a:cubicBezTo>
                <a:cubicBezTo>
                  <a:pt x="14733" y="15093"/>
                  <a:pt x="14731" y="15093"/>
                  <a:pt x="14729" y="15093"/>
                </a:cubicBezTo>
                <a:lnTo>
                  <a:pt x="10764" y="15093"/>
                </a:lnTo>
                <a:cubicBezTo>
                  <a:pt x="11062" y="14796"/>
                  <a:pt x="11396" y="14435"/>
                  <a:pt x="11737" y="14020"/>
                </a:cubicBezTo>
                <a:close/>
                <a:moveTo>
                  <a:pt x="9823" y="7583"/>
                </a:moveTo>
                <a:cubicBezTo>
                  <a:pt x="9597" y="8224"/>
                  <a:pt x="8990" y="8653"/>
                  <a:pt x="8309" y="8656"/>
                </a:cubicBezTo>
                <a:lnTo>
                  <a:pt x="5139" y="8656"/>
                </a:lnTo>
                <a:cubicBezTo>
                  <a:pt x="5136" y="8656"/>
                  <a:pt x="5133" y="8656"/>
                  <a:pt x="5129" y="8656"/>
                </a:cubicBezTo>
                <a:cubicBezTo>
                  <a:pt x="4816" y="8656"/>
                  <a:pt x="4570" y="8923"/>
                  <a:pt x="4596" y="9237"/>
                </a:cubicBezTo>
                <a:cubicBezTo>
                  <a:pt x="4727" y="10842"/>
                  <a:pt x="5545" y="12536"/>
                  <a:pt x="6965" y="14132"/>
                </a:cubicBezTo>
                <a:cubicBezTo>
                  <a:pt x="7597" y="14847"/>
                  <a:pt x="8298" y="15494"/>
                  <a:pt x="9062" y="16063"/>
                </a:cubicBezTo>
                <a:cubicBezTo>
                  <a:pt x="9153" y="16129"/>
                  <a:pt x="9262" y="16166"/>
                  <a:pt x="9371" y="16166"/>
                </a:cubicBezTo>
                <a:lnTo>
                  <a:pt x="12584" y="16166"/>
                </a:lnTo>
                <a:cubicBezTo>
                  <a:pt x="12586" y="16166"/>
                  <a:pt x="12587" y="16166"/>
                  <a:pt x="12589" y="16166"/>
                </a:cubicBezTo>
                <a:cubicBezTo>
                  <a:pt x="12862" y="16166"/>
                  <a:pt x="13093" y="16368"/>
                  <a:pt x="13130" y="16641"/>
                </a:cubicBezTo>
                <a:cubicBezTo>
                  <a:pt x="13167" y="16959"/>
                  <a:pt x="12918" y="17239"/>
                  <a:pt x="12598" y="17239"/>
                </a:cubicBezTo>
                <a:lnTo>
                  <a:pt x="6389" y="17239"/>
                </a:lnTo>
                <a:cubicBezTo>
                  <a:pt x="3800" y="17239"/>
                  <a:pt x="1589" y="15328"/>
                  <a:pt x="1357" y="12887"/>
                </a:cubicBezTo>
                <a:cubicBezTo>
                  <a:pt x="1077" y="9963"/>
                  <a:pt x="3383" y="7583"/>
                  <a:pt x="6161" y="7583"/>
                </a:cubicBezTo>
                <a:close/>
                <a:moveTo>
                  <a:pt x="9379" y="1"/>
                </a:moveTo>
                <a:cubicBezTo>
                  <a:pt x="9268" y="1"/>
                  <a:pt x="9157" y="35"/>
                  <a:pt x="9062" y="104"/>
                </a:cubicBezTo>
                <a:cubicBezTo>
                  <a:pt x="9022" y="136"/>
                  <a:pt x="8006" y="885"/>
                  <a:pt x="6947" y="2107"/>
                </a:cubicBezTo>
                <a:cubicBezTo>
                  <a:pt x="5640" y="3621"/>
                  <a:pt x="4845" y="5206"/>
                  <a:pt x="4633" y="6713"/>
                </a:cubicBezTo>
                <a:cubicBezTo>
                  <a:pt x="1949" y="7434"/>
                  <a:pt x="1" y="9984"/>
                  <a:pt x="287" y="12988"/>
                </a:cubicBezTo>
                <a:cubicBezTo>
                  <a:pt x="579" y="16029"/>
                  <a:pt x="3285" y="18312"/>
                  <a:pt x="6392" y="18312"/>
                </a:cubicBezTo>
                <a:lnTo>
                  <a:pt x="12572" y="18312"/>
                </a:lnTo>
                <a:cubicBezTo>
                  <a:pt x="13410" y="18312"/>
                  <a:pt x="14129" y="17680"/>
                  <a:pt x="14200" y="16841"/>
                </a:cubicBezTo>
                <a:cubicBezTo>
                  <a:pt x="14220" y="16613"/>
                  <a:pt x="14192" y="16384"/>
                  <a:pt x="14114" y="16166"/>
                </a:cubicBezTo>
                <a:lnTo>
                  <a:pt x="14718" y="16166"/>
                </a:lnTo>
                <a:cubicBezTo>
                  <a:pt x="15579" y="16166"/>
                  <a:pt x="16306" y="15500"/>
                  <a:pt x="16349" y="14638"/>
                </a:cubicBezTo>
                <a:cubicBezTo>
                  <a:pt x="16360" y="14430"/>
                  <a:pt x="16332" y="14218"/>
                  <a:pt x="16260" y="14020"/>
                </a:cubicBezTo>
                <a:lnTo>
                  <a:pt x="16935" y="14020"/>
                </a:lnTo>
                <a:cubicBezTo>
                  <a:pt x="17774" y="14020"/>
                  <a:pt x="18523" y="13337"/>
                  <a:pt x="18566" y="12498"/>
                </a:cubicBezTo>
                <a:cubicBezTo>
                  <a:pt x="18618" y="11577"/>
                  <a:pt x="17885" y="10802"/>
                  <a:pt x="16961" y="10802"/>
                </a:cubicBezTo>
                <a:lnTo>
                  <a:pt x="16263" y="10802"/>
                </a:lnTo>
                <a:cubicBezTo>
                  <a:pt x="16332" y="10601"/>
                  <a:pt x="16363" y="10393"/>
                  <a:pt x="16352" y="10181"/>
                </a:cubicBezTo>
                <a:cubicBezTo>
                  <a:pt x="16309" y="9323"/>
                  <a:pt x="15579" y="8656"/>
                  <a:pt x="14718" y="8656"/>
                </a:cubicBezTo>
                <a:lnTo>
                  <a:pt x="14186" y="8656"/>
                </a:lnTo>
                <a:cubicBezTo>
                  <a:pt x="14200" y="8476"/>
                  <a:pt x="14209" y="8295"/>
                  <a:pt x="14209" y="8118"/>
                </a:cubicBezTo>
                <a:cubicBezTo>
                  <a:pt x="14209" y="6050"/>
                  <a:pt x="13207" y="4055"/>
                  <a:pt x="11948" y="2442"/>
                </a:cubicBezTo>
                <a:cubicBezTo>
                  <a:pt x="10850" y="1031"/>
                  <a:pt x="9760" y="153"/>
                  <a:pt x="9714" y="119"/>
                </a:cubicBezTo>
                <a:cubicBezTo>
                  <a:pt x="9616" y="40"/>
                  <a:pt x="9498" y="1"/>
                  <a:pt x="937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27"/>
          <p:cNvSpPr/>
          <p:nvPr/>
        </p:nvSpPr>
        <p:spPr>
          <a:xfrm>
            <a:off x="1435900" y="3298775"/>
            <a:ext cx="1335600" cy="11976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05" name="Google Shape;405;p27"/>
          <p:cNvGrpSpPr/>
          <p:nvPr/>
        </p:nvGrpSpPr>
        <p:grpSpPr>
          <a:xfrm>
            <a:off x="1699665" y="3535964"/>
            <a:ext cx="808385" cy="723468"/>
            <a:chOff x="5641350" y="2715800"/>
            <a:chExt cx="457775" cy="457775"/>
          </a:xfrm>
        </p:grpSpPr>
        <p:sp>
          <p:nvSpPr>
            <p:cNvPr id="406" name="Google Shape;406;p27"/>
            <p:cNvSpPr/>
            <p:nvPr/>
          </p:nvSpPr>
          <p:spPr>
            <a:xfrm>
              <a:off x="5749575" y="2715800"/>
              <a:ext cx="241425" cy="322750"/>
            </a:xfrm>
            <a:custGeom>
              <a:rect b="b" l="l" r="r" t="t"/>
              <a:pathLst>
                <a:path extrusionOk="0" h="12910" w="9657">
                  <a:moveTo>
                    <a:pt x="1362" y="1073"/>
                  </a:moveTo>
                  <a:cubicBezTo>
                    <a:pt x="2978" y="1076"/>
                    <a:pt x="4289" y="2384"/>
                    <a:pt x="4292" y="4000"/>
                  </a:cubicBezTo>
                  <a:lnTo>
                    <a:pt x="4292" y="4292"/>
                  </a:lnTo>
                  <a:lnTo>
                    <a:pt x="4000" y="4292"/>
                  </a:lnTo>
                  <a:cubicBezTo>
                    <a:pt x="2383" y="4289"/>
                    <a:pt x="1076" y="2979"/>
                    <a:pt x="1073" y="1362"/>
                  </a:cubicBezTo>
                  <a:lnTo>
                    <a:pt x="1073" y="1073"/>
                  </a:lnTo>
                  <a:close/>
                  <a:moveTo>
                    <a:pt x="8583" y="3219"/>
                  </a:moveTo>
                  <a:lnTo>
                    <a:pt x="8583" y="3508"/>
                  </a:lnTo>
                  <a:cubicBezTo>
                    <a:pt x="8580" y="5124"/>
                    <a:pt x="7270" y="6435"/>
                    <a:pt x="5653" y="6438"/>
                  </a:cubicBezTo>
                  <a:lnTo>
                    <a:pt x="5365" y="6438"/>
                  </a:lnTo>
                  <a:lnTo>
                    <a:pt x="5365" y="6146"/>
                  </a:lnTo>
                  <a:cubicBezTo>
                    <a:pt x="5367" y="4529"/>
                    <a:pt x="6675" y="3222"/>
                    <a:pt x="8291" y="3219"/>
                  </a:cubicBezTo>
                  <a:close/>
                  <a:moveTo>
                    <a:pt x="535" y="0"/>
                  </a:moveTo>
                  <a:cubicBezTo>
                    <a:pt x="240" y="0"/>
                    <a:pt x="0" y="241"/>
                    <a:pt x="0" y="535"/>
                  </a:cubicBezTo>
                  <a:lnTo>
                    <a:pt x="0" y="1362"/>
                  </a:lnTo>
                  <a:cubicBezTo>
                    <a:pt x="3" y="3571"/>
                    <a:pt x="1791" y="5362"/>
                    <a:pt x="4000" y="5365"/>
                  </a:cubicBezTo>
                  <a:lnTo>
                    <a:pt x="4292" y="5365"/>
                  </a:lnTo>
                  <a:lnTo>
                    <a:pt x="4292" y="12374"/>
                  </a:lnTo>
                  <a:cubicBezTo>
                    <a:pt x="4292" y="12669"/>
                    <a:pt x="4532" y="12909"/>
                    <a:pt x="4827" y="12909"/>
                  </a:cubicBezTo>
                  <a:cubicBezTo>
                    <a:pt x="5124" y="12909"/>
                    <a:pt x="5365" y="12669"/>
                    <a:pt x="5365" y="12374"/>
                  </a:cubicBezTo>
                  <a:lnTo>
                    <a:pt x="5365" y="7511"/>
                  </a:lnTo>
                  <a:lnTo>
                    <a:pt x="5653" y="7511"/>
                  </a:lnTo>
                  <a:cubicBezTo>
                    <a:pt x="7862" y="7508"/>
                    <a:pt x="9653" y="5717"/>
                    <a:pt x="9656" y="3508"/>
                  </a:cubicBezTo>
                  <a:lnTo>
                    <a:pt x="9656" y="2681"/>
                  </a:lnTo>
                  <a:cubicBezTo>
                    <a:pt x="9656" y="2386"/>
                    <a:pt x="9416" y="2146"/>
                    <a:pt x="9118" y="2146"/>
                  </a:cubicBezTo>
                  <a:lnTo>
                    <a:pt x="8291" y="2146"/>
                  </a:lnTo>
                  <a:cubicBezTo>
                    <a:pt x="7181" y="2146"/>
                    <a:pt x="6120" y="2610"/>
                    <a:pt x="5365" y="3422"/>
                  </a:cubicBezTo>
                  <a:lnTo>
                    <a:pt x="5365" y="535"/>
                  </a:lnTo>
                  <a:cubicBezTo>
                    <a:pt x="5365" y="241"/>
                    <a:pt x="5124" y="0"/>
                    <a:pt x="4827" y="0"/>
                  </a:cubicBezTo>
                  <a:cubicBezTo>
                    <a:pt x="4532" y="0"/>
                    <a:pt x="4292" y="241"/>
                    <a:pt x="4292" y="535"/>
                  </a:cubicBezTo>
                  <a:lnTo>
                    <a:pt x="4292" y="1276"/>
                  </a:lnTo>
                  <a:cubicBezTo>
                    <a:pt x="3536" y="464"/>
                    <a:pt x="2475" y="0"/>
                    <a:pt x="136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27"/>
            <p:cNvSpPr/>
            <p:nvPr/>
          </p:nvSpPr>
          <p:spPr>
            <a:xfrm>
              <a:off x="5641350" y="2931225"/>
              <a:ext cx="457775" cy="242350"/>
            </a:xfrm>
            <a:custGeom>
              <a:rect b="b" l="l" r="r" t="t"/>
              <a:pathLst>
                <a:path extrusionOk="0" h="9694" w="18311">
                  <a:moveTo>
                    <a:pt x="13985" y="1074"/>
                  </a:moveTo>
                  <a:cubicBezTo>
                    <a:pt x="14981" y="1074"/>
                    <a:pt x="15161" y="1205"/>
                    <a:pt x="15410" y="1388"/>
                  </a:cubicBezTo>
                  <a:cubicBezTo>
                    <a:pt x="15948" y="1780"/>
                    <a:pt x="16577" y="2029"/>
                    <a:pt x="17238" y="2109"/>
                  </a:cubicBezTo>
                  <a:lnTo>
                    <a:pt x="17238" y="3219"/>
                  </a:lnTo>
                  <a:lnTo>
                    <a:pt x="14520" y="3219"/>
                  </a:lnTo>
                  <a:cubicBezTo>
                    <a:pt x="14225" y="3219"/>
                    <a:pt x="13985" y="3460"/>
                    <a:pt x="13985" y="3757"/>
                  </a:cubicBezTo>
                  <a:cubicBezTo>
                    <a:pt x="13985" y="4052"/>
                    <a:pt x="14225" y="4292"/>
                    <a:pt x="14520" y="4292"/>
                  </a:cubicBezTo>
                  <a:lnTo>
                    <a:pt x="17238" y="4292"/>
                  </a:lnTo>
                  <a:lnTo>
                    <a:pt x="17238" y="8621"/>
                  </a:lnTo>
                  <a:lnTo>
                    <a:pt x="1073" y="8621"/>
                  </a:lnTo>
                  <a:lnTo>
                    <a:pt x="1073" y="4292"/>
                  </a:lnTo>
                  <a:lnTo>
                    <a:pt x="3791" y="4292"/>
                  </a:lnTo>
                  <a:cubicBezTo>
                    <a:pt x="4089" y="4292"/>
                    <a:pt x="4329" y="4052"/>
                    <a:pt x="4329" y="3757"/>
                  </a:cubicBezTo>
                  <a:cubicBezTo>
                    <a:pt x="4329" y="3460"/>
                    <a:pt x="4089" y="3219"/>
                    <a:pt x="3791" y="3219"/>
                  </a:cubicBezTo>
                  <a:lnTo>
                    <a:pt x="1073" y="3219"/>
                  </a:lnTo>
                  <a:lnTo>
                    <a:pt x="1073" y="2112"/>
                  </a:lnTo>
                  <a:cubicBezTo>
                    <a:pt x="1597" y="2044"/>
                    <a:pt x="2100" y="1872"/>
                    <a:pt x="2555" y="1609"/>
                  </a:cubicBezTo>
                  <a:cubicBezTo>
                    <a:pt x="2979" y="1365"/>
                    <a:pt x="3628" y="1074"/>
                    <a:pt x="4329" y="1074"/>
                  </a:cubicBezTo>
                  <a:cubicBezTo>
                    <a:pt x="5279" y="1074"/>
                    <a:pt x="6120" y="1606"/>
                    <a:pt x="6475" y="1869"/>
                  </a:cubicBezTo>
                  <a:lnTo>
                    <a:pt x="6475" y="3754"/>
                  </a:lnTo>
                  <a:cubicBezTo>
                    <a:pt x="6475" y="5236"/>
                    <a:pt x="7676" y="6438"/>
                    <a:pt x="9156" y="6438"/>
                  </a:cubicBezTo>
                  <a:cubicBezTo>
                    <a:pt x="10638" y="6438"/>
                    <a:pt x="11839" y="5236"/>
                    <a:pt x="11839" y="3754"/>
                  </a:cubicBezTo>
                  <a:lnTo>
                    <a:pt x="11839" y="1866"/>
                  </a:lnTo>
                  <a:cubicBezTo>
                    <a:pt x="12191" y="1606"/>
                    <a:pt x="13029" y="1074"/>
                    <a:pt x="13985" y="1074"/>
                  </a:cubicBezTo>
                  <a:close/>
                  <a:moveTo>
                    <a:pt x="4329" y="1"/>
                  </a:moveTo>
                  <a:cubicBezTo>
                    <a:pt x="3391" y="1"/>
                    <a:pt x="2555" y="373"/>
                    <a:pt x="2017" y="682"/>
                  </a:cubicBezTo>
                  <a:cubicBezTo>
                    <a:pt x="1574" y="939"/>
                    <a:pt x="1070" y="1074"/>
                    <a:pt x="558" y="1074"/>
                  </a:cubicBezTo>
                  <a:lnTo>
                    <a:pt x="538" y="1074"/>
                  </a:lnTo>
                  <a:cubicBezTo>
                    <a:pt x="241" y="1074"/>
                    <a:pt x="0" y="1314"/>
                    <a:pt x="0" y="1611"/>
                  </a:cubicBezTo>
                  <a:lnTo>
                    <a:pt x="0" y="9156"/>
                  </a:lnTo>
                  <a:cubicBezTo>
                    <a:pt x="0" y="9454"/>
                    <a:pt x="241" y="9694"/>
                    <a:pt x="538" y="9694"/>
                  </a:cubicBezTo>
                  <a:lnTo>
                    <a:pt x="17776" y="9694"/>
                  </a:lnTo>
                  <a:cubicBezTo>
                    <a:pt x="18071" y="9694"/>
                    <a:pt x="18311" y="9454"/>
                    <a:pt x="18311" y="9156"/>
                  </a:cubicBezTo>
                  <a:lnTo>
                    <a:pt x="18311" y="1611"/>
                  </a:lnTo>
                  <a:cubicBezTo>
                    <a:pt x="18311" y="1314"/>
                    <a:pt x="18071" y="1074"/>
                    <a:pt x="17776" y="1074"/>
                  </a:cubicBezTo>
                  <a:lnTo>
                    <a:pt x="17770" y="1074"/>
                  </a:lnTo>
                  <a:cubicBezTo>
                    <a:pt x="17175" y="1074"/>
                    <a:pt x="16554" y="902"/>
                    <a:pt x="16045" y="527"/>
                  </a:cubicBezTo>
                  <a:cubicBezTo>
                    <a:pt x="15630" y="218"/>
                    <a:pt x="15238" y="1"/>
                    <a:pt x="13985" y="1"/>
                  </a:cubicBezTo>
                  <a:cubicBezTo>
                    <a:pt x="12317" y="1"/>
                    <a:pt x="11001" y="1162"/>
                    <a:pt x="10944" y="1211"/>
                  </a:cubicBezTo>
                  <a:cubicBezTo>
                    <a:pt x="10832" y="1314"/>
                    <a:pt x="10766" y="1457"/>
                    <a:pt x="10766" y="1611"/>
                  </a:cubicBezTo>
                  <a:lnTo>
                    <a:pt x="10766" y="3757"/>
                  </a:lnTo>
                  <a:cubicBezTo>
                    <a:pt x="10766" y="4647"/>
                    <a:pt x="10045" y="5365"/>
                    <a:pt x="9156" y="5365"/>
                  </a:cubicBezTo>
                  <a:cubicBezTo>
                    <a:pt x="8269" y="5365"/>
                    <a:pt x="7548" y="4647"/>
                    <a:pt x="7548" y="3757"/>
                  </a:cubicBezTo>
                  <a:lnTo>
                    <a:pt x="7548" y="1611"/>
                  </a:lnTo>
                  <a:cubicBezTo>
                    <a:pt x="7548" y="1457"/>
                    <a:pt x="7482" y="1314"/>
                    <a:pt x="7367" y="1211"/>
                  </a:cubicBezTo>
                  <a:cubicBezTo>
                    <a:pt x="7313" y="1162"/>
                    <a:pt x="5997" y="1"/>
                    <a:pt x="432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27"/>
            <p:cNvSpPr/>
            <p:nvPr/>
          </p:nvSpPr>
          <p:spPr>
            <a:xfrm>
              <a:off x="5937325" y="3092175"/>
              <a:ext cx="107300" cy="26825"/>
            </a:xfrm>
            <a:custGeom>
              <a:rect b="b" l="l" r="r" t="t"/>
              <a:pathLst>
                <a:path extrusionOk="0" h="1073" w="4292">
                  <a:moveTo>
                    <a:pt x="535" y="0"/>
                  </a:moveTo>
                  <a:cubicBezTo>
                    <a:pt x="241" y="0"/>
                    <a:pt x="0" y="240"/>
                    <a:pt x="0" y="538"/>
                  </a:cubicBezTo>
                  <a:cubicBezTo>
                    <a:pt x="0" y="833"/>
                    <a:pt x="241" y="1073"/>
                    <a:pt x="535" y="1073"/>
                  </a:cubicBezTo>
                  <a:lnTo>
                    <a:pt x="3754" y="1073"/>
                  </a:lnTo>
                  <a:cubicBezTo>
                    <a:pt x="4052" y="1073"/>
                    <a:pt x="4292" y="833"/>
                    <a:pt x="4292" y="538"/>
                  </a:cubicBezTo>
                  <a:cubicBezTo>
                    <a:pt x="4292" y="240"/>
                    <a:pt x="4052" y="0"/>
                    <a:pt x="375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27"/>
            <p:cNvSpPr/>
            <p:nvPr/>
          </p:nvSpPr>
          <p:spPr>
            <a:xfrm>
              <a:off x="5695925" y="3092175"/>
              <a:ext cx="107300" cy="26825"/>
            </a:xfrm>
            <a:custGeom>
              <a:rect b="b" l="l" r="r" t="t"/>
              <a:pathLst>
                <a:path extrusionOk="0" h="1073" w="4292">
                  <a:moveTo>
                    <a:pt x="535" y="0"/>
                  </a:moveTo>
                  <a:cubicBezTo>
                    <a:pt x="241" y="0"/>
                    <a:pt x="0" y="240"/>
                    <a:pt x="0" y="538"/>
                  </a:cubicBezTo>
                  <a:cubicBezTo>
                    <a:pt x="0" y="833"/>
                    <a:pt x="241" y="1073"/>
                    <a:pt x="535" y="1073"/>
                  </a:cubicBezTo>
                  <a:lnTo>
                    <a:pt x="3754" y="1073"/>
                  </a:lnTo>
                  <a:cubicBezTo>
                    <a:pt x="4051" y="1073"/>
                    <a:pt x="4292" y="833"/>
                    <a:pt x="4292" y="538"/>
                  </a:cubicBezTo>
                  <a:cubicBezTo>
                    <a:pt x="4292" y="240"/>
                    <a:pt x="4051" y="0"/>
                    <a:pt x="375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10" name="Google Shape;410;p27"/>
          <p:cNvSpPr txBox="1"/>
          <p:nvPr/>
        </p:nvSpPr>
        <p:spPr>
          <a:xfrm>
            <a:off x="1155838" y="4400950"/>
            <a:ext cx="18957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solidFill>
                  <a:schemeClr val="dk1"/>
                </a:solidFill>
                <a:latin typeface="Ramabhadra"/>
                <a:ea typeface="Ramabhadra"/>
                <a:cs typeface="Ramabhadra"/>
                <a:sym typeface="Ramabhadra"/>
              </a:rPr>
              <a:t>Biorremediación</a:t>
            </a:r>
            <a:endParaRPr sz="2000">
              <a:latin typeface="Comfortaa"/>
              <a:ea typeface="Comfortaa"/>
              <a:cs typeface="Comfortaa"/>
              <a:sym typeface="Comforta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28"/>
          <p:cNvSpPr txBox="1"/>
          <p:nvPr>
            <p:ph type="title"/>
          </p:nvPr>
        </p:nvSpPr>
        <p:spPr>
          <a:xfrm>
            <a:off x="358425" y="181600"/>
            <a:ext cx="4233300" cy="618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600"/>
              <a:t>      </a:t>
            </a:r>
            <a:r>
              <a:rPr lang="en" sz="3600"/>
              <a:t>2. OBJETIVOS</a:t>
            </a:r>
            <a:endParaRPr sz="3600"/>
          </a:p>
        </p:txBody>
      </p:sp>
      <p:sp>
        <p:nvSpPr>
          <p:cNvPr id="416" name="Google Shape;416;p28"/>
          <p:cNvSpPr txBox="1"/>
          <p:nvPr>
            <p:ph idx="1" type="subTitle"/>
          </p:nvPr>
        </p:nvSpPr>
        <p:spPr>
          <a:xfrm>
            <a:off x="3622075" y="508125"/>
            <a:ext cx="5007600" cy="43878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t>GENERAL</a:t>
            </a:r>
            <a:endParaRPr/>
          </a:p>
          <a:p>
            <a:pPr indent="0" lvl="0" marL="0" rtl="0" algn="ctr">
              <a:spcBef>
                <a:spcPts val="0"/>
              </a:spcBef>
              <a:spcAft>
                <a:spcPts val="0"/>
              </a:spcAft>
              <a:buNone/>
            </a:pPr>
            <a:r>
              <a:rPr lang="en"/>
              <a:t>Realizar una revisión documental sobre microorganismos con capacidad de biorrecuperación de suelos en cultivos de cacao en Colombia.</a:t>
            </a:r>
            <a:endParaRPr/>
          </a:p>
          <a:p>
            <a:pPr indent="0" lvl="0" marL="0" rtl="0" algn="ctr">
              <a:spcBef>
                <a:spcPts val="0"/>
              </a:spcBef>
              <a:spcAft>
                <a:spcPts val="0"/>
              </a:spcAft>
              <a:buNone/>
            </a:pPr>
            <a:r>
              <a:t/>
            </a:r>
            <a:endParaRPr/>
          </a:p>
          <a:p>
            <a:pPr indent="0" lvl="0" marL="0" rtl="0" algn="ctr">
              <a:spcBef>
                <a:spcPts val="0"/>
              </a:spcBef>
              <a:spcAft>
                <a:spcPts val="0"/>
              </a:spcAft>
              <a:buNone/>
            </a:pPr>
            <a:r>
              <a:rPr lang="en"/>
              <a:t>ESPECIFICOS</a:t>
            </a:r>
            <a:endParaRPr/>
          </a:p>
          <a:p>
            <a:pPr indent="-361950" lvl="0" marL="457200" rtl="0" algn="l">
              <a:spcBef>
                <a:spcPts val="0"/>
              </a:spcBef>
              <a:spcAft>
                <a:spcPts val="0"/>
              </a:spcAft>
              <a:buClr>
                <a:schemeClr val="dk1"/>
              </a:buClr>
              <a:buSzPts val="2100"/>
              <a:buChar char="●"/>
            </a:pPr>
            <a:r>
              <a:rPr lang="en"/>
              <a:t>Recopilar información sobre microorganismos con capacidad biorrecuperadora en suelos con cultivos de cacao. </a:t>
            </a:r>
            <a:endParaRPr/>
          </a:p>
          <a:p>
            <a:pPr indent="-361950" lvl="0" marL="457200" rtl="0" algn="l">
              <a:spcBef>
                <a:spcPts val="0"/>
              </a:spcBef>
              <a:spcAft>
                <a:spcPts val="0"/>
              </a:spcAft>
              <a:buClr>
                <a:schemeClr val="dk1"/>
              </a:buClr>
              <a:buSzPts val="2100"/>
              <a:buChar char="●"/>
            </a:pPr>
            <a:r>
              <a:rPr lang="en"/>
              <a:t>Organizar la información relacionada con la capacidad de biorrecuperación de suelos en cultivos de cacao en Colombia. </a:t>
            </a:r>
            <a:endParaRPr/>
          </a:p>
          <a:p>
            <a:pPr indent="-361950" lvl="0" marL="457200" rtl="0" algn="l">
              <a:spcBef>
                <a:spcPts val="0"/>
              </a:spcBef>
              <a:spcAft>
                <a:spcPts val="0"/>
              </a:spcAft>
              <a:buClr>
                <a:schemeClr val="dk1"/>
              </a:buClr>
              <a:buSzPts val="2100"/>
              <a:buChar char="●"/>
            </a:pPr>
            <a:r>
              <a:rPr lang="en"/>
              <a:t>Analizar la información para establecer cuáles son los microorganismos que más se utilizan en biorrecuperación de suelos en cultivos de cacao en Colombia. </a:t>
            </a:r>
            <a:endParaRPr/>
          </a:p>
          <a:p>
            <a:pPr indent="0" lvl="0" marL="0" rtl="0" algn="ctr">
              <a:spcBef>
                <a:spcPts val="0"/>
              </a:spcBef>
              <a:spcAft>
                <a:spcPts val="0"/>
              </a:spcAft>
              <a:buNone/>
            </a:pPr>
            <a:r>
              <a:t/>
            </a:r>
            <a:endParaRPr/>
          </a:p>
        </p:txBody>
      </p:sp>
      <p:grpSp>
        <p:nvGrpSpPr>
          <p:cNvPr id="417" name="Google Shape;417;p28"/>
          <p:cNvGrpSpPr/>
          <p:nvPr/>
        </p:nvGrpSpPr>
        <p:grpSpPr>
          <a:xfrm>
            <a:off x="1165749" y="2006339"/>
            <a:ext cx="1437322" cy="1391605"/>
            <a:chOff x="713228" y="1621715"/>
            <a:chExt cx="1962483" cy="1900062"/>
          </a:xfrm>
        </p:grpSpPr>
        <p:grpSp>
          <p:nvGrpSpPr>
            <p:cNvPr id="418" name="Google Shape;418;p28"/>
            <p:cNvGrpSpPr/>
            <p:nvPr/>
          </p:nvGrpSpPr>
          <p:grpSpPr>
            <a:xfrm>
              <a:off x="713228" y="1621715"/>
              <a:ext cx="1962483" cy="1900062"/>
              <a:chOff x="2858475" y="4442750"/>
              <a:chExt cx="979625" cy="1024900"/>
            </a:xfrm>
          </p:grpSpPr>
          <p:sp>
            <p:nvSpPr>
              <p:cNvPr id="419" name="Google Shape;419;p28"/>
              <p:cNvSpPr/>
              <p:nvPr/>
            </p:nvSpPr>
            <p:spPr>
              <a:xfrm>
                <a:off x="3321800" y="5445675"/>
                <a:ext cx="71675" cy="21975"/>
              </a:xfrm>
              <a:custGeom>
                <a:rect b="b" l="l" r="r" t="t"/>
                <a:pathLst>
                  <a:path extrusionOk="0" h="879" w="2867">
                    <a:moveTo>
                      <a:pt x="1" y="0"/>
                    </a:moveTo>
                    <a:cubicBezTo>
                      <a:pt x="1" y="462"/>
                      <a:pt x="370" y="878"/>
                      <a:pt x="833" y="878"/>
                    </a:cubicBezTo>
                    <a:lnTo>
                      <a:pt x="2034" y="878"/>
                    </a:lnTo>
                    <a:cubicBezTo>
                      <a:pt x="2496" y="878"/>
                      <a:pt x="2866" y="462"/>
                      <a:pt x="2866"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0" name="Google Shape;420;p28"/>
              <p:cNvGrpSpPr/>
              <p:nvPr/>
            </p:nvGrpSpPr>
            <p:grpSpPr>
              <a:xfrm>
                <a:off x="2858475" y="4442750"/>
                <a:ext cx="979625" cy="1002950"/>
                <a:chOff x="2858475" y="4442750"/>
                <a:chExt cx="979625" cy="1002950"/>
              </a:xfrm>
            </p:grpSpPr>
            <p:sp>
              <p:nvSpPr>
                <p:cNvPr id="421" name="Google Shape;421;p28"/>
                <p:cNvSpPr/>
                <p:nvPr/>
              </p:nvSpPr>
              <p:spPr>
                <a:xfrm>
                  <a:off x="3121925" y="4675000"/>
                  <a:ext cx="461025" cy="615850"/>
                </a:xfrm>
                <a:custGeom>
                  <a:rect b="b" l="l" r="r" t="t"/>
                  <a:pathLst>
                    <a:path extrusionOk="0" h="24634" w="18441">
                      <a:moveTo>
                        <a:pt x="9382" y="0"/>
                      </a:moveTo>
                      <a:cubicBezTo>
                        <a:pt x="4391" y="0"/>
                        <a:pt x="555" y="4067"/>
                        <a:pt x="324" y="9059"/>
                      </a:cubicBezTo>
                      <a:cubicBezTo>
                        <a:pt x="0" y="17470"/>
                        <a:pt x="5269" y="18718"/>
                        <a:pt x="5454" y="24634"/>
                      </a:cubicBezTo>
                      <a:lnTo>
                        <a:pt x="13311" y="24634"/>
                      </a:lnTo>
                      <a:cubicBezTo>
                        <a:pt x="13542" y="19273"/>
                        <a:pt x="18441" y="17054"/>
                        <a:pt x="18441" y="9059"/>
                      </a:cubicBezTo>
                      <a:cubicBezTo>
                        <a:pt x="18441" y="4067"/>
                        <a:pt x="14374" y="0"/>
                        <a:pt x="938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28"/>
                <p:cNvSpPr/>
                <p:nvPr/>
              </p:nvSpPr>
              <p:spPr>
                <a:xfrm>
                  <a:off x="3253625" y="5285050"/>
                  <a:ext cx="206850" cy="132900"/>
                </a:xfrm>
                <a:custGeom>
                  <a:rect b="b" l="l" r="r" t="t"/>
                  <a:pathLst>
                    <a:path extrusionOk="0" h="5316" w="8274">
                      <a:moveTo>
                        <a:pt x="417" y="1"/>
                      </a:moveTo>
                      <a:cubicBezTo>
                        <a:pt x="186" y="1"/>
                        <a:pt x="1" y="186"/>
                        <a:pt x="47" y="417"/>
                      </a:cubicBezTo>
                      <a:lnTo>
                        <a:pt x="47" y="3652"/>
                      </a:lnTo>
                      <a:cubicBezTo>
                        <a:pt x="1" y="4576"/>
                        <a:pt x="740" y="5316"/>
                        <a:pt x="1711" y="5316"/>
                      </a:cubicBezTo>
                      <a:lnTo>
                        <a:pt x="6610" y="5316"/>
                      </a:lnTo>
                      <a:cubicBezTo>
                        <a:pt x="7534" y="5316"/>
                        <a:pt x="8274" y="4576"/>
                        <a:pt x="8274" y="3652"/>
                      </a:cubicBezTo>
                      <a:lnTo>
                        <a:pt x="8274" y="417"/>
                      </a:lnTo>
                      <a:cubicBezTo>
                        <a:pt x="8274" y="186"/>
                        <a:pt x="8135" y="47"/>
                        <a:pt x="7904"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28"/>
                <p:cNvSpPr/>
                <p:nvPr/>
              </p:nvSpPr>
              <p:spPr>
                <a:xfrm>
                  <a:off x="3295225" y="5417925"/>
                  <a:ext cx="123650" cy="27775"/>
                </a:xfrm>
                <a:custGeom>
                  <a:rect b="b" l="l" r="r" t="t"/>
                  <a:pathLst>
                    <a:path extrusionOk="0" h="1111" w="4946">
                      <a:moveTo>
                        <a:pt x="47" y="1"/>
                      </a:moveTo>
                      <a:lnTo>
                        <a:pt x="47" y="232"/>
                      </a:lnTo>
                      <a:cubicBezTo>
                        <a:pt x="1" y="694"/>
                        <a:pt x="417" y="1110"/>
                        <a:pt x="925" y="1110"/>
                      </a:cubicBezTo>
                      <a:lnTo>
                        <a:pt x="4022" y="1110"/>
                      </a:lnTo>
                      <a:cubicBezTo>
                        <a:pt x="4530" y="1110"/>
                        <a:pt x="4946" y="694"/>
                        <a:pt x="4946" y="232"/>
                      </a:cubicBezTo>
                      <a:lnTo>
                        <a:pt x="4946" y="1"/>
                      </a:ln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28"/>
                <p:cNvSpPr/>
                <p:nvPr/>
              </p:nvSpPr>
              <p:spPr>
                <a:xfrm>
                  <a:off x="3253625" y="5308175"/>
                  <a:ext cx="206850" cy="109775"/>
                </a:xfrm>
                <a:custGeom>
                  <a:rect b="b" l="l" r="r" t="t"/>
                  <a:pathLst>
                    <a:path extrusionOk="0" h="4391" w="8274">
                      <a:moveTo>
                        <a:pt x="8274" y="0"/>
                      </a:moveTo>
                      <a:cubicBezTo>
                        <a:pt x="6980" y="925"/>
                        <a:pt x="5408" y="1433"/>
                        <a:pt x="3837" y="1479"/>
                      </a:cubicBezTo>
                      <a:cubicBezTo>
                        <a:pt x="3609" y="1456"/>
                        <a:pt x="3383" y="1444"/>
                        <a:pt x="3158" y="1444"/>
                      </a:cubicBezTo>
                      <a:cubicBezTo>
                        <a:pt x="2061" y="1444"/>
                        <a:pt x="1006" y="1720"/>
                        <a:pt x="47" y="2219"/>
                      </a:cubicBezTo>
                      <a:lnTo>
                        <a:pt x="47" y="2727"/>
                      </a:lnTo>
                      <a:cubicBezTo>
                        <a:pt x="1" y="3651"/>
                        <a:pt x="740" y="4391"/>
                        <a:pt x="1711" y="4391"/>
                      </a:cubicBezTo>
                      <a:lnTo>
                        <a:pt x="6610" y="4391"/>
                      </a:lnTo>
                      <a:cubicBezTo>
                        <a:pt x="7534" y="4391"/>
                        <a:pt x="8274" y="3651"/>
                        <a:pt x="8274" y="2727"/>
                      </a:cubicBezTo>
                      <a:lnTo>
                        <a:pt x="8274" y="0"/>
                      </a:ln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28"/>
                <p:cNvSpPr/>
                <p:nvPr/>
              </p:nvSpPr>
              <p:spPr>
                <a:xfrm>
                  <a:off x="3342600" y="4442750"/>
                  <a:ext cx="26600" cy="159175"/>
                </a:xfrm>
                <a:custGeom>
                  <a:rect b="b" l="l" r="r" t="t"/>
                  <a:pathLst>
                    <a:path extrusionOk="0" h="6367" w="1064">
                      <a:moveTo>
                        <a:pt x="532" y="0"/>
                      </a:moveTo>
                      <a:cubicBezTo>
                        <a:pt x="266" y="0"/>
                        <a:pt x="1" y="185"/>
                        <a:pt x="47" y="555"/>
                      </a:cubicBezTo>
                      <a:lnTo>
                        <a:pt x="47" y="5916"/>
                      </a:lnTo>
                      <a:cubicBezTo>
                        <a:pt x="70" y="6217"/>
                        <a:pt x="301" y="6367"/>
                        <a:pt x="532" y="6367"/>
                      </a:cubicBezTo>
                      <a:cubicBezTo>
                        <a:pt x="763" y="6367"/>
                        <a:pt x="994" y="6217"/>
                        <a:pt x="1017" y="5916"/>
                      </a:cubicBezTo>
                      <a:lnTo>
                        <a:pt x="1017" y="555"/>
                      </a:lnTo>
                      <a:cubicBezTo>
                        <a:pt x="1064" y="185"/>
                        <a:pt x="798" y="0"/>
                        <a:pt x="53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28"/>
                <p:cNvSpPr/>
                <p:nvPr/>
              </p:nvSpPr>
              <p:spPr>
                <a:xfrm>
                  <a:off x="3621050" y="4638375"/>
                  <a:ext cx="135225" cy="105350"/>
                </a:xfrm>
                <a:custGeom>
                  <a:rect b="b" l="l" r="r" t="t"/>
                  <a:pathLst>
                    <a:path extrusionOk="0" h="4214" w="5409">
                      <a:moveTo>
                        <a:pt x="4849" y="1"/>
                      </a:moveTo>
                      <a:cubicBezTo>
                        <a:pt x="4756" y="1"/>
                        <a:pt x="4663" y="27"/>
                        <a:pt x="4576" y="79"/>
                      </a:cubicBezTo>
                      <a:lnTo>
                        <a:pt x="278" y="3360"/>
                      </a:lnTo>
                      <a:cubicBezTo>
                        <a:pt x="47" y="3499"/>
                        <a:pt x="1" y="3822"/>
                        <a:pt x="186" y="4007"/>
                      </a:cubicBezTo>
                      <a:cubicBezTo>
                        <a:pt x="267" y="4142"/>
                        <a:pt x="410" y="4214"/>
                        <a:pt x="562" y="4214"/>
                      </a:cubicBezTo>
                      <a:cubicBezTo>
                        <a:pt x="670" y="4214"/>
                        <a:pt x="783" y="4177"/>
                        <a:pt x="879" y="4099"/>
                      </a:cubicBezTo>
                      <a:lnTo>
                        <a:pt x="5177" y="864"/>
                      </a:lnTo>
                      <a:cubicBezTo>
                        <a:pt x="5362" y="726"/>
                        <a:pt x="5408" y="402"/>
                        <a:pt x="5270" y="217"/>
                      </a:cubicBezTo>
                      <a:cubicBezTo>
                        <a:pt x="5154" y="73"/>
                        <a:pt x="5003" y="1"/>
                        <a:pt x="484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28"/>
                <p:cNvSpPr/>
                <p:nvPr/>
              </p:nvSpPr>
              <p:spPr>
                <a:xfrm>
                  <a:off x="3673350" y="5026800"/>
                  <a:ext cx="164750" cy="61325"/>
                </a:xfrm>
                <a:custGeom>
                  <a:rect b="b" l="l" r="r" t="t"/>
                  <a:pathLst>
                    <a:path extrusionOk="0" h="2453" w="6590">
                      <a:moveTo>
                        <a:pt x="701" y="0"/>
                      </a:moveTo>
                      <a:cubicBezTo>
                        <a:pt x="177" y="0"/>
                        <a:pt x="1" y="781"/>
                        <a:pt x="590" y="949"/>
                      </a:cubicBezTo>
                      <a:lnTo>
                        <a:pt x="5766" y="2428"/>
                      </a:lnTo>
                      <a:cubicBezTo>
                        <a:pt x="5824" y="2444"/>
                        <a:pt x="5879" y="2452"/>
                        <a:pt x="5930" y="2452"/>
                      </a:cubicBezTo>
                      <a:cubicBezTo>
                        <a:pt x="6448" y="2452"/>
                        <a:pt x="6590" y="1672"/>
                        <a:pt x="6043" y="1503"/>
                      </a:cubicBezTo>
                      <a:lnTo>
                        <a:pt x="867" y="24"/>
                      </a:lnTo>
                      <a:cubicBezTo>
                        <a:pt x="809" y="8"/>
                        <a:pt x="753" y="0"/>
                        <a:pt x="70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28"/>
                <p:cNvSpPr/>
                <p:nvPr/>
              </p:nvSpPr>
              <p:spPr>
                <a:xfrm>
                  <a:off x="2858475" y="4959050"/>
                  <a:ext cx="159475" cy="36025"/>
                </a:xfrm>
                <a:custGeom>
                  <a:rect b="b" l="l" r="r" t="t"/>
                  <a:pathLst>
                    <a:path extrusionOk="0" h="1441" w="6379">
                      <a:moveTo>
                        <a:pt x="5941" y="1"/>
                      </a:moveTo>
                      <a:cubicBezTo>
                        <a:pt x="5918" y="1"/>
                        <a:pt x="5894" y="3"/>
                        <a:pt x="5870" y="8"/>
                      </a:cubicBezTo>
                      <a:lnTo>
                        <a:pt x="463" y="470"/>
                      </a:lnTo>
                      <a:cubicBezTo>
                        <a:pt x="232" y="470"/>
                        <a:pt x="0" y="701"/>
                        <a:pt x="47" y="978"/>
                      </a:cubicBezTo>
                      <a:cubicBezTo>
                        <a:pt x="47" y="1255"/>
                        <a:pt x="278" y="1440"/>
                        <a:pt x="555" y="1440"/>
                      </a:cubicBezTo>
                      <a:lnTo>
                        <a:pt x="5916" y="932"/>
                      </a:lnTo>
                      <a:cubicBezTo>
                        <a:pt x="6194" y="932"/>
                        <a:pt x="6378" y="701"/>
                        <a:pt x="6378" y="424"/>
                      </a:cubicBezTo>
                      <a:cubicBezTo>
                        <a:pt x="6337" y="175"/>
                        <a:pt x="6147" y="1"/>
                        <a:pt x="594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28"/>
                <p:cNvSpPr/>
                <p:nvPr/>
              </p:nvSpPr>
              <p:spPr>
                <a:xfrm>
                  <a:off x="3017925" y="4568050"/>
                  <a:ext cx="122450" cy="125775"/>
                </a:xfrm>
                <a:custGeom>
                  <a:rect b="b" l="l" r="r" t="t"/>
                  <a:pathLst>
                    <a:path extrusionOk="0" h="5031" w="4898">
                      <a:moveTo>
                        <a:pt x="512" y="1"/>
                      </a:moveTo>
                      <a:cubicBezTo>
                        <a:pt x="411" y="1"/>
                        <a:pt x="313" y="37"/>
                        <a:pt x="232" y="119"/>
                      </a:cubicBezTo>
                      <a:cubicBezTo>
                        <a:pt x="0" y="303"/>
                        <a:pt x="0" y="627"/>
                        <a:pt x="185" y="812"/>
                      </a:cubicBezTo>
                      <a:lnTo>
                        <a:pt x="3790" y="4833"/>
                      </a:lnTo>
                      <a:cubicBezTo>
                        <a:pt x="3896" y="4973"/>
                        <a:pt x="4028" y="5031"/>
                        <a:pt x="4157" y="5031"/>
                      </a:cubicBezTo>
                      <a:cubicBezTo>
                        <a:pt x="4539" y="5031"/>
                        <a:pt x="4898" y="4531"/>
                        <a:pt x="4484" y="4186"/>
                      </a:cubicBezTo>
                      <a:lnTo>
                        <a:pt x="879" y="165"/>
                      </a:lnTo>
                      <a:cubicBezTo>
                        <a:pt x="775" y="61"/>
                        <a:pt x="642" y="1"/>
                        <a:pt x="51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30" name="Google Shape;430;p28"/>
            <p:cNvGrpSpPr/>
            <p:nvPr/>
          </p:nvGrpSpPr>
          <p:grpSpPr>
            <a:xfrm>
              <a:off x="1282838" y="2301467"/>
              <a:ext cx="790051" cy="721549"/>
              <a:chOff x="2500950" y="3800263"/>
              <a:chExt cx="745050" cy="680450"/>
            </a:xfrm>
          </p:grpSpPr>
          <p:sp>
            <p:nvSpPr>
              <p:cNvPr id="431" name="Google Shape;431;p28"/>
              <p:cNvSpPr/>
              <p:nvPr/>
            </p:nvSpPr>
            <p:spPr>
              <a:xfrm>
                <a:off x="2500950" y="3800263"/>
                <a:ext cx="541925" cy="598550"/>
              </a:xfrm>
              <a:custGeom>
                <a:rect b="b" l="l" r="r" t="t"/>
                <a:pathLst>
                  <a:path extrusionOk="0" h="23942" w="21677">
                    <a:moveTo>
                      <a:pt x="8921" y="1"/>
                    </a:moveTo>
                    <a:cubicBezTo>
                      <a:pt x="9938" y="2682"/>
                      <a:pt x="7858" y="6610"/>
                      <a:pt x="6887" y="8644"/>
                    </a:cubicBezTo>
                    <a:cubicBezTo>
                      <a:pt x="1" y="19181"/>
                      <a:pt x="10354" y="23387"/>
                      <a:pt x="10354" y="23387"/>
                    </a:cubicBezTo>
                    <a:cubicBezTo>
                      <a:pt x="10354" y="23387"/>
                      <a:pt x="7581" y="14791"/>
                      <a:pt x="10585" y="10954"/>
                    </a:cubicBezTo>
                    <a:lnTo>
                      <a:pt x="10585" y="10954"/>
                    </a:lnTo>
                    <a:cubicBezTo>
                      <a:pt x="9106" y="14467"/>
                      <a:pt x="9799" y="21353"/>
                      <a:pt x="11971" y="23942"/>
                    </a:cubicBezTo>
                    <a:cubicBezTo>
                      <a:pt x="21677" y="15761"/>
                      <a:pt x="16085" y="5085"/>
                      <a:pt x="892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28"/>
              <p:cNvSpPr/>
              <p:nvPr/>
            </p:nvSpPr>
            <p:spPr>
              <a:xfrm>
                <a:off x="2689300" y="3973588"/>
                <a:ext cx="556700" cy="507125"/>
              </a:xfrm>
              <a:custGeom>
                <a:rect b="b" l="l" r="r" t="t"/>
                <a:pathLst>
                  <a:path extrusionOk="0" h="20285" w="22268">
                    <a:moveTo>
                      <a:pt x="20613" y="1"/>
                    </a:moveTo>
                    <a:cubicBezTo>
                      <a:pt x="19458" y="2727"/>
                      <a:pt x="15021" y="4160"/>
                      <a:pt x="12803" y="4992"/>
                    </a:cubicBezTo>
                    <a:cubicBezTo>
                      <a:pt x="0" y="7950"/>
                      <a:pt x="4715" y="18626"/>
                      <a:pt x="4715" y="18626"/>
                    </a:cubicBezTo>
                    <a:cubicBezTo>
                      <a:pt x="4715" y="18626"/>
                      <a:pt x="8874" y="10122"/>
                      <a:pt x="13958" y="9475"/>
                    </a:cubicBezTo>
                    <a:lnTo>
                      <a:pt x="13958" y="9475"/>
                    </a:lnTo>
                    <a:cubicBezTo>
                      <a:pt x="10307" y="11000"/>
                      <a:pt x="5824" y="16685"/>
                      <a:pt x="5546" y="20244"/>
                    </a:cubicBezTo>
                    <a:cubicBezTo>
                      <a:pt x="5983" y="20271"/>
                      <a:pt x="6409" y="20285"/>
                      <a:pt x="6825" y="20285"/>
                    </a:cubicBezTo>
                    <a:cubicBezTo>
                      <a:pt x="19037" y="20285"/>
                      <a:pt x="22267" y="8716"/>
                      <a:pt x="2061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33" name="Google Shape;433;p28"/>
          <p:cNvGrpSpPr/>
          <p:nvPr/>
        </p:nvGrpSpPr>
        <p:grpSpPr>
          <a:xfrm>
            <a:off x="635713" y="3107925"/>
            <a:ext cx="835085" cy="1235074"/>
            <a:chOff x="826213" y="3122037"/>
            <a:chExt cx="835085" cy="1235074"/>
          </a:xfrm>
        </p:grpSpPr>
        <p:grpSp>
          <p:nvGrpSpPr>
            <p:cNvPr id="434" name="Google Shape;434;p28"/>
            <p:cNvGrpSpPr/>
            <p:nvPr/>
          </p:nvGrpSpPr>
          <p:grpSpPr>
            <a:xfrm>
              <a:off x="826213" y="3122037"/>
              <a:ext cx="511045" cy="1235072"/>
              <a:chOff x="4635139" y="-13750"/>
              <a:chExt cx="705960" cy="1706136"/>
            </a:xfrm>
          </p:grpSpPr>
          <p:sp>
            <p:nvSpPr>
              <p:cNvPr id="435" name="Google Shape;435;p28"/>
              <p:cNvSpPr/>
              <p:nvPr/>
            </p:nvSpPr>
            <p:spPr>
              <a:xfrm>
                <a:off x="4838404" y="326232"/>
                <a:ext cx="149734" cy="1366155"/>
              </a:xfrm>
              <a:custGeom>
                <a:rect b="b" l="l" r="r" t="t"/>
                <a:pathLst>
                  <a:path extrusionOk="0" h="40072" w="4392">
                    <a:moveTo>
                      <a:pt x="1849" y="1"/>
                    </a:moveTo>
                    <a:cubicBezTo>
                      <a:pt x="1341" y="1"/>
                      <a:pt x="925" y="371"/>
                      <a:pt x="925" y="925"/>
                    </a:cubicBezTo>
                    <a:lnTo>
                      <a:pt x="1" y="40072"/>
                    </a:lnTo>
                    <a:lnTo>
                      <a:pt x="4391" y="40072"/>
                    </a:lnTo>
                    <a:lnTo>
                      <a:pt x="2774" y="879"/>
                    </a:lnTo>
                    <a:cubicBezTo>
                      <a:pt x="2774" y="371"/>
                      <a:pt x="2358" y="1"/>
                      <a:pt x="184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28"/>
              <p:cNvSpPr/>
              <p:nvPr/>
            </p:nvSpPr>
            <p:spPr>
              <a:xfrm>
                <a:off x="4858894" y="326232"/>
                <a:ext cx="74083" cy="62287"/>
              </a:xfrm>
              <a:custGeom>
                <a:rect b="b" l="l" r="r" t="t"/>
                <a:pathLst>
                  <a:path extrusionOk="0" h="1827" w="2173">
                    <a:moveTo>
                      <a:pt x="1248" y="1"/>
                    </a:moveTo>
                    <a:cubicBezTo>
                      <a:pt x="417" y="1"/>
                      <a:pt x="1" y="972"/>
                      <a:pt x="601" y="1572"/>
                    </a:cubicBezTo>
                    <a:cubicBezTo>
                      <a:pt x="777" y="1748"/>
                      <a:pt x="999" y="1826"/>
                      <a:pt x="1221" y="1826"/>
                    </a:cubicBezTo>
                    <a:cubicBezTo>
                      <a:pt x="1698" y="1826"/>
                      <a:pt x="2173" y="1462"/>
                      <a:pt x="2173" y="925"/>
                    </a:cubicBezTo>
                    <a:cubicBezTo>
                      <a:pt x="2173" y="417"/>
                      <a:pt x="1757" y="1"/>
                      <a:pt x="124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28"/>
              <p:cNvSpPr/>
              <p:nvPr/>
            </p:nvSpPr>
            <p:spPr>
              <a:xfrm>
                <a:off x="4635139" y="-13750"/>
                <a:ext cx="272229" cy="375290"/>
              </a:xfrm>
              <a:custGeom>
                <a:rect b="b" l="l" r="r" t="t"/>
                <a:pathLst>
                  <a:path extrusionOk="0" h="11008" w="7985">
                    <a:moveTo>
                      <a:pt x="1232" y="1"/>
                    </a:moveTo>
                    <a:cubicBezTo>
                      <a:pt x="1035" y="1"/>
                      <a:pt x="832" y="57"/>
                      <a:pt x="648" y="175"/>
                    </a:cubicBezTo>
                    <a:lnTo>
                      <a:pt x="555" y="221"/>
                    </a:lnTo>
                    <a:cubicBezTo>
                      <a:pt x="93" y="545"/>
                      <a:pt x="1" y="1192"/>
                      <a:pt x="324" y="1654"/>
                    </a:cubicBezTo>
                    <a:lnTo>
                      <a:pt x="7811" y="10990"/>
                    </a:lnTo>
                    <a:cubicBezTo>
                      <a:pt x="7823" y="11001"/>
                      <a:pt x="7840" y="11007"/>
                      <a:pt x="7859" y="11007"/>
                    </a:cubicBezTo>
                    <a:cubicBezTo>
                      <a:pt x="7915" y="11007"/>
                      <a:pt x="7985" y="10955"/>
                      <a:pt x="7950" y="10851"/>
                    </a:cubicBezTo>
                    <a:lnTo>
                      <a:pt x="2080" y="498"/>
                    </a:lnTo>
                    <a:cubicBezTo>
                      <a:pt x="1904" y="175"/>
                      <a:pt x="1577" y="1"/>
                      <a:pt x="123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28"/>
              <p:cNvSpPr/>
              <p:nvPr/>
            </p:nvSpPr>
            <p:spPr>
              <a:xfrm>
                <a:off x="4895136" y="349892"/>
                <a:ext cx="445964" cy="71356"/>
              </a:xfrm>
              <a:custGeom>
                <a:rect b="b" l="l" r="r" t="t"/>
                <a:pathLst>
                  <a:path extrusionOk="0" h="2093" w="13081">
                    <a:moveTo>
                      <a:pt x="12017" y="0"/>
                    </a:moveTo>
                    <a:lnTo>
                      <a:pt x="93" y="46"/>
                    </a:lnTo>
                    <a:cubicBezTo>
                      <a:pt x="1" y="93"/>
                      <a:pt x="1" y="231"/>
                      <a:pt x="93" y="231"/>
                    </a:cubicBezTo>
                    <a:lnTo>
                      <a:pt x="11878" y="2080"/>
                    </a:lnTo>
                    <a:cubicBezTo>
                      <a:pt x="11935" y="2089"/>
                      <a:pt x="11991" y="2093"/>
                      <a:pt x="12045" y="2093"/>
                    </a:cubicBezTo>
                    <a:cubicBezTo>
                      <a:pt x="12571" y="2093"/>
                      <a:pt x="12992" y="1704"/>
                      <a:pt x="13034" y="1202"/>
                    </a:cubicBezTo>
                    <a:lnTo>
                      <a:pt x="13034" y="1063"/>
                    </a:lnTo>
                    <a:cubicBezTo>
                      <a:pt x="13080" y="462"/>
                      <a:pt x="12618" y="0"/>
                      <a:pt x="1201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28"/>
              <p:cNvSpPr/>
              <p:nvPr/>
            </p:nvSpPr>
            <p:spPr>
              <a:xfrm>
                <a:off x="4641446" y="350165"/>
                <a:ext cx="265853" cy="381120"/>
              </a:xfrm>
              <a:custGeom>
                <a:rect b="b" l="l" r="r" t="t"/>
                <a:pathLst>
                  <a:path extrusionOk="0" h="11179" w="7798">
                    <a:moveTo>
                      <a:pt x="7668" y="0"/>
                    </a:moveTo>
                    <a:cubicBezTo>
                      <a:pt x="7638" y="0"/>
                      <a:pt x="7607" y="11"/>
                      <a:pt x="7580" y="38"/>
                    </a:cubicBezTo>
                    <a:lnTo>
                      <a:pt x="370" y="9559"/>
                    </a:lnTo>
                    <a:cubicBezTo>
                      <a:pt x="1" y="9975"/>
                      <a:pt x="139" y="10668"/>
                      <a:pt x="601" y="10946"/>
                    </a:cubicBezTo>
                    <a:lnTo>
                      <a:pt x="740" y="11038"/>
                    </a:lnTo>
                    <a:cubicBezTo>
                      <a:pt x="897" y="11132"/>
                      <a:pt x="1075" y="11179"/>
                      <a:pt x="1253" y="11179"/>
                    </a:cubicBezTo>
                    <a:cubicBezTo>
                      <a:pt x="1599" y="11179"/>
                      <a:pt x="1943" y="11004"/>
                      <a:pt x="2127" y="10668"/>
                    </a:cubicBezTo>
                    <a:lnTo>
                      <a:pt x="7765" y="131"/>
                    </a:lnTo>
                    <a:cubicBezTo>
                      <a:pt x="7798" y="66"/>
                      <a:pt x="7738" y="0"/>
                      <a:pt x="766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28"/>
              <p:cNvSpPr/>
              <p:nvPr/>
            </p:nvSpPr>
            <p:spPr>
              <a:xfrm>
                <a:off x="4893567" y="348836"/>
                <a:ext cx="18921" cy="14387"/>
              </a:xfrm>
              <a:custGeom>
                <a:rect b="b" l="l" r="r" t="t"/>
                <a:pathLst>
                  <a:path extrusionOk="0" h="422" w="555">
                    <a:moveTo>
                      <a:pt x="254" y="1"/>
                    </a:moveTo>
                    <a:cubicBezTo>
                      <a:pt x="216" y="1"/>
                      <a:pt x="177" y="12"/>
                      <a:pt x="139" y="31"/>
                    </a:cubicBezTo>
                    <a:cubicBezTo>
                      <a:pt x="47" y="124"/>
                      <a:pt x="0" y="216"/>
                      <a:pt x="93" y="355"/>
                    </a:cubicBezTo>
                    <a:cubicBezTo>
                      <a:pt x="128" y="402"/>
                      <a:pt x="178" y="422"/>
                      <a:pt x="231" y="422"/>
                    </a:cubicBezTo>
                    <a:cubicBezTo>
                      <a:pt x="384" y="422"/>
                      <a:pt x="554" y="250"/>
                      <a:pt x="416" y="77"/>
                    </a:cubicBezTo>
                    <a:cubicBezTo>
                      <a:pt x="362" y="23"/>
                      <a:pt x="308" y="1"/>
                      <a:pt x="25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41" name="Google Shape;441;p28"/>
            <p:cNvGrpSpPr/>
            <p:nvPr/>
          </p:nvGrpSpPr>
          <p:grpSpPr>
            <a:xfrm>
              <a:off x="1179916" y="3247239"/>
              <a:ext cx="481382" cy="1109873"/>
              <a:chOff x="5824795" y="326232"/>
              <a:chExt cx="664984" cy="1533185"/>
            </a:xfrm>
          </p:grpSpPr>
          <p:sp>
            <p:nvSpPr>
              <p:cNvPr id="442" name="Google Shape;442;p28"/>
              <p:cNvSpPr/>
              <p:nvPr/>
            </p:nvSpPr>
            <p:spPr>
              <a:xfrm>
                <a:off x="6127340" y="677634"/>
                <a:ext cx="129245" cy="1181782"/>
              </a:xfrm>
              <a:custGeom>
                <a:rect b="b" l="l" r="r" t="t"/>
                <a:pathLst>
                  <a:path extrusionOk="0" h="34664" w="3791">
                    <a:moveTo>
                      <a:pt x="1572" y="0"/>
                    </a:moveTo>
                    <a:cubicBezTo>
                      <a:pt x="1156" y="0"/>
                      <a:pt x="786" y="370"/>
                      <a:pt x="740" y="832"/>
                    </a:cubicBezTo>
                    <a:lnTo>
                      <a:pt x="1" y="34664"/>
                    </a:lnTo>
                    <a:lnTo>
                      <a:pt x="3790" y="34664"/>
                    </a:lnTo>
                    <a:lnTo>
                      <a:pt x="2404" y="786"/>
                    </a:lnTo>
                    <a:cubicBezTo>
                      <a:pt x="2358" y="370"/>
                      <a:pt x="2034" y="0"/>
                      <a:pt x="157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28"/>
              <p:cNvSpPr/>
              <p:nvPr/>
            </p:nvSpPr>
            <p:spPr>
              <a:xfrm>
                <a:off x="6144660" y="677634"/>
                <a:ext cx="63071" cy="54139"/>
              </a:xfrm>
              <a:custGeom>
                <a:rect b="b" l="l" r="r" t="t"/>
                <a:pathLst>
                  <a:path extrusionOk="0" h="1588" w="1850">
                    <a:moveTo>
                      <a:pt x="1064" y="0"/>
                    </a:moveTo>
                    <a:cubicBezTo>
                      <a:pt x="371" y="0"/>
                      <a:pt x="1" y="879"/>
                      <a:pt x="509" y="1341"/>
                    </a:cubicBezTo>
                    <a:cubicBezTo>
                      <a:pt x="679" y="1510"/>
                      <a:pt x="884" y="1587"/>
                      <a:pt x="1083" y="1587"/>
                    </a:cubicBezTo>
                    <a:cubicBezTo>
                      <a:pt x="1480" y="1587"/>
                      <a:pt x="1850" y="1279"/>
                      <a:pt x="1850" y="786"/>
                    </a:cubicBezTo>
                    <a:cubicBezTo>
                      <a:pt x="1850" y="370"/>
                      <a:pt x="1480" y="0"/>
                      <a:pt x="106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28"/>
              <p:cNvSpPr/>
              <p:nvPr/>
            </p:nvSpPr>
            <p:spPr>
              <a:xfrm>
                <a:off x="6147831" y="326232"/>
                <a:ext cx="64639" cy="383711"/>
              </a:xfrm>
              <a:custGeom>
                <a:rect b="b" l="l" r="r" t="t"/>
                <a:pathLst>
                  <a:path extrusionOk="0" h="11255" w="1896">
                    <a:moveTo>
                      <a:pt x="925" y="1"/>
                    </a:moveTo>
                    <a:cubicBezTo>
                      <a:pt x="416" y="1"/>
                      <a:pt x="0" y="417"/>
                      <a:pt x="47" y="879"/>
                    </a:cubicBezTo>
                    <a:lnTo>
                      <a:pt x="879" y="11186"/>
                    </a:lnTo>
                    <a:cubicBezTo>
                      <a:pt x="879" y="11232"/>
                      <a:pt x="925" y="11255"/>
                      <a:pt x="971" y="11255"/>
                    </a:cubicBezTo>
                    <a:cubicBezTo>
                      <a:pt x="1017" y="11255"/>
                      <a:pt x="1063" y="11232"/>
                      <a:pt x="1063" y="11186"/>
                    </a:cubicBezTo>
                    <a:lnTo>
                      <a:pt x="1849" y="879"/>
                    </a:lnTo>
                    <a:cubicBezTo>
                      <a:pt x="1895" y="417"/>
                      <a:pt x="1526" y="1"/>
                      <a:pt x="101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28"/>
              <p:cNvSpPr/>
              <p:nvPr/>
            </p:nvSpPr>
            <p:spPr>
              <a:xfrm>
                <a:off x="6175378" y="700204"/>
                <a:ext cx="314401" cy="251125"/>
              </a:xfrm>
              <a:custGeom>
                <a:rect b="b" l="l" r="r" t="t"/>
                <a:pathLst>
                  <a:path extrusionOk="0" h="7366" w="9222">
                    <a:moveTo>
                      <a:pt x="99" y="1"/>
                    </a:moveTo>
                    <a:cubicBezTo>
                      <a:pt x="37" y="1"/>
                      <a:pt x="0" y="89"/>
                      <a:pt x="71" y="124"/>
                    </a:cubicBezTo>
                    <a:lnTo>
                      <a:pt x="7604" y="7149"/>
                    </a:lnTo>
                    <a:cubicBezTo>
                      <a:pt x="7770" y="7295"/>
                      <a:pt x="7974" y="7366"/>
                      <a:pt x="8178" y="7366"/>
                    </a:cubicBezTo>
                    <a:cubicBezTo>
                      <a:pt x="8426" y="7366"/>
                      <a:pt x="8674" y="7260"/>
                      <a:pt x="8852" y="7057"/>
                    </a:cubicBezTo>
                    <a:lnTo>
                      <a:pt x="8944" y="6964"/>
                    </a:lnTo>
                    <a:cubicBezTo>
                      <a:pt x="9222" y="6595"/>
                      <a:pt x="9129" y="5994"/>
                      <a:pt x="8713" y="5763"/>
                    </a:cubicBezTo>
                    <a:lnTo>
                      <a:pt x="163" y="32"/>
                    </a:lnTo>
                    <a:cubicBezTo>
                      <a:pt x="141" y="10"/>
                      <a:pt x="119" y="1"/>
                      <a:pt x="9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28"/>
              <p:cNvSpPr/>
              <p:nvPr/>
            </p:nvSpPr>
            <p:spPr>
              <a:xfrm>
                <a:off x="5824795" y="701023"/>
                <a:ext cx="362096" cy="172269"/>
              </a:xfrm>
              <a:custGeom>
                <a:rect b="b" l="l" r="r" t="t"/>
                <a:pathLst>
                  <a:path extrusionOk="0" h="5053" w="10621">
                    <a:moveTo>
                      <a:pt x="10521" y="0"/>
                    </a:moveTo>
                    <a:cubicBezTo>
                      <a:pt x="10512" y="0"/>
                      <a:pt x="10502" y="3"/>
                      <a:pt x="10492" y="8"/>
                    </a:cubicBezTo>
                    <a:lnTo>
                      <a:pt x="694" y="3289"/>
                    </a:lnTo>
                    <a:cubicBezTo>
                      <a:pt x="232" y="3428"/>
                      <a:pt x="1" y="3982"/>
                      <a:pt x="186" y="4445"/>
                    </a:cubicBezTo>
                    <a:lnTo>
                      <a:pt x="232" y="4537"/>
                    </a:lnTo>
                    <a:cubicBezTo>
                      <a:pt x="396" y="4864"/>
                      <a:pt x="698" y="5052"/>
                      <a:pt x="1009" y="5052"/>
                    </a:cubicBezTo>
                    <a:cubicBezTo>
                      <a:pt x="1137" y="5052"/>
                      <a:pt x="1266" y="5020"/>
                      <a:pt x="1387" y="4953"/>
                    </a:cubicBezTo>
                    <a:lnTo>
                      <a:pt x="10538" y="146"/>
                    </a:lnTo>
                    <a:cubicBezTo>
                      <a:pt x="10621" y="146"/>
                      <a:pt x="10593" y="0"/>
                      <a:pt x="1052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28"/>
              <p:cNvSpPr/>
              <p:nvPr/>
            </p:nvSpPr>
            <p:spPr>
              <a:xfrm>
                <a:off x="6174628" y="698125"/>
                <a:ext cx="12614" cy="12648"/>
              </a:xfrm>
              <a:custGeom>
                <a:rect b="b" l="l" r="r" t="t"/>
                <a:pathLst>
                  <a:path extrusionOk="0" h="371" w="370">
                    <a:moveTo>
                      <a:pt x="185" y="0"/>
                    </a:moveTo>
                    <a:cubicBezTo>
                      <a:pt x="93" y="0"/>
                      <a:pt x="0" y="93"/>
                      <a:pt x="0" y="185"/>
                    </a:cubicBezTo>
                    <a:cubicBezTo>
                      <a:pt x="0" y="278"/>
                      <a:pt x="93" y="370"/>
                      <a:pt x="185" y="370"/>
                    </a:cubicBezTo>
                    <a:cubicBezTo>
                      <a:pt x="277" y="370"/>
                      <a:pt x="370" y="278"/>
                      <a:pt x="370" y="185"/>
                    </a:cubicBezTo>
                    <a:cubicBezTo>
                      <a:pt x="370" y="93"/>
                      <a:pt x="277" y="0"/>
                      <a:pt x="18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48" name="Google Shape;448;p28"/>
          <p:cNvGrpSpPr/>
          <p:nvPr/>
        </p:nvGrpSpPr>
        <p:grpSpPr>
          <a:xfrm rot="-9900153">
            <a:off x="1476313" y="1222324"/>
            <a:ext cx="921664" cy="561451"/>
            <a:chOff x="1312325" y="896075"/>
            <a:chExt cx="1106750" cy="674200"/>
          </a:xfrm>
        </p:grpSpPr>
        <p:sp>
          <p:nvSpPr>
            <p:cNvPr id="449" name="Google Shape;449;p28"/>
            <p:cNvSpPr/>
            <p:nvPr/>
          </p:nvSpPr>
          <p:spPr>
            <a:xfrm>
              <a:off x="1312325" y="11006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28"/>
            <p:cNvSpPr/>
            <p:nvPr/>
          </p:nvSpPr>
          <p:spPr>
            <a:xfrm>
              <a:off x="1524000" y="973675"/>
              <a:ext cx="6138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28"/>
            <p:cNvSpPr/>
            <p:nvPr/>
          </p:nvSpPr>
          <p:spPr>
            <a:xfrm>
              <a:off x="1573400" y="1241775"/>
              <a:ext cx="486900" cy="3285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28"/>
            <p:cNvSpPr/>
            <p:nvPr/>
          </p:nvSpPr>
          <p:spPr>
            <a:xfrm>
              <a:off x="2004775" y="8960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28"/>
            <p:cNvSpPr/>
            <p:nvPr/>
          </p:nvSpPr>
          <p:spPr>
            <a:xfrm>
              <a:off x="1920100" y="11559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54" name="Google Shape;454;p28"/>
          <p:cNvGrpSpPr/>
          <p:nvPr/>
        </p:nvGrpSpPr>
        <p:grpSpPr>
          <a:xfrm>
            <a:off x="2420064" y="800500"/>
            <a:ext cx="1106750" cy="3542488"/>
            <a:chOff x="2610564" y="814613"/>
            <a:chExt cx="1106750" cy="3542488"/>
          </a:xfrm>
        </p:grpSpPr>
        <p:grpSp>
          <p:nvGrpSpPr>
            <p:cNvPr id="455" name="Google Shape;455;p28"/>
            <p:cNvGrpSpPr/>
            <p:nvPr/>
          </p:nvGrpSpPr>
          <p:grpSpPr>
            <a:xfrm>
              <a:off x="2610564" y="814613"/>
              <a:ext cx="1106750" cy="674200"/>
              <a:chOff x="1312325" y="896075"/>
              <a:chExt cx="1106750" cy="674200"/>
            </a:xfrm>
          </p:grpSpPr>
          <p:sp>
            <p:nvSpPr>
              <p:cNvPr id="456" name="Google Shape;456;p28"/>
              <p:cNvSpPr/>
              <p:nvPr/>
            </p:nvSpPr>
            <p:spPr>
              <a:xfrm>
                <a:off x="1312325" y="11006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28"/>
              <p:cNvSpPr/>
              <p:nvPr/>
            </p:nvSpPr>
            <p:spPr>
              <a:xfrm>
                <a:off x="1524000" y="973675"/>
                <a:ext cx="6138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28"/>
              <p:cNvSpPr/>
              <p:nvPr/>
            </p:nvSpPr>
            <p:spPr>
              <a:xfrm>
                <a:off x="1573400" y="1241775"/>
                <a:ext cx="486900" cy="3285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28"/>
              <p:cNvSpPr/>
              <p:nvPr/>
            </p:nvSpPr>
            <p:spPr>
              <a:xfrm>
                <a:off x="2004775" y="8960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28"/>
              <p:cNvSpPr/>
              <p:nvPr/>
            </p:nvSpPr>
            <p:spPr>
              <a:xfrm>
                <a:off x="1920100" y="1155975"/>
                <a:ext cx="414300" cy="4143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461" name="Google Shape;461;p28"/>
            <p:cNvCxnSpPr/>
            <p:nvPr/>
          </p:nvCxnSpPr>
          <p:spPr>
            <a:xfrm>
              <a:off x="3089875" y="1381700"/>
              <a:ext cx="0" cy="2975400"/>
            </a:xfrm>
            <a:prstGeom prst="straightConnector1">
              <a:avLst/>
            </a:prstGeom>
            <a:noFill/>
            <a:ln cap="flat" cmpd="sng" w="9525">
              <a:solidFill>
                <a:schemeClr val="dk1"/>
              </a:solidFill>
              <a:prstDash val="dot"/>
              <a:round/>
              <a:headEnd len="med" w="med" type="none"/>
              <a:tailEnd len="med" w="med" type="none"/>
            </a:ln>
          </p:spPr>
        </p:cxnSp>
        <p:cxnSp>
          <p:nvCxnSpPr>
            <p:cNvPr id="462" name="Google Shape;462;p28"/>
            <p:cNvCxnSpPr/>
            <p:nvPr/>
          </p:nvCxnSpPr>
          <p:spPr>
            <a:xfrm>
              <a:off x="2941725" y="1381700"/>
              <a:ext cx="0" cy="2975400"/>
            </a:xfrm>
            <a:prstGeom prst="straightConnector1">
              <a:avLst/>
            </a:prstGeom>
            <a:noFill/>
            <a:ln cap="flat" cmpd="sng" w="9525">
              <a:solidFill>
                <a:schemeClr val="dk1"/>
              </a:solidFill>
              <a:prstDash val="dot"/>
              <a:round/>
              <a:headEnd len="med" w="med" type="none"/>
              <a:tailEnd len="med" w="med" type="none"/>
            </a:ln>
          </p:spPr>
        </p:cxnSp>
        <p:cxnSp>
          <p:nvCxnSpPr>
            <p:cNvPr id="463" name="Google Shape;463;p28"/>
            <p:cNvCxnSpPr/>
            <p:nvPr/>
          </p:nvCxnSpPr>
          <p:spPr>
            <a:xfrm>
              <a:off x="3238025" y="1381700"/>
              <a:ext cx="0" cy="2975400"/>
            </a:xfrm>
            <a:prstGeom prst="straightConnector1">
              <a:avLst/>
            </a:prstGeom>
            <a:noFill/>
            <a:ln cap="flat" cmpd="sng" w="9525">
              <a:solidFill>
                <a:schemeClr val="dk1"/>
              </a:solidFill>
              <a:prstDash val="dot"/>
              <a:round/>
              <a:headEnd len="med" w="med" type="none"/>
              <a:tailEnd len="med" w="med" type="none"/>
            </a:ln>
          </p:spPr>
        </p:cxnSp>
        <p:cxnSp>
          <p:nvCxnSpPr>
            <p:cNvPr id="464" name="Google Shape;464;p28"/>
            <p:cNvCxnSpPr/>
            <p:nvPr/>
          </p:nvCxnSpPr>
          <p:spPr>
            <a:xfrm>
              <a:off x="3386175" y="1381700"/>
              <a:ext cx="0" cy="2975400"/>
            </a:xfrm>
            <a:prstGeom prst="straightConnector1">
              <a:avLst/>
            </a:prstGeom>
            <a:noFill/>
            <a:ln cap="flat" cmpd="sng" w="9525">
              <a:solidFill>
                <a:schemeClr val="dk1"/>
              </a:solidFill>
              <a:prstDash val="dot"/>
              <a:round/>
              <a:headEnd len="med" w="med" type="none"/>
              <a:tailEnd len="med" w="med" type="none"/>
            </a:ln>
          </p:spPr>
        </p:cxn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p29"/>
          <p:cNvSpPr txBox="1"/>
          <p:nvPr>
            <p:ph type="title"/>
          </p:nvPr>
        </p:nvSpPr>
        <p:spPr>
          <a:xfrm>
            <a:off x="713250" y="440350"/>
            <a:ext cx="7717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3. ANTECEDENTES</a:t>
            </a:r>
            <a:endParaRPr/>
          </a:p>
        </p:txBody>
      </p:sp>
      <p:sp>
        <p:nvSpPr>
          <p:cNvPr id="470" name="Google Shape;470;p29"/>
          <p:cNvSpPr txBox="1"/>
          <p:nvPr>
            <p:ph idx="2" type="title"/>
          </p:nvPr>
        </p:nvSpPr>
        <p:spPr>
          <a:xfrm>
            <a:off x="3543225" y="1423150"/>
            <a:ext cx="2057700" cy="739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Ayubb et al</a:t>
            </a:r>
            <a:r>
              <a:rPr baseline="30000" lang="en"/>
              <a:t>12</a:t>
            </a:r>
            <a:r>
              <a:rPr lang="en"/>
              <a:t>.</a:t>
            </a:r>
            <a:endParaRPr/>
          </a:p>
          <a:p>
            <a:pPr indent="0" lvl="0" marL="0" rtl="0" algn="ctr">
              <a:spcBef>
                <a:spcPts val="0"/>
              </a:spcBef>
              <a:spcAft>
                <a:spcPts val="0"/>
              </a:spcAft>
              <a:buNone/>
            </a:pPr>
            <a:r>
              <a:rPr lang="en"/>
              <a:t>2017</a:t>
            </a:r>
            <a:endParaRPr/>
          </a:p>
        </p:txBody>
      </p:sp>
      <p:sp>
        <p:nvSpPr>
          <p:cNvPr id="471" name="Google Shape;471;p29"/>
          <p:cNvSpPr txBox="1"/>
          <p:nvPr>
            <p:ph idx="1" type="subTitle"/>
          </p:nvPr>
        </p:nvSpPr>
        <p:spPr>
          <a:xfrm>
            <a:off x="3543250" y="2151321"/>
            <a:ext cx="2057700" cy="8625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None/>
            </a:pPr>
            <a:r>
              <a:rPr lang="en"/>
              <a:t>Bacterias </a:t>
            </a:r>
            <a:r>
              <a:rPr lang="en"/>
              <a:t>endófitas</a:t>
            </a:r>
            <a:r>
              <a:rPr lang="en"/>
              <a:t> inmovilizadoras de Cd, Antioquia.</a:t>
            </a:r>
            <a:endParaRPr/>
          </a:p>
        </p:txBody>
      </p:sp>
      <p:sp>
        <p:nvSpPr>
          <p:cNvPr id="472" name="Google Shape;472;p29"/>
          <p:cNvSpPr txBox="1"/>
          <p:nvPr>
            <p:ph idx="3" type="title"/>
          </p:nvPr>
        </p:nvSpPr>
        <p:spPr>
          <a:xfrm>
            <a:off x="6039425" y="1423150"/>
            <a:ext cx="2057700" cy="739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Bravo et al</a:t>
            </a:r>
            <a:r>
              <a:rPr baseline="30000" lang="en"/>
              <a:t>15</a:t>
            </a:r>
            <a:r>
              <a:rPr lang="en"/>
              <a:t>.</a:t>
            </a:r>
            <a:endParaRPr/>
          </a:p>
          <a:p>
            <a:pPr indent="0" lvl="0" marL="0" rtl="0" algn="ctr">
              <a:spcBef>
                <a:spcPts val="0"/>
              </a:spcBef>
              <a:spcAft>
                <a:spcPts val="0"/>
              </a:spcAft>
              <a:buNone/>
            </a:pPr>
            <a:r>
              <a:rPr lang="en"/>
              <a:t>2018</a:t>
            </a:r>
            <a:endParaRPr/>
          </a:p>
        </p:txBody>
      </p:sp>
      <p:sp>
        <p:nvSpPr>
          <p:cNvPr id="473" name="Google Shape;473;p29"/>
          <p:cNvSpPr txBox="1"/>
          <p:nvPr>
            <p:ph idx="4" type="subTitle"/>
          </p:nvPr>
        </p:nvSpPr>
        <p:spPr>
          <a:xfrm>
            <a:off x="5973075" y="2085775"/>
            <a:ext cx="2190300" cy="9936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None/>
            </a:pPr>
            <a:r>
              <a:rPr lang="en"/>
              <a:t>129 bacterias tolerantes al Cd.  en suelos del noroeste de Colombia</a:t>
            </a:r>
            <a:endParaRPr/>
          </a:p>
        </p:txBody>
      </p:sp>
      <p:sp>
        <p:nvSpPr>
          <p:cNvPr id="474" name="Google Shape;474;p29"/>
          <p:cNvSpPr txBox="1"/>
          <p:nvPr>
            <p:ph idx="5" type="title"/>
          </p:nvPr>
        </p:nvSpPr>
        <p:spPr>
          <a:xfrm>
            <a:off x="3543225" y="3348575"/>
            <a:ext cx="2057700" cy="62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Rosas-Patiño et al</a:t>
            </a:r>
            <a:r>
              <a:rPr baseline="30000" lang="en"/>
              <a:t>18</a:t>
            </a:r>
            <a:r>
              <a:rPr lang="en"/>
              <a:t>. 2019</a:t>
            </a:r>
            <a:endParaRPr/>
          </a:p>
        </p:txBody>
      </p:sp>
      <p:sp>
        <p:nvSpPr>
          <p:cNvPr id="475" name="Google Shape;475;p29"/>
          <p:cNvSpPr txBox="1"/>
          <p:nvPr>
            <p:ph idx="6" type="subTitle"/>
          </p:nvPr>
        </p:nvSpPr>
        <p:spPr>
          <a:xfrm>
            <a:off x="3543225" y="3902500"/>
            <a:ext cx="2190300" cy="86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Efectos del Aluminio en cultivos de cacao en la amazonía.</a:t>
            </a:r>
            <a:endParaRPr/>
          </a:p>
        </p:txBody>
      </p:sp>
      <p:sp>
        <p:nvSpPr>
          <p:cNvPr id="476" name="Google Shape;476;p29"/>
          <p:cNvSpPr txBox="1"/>
          <p:nvPr>
            <p:ph idx="7" type="title"/>
          </p:nvPr>
        </p:nvSpPr>
        <p:spPr>
          <a:xfrm>
            <a:off x="6039425" y="3348575"/>
            <a:ext cx="2057700" cy="62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Sandoval et al</a:t>
            </a:r>
            <a:r>
              <a:rPr baseline="30000" lang="en"/>
              <a:t>4</a:t>
            </a:r>
            <a:r>
              <a:rPr lang="en"/>
              <a:t>.</a:t>
            </a:r>
            <a:endParaRPr/>
          </a:p>
          <a:p>
            <a:pPr indent="0" lvl="0" marL="0" rtl="0" algn="ctr">
              <a:spcBef>
                <a:spcPts val="0"/>
              </a:spcBef>
              <a:spcAft>
                <a:spcPts val="0"/>
              </a:spcAft>
              <a:buNone/>
            </a:pPr>
            <a:r>
              <a:rPr lang="en"/>
              <a:t>2020</a:t>
            </a:r>
            <a:endParaRPr/>
          </a:p>
        </p:txBody>
      </p:sp>
      <p:sp>
        <p:nvSpPr>
          <p:cNvPr id="477" name="Google Shape;477;p29"/>
          <p:cNvSpPr txBox="1"/>
          <p:nvPr>
            <p:ph idx="8" type="subTitle"/>
          </p:nvPr>
        </p:nvSpPr>
        <p:spPr>
          <a:xfrm>
            <a:off x="6039375" y="4019192"/>
            <a:ext cx="2057700" cy="6291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None/>
            </a:pPr>
            <a:r>
              <a:rPr lang="en"/>
              <a:t>Efectos nocivos del Cd. en cultivos de cacao</a:t>
            </a:r>
            <a:endParaRPr/>
          </a:p>
        </p:txBody>
      </p:sp>
      <p:sp>
        <p:nvSpPr>
          <p:cNvPr id="478" name="Google Shape;478;p29"/>
          <p:cNvSpPr txBox="1"/>
          <p:nvPr>
            <p:ph idx="9" type="title"/>
          </p:nvPr>
        </p:nvSpPr>
        <p:spPr>
          <a:xfrm>
            <a:off x="1047075" y="1423150"/>
            <a:ext cx="2057700" cy="739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Abad et al</a:t>
            </a:r>
            <a:r>
              <a:rPr baseline="30000" lang="en"/>
              <a:t>9</a:t>
            </a:r>
            <a:r>
              <a:rPr lang="en"/>
              <a:t>.</a:t>
            </a:r>
            <a:endParaRPr/>
          </a:p>
          <a:p>
            <a:pPr indent="0" lvl="0" marL="0" rtl="0" algn="ctr">
              <a:spcBef>
                <a:spcPts val="0"/>
              </a:spcBef>
              <a:spcAft>
                <a:spcPts val="0"/>
              </a:spcAft>
              <a:buNone/>
            </a:pPr>
            <a:r>
              <a:rPr lang="en"/>
              <a:t>2017</a:t>
            </a:r>
            <a:endParaRPr baseline="30000"/>
          </a:p>
        </p:txBody>
      </p:sp>
      <p:sp>
        <p:nvSpPr>
          <p:cNvPr id="479" name="Google Shape;479;p29"/>
          <p:cNvSpPr txBox="1"/>
          <p:nvPr>
            <p:ph idx="13" type="subTitle"/>
          </p:nvPr>
        </p:nvSpPr>
        <p:spPr>
          <a:xfrm>
            <a:off x="1046975" y="2082175"/>
            <a:ext cx="2057700" cy="9936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None/>
            </a:pPr>
            <a:r>
              <a:rPr lang="en"/>
              <a:t>Microorganismos Nativos, </a:t>
            </a:r>
            <a:r>
              <a:rPr lang="en"/>
              <a:t>degradan</a:t>
            </a:r>
            <a:r>
              <a:rPr lang="en"/>
              <a:t> </a:t>
            </a:r>
            <a:r>
              <a:rPr lang="en"/>
              <a:t>agroquímicos</a:t>
            </a:r>
            <a:endParaRPr/>
          </a:p>
        </p:txBody>
      </p:sp>
      <p:sp>
        <p:nvSpPr>
          <p:cNvPr id="480" name="Google Shape;480;p29"/>
          <p:cNvSpPr txBox="1"/>
          <p:nvPr>
            <p:ph idx="14" type="title"/>
          </p:nvPr>
        </p:nvSpPr>
        <p:spPr>
          <a:xfrm>
            <a:off x="1047075" y="3348575"/>
            <a:ext cx="2190300" cy="62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Guartatanga, et al</a:t>
            </a:r>
            <a:r>
              <a:rPr baseline="30000" lang="en"/>
              <a:t>17</a:t>
            </a:r>
            <a:r>
              <a:rPr lang="en"/>
              <a:t>. 2019</a:t>
            </a:r>
            <a:endParaRPr/>
          </a:p>
        </p:txBody>
      </p:sp>
      <p:sp>
        <p:nvSpPr>
          <p:cNvPr id="481" name="Google Shape;481;p29"/>
          <p:cNvSpPr txBox="1"/>
          <p:nvPr>
            <p:ph idx="15" type="subTitle"/>
          </p:nvPr>
        </p:nvSpPr>
        <p:spPr>
          <a:xfrm>
            <a:off x="1047025" y="3902501"/>
            <a:ext cx="2057700" cy="8625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None/>
            </a:pPr>
            <a:r>
              <a:rPr lang="en"/>
              <a:t>Tipos de biorremediación para metales pesados</a:t>
            </a:r>
            <a:endParaRPr/>
          </a:p>
        </p:txBody>
      </p:sp>
      <p:sp>
        <p:nvSpPr>
          <p:cNvPr id="482" name="Google Shape;482;p29"/>
          <p:cNvSpPr/>
          <p:nvPr/>
        </p:nvSpPr>
        <p:spPr>
          <a:xfrm>
            <a:off x="1970025" y="1112200"/>
            <a:ext cx="211800" cy="211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29"/>
          <p:cNvSpPr/>
          <p:nvPr/>
        </p:nvSpPr>
        <p:spPr>
          <a:xfrm>
            <a:off x="4466175" y="1112200"/>
            <a:ext cx="211800" cy="211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29"/>
          <p:cNvSpPr/>
          <p:nvPr/>
        </p:nvSpPr>
        <p:spPr>
          <a:xfrm>
            <a:off x="6962325" y="1112200"/>
            <a:ext cx="211800" cy="211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29"/>
          <p:cNvSpPr/>
          <p:nvPr/>
        </p:nvSpPr>
        <p:spPr>
          <a:xfrm>
            <a:off x="1970025" y="3025138"/>
            <a:ext cx="211800" cy="211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29"/>
          <p:cNvSpPr/>
          <p:nvPr/>
        </p:nvSpPr>
        <p:spPr>
          <a:xfrm>
            <a:off x="4466175" y="3025138"/>
            <a:ext cx="211800" cy="211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29"/>
          <p:cNvSpPr/>
          <p:nvPr/>
        </p:nvSpPr>
        <p:spPr>
          <a:xfrm>
            <a:off x="6962325" y="3025138"/>
            <a:ext cx="211800" cy="211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30"/>
          <p:cNvSpPr txBox="1"/>
          <p:nvPr>
            <p:ph type="title"/>
          </p:nvPr>
        </p:nvSpPr>
        <p:spPr>
          <a:xfrm>
            <a:off x="266700" y="223200"/>
            <a:ext cx="5712300" cy="615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4. MARCO REFERENCIAL</a:t>
            </a:r>
            <a:endParaRPr/>
          </a:p>
        </p:txBody>
      </p:sp>
      <p:sp>
        <p:nvSpPr>
          <p:cNvPr id="493" name="Google Shape;493;p30"/>
          <p:cNvSpPr txBox="1"/>
          <p:nvPr>
            <p:ph idx="1" type="subTitle"/>
          </p:nvPr>
        </p:nvSpPr>
        <p:spPr>
          <a:xfrm>
            <a:off x="759775" y="1258125"/>
            <a:ext cx="3841200" cy="2361300"/>
          </a:xfrm>
          <a:prstGeom prst="rect">
            <a:avLst/>
          </a:prstGeom>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t>Taxonomía </a:t>
            </a:r>
            <a:r>
              <a:rPr i="1" lang="en"/>
              <a:t>Theobroma cacao</a:t>
            </a:r>
            <a:r>
              <a:rPr lang="en"/>
              <a:t> L.</a:t>
            </a:r>
            <a:endParaRPr/>
          </a:p>
          <a:p>
            <a:pPr indent="0" lvl="0" marL="0" rtl="0" algn="l">
              <a:spcBef>
                <a:spcPts val="0"/>
              </a:spcBef>
              <a:spcAft>
                <a:spcPts val="0"/>
              </a:spcAft>
              <a:buNone/>
            </a:pPr>
            <a:r>
              <a:rPr lang="en"/>
              <a:t>Familia: Malvaceae</a:t>
            </a:r>
            <a:endParaRPr/>
          </a:p>
          <a:p>
            <a:pPr indent="0" lvl="0" marL="0" rtl="0" algn="l">
              <a:spcBef>
                <a:spcPts val="0"/>
              </a:spcBef>
              <a:spcAft>
                <a:spcPts val="0"/>
              </a:spcAft>
              <a:buNone/>
            </a:pPr>
            <a:r>
              <a:rPr lang="en"/>
              <a:t>Subfamilia: Sterculioideae</a:t>
            </a:r>
            <a:endParaRPr/>
          </a:p>
          <a:p>
            <a:pPr indent="0" lvl="0" marL="0" rtl="0" algn="l">
              <a:spcBef>
                <a:spcPts val="0"/>
              </a:spcBef>
              <a:spcAft>
                <a:spcPts val="0"/>
              </a:spcAft>
              <a:buNone/>
            </a:pPr>
            <a:r>
              <a:rPr lang="en"/>
              <a:t>Especies:</a:t>
            </a:r>
            <a:endParaRPr/>
          </a:p>
          <a:p>
            <a:pPr indent="-330200" lvl="0" marL="457200" rtl="0" algn="l">
              <a:spcBef>
                <a:spcPts val="0"/>
              </a:spcBef>
              <a:spcAft>
                <a:spcPts val="0"/>
              </a:spcAft>
              <a:buSzPts val="1600"/>
              <a:buChar char="-"/>
            </a:pPr>
            <a:r>
              <a:rPr i="1" lang="en"/>
              <a:t>Theobroma grandiflorum </a:t>
            </a:r>
            <a:endParaRPr i="1"/>
          </a:p>
          <a:p>
            <a:pPr indent="-330200" lvl="0" marL="457200" rtl="0" algn="l">
              <a:spcBef>
                <a:spcPts val="0"/>
              </a:spcBef>
              <a:spcAft>
                <a:spcPts val="0"/>
              </a:spcAft>
              <a:buSzPts val="1600"/>
              <a:buChar char="-"/>
            </a:pPr>
            <a:r>
              <a:rPr i="1" lang="en"/>
              <a:t>Theobroma cacao</a:t>
            </a:r>
            <a:r>
              <a:rPr lang="en"/>
              <a:t> L. </a:t>
            </a:r>
            <a:endParaRPr/>
          </a:p>
          <a:p>
            <a:pPr indent="-330200" lvl="0" marL="457200" rtl="0" algn="l">
              <a:spcBef>
                <a:spcPts val="0"/>
              </a:spcBef>
              <a:spcAft>
                <a:spcPts val="0"/>
              </a:spcAft>
              <a:buSzPts val="1600"/>
              <a:buChar char="-"/>
            </a:pPr>
            <a:r>
              <a:rPr i="1" lang="en"/>
              <a:t>T. cacao </a:t>
            </a:r>
            <a:r>
              <a:rPr lang="en"/>
              <a:t>ssp.</a:t>
            </a:r>
            <a:r>
              <a:rPr i="1" lang="en"/>
              <a:t> </a:t>
            </a:r>
            <a:endParaRPr i="1"/>
          </a:p>
          <a:p>
            <a:pPr indent="-330200" lvl="0" marL="457200" rtl="0" algn="l">
              <a:spcBef>
                <a:spcPts val="0"/>
              </a:spcBef>
              <a:spcAft>
                <a:spcPts val="0"/>
              </a:spcAft>
              <a:buSzPts val="1600"/>
              <a:buChar char="-"/>
            </a:pPr>
            <a:r>
              <a:rPr i="1" lang="en"/>
              <a:t>T. cacao </a:t>
            </a:r>
            <a:r>
              <a:rPr lang="en"/>
              <a:t>ssp. </a:t>
            </a:r>
            <a:endParaRPr/>
          </a:p>
          <a:p>
            <a:pPr indent="-330200" lvl="0" marL="457200" rtl="0" algn="l">
              <a:spcBef>
                <a:spcPts val="0"/>
              </a:spcBef>
              <a:spcAft>
                <a:spcPts val="0"/>
              </a:spcAft>
              <a:buSzPts val="1600"/>
              <a:buChar char="-"/>
            </a:pPr>
            <a:r>
              <a:rPr i="1" lang="en"/>
              <a:t>T</a:t>
            </a:r>
            <a:r>
              <a:rPr i="1" lang="en"/>
              <a:t>heobroma bicolor </a:t>
            </a:r>
            <a:endParaRPr i="1"/>
          </a:p>
          <a:p>
            <a:pPr indent="0" lvl="0" marL="0" rtl="0" algn="l">
              <a:spcBef>
                <a:spcPts val="0"/>
              </a:spcBef>
              <a:spcAft>
                <a:spcPts val="0"/>
              </a:spcAft>
              <a:buNone/>
            </a:pPr>
            <a:r>
              <a:t/>
            </a:r>
            <a:endParaRPr/>
          </a:p>
          <a:p>
            <a:pPr indent="0" lvl="0" marL="0" rtl="0" algn="ctr">
              <a:spcBef>
                <a:spcPts val="0"/>
              </a:spcBef>
              <a:spcAft>
                <a:spcPts val="0"/>
              </a:spcAft>
              <a:buNone/>
            </a:pPr>
            <a:r>
              <a:t/>
            </a:r>
            <a:endParaRPr/>
          </a:p>
        </p:txBody>
      </p:sp>
      <p:cxnSp>
        <p:nvCxnSpPr>
          <p:cNvPr id="494" name="Google Shape;494;p30"/>
          <p:cNvCxnSpPr/>
          <p:nvPr/>
        </p:nvCxnSpPr>
        <p:spPr>
          <a:xfrm flipH="1" rot="10800000">
            <a:off x="7623921" y="1173291"/>
            <a:ext cx="802500" cy="463500"/>
          </a:xfrm>
          <a:prstGeom prst="straightConnector1">
            <a:avLst/>
          </a:prstGeom>
          <a:noFill/>
          <a:ln cap="flat" cmpd="sng" w="9525">
            <a:solidFill>
              <a:schemeClr val="dk1"/>
            </a:solidFill>
            <a:prstDash val="dash"/>
            <a:round/>
            <a:headEnd len="med" w="med" type="none"/>
            <a:tailEnd len="med" w="med" type="none"/>
          </a:ln>
        </p:spPr>
      </p:cxnSp>
      <p:cxnSp>
        <p:nvCxnSpPr>
          <p:cNvPr id="495" name="Google Shape;495;p30"/>
          <p:cNvCxnSpPr/>
          <p:nvPr/>
        </p:nvCxnSpPr>
        <p:spPr>
          <a:xfrm flipH="1" rot="10800000">
            <a:off x="7254838" y="1258135"/>
            <a:ext cx="802500" cy="463500"/>
          </a:xfrm>
          <a:prstGeom prst="straightConnector1">
            <a:avLst/>
          </a:prstGeom>
          <a:noFill/>
          <a:ln cap="flat" cmpd="sng" w="9525">
            <a:solidFill>
              <a:schemeClr val="dk1"/>
            </a:solidFill>
            <a:prstDash val="dash"/>
            <a:round/>
            <a:headEnd len="med" w="med" type="none"/>
            <a:tailEnd len="med" w="med" type="none"/>
          </a:ln>
        </p:spPr>
      </p:cxnSp>
      <p:pic>
        <p:nvPicPr>
          <p:cNvPr id="496" name="Google Shape;496;p30"/>
          <p:cNvPicPr preferRelativeResize="0"/>
          <p:nvPr/>
        </p:nvPicPr>
        <p:blipFill rotWithShape="1">
          <a:blip r:embed="rId3">
            <a:alphaModFix/>
          </a:blip>
          <a:srcRect b="11169" l="7089" r="56796" t="39968"/>
          <a:stretch/>
        </p:blipFill>
        <p:spPr>
          <a:xfrm>
            <a:off x="5023675" y="1200150"/>
            <a:ext cx="3605974" cy="2743200"/>
          </a:xfrm>
          <a:prstGeom prst="rect">
            <a:avLst/>
          </a:prstGeom>
          <a:noFill/>
          <a:ln>
            <a:noFill/>
          </a:ln>
        </p:spPr>
      </p:pic>
      <p:sp>
        <p:nvSpPr>
          <p:cNvPr id="497" name="Google Shape;497;p30"/>
          <p:cNvSpPr txBox="1"/>
          <p:nvPr/>
        </p:nvSpPr>
        <p:spPr>
          <a:xfrm>
            <a:off x="5023525" y="3943350"/>
            <a:ext cx="3606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https://www.researchgate.net/publication/321796507_Hoja_botanica_Cacao_-_Theobroma_cacao_L</a:t>
            </a:r>
            <a:endParaRPr sz="900"/>
          </a:p>
        </p:txBody>
      </p:sp>
      <p:sp>
        <p:nvSpPr>
          <p:cNvPr id="498" name="Google Shape;498;p30"/>
          <p:cNvSpPr txBox="1"/>
          <p:nvPr/>
        </p:nvSpPr>
        <p:spPr>
          <a:xfrm>
            <a:off x="759775" y="3710400"/>
            <a:ext cx="3841200" cy="1139100"/>
          </a:xfrm>
          <a:prstGeom prst="rect">
            <a:avLst/>
          </a:prstGeom>
          <a:noFill/>
          <a:ln cap="flat" cmpd="sng" w="19050">
            <a:solidFill>
              <a:srgbClr val="0E2A47"/>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Cabin"/>
                <a:ea typeface="Cabin"/>
                <a:cs typeface="Cabin"/>
                <a:sym typeface="Cabin"/>
              </a:rPr>
              <a:t>Temperatura: </a:t>
            </a:r>
            <a:r>
              <a:rPr lang="en" sz="1200"/>
              <a:t>24 a 28 °C</a:t>
            </a:r>
            <a:endParaRPr sz="1200"/>
          </a:p>
          <a:p>
            <a:pPr indent="0" lvl="0" marL="0" rtl="0" algn="l">
              <a:spcBef>
                <a:spcPts val="0"/>
              </a:spcBef>
              <a:spcAft>
                <a:spcPts val="0"/>
              </a:spcAft>
              <a:buNone/>
            </a:pPr>
            <a:r>
              <a:rPr lang="en" sz="1200"/>
              <a:t>Clima:Precipitaciones 1.800 y 2.600 mm </a:t>
            </a:r>
            <a:endParaRPr sz="1200"/>
          </a:p>
          <a:p>
            <a:pPr indent="0" lvl="0" marL="0" rtl="0" algn="l">
              <a:spcBef>
                <a:spcPts val="0"/>
              </a:spcBef>
              <a:spcAft>
                <a:spcPts val="0"/>
              </a:spcAft>
              <a:buNone/>
            </a:pPr>
            <a:r>
              <a:rPr lang="en" sz="1200"/>
              <a:t>Latitud:15 o 20° </a:t>
            </a:r>
            <a:endParaRPr sz="1200"/>
          </a:p>
          <a:p>
            <a:pPr indent="0" lvl="0" marL="0" rtl="0" algn="l">
              <a:spcBef>
                <a:spcPts val="0"/>
              </a:spcBef>
              <a:spcAft>
                <a:spcPts val="0"/>
              </a:spcAft>
              <a:buNone/>
            </a:pPr>
            <a:r>
              <a:rPr lang="en" sz="1200"/>
              <a:t>Altitud:400 y 1.200 metros sobre el nivel del mar</a:t>
            </a:r>
            <a:endParaRPr sz="1200"/>
          </a:p>
          <a:p>
            <a:pPr indent="0" lvl="0" marL="0" rtl="0" algn="l">
              <a:spcBef>
                <a:spcPts val="0"/>
              </a:spcBef>
              <a:spcAft>
                <a:spcPts val="0"/>
              </a:spcAft>
              <a:buNone/>
            </a:pPr>
            <a:r>
              <a:rPr lang="en" sz="1200"/>
              <a:t>Propagación: Vegetativo y generativo</a:t>
            </a:r>
            <a:endParaRPr sz="12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31"/>
          <p:cNvSpPr txBox="1"/>
          <p:nvPr>
            <p:ph type="title"/>
          </p:nvPr>
        </p:nvSpPr>
        <p:spPr>
          <a:xfrm>
            <a:off x="713250" y="323550"/>
            <a:ext cx="7717500" cy="933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Producción de cacao a nivel  nacional e internacional</a:t>
            </a:r>
            <a:endParaRPr/>
          </a:p>
        </p:txBody>
      </p:sp>
      <p:grpSp>
        <p:nvGrpSpPr>
          <p:cNvPr id="504" name="Google Shape;504;p31"/>
          <p:cNvGrpSpPr/>
          <p:nvPr/>
        </p:nvGrpSpPr>
        <p:grpSpPr>
          <a:xfrm>
            <a:off x="971232" y="1256558"/>
            <a:ext cx="7201536" cy="3638801"/>
            <a:chOff x="233350" y="949250"/>
            <a:chExt cx="7137300" cy="3802300"/>
          </a:xfrm>
        </p:grpSpPr>
        <p:sp>
          <p:nvSpPr>
            <p:cNvPr id="505" name="Google Shape;505;p31"/>
            <p:cNvSpPr/>
            <p:nvPr/>
          </p:nvSpPr>
          <p:spPr>
            <a:xfrm>
              <a:off x="4428450" y="2808675"/>
              <a:ext cx="1478900" cy="330100"/>
            </a:xfrm>
            <a:custGeom>
              <a:rect b="b" l="l" r="r" t="t"/>
              <a:pathLst>
                <a:path extrusionOk="0" h="13204" w="59156">
                  <a:moveTo>
                    <a:pt x="1" y="0"/>
                  </a:moveTo>
                  <a:lnTo>
                    <a:pt x="1" y="0"/>
                  </a:lnTo>
                  <a:close/>
                  <a:moveTo>
                    <a:pt x="59155" y="13203"/>
                  </a:move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31"/>
            <p:cNvSpPr/>
            <p:nvPr/>
          </p:nvSpPr>
          <p:spPr>
            <a:xfrm>
              <a:off x="2909400" y="1076125"/>
              <a:ext cx="4118650" cy="3109225"/>
            </a:xfrm>
            <a:custGeom>
              <a:rect b="b" l="l" r="r" t="t"/>
              <a:pathLst>
                <a:path extrusionOk="0" h="124369" w="164746">
                  <a:moveTo>
                    <a:pt x="49520" y="11070"/>
                  </a:moveTo>
                  <a:cubicBezTo>
                    <a:pt x="49737" y="11070"/>
                    <a:pt x="49861" y="11136"/>
                    <a:pt x="49875" y="11358"/>
                  </a:cubicBezTo>
                  <a:cubicBezTo>
                    <a:pt x="49875" y="11575"/>
                    <a:pt x="49818" y="11698"/>
                    <a:pt x="49684" y="11698"/>
                  </a:cubicBezTo>
                  <a:cubicBezTo>
                    <a:pt x="49636" y="11698"/>
                    <a:pt x="49580" y="11683"/>
                    <a:pt x="49512" y="11651"/>
                  </a:cubicBezTo>
                  <a:cubicBezTo>
                    <a:pt x="49305" y="11565"/>
                    <a:pt x="49115" y="11444"/>
                    <a:pt x="48925" y="11323"/>
                  </a:cubicBezTo>
                  <a:lnTo>
                    <a:pt x="49339" y="11081"/>
                  </a:lnTo>
                  <a:cubicBezTo>
                    <a:pt x="49405" y="11074"/>
                    <a:pt x="49465" y="11070"/>
                    <a:pt x="49520" y="11070"/>
                  </a:cubicBezTo>
                  <a:close/>
                  <a:moveTo>
                    <a:pt x="46983" y="11081"/>
                  </a:moveTo>
                  <a:cubicBezTo>
                    <a:pt x="47014" y="11081"/>
                    <a:pt x="47051" y="11087"/>
                    <a:pt x="47093" y="11098"/>
                  </a:cubicBezTo>
                  <a:cubicBezTo>
                    <a:pt x="47369" y="11185"/>
                    <a:pt x="47870" y="11168"/>
                    <a:pt x="47767" y="11686"/>
                  </a:cubicBezTo>
                  <a:cubicBezTo>
                    <a:pt x="47732" y="11893"/>
                    <a:pt x="47888" y="12274"/>
                    <a:pt x="47490" y="12343"/>
                  </a:cubicBezTo>
                  <a:cubicBezTo>
                    <a:pt x="47110" y="12222"/>
                    <a:pt x="46834" y="11893"/>
                    <a:pt x="46799" y="11496"/>
                  </a:cubicBezTo>
                  <a:cubicBezTo>
                    <a:pt x="46784" y="11302"/>
                    <a:pt x="46782" y="11081"/>
                    <a:pt x="46983" y="11081"/>
                  </a:cubicBezTo>
                  <a:close/>
                  <a:moveTo>
                    <a:pt x="38158" y="11530"/>
                  </a:moveTo>
                  <a:cubicBezTo>
                    <a:pt x="38279" y="11530"/>
                    <a:pt x="38417" y="11703"/>
                    <a:pt x="38642" y="11876"/>
                  </a:cubicBezTo>
                  <a:cubicBezTo>
                    <a:pt x="38366" y="12118"/>
                    <a:pt x="38089" y="12360"/>
                    <a:pt x="37778" y="12585"/>
                  </a:cubicBezTo>
                  <a:cubicBezTo>
                    <a:pt x="35549" y="13967"/>
                    <a:pt x="35514" y="15903"/>
                    <a:pt x="37692" y="17268"/>
                  </a:cubicBezTo>
                  <a:cubicBezTo>
                    <a:pt x="38003" y="17458"/>
                    <a:pt x="38227" y="17631"/>
                    <a:pt x="38158" y="18080"/>
                  </a:cubicBezTo>
                  <a:cubicBezTo>
                    <a:pt x="38106" y="18529"/>
                    <a:pt x="37951" y="18599"/>
                    <a:pt x="37553" y="18737"/>
                  </a:cubicBezTo>
                  <a:cubicBezTo>
                    <a:pt x="36568" y="19117"/>
                    <a:pt x="36309" y="19981"/>
                    <a:pt x="36378" y="20949"/>
                  </a:cubicBezTo>
                  <a:cubicBezTo>
                    <a:pt x="36427" y="21679"/>
                    <a:pt x="36279" y="22143"/>
                    <a:pt x="35819" y="22143"/>
                  </a:cubicBezTo>
                  <a:cubicBezTo>
                    <a:pt x="35625" y="22143"/>
                    <a:pt x="35377" y="22061"/>
                    <a:pt x="35065" y="21882"/>
                  </a:cubicBezTo>
                  <a:cubicBezTo>
                    <a:pt x="34913" y="21798"/>
                    <a:pt x="34745" y="21754"/>
                    <a:pt x="34578" y="21754"/>
                  </a:cubicBezTo>
                  <a:cubicBezTo>
                    <a:pt x="34403" y="21754"/>
                    <a:pt x="34230" y="21802"/>
                    <a:pt x="34080" y="21899"/>
                  </a:cubicBezTo>
                  <a:cubicBezTo>
                    <a:pt x="33134" y="22372"/>
                    <a:pt x="32094" y="22613"/>
                    <a:pt x="31041" y="22613"/>
                  </a:cubicBezTo>
                  <a:cubicBezTo>
                    <a:pt x="30747" y="22613"/>
                    <a:pt x="30451" y="22594"/>
                    <a:pt x="30157" y="22556"/>
                  </a:cubicBezTo>
                  <a:cubicBezTo>
                    <a:pt x="29915" y="22521"/>
                    <a:pt x="29759" y="22608"/>
                    <a:pt x="29829" y="22262"/>
                  </a:cubicBezTo>
                  <a:lnTo>
                    <a:pt x="29829" y="22262"/>
                  </a:lnTo>
                  <a:lnTo>
                    <a:pt x="29829" y="22279"/>
                  </a:lnTo>
                  <a:cubicBezTo>
                    <a:pt x="29898" y="21986"/>
                    <a:pt x="29984" y="21882"/>
                    <a:pt x="30364" y="21830"/>
                  </a:cubicBezTo>
                  <a:cubicBezTo>
                    <a:pt x="31505" y="21675"/>
                    <a:pt x="32836" y="21467"/>
                    <a:pt x="33354" y="20361"/>
                  </a:cubicBezTo>
                  <a:cubicBezTo>
                    <a:pt x="33821" y="19342"/>
                    <a:pt x="33872" y="18184"/>
                    <a:pt x="34927" y="17458"/>
                  </a:cubicBezTo>
                  <a:cubicBezTo>
                    <a:pt x="35238" y="17216"/>
                    <a:pt x="34978" y="16836"/>
                    <a:pt x="34667" y="16594"/>
                  </a:cubicBezTo>
                  <a:cubicBezTo>
                    <a:pt x="33216" y="15436"/>
                    <a:pt x="33907" y="14572"/>
                    <a:pt x="35099" y="13846"/>
                  </a:cubicBezTo>
                  <a:cubicBezTo>
                    <a:pt x="35860" y="13380"/>
                    <a:pt x="36724" y="13086"/>
                    <a:pt x="37018" y="12066"/>
                  </a:cubicBezTo>
                  <a:cubicBezTo>
                    <a:pt x="37156" y="11582"/>
                    <a:pt x="37709" y="11548"/>
                    <a:pt x="38158" y="11530"/>
                  </a:cubicBezTo>
                  <a:close/>
                  <a:moveTo>
                    <a:pt x="46802" y="32066"/>
                  </a:moveTo>
                  <a:cubicBezTo>
                    <a:pt x="47245" y="32066"/>
                    <a:pt x="47720" y="32469"/>
                    <a:pt x="47888" y="33080"/>
                  </a:cubicBezTo>
                  <a:cubicBezTo>
                    <a:pt x="48059" y="33754"/>
                    <a:pt x="48393" y="34225"/>
                    <a:pt x="48918" y="34225"/>
                  </a:cubicBezTo>
                  <a:cubicBezTo>
                    <a:pt x="49080" y="34225"/>
                    <a:pt x="49261" y="34181"/>
                    <a:pt x="49460" y="34083"/>
                  </a:cubicBezTo>
                  <a:cubicBezTo>
                    <a:pt x="50103" y="33764"/>
                    <a:pt x="50701" y="33627"/>
                    <a:pt x="51269" y="33627"/>
                  </a:cubicBezTo>
                  <a:cubicBezTo>
                    <a:pt x="52489" y="33627"/>
                    <a:pt x="53566" y="34260"/>
                    <a:pt x="54628" y="35085"/>
                  </a:cubicBezTo>
                  <a:cubicBezTo>
                    <a:pt x="54818" y="35223"/>
                    <a:pt x="55008" y="35396"/>
                    <a:pt x="55163" y="35586"/>
                  </a:cubicBezTo>
                  <a:cubicBezTo>
                    <a:pt x="55543" y="36053"/>
                    <a:pt x="56684" y="36070"/>
                    <a:pt x="56321" y="36917"/>
                  </a:cubicBezTo>
                  <a:lnTo>
                    <a:pt x="56321" y="36934"/>
                  </a:lnTo>
                  <a:cubicBezTo>
                    <a:pt x="56149" y="37350"/>
                    <a:pt x="55751" y="37415"/>
                    <a:pt x="55318" y="37415"/>
                  </a:cubicBezTo>
                  <a:cubicBezTo>
                    <a:pt x="55122" y="37415"/>
                    <a:pt x="54919" y="37401"/>
                    <a:pt x="54727" y="37401"/>
                  </a:cubicBezTo>
                  <a:cubicBezTo>
                    <a:pt x="54620" y="37401"/>
                    <a:pt x="54517" y="37405"/>
                    <a:pt x="54420" y="37418"/>
                  </a:cubicBezTo>
                  <a:cubicBezTo>
                    <a:pt x="54278" y="37432"/>
                    <a:pt x="54136" y="37440"/>
                    <a:pt x="53995" y="37440"/>
                  </a:cubicBezTo>
                  <a:cubicBezTo>
                    <a:pt x="53292" y="37440"/>
                    <a:pt x="52602" y="37262"/>
                    <a:pt x="51983" y="36917"/>
                  </a:cubicBezTo>
                  <a:cubicBezTo>
                    <a:pt x="51332" y="36539"/>
                    <a:pt x="50680" y="36418"/>
                    <a:pt x="50028" y="36418"/>
                  </a:cubicBezTo>
                  <a:cubicBezTo>
                    <a:pt x="48867" y="36418"/>
                    <a:pt x="47706" y="36802"/>
                    <a:pt x="46545" y="36802"/>
                  </a:cubicBezTo>
                  <a:cubicBezTo>
                    <a:pt x="46302" y="36802"/>
                    <a:pt x="46058" y="36785"/>
                    <a:pt x="45814" y="36744"/>
                  </a:cubicBezTo>
                  <a:cubicBezTo>
                    <a:pt x="44881" y="36588"/>
                    <a:pt x="44552" y="36105"/>
                    <a:pt x="44673" y="35241"/>
                  </a:cubicBezTo>
                  <a:cubicBezTo>
                    <a:pt x="44846" y="34083"/>
                    <a:pt x="45537" y="33115"/>
                    <a:pt x="46263" y="32320"/>
                  </a:cubicBezTo>
                  <a:cubicBezTo>
                    <a:pt x="46417" y="32145"/>
                    <a:pt x="46607" y="32066"/>
                    <a:pt x="46802" y="32066"/>
                  </a:cubicBezTo>
                  <a:close/>
                  <a:moveTo>
                    <a:pt x="64554" y="31370"/>
                  </a:moveTo>
                  <a:cubicBezTo>
                    <a:pt x="64860" y="31370"/>
                    <a:pt x="65185" y="31437"/>
                    <a:pt x="65532" y="31594"/>
                  </a:cubicBezTo>
                  <a:cubicBezTo>
                    <a:pt x="65878" y="31767"/>
                    <a:pt x="65930" y="32251"/>
                    <a:pt x="65636" y="32493"/>
                  </a:cubicBezTo>
                  <a:cubicBezTo>
                    <a:pt x="64063" y="34065"/>
                    <a:pt x="64184" y="35085"/>
                    <a:pt x="65895" y="36588"/>
                  </a:cubicBezTo>
                  <a:cubicBezTo>
                    <a:pt x="67243" y="37815"/>
                    <a:pt x="67762" y="39544"/>
                    <a:pt x="68211" y="41237"/>
                  </a:cubicBezTo>
                  <a:cubicBezTo>
                    <a:pt x="68364" y="41802"/>
                    <a:pt x="68057" y="41990"/>
                    <a:pt x="67435" y="41990"/>
                  </a:cubicBezTo>
                  <a:cubicBezTo>
                    <a:pt x="67353" y="41990"/>
                    <a:pt x="67266" y="41986"/>
                    <a:pt x="67174" y="41980"/>
                  </a:cubicBezTo>
                  <a:cubicBezTo>
                    <a:pt x="66517" y="41064"/>
                    <a:pt x="64271" y="41825"/>
                    <a:pt x="64547" y="39146"/>
                  </a:cubicBezTo>
                  <a:lnTo>
                    <a:pt x="64547" y="39146"/>
                  </a:lnTo>
                  <a:lnTo>
                    <a:pt x="64547" y="39181"/>
                  </a:lnTo>
                  <a:cubicBezTo>
                    <a:pt x="64685" y="37885"/>
                    <a:pt x="63113" y="36295"/>
                    <a:pt x="62076" y="35050"/>
                  </a:cubicBezTo>
                  <a:cubicBezTo>
                    <a:pt x="61281" y="34100"/>
                    <a:pt x="61385" y="33288"/>
                    <a:pt x="62076" y="32683"/>
                  </a:cubicBezTo>
                  <a:cubicBezTo>
                    <a:pt x="62786" y="32052"/>
                    <a:pt x="63577" y="31370"/>
                    <a:pt x="64554" y="31370"/>
                  </a:cubicBezTo>
                  <a:close/>
                  <a:moveTo>
                    <a:pt x="30705" y="33465"/>
                  </a:moveTo>
                  <a:cubicBezTo>
                    <a:pt x="30874" y="33465"/>
                    <a:pt x="31043" y="33637"/>
                    <a:pt x="31090" y="33720"/>
                  </a:cubicBezTo>
                  <a:cubicBezTo>
                    <a:pt x="31920" y="35120"/>
                    <a:pt x="33579" y="35258"/>
                    <a:pt x="34719" y="36226"/>
                  </a:cubicBezTo>
                  <a:cubicBezTo>
                    <a:pt x="36205" y="37487"/>
                    <a:pt x="36275" y="39354"/>
                    <a:pt x="37191" y="40822"/>
                  </a:cubicBezTo>
                  <a:cubicBezTo>
                    <a:pt x="37484" y="41289"/>
                    <a:pt x="37571" y="41980"/>
                    <a:pt x="37968" y="42274"/>
                  </a:cubicBezTo>
                  <a:cubicBezTo>
                    <a:pt x="38403" y="42594"/>
                    <a:pt x="39075" y="43217"/>
                    <a:pt x="39556" y="43217"/>
                  </a:cubicBezTo>
                  <a:cubicBezTo>
                    <a:pt x="39725" y="43217"/>
                    <a:pt x="39870" y="43141"/>
                    <a:pt x="39973" y="42948"/>
                  </a:cubicBezTo>
                  <a:cubicBezTo>
                    <a:pt x="40336" y="42274"/>
                    <a:pt x="41234" y="41289"/>
                    <a:pt x="40543" y="40183"/>
                  </a:cubicBezTo>
                  <a:cubicBezTo>
                    <a:pt x="40301" y="39803"/>
                    <a:pt x="39610" y="39215"/>
                    <a:pt x="40284" y="38904"/>
                  </a:cubicBezTo>
                  <a:cubicBezTo>
                    <a:pt x="40592" y="38765"/>
                    <a:pt x="41024" y="38302"/>
                    <a:pt x="41439" y="38302"/>
                  </a:cubicBezTo>
                  <a:cubicBezTo>
                    <a:pt x="41746" y="38302"/>
                    <a:pt x="42043" y="38557"/>
                    <a:pt x="42271" y="39388"/>
                  </a:cubicBezTo>
                  <a:cubicBezTo>
                    <a:pt x="42782" y="41200"/>
                    <a:pt x="43748" y="43327"/>
                    <a:pt x="46038" y="43327"/>
                  </a:cubicBezTo>
                  <a:cubicBezTo>
                    <a:pt x="46150" y="43327"/>
                    <a:pt x="46266" y="43321"/>
                    <a:pt x="46384" y="43311"/>
                  </a:cubicBezTo>
                  <a:cubicBezTo>
                    <a:pt x="46463" y="43304"/>
                    <a:pt x="46542" y="43300"/>
                    <a:pt x="46620" y="43300"/>
                  </a:cubicBezTo>
                  <a:cubicBezTo>
                    <a:pt x="47585" y="43300"/>
                    <a:pt x="48526" y="43802"/>
                    <a:pt x="49487" y="43802"/>
                  </a:cubicBezTo>
                  <a:cubicBezTo>
                    <a:pt x="49955" y="43802"/>
                    <a:pt x="50429" y="43683"/>
                    <a:pt x="50912" y="43328"/>
                  </a:cubicBezTo>
                  <a:cubicBezTo>
                    <a:pt x="51106" y="43191"/>
                    <a:pt x="51242" y="43135"/>
                    <a:pt x="51336" y="43135"/>
                  </a:cubicBezTo>
                  <a:cubicBezTo>
                    <a:pt x="51643" y="43135"/>
                    <a:pt x="51508" y="43736"/>
                    <a:pt x="51534" y="44054"/>
                  </a:cubicBezTo>
                  <a:cubicBezTo>
                    <a:pt x="51845" y="45488"/>
                    <a:pt x="50843" y="46629"/>
                    <a:pt x="50618" y="47942"/>
                  </a:cubicBezTo>
                  <a:cubicBezTo>
                    <a:pt x="50585" y="48144"/>
                    <a:pt x="50240" y="48444"/>
                    <a:pt x="50046" y="48444"/>
                  </a:cubicBezTo>
                  <a:cubicBezTo>
                    <a:pt x="50041" y="48444"/>
                    <a:pt x="50036" y="48444"/>
                    <a:pt x="50031" y="48444"/>
                  </a:cubicBezTo>
                  <a:cubicBezTo>
                    <a:pt x="49523" y="48389"/>
                    <a:pt x="49010" y="48372"/>
                    <a:pt x="48494" y="48372"/>
                  </a:cubicBezTo>
                  <a:cubicBezTo>
                    <a:pt x="47534" y="48372"/>
                    <a:pt x="46564" y="48433"/>
                    <a:pt x="45600" y="48433"/>
                  </a:cubicBezTo>
                  <a:cubicBezTo>
                    <a:pt x="43779" y="48433"/>
                    <a:pt x="41984" y="48215"/>
                    <a:pt x="40336" y="46957"/>
                  </a:cubicBezTo>
                  <a:cubicBezTo>
                    <a:pt x="40033" y="46726"/>
                    <a:pt x="39675" y="46623"/>
                    <a:pt x="39308" y="46623"/>
                  </a:cubicBezTo>
                  <a:cubicBezTo>
                    <a:pt x="38250" y="46623"/>
                    <a:pt x="37116" y="47478"/>
                    <a:pt x="37000" y="48582"/>
                  </a:cubicBezTo>
                  <a:cubicBezTo>
                    <a:pt x="36972" y="48947"/>
                    <a:pt x="36796" y="49426"/>
                    <a:pt x="36527" y="49426"/>
                  </a:cubicBezTo>
                  <a:cubicBezTo>
                    <a:pt x="36465" y="49426"/>
                    <a:pt x="36398" y="49400"/>
                    <a:pt x="36326" y="49342"/>
                  </a:cubicBezTo>
                  <a:cubicBezTo>
                    <a:pt x="35376" y="48582"/>
                    <a:pt x="34045" y="48772"/>
                    <a:pt x="33147" y="47752"/>
                  </a:cubicBezTo>
                  <a:cubicBezTo>
                    <a:pt x="32334" y="46819"/>
                    <a:pt x="30900" y="46785"/>
                    <a:pt x="29673" y="46525"/>
                  </a:cubicBezTo>
                  <a:cubicBezTo>
                    <a:pt x="28913" y="46370"/>
                    <a:pt x="27807" y="46422"/>
                    <a:pt x="28567" y="44953"/>
                  </a:cubicBezTo>
                  <a:cubicBezTo>
                    <a:pt x="28982" y="44158"/>
                    <a:pt x="29034" y="43000"/>
                    <a:pt x="28515" y="42257"/>
                  </a:cubicBezTo>
                  <a:cubicBezTo>
                    <a:pt x="28230" y="41853"/>
                    <a:pt x="27848" y="41722"/>
                    <a:pt x="27412" y="41722"/>
                  </a:cubicBezTo>
                  <a:cubicBezTo>
                    <a:pt x="27028" y="41722"/>
                    <a:pt x="26602" y="41823"/>
                    <a:pt x="26165" y="41928"/>
                  </a:cubicBezTo>
                  <a:cubicBezTo>
                    <a:pt x="25497" y="42091"/>
                    <a:pt x="24818" y="42128"/>
                    <a:pt x="24133" y="42128"/>
                  </a:cubicBezTo>
                  <a:cubicBezTo>
                    <a:pt x="23569" y="42128"/>
                    <a:pt x="23001" y="42103"/>
                    <a:pt x="22432" y="42103"/>
                  </a:cubicBezTo>
                  <a:cubicBezTo>
                    <a:pt x="21707" y="42103"/>
                    <a:pt x="20980" y="42143"/>
                    <a:pt x="20255" y="42326"/>
                  </a:cubicBezTo>
                  <a:cubicBezTo>
                    <a:pt x="19287" y="42585"/>
                    <a:pt x="18319" y="42862"/>
                    <a:pt x="17559" y="43380"/>
                  </a:cubicBezTo>
                  <a:cubicBezTo>
                    <a:pt x="17082" y="43705"/>
                    <a:pt x="16613" y="43798"/>
                    <a:pt x="16149" y="43798"/>
                  </a:cubicBezTo>
                  <a:cubicBezTo>
                    <a:pt x="15538" y="43798"/>
                    <a:pt x="14935" y="43638"/>
                    <a:pt x="14326" y="43638"/>
                  </a:cubicBezTo>
                  <a:cubicBezTo>
                    <a:pt x="14292" y="43638"/>
                    <a:pt x="14258" y="43638"/>
                    <a:pt x="14223" y="43639"/>
                  </a:cubicBezTo>
                  <a:cubicBezTo>
                    <a:pt x="14120" y="43622"/>
                    <a:pt x="14016" y="43570"/>
                    <a:pt x="13930" y="43466"/>
                  </a:cubicBezTo>
                  <a:cubicBezTo>
                    <a:pt x="14043" y="43169"/>
                    <a:pt x="14308" y="43115"/>
                    <a:pt x="14562" y="43115"/>
                  </a:cubicBezTo>
                  <a:cubicBezTo>
                    <a:pt x="14617" y="43115"/>
                    <a:pt x="14672" y="43118"/>
                    <a:pt x="14725" y="43121"/>
                  </a:cubicBezTo>
                  <a:cubicBezTo>
                    <a:pt x="14838" y="43129"/>
                    <a:pt x="14949" y="43134"/>
                    <a:pt x="15058" y="43134"/>
                  </a:cubicBezTo>
                  <a:cubicBezTo>
                    <a:pt x="16723" y="43134"/>
                    <a:pt x="17967" y="42165"/>
                    <a:pt x="18388" y="40771"/>
                  </a:cubicBezTo>
                  <a:cubicBezTo>
                    <a:pt x="18976" y="38921"/>
                    <a:pt x="20808" y="38282"/>
                    <a:pt x="21482" y="37090"/>
                  </a:cubicBezTo>
                  <a:cubicBezTo>
                    <a:pt x="22174" y="35865"/>
                    <a:pt x="22770" y="35535"/>
                    <a:pt x="23579" y="35535"/>
                  </a:cubicBezTo>
                  <a:cubicBezTo>
                    <a:pt x="23899" y="35535"/>
                    <a:pt x="24254" y="35587"/>
                    <a:pt x="24661" y="35655"/>
                  </a:cubicBezTo>
                  <a:cubicBezTo>
                    <a:pt x="24682" y="35658"/>
                    <a:pt x="24703" y="35660"/>
                    <a:pt x="24725" y="35660"/>
                  </a:cubicBezTo>
                  <a:cubicBezTo>
                    <a:pt x="25065" y="35660"/>
                    <a:pt x="25513" y="35293"/>
                    <a:pt x="25854" y="35033"/>
                  </a:cubicBezTo>
                  <a:cubicBezTo>
                    <a:pt x="26267" y="34730"/>
                    <a:pt x="26584" y="34570"/>
                    <a:pt x="26849" y="34570"/>
                  </a:cubicBezTo>
                  <a:cubicBezTo>
                    <a:pt x="27249" y="34570"/>
                    <a:pt x="27529" y="34935"/>
                    <a:pt x="27841" y="35724"/>
                  </a:cubicBezTo>
                  <a:cubicBezTo>
                    <a:pt x="28325" y="36969"/>
                    <a:pt x="29742" y="37574"/>
                    <a:pt x="30952" y="38161"/>
                  </a:cubicBezTo>
                  <a:cubicBezTo>
                    <a:pt x="31712" y="38524"/>
                    <a:pt x="32732" y="38852"/>
                    <a:pt x="32680" y="39716"/>
                  </a:cubicBezTo>
                  <a:cubicBezTo>
                    <a:pt x="32594" y="40753"/>
                    <a:pt x="31488" y="40546"/>
                    <a:pt x="30710" y="40615"/>
                  </a:cubicBezTo>
                  <a:cubicBezTo>
                    <a:pt x="30312" y="40650"/>
                    <a:pt x="29794" y="40598"/>
                    <a:pt x="29673" y="41134"/>
                  </a:cubicBezTo>
                  <a:cubicBezTo>
                    <a:pt x="29552" y="41669"/>
                    <a:pt x="30036" y="41825"/>
                    <a:pt x="30382" y="42032"/>
                  </a:cubicBezTo>
                  <a:cubicBezTo>
                    <a:pt x="30898" y="42336"/>
                    <a:pt x="31474" y="42934"/>
                    <a:pt x="32011" y="42934"/>
                  </a:cubicBezTo>
                  <a:cubicBezTo>
                    <a:pt x="32175" y="42934"/>
                    <a:pt x="32336" y="42878"/>
                    <a:pt x="32490" y="42741"/>
                  </a:cubicBezTo>
                  <a:cubicBezTo>
                    <a:pt x="33354" y="41963"/>
                    <a:pt x="33890" y="40788"/>
                    <a:pt x="34512" y="39751"/>
                  </a:cubicBezTo>
                  <a:cubicBezTo>
                    <a:pt x="34586" y="39617"/>
                    <a:pt x="34289" y="39329"/>
                    <a:pt x="34602" y="39329"/>
                  </a:cubicBezTo>
                  <a:cubicBezTo>
                    <a:pt x="34653" y="39329"/>
                    <a:pt x="34719" y="39337"/>
                    <a:pt x="34806" y="39354"/>
                  </a:cubicBezTo>
                  <a:cubicBezTo>
                    <a:pt x="34890" y="39373"/>
                    <a:pt x="34965" y="39381"/>
                    <a:pt x="35031" y="39381"/>
                  </a:cubicBezTo>
                  <a:cubicBezTo>
                    <a:pt x="35567" y="39381"/>
                    <a:pt x="35557" y="38814"/>
                    <a:pt x="35341" y="38507"/>
                  </a:cubicBezTo>
                  <a:cubicBezTo>
                    <a:pt x="34806" y="37781"/>
                    <a:pt x="34546" y="36658"/>
                    <a:pt x="33561" y="36468"/>
                  </a:cubicBezTo>
                  <a:cubicBezTo>
                    <a:pt x="32248" y="36208"/>
                    <a:pt x="31591" y="35206"/>
                    <a:pt x="30727" y="34411"/>
                  </a:cubicBezTo>
                  <a:cubicBezTo>
                    <a:pt x="30468" y="34169"/>
                    <a:pt x="30278" y="33910"/>
                    <a:pt x="30485" y="33599"/>
                  </a:cubicBezTo>
                  <a:cubicBezTo>
                    <a:pt x="30551" y="33501"/>
                    <a:pt x="30628" y="33465"/>
                    <a:pt x="30705" y="33465"/>
                  </a:cubicBezTo>
                  <a:close/>
                  <a:moveTo>
                    <a:pt x="65829" y="50622"/>
                  </a:moveTo>
                  <a:cubicBezTo>
                    <a:pt x="66138" y="50622"/>
                    <a:pt x="66376" y="50877"/>
                    <a:pt x="66569" y="51209"/>
                  </a:cubicBezTo>
                  <a:cubicBezTo>
                    <a:pt x="67601" y="52923"/>
                    <a:pt x="68767" y="54401"/>
                    <a:pt x="70703" y="54401"/>
                  </a:cubicBezTo>
                  <a:cubicBezTo>
                    <a:pt x="71167" y="54401"/>
                    <a:pt x="71676" y="54316"/>
                    <a:pt x="72237" y="54129"/>
                  </a:cubicBezTo>
                  <a:cubicBezTo>
                    <a:pt x="72263" y="54119"/>
                    <a:pt x="72291" y="54114"/>
                    <a:pt x="72320" y="54114"/>
                  </a:cubicBezTo>
                  <a:cubicBezTo>
                    <a:pt x="72487" y="54114"/>
                    <a:pt x="72701" y="54260"/>
                    <a:pt x="72877" y="54319"/>
                  </a:cubicBezTo>
                  <a:cubicBezTo>
                    <a:pt x="72687" y="54406"/>
                    <a:pt x="72514" y="54527"/>
                    <a:pt x="72358" y="54665"/>
                  </a:cubicBezTo>
                  <a:lnTo>
                    <a:pt x="72358" y="54682"/>
                  </a:lnTo>
                  <a:cubicBezTo>
                    <a:pt x="71675" y="55659"/>
                    <a:pt x="71022" y="56681"/>
                    <a:pt x="69648" y="56681"/>
                  </a:cubicBezTo>
                  <a:cubicBezTo>
                    <a:pt x="69564" y="56681"/>
                    <a:pt x="69476" y="56678"/>
                    <a:pt x="69386" y="56669"/>
                  </a:cubicBezTo>
                  <a:cubicBezTo>
                    <a:pt x="69196" y="56600"/>
                    <a:pt x="68850" y="56549"/>
                    <a:pt x="68850" y="56445"/>
                  </a:cubicBezTo>
                  <a:cubicBezTo>
                    <a:pt x="68660" y="54216"/>
                    <a:pt x="66258" y="53559"/>
                    <a:pt x="65532" y="51727"/>
                  </a:cubicBezTo>
                  <a:cubicBezTo>
                    <a:pt x="65394" y="51381"/>
                    <a:pt x="64945" y="50932"/>
                    <a:pt x="65584" y="50673"/>
                  </a:cubicBezTo>
                  <a:cubicBezTo>
                    <a:pt x="65670" y="50638"/>
                    <a:pt x="65752" y="50622"/>
                    <a:pt x="65829" y="50622"/>
                  </a:cubicBezTo>
                  <a:close/>
                  <a:moveTo>
                    <a:pt x="50497" y="52695"/>
                  </a:moveTo>
                  <a:lnTo>
                    <a:pt x="50497" y="52695"/>
                  </a:lnTo>
                  <a:cubicBezTo>
                    <a:pt x="51016" y="52885"/>
                    <a:pt x="51863" y="52937"/>
                    <a:pt x="52001" y="53265"/>
                  </a:cubicBezTo>
                  <a:cubicBezTo>
                    <a:pt x="53055" y="55840"/>
                    <a:pt x="55734" y="57464"/>
                    <a:pt x="56114" y="60420"/>
                  </a:cubicBezTo>
                  <a:cubicBezTo>
                    <a:pt x="56252" y="61439"/>
                    <a:pt x="57323" y="61802"/>
                    <a:pt x="57859" y="62580"/>
                  </a:cubicBezTo>
                  <a:cubicBezTo>
                    <a:pt x="59294" y="64654"/>
                    <a:pt x="60106" y="66952"/>
                    <a:pt x="60763" y="69337"/>
                  </a:cubicBezTo>
                  <a:cubicBezTo>
                    <a:pt x="58533" y="67643"/>
                    <a:pt x="56615" y="65656"/>
                    <a:pt x="55336" y="63133"/>
                  </a:cubicBezTo>
                  <a:cubicBezTo>
                    <a:pt x="55198" y="62874"/>
                    <a:pt x="55008" y="62614"/>
                    <a:pt x="55008" y="62355"/>
                  </a:cubicBezTo>
                  <a:cubicBezTo>
                    <a:pt x="54990" y="58916"/>
                    <a:pt x="52139" y="56739"/>
                    <a:pt x="51189" y="53697"/>
                  </a:cubicBezTo>
                  <a:cubicBezTo>
                    <a:pt x="51085" y="53334"/>
                    <a:pt x="50739" y="53040"/>
                    <a:pt x="50497" y="52695"/>
                  </a:cubicBezTo>
                  <a:close/>
                  <a:moveTo>
                    <a:pt x="87976" y="1"/>
                  </a:moveTo>
                  <a:cubicBezTo>
                    <a:pt x="87018" y="1"/>
                    <a:pt x="85745" y="1010"/>
                    <a:pt x="84455" y="1127"/>
                  </a:cubicBezTo>
                  <a:cubicBezTo>
                    <a:pt x="83776" y="1176"/>
                    <a:pt x="83111" y="1512"/>
                    <a:pt x="82448" y="1512"/>
                  </a:cubicBezTo>
                  <a:cubicBezTo>
                    <a:pt x="82403" y="1512"/>
                    <a:pt x="82358" y="1511"/>
                    <a:pt x="82313" y="1507"/>
                  </a:cubicBezTo>
                  <a:cubicBezTo>
                    <a:pt x="82281" y="1506"/>
                    <a:pt x="82250" y="1506"/>
                    <a:pt x="82218" y="1506"/>
                  </a:cubicBezTo>
                  <a:cubicBezTo>
                    <a:pt x="80376" y="1506"/>
                    <a:pt x="79245" y="3375"/>
                    <a:pt x="77443" y="3375"/>
                  </a:cubicBezTo>
                  <a:cubicBezTo>
                    <a:pt x="77340" y="3375"/>
                    <a:pt x="77235" y="3369"/>
                    <a:pt x="77128" y="3356"/>
                  </a:cubicBezTo>
                  <a:cubicBezTo>
                    <a:pt x="77026" y="3344"/>
                    <a:pt x="76928" y="3335"/>
                    <a:pt x="76837" y="3335"/>
                  </a:cubicBezTo>
                  <a:cubicBezTo>
                    <a:pt x="76434" y="3335"/>
                    <a:pt x="76136" y="3491"/>
                    <a:pt x="75953" y="4082"/>
                  </a:cubicBezTo>
                  <a:cubicBezTo>
                    <a:pt x="75843" y="4459"/>
                    <a:pt x="75132" y="4980"/>
                    <a:pt x="74758" y="4980"/>
                  </a:cubicBezTo>
                  <a:cubicBezTo>
                    <a:pt x="74720" y="4980"/>
                    <a:pt x="74687" y="4974"/>
                    <a:pt x="74657" y="4964"/>
                  </a:cubicBezTo>
                  <a:cubicBezTo>
                    <a:pt x="73910" y="4715"/>
                    <a:pt x="73366" y="4590"/>
                    <a:pt x="73013" y="4590"/>
                  </a:cubicBezTo>
                  <a:cubicBezTo>
                    <a:pt x="72190" y="4590"/>
                    <a:pt x="72409" y="5268"/>
                    <a:pt x="73534" y="6623"/>
                  </a:cubicBezTo>
                  <a:cubicBezTo>
                    <a:pt x="73585" y="6692"/>
                    <a:pt x="73499" y="6882"/>
                    <a:pt x="73482" y="7003"/>
                  </a:cubicBezTo>
                  <a:cubicBezTo>
                    <a:pt x="73413" y="6968"/>
                    <a:pt x="73292" y="6951"/>
                    <a:pt x="73240" y="6882"/>
                  </a:cubicBezTo>
                  <a:cubicBezTo>
                    <a:pt x="72877" y="6381"/>
                    <a:pt x="72324" y="5914"/>
                    <a:pt x="72220" y="5344"/>
                  </a:cubicBezTo>
                  <a:cubicBezTo>
                    <a:pt x="72065" y="4531"/>
                    <a:pt x="71961" y="3840"/>
                    <a:pt x="71010" y="3650"/>
                  </a:cubicBezTo>
                  <a:cubicBezTo>
                    <a:pt x="70839" y="3615"/>
                    <a:pt x="70680" y="3599"/>
                    <a:pt x="70533" y="3599"/>
                  </a:cubicBezTo>
                  <a:cubicBezTo>
                    <a:pt x="69359" y="3599"/>
                    <a:pt x="68898" y="4626"/>
                    <a:pt x="68315" y="5517"/>
                  </a:cubicBezTo>
                  <a:cubicBezTo>
                    <a:pt x="67865" y="6208"/>
                    <a:pt x="68349" y="6536"/>
                    <a:pt x="68729" y="6934"/>
                  </a:cubicBezTo>
                  <a:cubicBezTo>
                    <a:pt x="68798" y="7003"/>
                    <a:pt x="68850" y="7089"/>
                    <a:pt x="68902" y="7176"/>
                  </a:cubicBezTo>
                  <a:cubicBezTo>
                    <a:pt x="68817" y="7188"/>
                    <a:pt x="68731" y="7200"/>
                    <a:pt x="68645" y="7200"/>
                  </a:cubicBezTo>
                  <a:cubicBezTo>
                    <a:pt x="68610" y="7200"/>
                    <a:pt x="68575" y="7198"/>
                    <a:pt x="68539" y="7193"/>
                  </a:cubicBezTo>
                  <a:cubicBezTo>
                    <a:pt x="67376" y="7024"/>
                    <a:pt x="66212" y="6691"/>
                    <a:pt x="65033" y="6691"/>
                  </a:cubicBezTo>
                  <a:cubicBezTo>
                    <a:pt x="65003" y="6691"/>
                    <a:pt x="64974" y="6691"/>
                    <a:pt x="64945" y="6692"/>
                  </a:cubicBezTo>
                  <a:cubicBezTo>
                    <a:pt x="64584" y="6692"/>
                    <a:pt x="63909" y="6196"/>
                    <a:pt x="63437" y="6196"/>
                  </a:cubicBezTo>
                  <a:cubicBezTo>
                    <a:pt x="63072" y="6196"/>
                    <a:pt x="62827" y="6492"/>
                    <a:pt x="62940" y="7538"/>
                  </a:cubicBezTo>
                  <a:cubicBezTo>
                    <a:pt x="62940" y="7608"/>
                    <a:pt x="62525" y="7711"/>
                    <a:pt x="62283" y="7798"/>
                  </a:cubicBezTo>
                  <a:cubicBezTo>
                    <a:pt x="61879" y="7955"/>
                    <a:pt x="61464" y="8005"/>
                    <a:pt x="61043" y="8005"/>
                  </a:cubicBezTo>
                  <a:cubicBezTo>
                    <a:pt x="60325" y="8005"/>
                    <a:pt x="59591" y="7860"/>
                    <a:pt x="58870" y="7860"/>
                  </a:cubicBezTo>
                  <a:cubicBezTo>
                    <a:pt x="58295" y="7860"/>
                    <a:pt x="57729" y="7952"/>
                    <a:pt x="57185" y="8282"/>
                  </a:cubicBezTo>
                  <a:cubicBezTo>
                    <a:pt x="56736" y="8610"/>
                    <a:pt x="56304" y="8938"/>
                    <a:pt x="55837" y="9267"/>
                  </a:cubicBezTo>
                  <a:cubicBezTo>
                    <a:pt x="55671" y="9381"/>
                    <a:pt x="55417" y="9527"/>
                    <a:pt x="55226" y="9527"/>
                  </a:cubicBezTo>
                  <a:cubicBezTo>
                    <a:pt x="55100" y="9527"/>
                    <a:pt x="55001" y="9463"/>
                    <a:pt x="54973" y="9284"/>
                  </a:cubicBezTo>
                  <a:cubicBezTo>
                    <a:pt x="54819" y="8258"/>
                    <a:pt x="54209" y="8003"/>
                    <a:pt x="53545" y="8003"/>
                  </a:cubicBezTo>
                  <a:cubicBezTo>
                    <a:pt x="53313" y="8003"/>
                    <a:pt x="53075" y="8034"/>
                    <a:pt x="52848" y="8074"/>
                  </a:cubicBezTo>
                  <a:cubicBezTo>
                    <a:pt x="51897" y="8264"/>
                    <a:pt x="52416" y="9232"/>
                    <a:pt x="52295" y="9854"/>
                  </a:cubicBezTo>
                  <a:cubicBezTo>
                    <a:pt x="52156" y="10615"/>
                    <a:pt x="51344" y="10096"/>
                    <a:pt x="50998" y="10545"/>
                  </a:cubicBezTo>
                  <a:cubicBezTo>
                    <a:pt x="50949" y="10609"/>
                    <a:pt x="50910" y="10635"/>
                    <a:pt x="50880" y="10635"/>
                  </a:cubicBezTo>
                  <a:cubicBezTo>
                    <a:pt x="50805" y="10635"/>
                    <a:pt x="50789" y="10469"/>
                    <a:pt x="50826" y="10321"/>
                  </a:cubicBezTo>
                  <a:cubicBezTo>
                    <a:pt x="51033" y="8990"/>
                    <a:pt x="50221" y="8541"/>
                    <a:pt x="49115" y="8161"/>
                  </a:cubicBezTo>
                  <a:cubicBezTo>
                    <a:pt x="46903" y="7400"/>
                    <a:pt x="44535" y="7176"/>
                    <a:pt x="42392" y="6070"/>
                  </a:cubicBezTo>
                  <a:cubicBezTo>
                    <a:pt x="41667" y="5697"/>
                    <a:pt x="40852" y="5536"/>
                    <a:pt x="40032" y="5536"/>
                  </a:cubicBezTo>
                  <a:cubicBezTo>
                    <a:pt x="39367" y="5536"/>
                    <a:pt x="38699" y="5642"/>
                    <a:pt x="38072" y="5828"/>
                  </a:cubicBezTo>
                  <a:cubicBezTo>
                    <a:pt x="36033" y="6432"/>
                    <a:pt x="33838" y="6502"/>
                    <a:pt x="31989" y="7642"/>
                  </a:cubicBezTo>
                  <a:cubicBezTo>
                    <a:pt x="31263" y="8074"/>
                    <a:pt x="29206" y="7296"/>
                    <a:pt x="30226" y="9457"/>
                  </a:cubicBezTo>
                  <a:cubicBezTo>
                    <a:pt x="30278" y="9578"/>
                    <a:pt x="29984" y="9854"/>
                    <a:pt x="29863" y="10079"/>
                  </a:cubicBezTo>
                  <a:cubicBezTo>
                    <a:pt x="28653" y="12412"/>
                    <a:pt x="26234" y="13224"/>
                    <a:pt x="24229" y="14555"/>
                  </a:cubicBezTo>
                  <a:cubicBezTo>
                    <a:pt x="22536" y="15661"/>
                    <a:pt x="23486" y="17112"/>
                    <a:pt x="24022" y="18236"/>
                  </a:cubicBezTo>
                  <a:cubicBezTo>
                    <a:pt x="24328" y="18880"/>
                    <a:pt x="24972" y="19241"/>
                    <a:pt x="25627" y="19241"/>
                  </a:cubicBezTo>
                  <a:cubicBezTo>
                    <a:pt x="26008" y="19241"/>
                    <a:pt x="26393" y="19119"/>
                    <a:pt x="26718" y="18858"/>
                  </a:cubicBezTo>
                  <a:cubicBezTo>
                    <a:pt x="27228" y="18470"/>
                    <a:pt x="27609" y="18306"/>
                    <a:pt x="27903" y="18306"/>
                  </a:cubicBezTo>
                  <a:cubicBezTo>
                    <a:pt x="28524" y="18306"/>
                    <a:pt x="28748" y="19042"/>
                    <a:pt x="28947" y="19946"/>
                  </a:cubicBezTo>
                  <a:cubicBezTo>
                    <a:pt x="28982" y="20223"/>
                    <a:pt x="28999" y="20499"/>
                    <a:pt x="28982" y="20776"/>
                  </a:cubicBezTo>
                  <a:cubicBezTo>
                    <a:pt x="28774" y="20551"/>
                    <a:pt x="28446" y="20396"/>
                    <a:pt x="28342" y="20119"/>
                  </a:cubicBezTo>
                  <a:cubicBezTo>
                    <a:pt x="28124" y="19474"/>
                    <a:pt x="27849" y="19234"/>
                    <a:pt x="27528" y="19234"/>
                  </a:cubicBezTo>
                  <a:cubicBezTo>
                    <a:pt x="27212" y="19234"/>
                    <a:pt x="26853" y="19465"/>
                    <a:pt x="26459" y="19774"/>
                  </a:cubicBezTo>
                  <a:cubicBezTo>
                    <a:pt x="25646" y="20379"/>
                    <a:pt x="25958" y="21260"/>
                    <a:pt x="26130" y="21899"/>
                  </a:cubicBezTo>
                  <a:cubicBezTo>
                    <a:pt x="26459" y="23092"/>
                    <a:pt x="25802" y="23420"/>
                    <a:pt x="24938" y="23627"/>
                  </a:cubicBezTo>
                  <a:cubicBezTo>
                    <a:pt x="23901" y="23852"/>
                    <a:pt x="23072" y="24267"/>
                    <a:pt x="22553" y="25269"/>
                  </a:cubicBezTo>
                  <a:cubicBezTo>
                    <a:pt x="22273" y="25790"/>
                    <a:pt x="21682" y="26043"/>
                    <a:pt x="21157" y="26043"/>
                  </a:cubicBezTo>
                  <a:cubicBezTo>
                    <a:pt x="21003" y="26043"/>
                    <a:pt x="20855" y="26021"/>
                    <a:pt x="20721" y="25978"/>
                  </a:cubicBezTo>
                  <a:cubicBezTo>
                    <a:pt x="20116" y="25788"/>
                    <a:pt x="20963" y="25390"/>
                    <a:pt x="20946" y="24993"/>
                  </a:cubicBezTo>
                  <a:cubicBezTo>
                    <a:pt x="20929" y="24543"/>
                    <a:pt x="20738" y="24129"/>
                    <a:pt x="20410" y="23835"/>
                  </a:cubicBezTo>
                  <a:cubicBezTo>
                    <a:pt x="19477" y="22798"/>
                    <a:pt x="18354" y="21709"/>
                    <a:pt x="18215" y="20327"/>
                  </a:cubicBezTo>
                  <a:cubicBezTo>
                    <a:pt x="18098" y="19205"/>
                    <a:pt x="17332" y="17921"/>
                    <a:pt x="16200" y="17921"/>
                  </a:cubicBezTo>
                  <a:cubicBezTo>
                    <a:pt x="16163" y="17921"/>
                    <a:pt x="16127" y="17922"/>
                    <a:pt x="16090" y="17925"/>
                  </a:cubicBezTo>
                  <a:cubicBezTo>
                    <a:pt x="15105" y="17976"/>
                    <a:pt x="14068" y="18391"/>
                    <a:pt x="13930" y="19221"/>
                  </a:cubicBezTo>
                  <a:cubicBezTo>
                    <a:pt x="13670" y="20430"/>
                    <a:pt x="14137" y="21709"/>
                    <a:pt x="15122" y="22470"/>
                  </a:cubicBezTo>
                  <a:cubicBezTo>
                    <a:pt x="15952" y="23109"/>
                    <a:pt x="15952" y="23161"/>
                    <a:pt x="15589" y="23489"/>
                  </a:cubicBezTo>
                  <a:cubicBezTo>
                    <a:pt x="14448" y="24526"/>
                    <a:pt x="14915" y="26116"/>
                    <a:pt x="14292" y="27377"/>
                  </a:cubicBezTo>
                  <a:cubicBezTo>
                    <a:pt x="14143" y="27687"/>
                    <a:pt x="14420" y="27822"/>
                    <a:pt x="14760" y="27822"/>
                  </a:cubicBezTo>
                  <a:cubicBezTo>
                    <a:pt x="14932" y="27822"/>
                    <a:pt x="15121" y="27787"/>
                    <a:pt x="15278" y="27723"/>
                  </a:cubicBezTo>
                  <a:cubicBezTo>
                    <a:pt x="16510" y="27249"/>
                    <a:pt x="17772" y="26919"/>
                    <a:pt x="19089" y="26919"/>
                  </a:cubicBezTo>
                  <a:cubicBezTo>
                    <a:pt x="19212" y="26919"/>
                    <a:pt x="19336" y="26922"/>
                    <a:pt x="19460" y="26928"/>
                  </a:cubicBezTo>
                  <a:lnTo>
                    <a:pt x="19874" y="26928"/>
                  </a:lnTo>
                  <a:cubicBezTo>
                    <a:pt x="19840" y="26997"/>
                    <a:pt x="19823" y="27136"/>
                    <a:pt x="19753" y="27153"/>
                  </a:cubicBezTo>
                  <a:cubicBezTo>
                    <a:pt x="18630" y="27585"/>
                    <a:pt x="17507" y="28138"/>
                    <a:pt x="16349" y="28414"/>
                  </a:cubicBezTo>
                  <a:cubicBezTo>
                    <a:pt x="15692" y="28570"/>
                    <a:pt x="14915" y="28432"/>
                    <a:pt x="14707" y="29209"/>
                  </a:cubicBezTo>
                  <a:cubicBezTo>
                    <a:pt x="14500" y="30004"/>
                    <a:pt x="15260" y="30194"/>
                    <a:pt x="15813" y="30505"/>
                  </a:cubicBezTo>
                  <a:cubicBezTo>
                    <a:pt x="17161" y="31318"/>
                    <a:pt x="17369" y="32493"/>
                    <a:pt x="16867" y="33910"/>
                  </a:cubicBezTo>
                  <a:cubicBezTo>
                    <a:pt x="16664" y="34503"/>
                    <a:pt x="16349" y="34660"/>
                    <a:pt x="15995" y="34660"/>
                  </a:cubicBezTo>
                  <a:cubicBezTo>
                    <a:pt x="15626" y="34660"/>
                    <a:pt x="15216" y="34489"/>
                    <a:pt x="14846" y="34463"/>
                  </a:cubicBezTo>
                  <a:cubicBezTo>
                    <a:pt x="13916" y="34396"/>
                    <a:pt x="12987" y="34203"/>
                    <a:pt x="12042" y="34203"/>
                  </a:cubicBezTo>
                  <a:cubicBezTo>
                    <a:pt x="12003" y="34203"/>
                    <a:pt x="11964" y="34203"/>
                    <a:pt x="11925" y="34204"/>
                  </a:cubicBezTo>
                  <a:cubicBezTo>
                    <a:pt x="10957" y="34221"/>
                    <a:pt x="9834" y="34446"/>
                    <a:pt x="9989" y="35759"/>
                  </a:cubicBezTo>
                  <a:cubicBezTo>
                    <a:pt x="10128" y="37072"/>
                    <a:pt x="9834" y="38196"/>
                    <a:pt x="9592" y="39440"/>
                  </a:cubicBezTo>
                  <a:cubicBezTo>
                    <a:pt x="9385" y="40425"/>
                    <a:pt x="8693" y="42136"/>
                    <a:pt x="10542" y="42464"/>
                  </a:cubicBezTo>
                  <a:cubicBezTo>
                    <a:pt x="12305" y="42758"/>
                    <a:pt x="12668" y="43173"/>
                    <a:pt x="11735" y="44693"/>
                  </a:cubicBezTo>
                  <a:cubicBezTo>
                    <a:pt x="11389" y="45298"/>
                    <a:pt x="10888" y="45817"/>
                    <a:pt x="10300" y="46180"/>
                  </a:cubicBezTo>
                  <a:cubicBezTo>
                    <a:pt x="9108" y="46871"/>
                    <a:pt x="8175" y="47752"/>
                    <a:pt x="8313" y="49342"/>
                  </a:cubicBezTo>
                  <a:cubicBezTo>
                    <a:pt x="8365" y="49964"/>
                    <a:pt x="8140" y="50707"/>
                    <a:pt x="7535" y="50967"/>
                  </a:cubicBezTo>
                  <a:cubicBezTo>
                    <a:pt x="5168" y="52021"/>
                    <a:pt x="3768" y="53991"/>
                    <a:pt x="2662" y="56168"/>
                  </a:cubicBezTo>
                  <a:cubicBezTo>
                    <a:pt x="1781" y="57931"/>
                    <a:pt x="122" y="59469"/>
                    <a:pt x="1279" y="61888"/>
                  </a:cubicBezTo>
                  <a:cubicBezTo>
                    <a:pt x="1936" y="63236"/>
                    <a:pt x="1573" y="64792"/>
                    <a:pt x="830" y="66209"/>
                  </a:cubicBezTo>
                  <a:cubicBezTo>
                    <a:pt x="1" y="67781"/>
                    <a:pt x="744" y="70477"/>
                    <a:pt x="2126" y="71687"/>
                  </a:cubicBezTo>
                  <a:cubicBezTo>
                    <a:pt x="2420" y="71946"/>
                    <a:pt x="2662" y="72240"/>
                    <a:pt x="2818" y="72586"/>
                  </a:cubicBezTo>
                  <a:cubicBezTo>
                    <a:pt x="4027" y="75040"/>
                    <a:pt x="5462" y="77303"/>
                    <a:pt x="7881" y="78755"/>
                  </a:cubicBezTo>
                  <a:cubicBezTo>
                    <a:pt x="8455" y="79100"/>
                    <a:pt x="9053" y="79742"/>
                    <a:pt x="9645" y="79742"/>
                  </a:cubicBezTo>
                  <a:cubicBezTo>
                    <a:pt x="9766" y="79742"/>
                    <a:pt x="9887" y="79715"/>
                    <a:pt x="10007" y="79654"/>
                  </a:cubicBezTo>
                  <a:cubicBezTo>
                    <a:pt x="12824" y="78254"/>
                    <a:pt x="16142" y="79844"/>
                    <a:pt x="18889" y="77874"/>
                  </a:cubicBezTo>
                  <a:cubicBezTo>
                    <a:pt x="19326" y="77562"/>
                    <a:pt x="19938" y="77352"/>
                    <a:pt x="20558" y="77352"/>
                  </a:cubicBezTo>
                  <a:cubicBezTo>
                    <a:pt x="21313" y="77352"/>
                    <a:pt x="22079" y="77663"/>
                    <a:pt x="22553" y="78479"/>
                  </a:cubicBezTo>
                  <a:cubicBezTo>
                    <a:pt x="23034" y="79313"/>
                    <a:pt x="23538" y="79650"/>
                    <a:pt x="24283" y="79650"/>
                  </a:cubicBezTo>
                  <a:cubicBezTo>
                    <a:pt x="24448" y="79650"/>
                    <a:pt x="24626" y="79633"/>
                    <a:pt x="24817" y="79602"/>
                  </a:cubicBezTo>
                  <a:cubicBezTo>
                    <a:pt x="24994" y="79574"/>
                    <a:pt x="25161" y="79561"/>
                    <a:pt x="25317" y="79561"/>
                  </a:cubicBezTo>
                  <a:cubicBezTo>
                    <a:pt x="26715" y="79561"/>
                    <a:pt x="27271" y="80640"/>
                    <a:pt x="26960" y="82194"/>
                  </a:cubicBezTo>
                  <a:cubicBezTo>
                    <a:pt x="26683" y="83611"/>
                    <a:pt x="25750" y="85218"/>
                    <a:pt x="26545" y="86480"/>
                  </a:cubicBezTo>
                  <a:cubicBezTo>
                    <a:pt x="27461" y="87966"/>
                    <a:pt x="28515" y="89400"/>
                    <a:pt x="29206" y="90973"/>
                  </a:cubicBezTo>
                  <a:cubicBezTo>
                    <a:pt x="30416" y="93721"/>
                    <a:pt x="31298" y="96641"/>
                    <a:pt x="29777" y="99631"/>
                  </a:cubicBezTo>
                  <a:cubicBezTo>
                    <a:pt x="28809" y="101515"/>
                    <a:pt x="28619" y="103502"/>
                    <a:pt x="29535" y="105369"/>
                  </a:cubicBezTo>
                  <a:cubicBezTo>
                    <a:pt x="30503" y="107321"/>
                    <a:pt x="31228" y="109274"/>
                    <a:pt x="31488" y="111469"/>
                  </a:cubicBezTo>
                  <a:cubicBezTo>
                    <a:pt x="31712" y="113456"/>
                    <a:pt x="31695" y="115599"/>
                    <a:pt x="33371" y="117172"/>
                  </a:cubicBezTo>
                  <a:cubicBezTo>
                    <a:pt x="34322" y="118088"/>
                    <a:pt x="34581" y="119436"/>
                    <a:pt x="35013" y="120645"/>
                  </a:cubicBezTo>
                  <a:cubicBezTo>
                    <a:pt x="35393" y="121717"/>
                    <a:pt x="34546" y="123065"/>
                    <a:pt x="35843" y="123998"/>
                  </a:cubicBezTo>
                  <a:cubicBezTo>
                    <a:pt x="36206" y="124270"/>
                    <a:pt x="36549" y="124368"/>
                    <a:pt x="36881" y="124368"/>
                  </a:cubicBezTo>
                  <a:cubicBezTo>
                    <a:pt x="37735" y="124368"/>
                    <a:pt x="38515" y="123721"/>
                    <a:pt x="39372" y="123721"/>
                  </a:cubicBezTo>
                  <a:cubicBezTo>
                    <a:pt x="39388" y="123721"/>
                    <a:pt x="39404" y="123721"/>
                    <a:pt x="39420" y="123721"/>
                  </a:cubicBezTo>
                  <a:cubicBezTo>
                    <a:pt x="39526" y="123724"/>
                    <a:pt x="39630" y="123725"/>
                    <a:pt x="39734" y="123725"/>
                  </a:cubicBezTo>
                  <a:cubicBezTo>
                    <a:pt x="44937" y="123725"/>
                    <a:pt x="47636" y="120353"/>
                    <a:pt x="49754" y="116100"/>
                  </a:cubicBezTo>
                  <a:cubicBezTo>
                    <a:pt x="50186" y="115236"/>
                    <a:pt x="49720" y="113957"/>
                    <a:pt x="50826" y="113508"/>
                  </a:cubicBezTo>
                  <a:cubicBezTo>
                    <a:pt x="52761" y="112713"/>
                    <a:pt x="53193" y="111175"/>
                    <a:pt x="52692" y="109499"/>
                  </a:cubicBezTo>
                  <a:cubicBezTo>
                    <a:pt x="51949" y="107028"/>
                    <a:pt x="53297" y="106112"/>
                    <a:pt x="55181" y="105282"/>
                  </a:cubicBezTo>
                  <a:cubicBezTo>
                    <a:pt x="57773" y="104107"/>
                    <a:pt x="59449" y="98370"/>
                    <a:pt x="57963" y="96071"/>
                  </a:cubicBezTo>
                  <a:cubicBezTo>
                    <a:pt x="56770" y="94239"/>
                    <a:pt x="57099" y="92217"/>
                    <a:pt x="57444" y="90316"/>
                  </a:cubicBezTo>
                  <a:cubicBezTo>
                    <a:pt x="57911" y="87621"/>
                    <a:pt x="59933" y="85823"/>
                    <a:pt x="61851" y="84164"/>
                  </a:cubicBezTo>
                  <a:cubicBezTo>
                    <a:pt x="65601" y="80915"/>
                    <a:pt x="68055" y="76992"/>
                    <a:pt x="69109" y="72171"/>
                  </a:cubicBezTo>
                  <a:cubicBezTo>
                    <a:pt x="69271" y="71459"/>
                    <a:pt x="69266" y="70656"/>
                    <a:pt x="68371" y="70656"/>
                  </a:cubicBezTo>
                  <a:cubicBezTo>
                    <a:pt x="68311" y="70656"/>
                    <a:pt x="68246" y="70660"/>
                    <a:pt x="68176" y="70667"/>
                  </a:cubicBezTo>
                  <a:cubicBezTo>
                    <a:pt x="67157" y="70788"/>
                    <a:pt x="66154" y="71151"/>
                    <a:pt x="65152" y="71462"/>
                  </a:cubicBezTo>
                  <a:cubicBezTo>
                    <a:pt x="63960" y="71826"/>
                    <a:pt x="63201" y="72060"/>
                    <a:pt x="62664" y="72060"/>
                  </a:cubicBezTo>
                  <a:cubicBezTo>
                    <a:pt x="61727" y="72060"/>
                    <a:pt x="61469" y="71346"/>
                    <a:pt x="60772" y="69363"/>
                  </a:cubicBezTo>
                  <a:lnTo>
                    <a:pt x="60772" y="69363"/>
                  </a:lnTo>
                  <a:cubicBezTo>
                    <a:pt x="61180" y="69747"/>
                    <a:pt x="61467" y="70422"/>
                    <a:pt x="62074" y="70422"/>
                  </a:cubicBezTo>
                  <a:cubicBezTo>
                    <a:pt x="62180" y="70422"/>
                    <a:pt x="62295" y="70402"/>
                    <a:pt x="62422" y="70356"/>
                  </a:cubicBezTo>
                  <a:cubicBezTo>
                    <a:pt x="63925" y="69769"/>
                    <a:pt x="65359" y="68957"/>
                    <a:pt x="66897" y="68455"/>
                  </a:cubicBezTo>
                  <a:cubicBezTo>
                    <a:pt x="68660" y="67868"/>
                    <a:pt x="69732" y="66209"/>
                    <a:pt x="71391" y="65639"/>
                  </a:cubicBezTo>
                  <a:cubicBezTo>
                    <a:pt x="73706" y="64844"/>
                    <a:pt x="76713" y="61716"/>
                    <a:pt x="76852" y="59383"/>
                  </a:cubicBezTo>
                  <a:cubicBezTo>
                    <a:pt x="76834" y="59072"/>
                    <a:pt x="76713" y="58778"/>
                    <a:pt x="76506" y="58553"/>
                  </a:cubicBezTo>
                  <a:cubicBezTo>
                    <a:pt x="75918" y="57810"/>
                    <a:pt x="75279" y="57153"/>
                    <a:pt x="74294" y="56894"/>
                  </a:cubicBezTo>
                  <a:cubicBezTo>
                    <a:pt x="73724" y="56739"/>
                    <a:pt x="73378" y="56151"/>
                    <a:pt x="73516" y="55581"/>
                  </a:cubicBezTo>
                  <a:cubicBezTo>
                    <a:pt x="73547" y="55481"/>
                    <a:pt x="73596" y="55443"/>
                    <a:pt x="73658" y="55443"/>
                  </a:cubicBezTo>
                  <a:cubicBezTo>
                    <a:pt x="73842" y="55443"/>
                    <a:pt x="74139" y="55775"/>
                    <a:pt x="74398" y="55788"/>
                  </a:cubicBezTo>
                  <a:cubicBezTo>
                    <a:pt x="75366" y="55855"/>
                    <a:pt x="76333" y="56083"/>
                    <a:pt x="77301" y="56083"/>
                  </a:cubicBezTo>
                  <a:cubicBezTo>
                    <a:pt x="77336" y="56083"/>
                    <a:pt x="77370" y="56083"/>
                    <a:pt x="77405" y="56082"/>
                  </a:cubicBezTo>
                  <a:cubicBezTo>
                    <a:pt x="77727" y="56077"/>
                    <a:pt x="78047" y="56073"/>
                    <a:pt x="78365" y="56073"/>
                  </a:cubicBezTo>
                  <a:cubicBezTo>
                    <a:pt x="81373" y="56073"/>
                    <a:pt x="84145" y="56432"/>
                    <a:pt x="85786" y="59746"/>
                  </a:cubicBezTo>
                  <a:cubicBezTo>
                    <a:pt x="86136" y="60461"/>
                    <a:pt x="86996" y="61297"/>
                    <a:pt x="88011" y="61297"/>
                  </a:cubicBezTo>
                  <a:cubicBezTo>
                    <a:pt x="88148" y="61297"/>
                    <a:pt x="88288" y="61282"/>
                    <a:pt x="88430" y="61249"/>
                  </a:cubicBezTo>
                  <a:cubicBezTo>
                    <a:pt x="88585" y="61214"/>
                    <a:pt x="88707" y="61197"/>
                    <a:pt x="88805" y="61197"/>
                  </a:cubicBezTo>
                  <a:cubicBezTo>
                    <a:pt x="89186" y="61197"/>
                    <a:pt x="89184" y="61451"/>
                    <a:pt x="89225" y="61837"/>
                  </a:cubicBezTo>
                  <a:cubicBezTo>
                    <a:pt x="89830" y="66554"/>
                    <a:pt x="91990" y="70685"/>
                    <a:pt x="94133" y="74832"/>
                  </a:cubicBezTo>
                  <a:cubicBezTo>
                    <a:pt x="94475" y="75487"/>
                    <a:pt x="94875" y="75911"/>
                    <a:pt x="95290" y="75911"/>
                  </a:cubicBezTo>
                  <a:cubicBezTo>
                    <a:pt x="95652" y="75911"/>
                    <a:pt x="96025" y="75588"/>
                    <a:pt x="96380" y="74815"/>
                  </a:cubicBezTo>
                  <a:cubicBezTo>
                    <a:pt x="96622" y="74297"/>
                    <a:pt x="97036" y="73847"/>
                    <a:pt x="97382" y="73381"/>
                  </a:cubicBezTo>
                  <a:lnTo>
                    <a:pt x="97538" y="73225"/>
                  </a:lnTo>
                  <a:cubicBezTo>
                    <a:pt x="98212" y="71618"/>
                    <a:pt x="98056" y="69993"/>
                    <a:pt x="97831" y="68317"/>
                  </a:cubicBezTo>
                  <a:cubicBezTo>
                    <a:pt x="97762" y="67833"/>
                    <a:pt x="97589" y="67211"/>
                    <a:pt x="98194" y="67073"/>
                  </a:cubicBezTo>
                  <a:cubicBezTo>
                    <a:pt x="99784" y="66693"/>
                    <a:pt x="100268" y="65258"/>
                    <a:pt x="101149" y="64187"/>
                  </a:cubicBezTo>
                  <a:cubicBezTo>
                    <a:pt x="102117" y="63029"/>
                    <a:pt x="103137" y="61629"/>
                    <a:pt x="104243" y="60903"/>
                  </a:cubicBezTo>
                  <a:cubicBezTo>
                    <a:pt x="104825" y="60515"/>
                    <a:pt x="105739" y="59942"/>
                    <a:pt x="106690" y="59942"/>
                  </a:cubicBezTo>
                  <a:cubicBezTo>
                    <a:pt x="107432" y="59942"/>
                    <a:pt x="108196" y="60292"/>
                    <a:pt x="108840" y="61353"/>
                  </a:cubicBezTo>
                  <a:cubicBezTo>
                    <a:pt x="109600" y="62632"/>
                    <a:pt x="110965" y="63565"/>
                    <a:pt x="111017" y="65258"/>
                  </a:cubicBezTo>
                  <a:cubicBezTo>
                    <a:pt x="111034" y="65777"/>
                    <a:pt x="110793" y="66433"/>
                    <a:pt x="111536" y="66693"/>
                  </a:cubicBezTo>
                  <a:cubicBezTo>
                    <a:pt x="111822" y="66788"/>
                    <a:pt x="112112" y="66862"/>
                    <a:pt x="112391" y="66862"/>
                  </a:cubicBezTo>
                  <a:cubicBezTo>
                    <a:pt x="112769" y="66862"/>
                    <a:pt x="113129" y="66727"/>
                    <a:pt x="113437" y="66330"/>
                  </a:cubicBezTo>
                  <a:cubicBezTo>
                    <a:pt x="113540" y="66205"/>
                    <a:pt x="113700" y="66031"/>
                    <a:pt x="113856" y="66031"/>
                  </a:cubicBezTo>
                  <a:cubicBezTo>
                    <a:pt x="113960" y="66031"/>
                    <a:pt x="114062" y="66109"/>
                    <a:pt x="114145" y="66330"/>
                  </a:cubicBezTo>
                  <a:cubicBezTo>
                    <a:pt x="114543" y="67470"/>
                    <a:pt x="114802" y="68663"/>
                    <a:pt x="115286" y="69769"/>
                  </a:cubicBezTo>
                  <a:cubicBezTo>
                    <a:pt x="116271" y="72033"/>
                    <a:pt x="114940" y="74677"/>
                    <a:pt x="116858" y="76871"/>
                  </a:cubicBezTo>
                  <a:cubicBezTo>
                    <a:pt x="118241" y="78461"/>
                    <a:pt x="118362" y="80915"/>
                    <a:pt x="119900" y="82540"/>
                  </a:cubicBezTo>
                  <a:cubicBezTo>
                    <a:pt x="120401" y="82799"/>
                    <a:pt x="120885" y="83058"/>
                    <a:pt x="121386" y="83300"/>
                  </a:cubicBezTo>
                  <a:cubicBezTo>
                    <a:pt x="121538" y="83368"/>
                    <a:pt x="121699" y="83403"/>
                    <a:pt x="121846" y="83403"/>
                  </a:cubicBezTo>
                  <a:cubicBezTo>
                    <a:pt x="122184" y="83403"/>
                    <a:pt x="122445" y="83219"/>
                    <a:pt x="122337" y="82834"/>
                  </a:cubicBezTo>
                  <a:cubicBezTo>
                    <a:pt x="121818" y="80915"/>
                    <a:pt x="121991" y="78790"/>
                    <a:pt x="119969" y="77355"/>
                  </a:cubicBezTo>
                  <a:cubicBezTo>
                    <a:pt x="118414" y="76249"/>
                    <a:pt x="117239" y="74521"/>
                    <a:pt x="117463" y="72378"/>
                  </a:cubicBezTo>
                  <a:cubicBezTo>
                    <a:pt x="117528" y="71821"/>
                    <a:pt x="116912" y="70437"/>
                    <a:pt x="117695" y="70437"/>
                  </a:cubicBezTo>
                  <a:cubicBezTo>
                    <a:pt x="117955" y="70437"/>
                    <a:pt x="118371" y="70590"/>
                    <a:pt x="119019" y="70979"/>
                  </a:cubicBezTo>
                  <a:cubicBezTo>
                    <a:pt x="120194" y="71704"/>
                    <a:pt x="121386" y="72655"/>
                    <a:pt x="121749" y="73605"/>
                  </a:cubicBezTo>
                  <a:cubicBezTo>
                    <a:pt x="122096" y="74553"/>
                    <a:pt x="122434" y="74868"/>
                    <a:pt x="122776" y="74868"/>
                  </a:cubicBezTo>
                  <a:cubicBezTo>
                    <a:pt x="123251" y="74868"/>
                    <a:pt x="123732" y="74261"/>
                    <a:pt x="124255" y="73899"/>
                  </a:cubicBezTo>
                  <a:cubicBezTo>
                    <a:pt x="124531" y="73709"/>
                    <a:pt x="124721" y="73363"/>
                    <a:pt x="125015" y="73208"/>
                  </a:cubicBezTo>
                  <a:cubicBezTo>
                    <a:pt x="126743" y="72292"/>
                    <a:pt x="127210" y="70961"/>
                    <a:pt x="126743" y="69043"/>
                  </a:cubicBezTo>
                  <a:cubicBezTo>
                    <a:pt x="126294" y="67159"/>
                    <a:pt x="125292" y="65725"/>
                    <a:pt x="123892" y="64533"/>
                  </a:cubicBezTo>
                  <a:cubicBezTo>
                    <a:pt x="122596" y="63409"/>
                    <a:pt x="122285" y="62459"/>
                    <a:pt x="123546" y="61059"/>
                  </a:cubicBezTo>
                  <a:cubicBezTo>
                    <a:pt x="123952" y="60621"/>
                    <a:pt x="124332" y="60388"/>
                    <a:pt x="124705" y="60388"/>
                  </a:cubicBezTo>
                  <a:cubicBezTo>
                    <a:pt x="124936" y="60388"/>
                    <a:pt x="125164" y="60477"/>
                    <a:pt x="125395" y="60661"/>
                  </a:cubicBezTo>
                  <a:cubicBezTo>
                    <a:pt x="126000" y="61145"/>
                    <a:pt x="125810" y="61750"/>
                    <a:pt x="125119" y="62234"/>
                  </a:cubicBezTo>
                  <a:cubicBezTo>
                    <a:pt x="124618" y="62580"/>
                    <a:pt x="124445" y="63219"/>
                    <a:pt x="125050" y="63651"/>
                  </a:cubicBezTo>
                  <a:cubicBezTo>
                    <a:pt x="125442" y="63952"/>
                    <a:pt x="125858" y="64171"/>
                    <a:pt x="126268" y="64171"/>
                  </a:cubicBezTo>
                  <a:cubicBezTo>
                    <a:pt x="126635" y="64171"/>
                    <a:pt x="126996" y="63996"/>
                    <a:pt x="127331" y="63547"/>
                  </a:cubicBezTo>
                  <a:cubicBezTo>
                    <a:pt x="127694" y="63046"/>
                    <a:pt x="128247" y="62407"/>
                    <a:pt x="127469" y="61940"/>
                  </a:cubicBezTo>
                  <a:cubicBezTo>
                    <a:pt x="126398" y="61318"/>
                    <a:pt x="127037" y="61042"/>
                    <a:pt x="127590" y="60696"/>
                  </a:cubicBezTo>
                  <a:cubicBezTo>
                    <a:pt x="130061" y="59210"/>
                    <a:pt x="133449" y="59106"/>
                    <a:pt x="134693" y="55788"/>
                  </a:cubicBezTo>
                  <a:cubicBezTo>
                    <a:pt x="135298" y="54146"/>
                    <a:pt x="136093" y="52591"/>
                    <a:pt x="135851" y="50725"/>
                  </a:cubicBezTo>
                  <a:cubicBezTo>
                    <a:pt x="135522" y="48288"/>
                    <a:pt x="133932" y="46629"/>
                    <a:pt x="132498" y="44918"/>
                  </a:cubicBezTo>
                  <a:cubicBezTo>
                    <a:pt x="131772" y="44054"/>
                    <a:pt x="131859" y="43622"/>
                    <a:pt x="132775" y="43173"/>
                  </a:cubicBezTo>
                  <a:cubicBezTo>
                    <a:pt x="133120" y="43017"/>
                    <a:pt x="133397" y="42793"/>
                    <a:pt x="133362" y="42378"/>
                  </a:cubicBezTo>
                  <a:cubicBezTo>
                    <a:pt x="133345" y="41980"/>
                    <a:pt x="133051" y="41635"/>
                    <a:pt x="132671" y="41548"/>
                  </a:cubicBezTo>
                  <a:cubicBezTo>
                    <a:pt x="132227" y="41462"/>
                    <a:pt x="131713" y="41297"/>
                    <a:pt x="131292" y="41297"/>
                  </a:cubicBezTo>
                  <a:cubicBezTo>
                    <a:pt x="131122" y="41297"/>
                    <a:pt x="130968" y="41323"/>
                    <a:pt x="130839" y="41393"/>
                  </a:cubicBezTo>
                  <a:cubicBezTo>
                    <a:pt x="130667" y="41486"/>
                    <a:pt x="130517" y="41524"/>
                    <a:pt x="130385" y="41524"/>
                  </a:cubicBezTo>
                  <a:cubicBezTo>
                    <a:pt x="129751" y="41524"/>
                    <a:pt x="129496" y="40648"/>
                    <a:pt x="128935" y="40648"/>
                  </a:cubicBezTo>
                  <a:cubicBezTo>
                    <a:pt x="128871" y="40648"/>
                    <a:pt x="128804" y="40659"/>
                    <a:pt x="128731" y="40684"/>
                  </a:cubicBezTo>
                  <a:cubicBezTo>
                    <a:pt x="129025" y="40425"/>
                    <a:pt x="129336" y="40166"/>
                    <a:pt x="129612" y="39889"/>
                  </a:cubicBezTo>
                  <a:cubicBezTo>
                    <a:pt x="129699" y="39786"/>
                    <a:pt x="129768" y="39647"/>
                    <a:pt x="129802" y="39509"/>
                  </a:cubicBezTo>
                  <a:cubicBezTo>
                    <a:pt x="129896" y="39229"/>
                    <a:pt x="130059" y="38963"/>
                    <a:pt x="130355" y="38963"/>
                  </a:cubicBezTo>
                  <a:cubicBezTo>
                    <a:pt x="130388" y="38963"/>
                    <a:pt x="130423" y="38966"/>
                    <a:pt x="130459" y="38973"/>
                  </a:cubicBezTo>
                  <a:cubicBezTo>
                    <a:pt x="130822" y="39025"/>
                    <a:pt x="130718" y="39405"/>
                    <a:pt x="130753" y="39665"/>
                  </a:cubicBezTo>
                  <a:cubicBezTo>
                    <a:pt x="130885" y="40368"/>
                    <a:pt x="131150" y="40680"/>
                    <a:pt x="131522" y="40680"/>
                  </a:cubicBezTo>
                  <a:cubicBezTo>
                    <a:pt x="131781" y="40680"/>
                    <a:pt x="132092" y="40529"/>
                    <a:pt x="132446" y="40252"/>
                  </a:cubicBezTo>
                  <a:cubicBezTo>
                    <a:pt x="132816" y="39963"/>
                    <a:pt x="133198" y="39825"/>
                    <a:pt x="133552" y="39825"/>
                  </a:cubicBezTo>
                  <a:cubicBezTo>
                    <a:pt x="134190" y="39825"/>
                    <a:pt x="134735" y="40276"/>
                    <a:pt x="134935" y="41099"/>
                  </a:cubicBezTo>
                  <a:cubicBezTo>
                    <a:pt x="135004" y="41410"/>
                    <a:pt x="135246" y="41911"/>
                    <a:pt x="135436" y="41928"/>
                  </a:cubicBezTo>
                  <a:cubicBezTo>
                    <a:pt x="136836" y="42067"/>
                    <a:pt x="137130" y="43259"/>
                    <a:pt x="137441" y="44192"/>
                  </a:cubicBezTo>
                  <a:cubicBezTo>
                    <a:pt x="137757" y="45176"/>
                    <a:pt x="138205" y="45491"/>
                    <a:pt x="138710" y="45491"/>
                  </a:cubicBezTo>
                  <a:cubicBezTo>
                    <a:pt x="139226" y="45491"/>
                    <a:pt x="139803" y="45163"/>
                    <a:pt x="140361" y="44884"/>
                  </a:cubicBezTo>
                  <a:cubicBezTo>
                    <a:pt x="141813" y="44175"/>
                    <a:pt x="140586" y="43363"/>
                    <a:pt x="140327" y="42654"/>
                  </a:cubicBezTo>
                  <a:cubicBezTo>
                    <a:pt x="140188" y="42188"/>
                    <a:pt x="139739" y="41773"/>
                    <a:pt x="139324" y="41479"/>
                  </a:cubicBezTo>
                  <a:cubicBezTo>
                    <a:pt x="137717" y="40356"/>
                    <a:pt x="137648" y="38921"/>
                    <a:pt x="138305" y="37245"/>
                  </a:cubicBezTo>
                  <a:cubicBezTo>
                    <a:pt x="138533" y="36644"/>
                    <a:pt x="138753" y="36160"/>
                    <a:pt x="139216" y="36160"/>
                  </a:cubicBezTo>
                  <a:cubicBezTo>
                    <a:pt x="139418" y="36160"/>
                    <a:pt x="139666" y="36252"/>
                    <a:pt x="139981" y="36468"/>
                  </a:cubicBezTo>
                  <a:cubicBezTo>
                    <a:pt x="140121" y="36569"/>
                    <a:pt x="140268" y="36617"/>
                    <a:pt x="140413" y="36617"/>
                  </a:cubicBezTo>
                  <a:cubicBezTo>
                    <a:pt x="140661" y="36617"/>
                    <a:pt x="140902" y="36477"/>
                    <a:pt x="141087" y="36226"/>
                  </a:cubicBezTo>
                  <a:cubicBezTo>
                    <a:pt x="142573" y="34255"/>
                    <a:pt x="142850" y="29797"/>
                    <a:pt x="141640" y="27706"/>
                  </a:cubicBezTo>
                  <a:cubicBezTo>
                    <a:pt x="141485" y="27447"/>
                    <a:pt x="141104" y="27187"/>
                    <a:pt x="141398" y="26807"/>
                  </a:cubicBezTo>
                  <a:lnTo>
                    <a:pt x="141398" y="26807"/>
                  </a:lnTo>
                  <a:cubicBezTo>
                    <a:pt x="141623" y="26997"/>
                    <a:pt x="141917" y="27153"/>
                    <a:pt x="142072" y="27395"/>
                  </a:cubicBezTo>
                  <a:cubicBezTo>
                    <a:pt x="142988" y="28812"/>
                    <a:pt x="143869" y="30229"/>
                    <a:pt x="144733" y="31663"/>
                  </a:cubicBezTo>
                  <a:cubicBezTo>
                    <a:pt x="144984" y="32062"/>
                    <a:pt x="145261" y="32460"/>
                    <a:pt x="145713" y="32460"/>
                  </a:cubicBezTo>
                  <a:cubicBezTo>
                    <a:pt x="145790" y="32460"/>
                    <a:pt x="145872" y="32449"/>
                    <a:pt x="145960" y="32424"/>
                  </a:cubicBezTo>
                  <a:cubicBezTo>
                    <a:pt x="146323" y="32320"/>
                    <a:pt x="146825" y="32043"/>
                    <a:pt x="146928" y="31750"/>
                  </a:cubicBezTo>
                  <a:cubicBezTo>
                    <a:pt x="147118" y="31197"/>
                    <a:pt x="146496" y="30972"/>
                    <a:pt x="146151" y="30644"/>
                  </a:cubicBezTo>
                  <a:cubicBezTo>
                    <a:pt x="145805" y="30298"/>
                    <a:pt x="144889" y="29935"/>
                    <a:pt x="145511" y="29348"/>
                  </a:cubicBezTo>
                  <a:cubicBezTo>
                    <a:pt x="146220" y="28674"/>
                    <a:pt x="145701" y="28363"/>
                    <a:pt x="145373" y="27982"/>
                  </a:cubicBezTo>
                  <a:cubicBezTo>
                    <a:pt x="144924" y="27464"/>
                    <a:pt x="144353" y="27049"/>
                    <a:pt x="143904" y="26513"/>
                  </a:cubicBezTo>
                  <a:cubicBezTo>
                    <a:pt x="142452" y="24803"/>
                    <a:pt x="140309" y="24008"/>
                    <a:pt x="138927" y="23455"/>
                  </a:cubicBezTo>
                  <a:cubicBezTo>
                    <a:pt x="137233" y="22781"/>
                    <a:pt x="135350" y="23368"/>
                    <a:pt x="133794" y="22349"/>
                  </a:cubicBezTo>
                  <a:cubicBezTo>
                    <a:pt x="133621" y="22228"/>
                    <a:pt x="133120" y="22141"/>
                    <a:pt x="133379" y="21934"/>
                  </a:cubicBezTo>
                  <a:cubicBezTo>
                    <a:pt x="134416" y="21156"/>
                    <a:pt x="134192" y="19843"/>
                    <a:pt x="134814" y="18910"/>
                  </a:cubicBezTo>
                  <a:cubicBezTo>
                    <a:pt x="135183" y="18357"/>
                    <a:pt x="137525" y="17996"/>
                    <a:pt x="139389" y="17996"/>
                  </a:cubicBezTo>
                  <a:cubicBezTo>
                    <a:pt x="140321" y="17996"/>
                    <a:pt x="141133" y="18086"/>
                    <a:pt x="141519" y="18287"/>
                  </a:cubicBezTo>
                  <a:cubicBezTo>
                    <a:pt x="141913" y="18491"/>
                    <a:pt x="142318" y="18567"/>
                    <a:pt x="142722" y="18567"/>
                  </a:cubicBezTo>
                  <a:cubicBezTo>
                    <a:pt x="143310" y="18567"/>
                    <a:pt x="143896" y="18407"/>
                    <a:pt x="144440" y="18253"/>
                  </a:cubicBezTo>
                  <a:cubicBezTo>
                    <a:pt x="145183" y="18028"/>
                    <a:pt x="144301" y="17320"/>
                    <a:pt x="144440" y="16905"/>
                  </a:cubicBezTo>
                  <a:cubicBezTo>
                    <a:pt x="144595" y="16473"/>
                    <a:pt x="144232" y="15764"/>
                    <a:pt x="144803" y="15626"/>
                  </a:cubicBezTo>
                  <a:cubicBezTo>
                    <a:pt x="144894" y="15602"/>
                    <a:pt x="144986" y="15590"/>
                    <a:pt x="145078" y="15590"/>
                  </a:cubicBezTo>
                  <a:cubicBezTo>
                    <a:pt x="145503" y="15590"/>
                    <a:pt x="145922" y="15838"/>
                    <a:pt x="146306" y="16179"/>
                  </a:cubicBezTo>
                  <a:cubicBezTo>
                    <a:pt x="146709" y="16532"/>
                    <a:pt x="147171" y="16997"/>
                    <a:pt x="147617" y="16997"/>
                  </a:cubicBezTo>
                  <a:cubicBezTo>
                    <a:pt x="147935" y="16997"/>
                    <a:pt x="148244" y="16760"/>
                    <a:pt x="148518" y="16075"/>
                  </a:cubicBezTo>
                  <a:cubicBezTo>
                    <a:pt x="148584" y="15900"/>
                    <a:pt x="148692" y="15801"/>
                    <a:pt x="148828" y="15801"/>
                  </a:cubicBezTo>
                  <a:cubicBezTo>
                    <a:pt x="148906" y="15801"/>
                    <a:pt x="148994" y="15833"/>
                    <a:pt x="149088" y="15903"/>
                  </a:cubicBezTo>
                  <a:cubicBezTo>
                    <a:pt x="149348" y="16110"/>
                    <a:pt x="149348" y="16335"/>
                    <a:pt x="149192" y="16646"/>
                  </a:cubicBezTo>
                  <a:cubicBezTo>
                    <a:pt x="148743" y="17596"/>
                    <a:pt x="147965" y="18547"/>
                    <a:pt x="147965" y="19497"/>
                  </a:cubicBezTo>
                  <a:cubicBezTo>
                    <a:pt x="147931" y="21122"/>
                    <a:pt x="148708" y="22677"/>
                    <a:pt x="150022" y="23627"/>
                  </a:cubicBezTo>
                  <a:cubicBezTo>
                    <a:pt x="151231" y="24561"/>
                    <a:pt x="152631" y="25269"/>
                    <a:pt x="153582" y="26513"/>
                  </a:cubicBezTo>
                  <a:cubicBezTo>
                    <a:pt x="153835" y="26852"/>
                    <a:pt x="154112" y="27339"/>
                    <a:pt x="154580" y="27339"/>
                  </a:cubicBezTo>
                  <a:cubicBezTo>
                    <a:pt x="154686" y="27339"/>
                    <a:pt x="154802" y="27314"/>
                    <a:pt x="154930" y="27257"/>
                  </a:cubicBezTo>
                  <a:cubicBezTo>
                    <a:pt x="155621" y="26928"/>
                    <a:pt x="155673" y="26271"/>
                    <a:pt x="155604" y="25615"/>
                  </a:cubicBezTo>
                  <a:cubicBezTo>
                    <a:pt x="155448" y="24025"/>
                    <a:pt x="155863" y="22435"/>
                    <a:pt x="154739" y="20845"/>
                  </a:cubicBezTo>
                  <a:cubicBezTo>
                    <a:pt x="154065" y="19877"/>
                    <a:pt x="153772" y="18823"/>
                    <a:pt x="152406" y="18737"/>
                  </a:cubicBezTo>
                  <a:cubicBezTo>
                    <a:pt x="152044" y="18720"/>
                    <a:pt x="151940" y="18478"/>
                    <a:pt x="151888" y="18201"/>
                  </a:cubicBezTo>
                  <a:cubicBezTo>
                    <a:pt x="151820" y="17931"/>
                    <a:pt x="151918" y="17578"/>
                    <a:pt x="152229" y="17578"/>
                  </a:cubicBezTo>
                  <a:cubicBezTo>
                    <a:pt x="152236" y="17578"/>
                    <a:pt x="152243" y="17579"/>
                    <a:pt x="152251" y="17579"/>
                  </a:cubicBezTo>
                  <a:cubicBezTo>
                    <a:pt x="152284" y="17581"/>
                    <a:pt x="152317" y="17582"/>
                    <a:pt x="152350" y="17582"/>
                  </a:cubicBezTo>
                  <a:cubicBezTo>
                    <a:pt x="153000" y="17582"/>
                    <a:pt x="153628" y="17254"/>
                    <a:pt x="154277" y="17254"/>
                  </a:cubicBezTo>
                  <a:cubicBezTo>
                    <a:pt x="154558" y="17254"/>
                    <a:pt x="154844" y="17316"/>
                    <a:pt x="155137" y="17493"/>
                  </a:cubicBezTo>
                  <a:cubicBezTo>
                    <a:pt x="155393" y="17649"/>
                    <a:pt x="155627" y="17726"/>
                    <a:pt x="155836" y="17726"/>
                  </a:cubicBezTo>
                  <a:cubicBezTo>
                    <a:pt x="156249" y="17726"/>
                    <a:pt x="156566" y="17427"/>
                    <a:pt x="156761" y="16853"/>
                  </a:cubicBezTo>
                  <a:cubicBezTo>
                    <a:pt x="157072" y="15920"/>
                    <a:pt x="157954" y="15505"/>
                    <a:pt x="158662" y="15039"/>
                  </a:cubicBezTo>
                  <a:cubicBezTo>
                    <a:pt x="158771" y="14969"/>
                    <a:pt x="158912" y="14953"/>
                    <a:pt x="159064" y="14953"/>
                  </a:cubicBezTo>
                  <a:cubicBezTo>
                    <a:pt x="159192" y="14953"/>
                    <a:pt x="159327" y="14964"/>
                    <a:pt x="159458" y="14964"/>
                  </a:cubicBezTo>
                  <a:cubicBezTo>
                    <a:pt x="159792" y="14964"/>
                    <a:pt x="160100" y="14892"/>
                    <a:pt x="160183" y="14382"/>
                  </a:cubicBezTo>
                  <a:cubicBezTo>
                    <a:pt x="160304" y="13501"/>
                    <a:pt x="159475" y="13310"/>
                    <a:pt x="158887" y="12965"/>
                  </a:cubicBezTo>
                  <a:cubicBezTo>
                    <a:pt x="158662" y="12827"/>
                    <a:pt x="158334" y="12550"/>
                    <a:pt x="158351" y="12395"/>
                  </a:cubicBezTo>
                  <a:cubicBezTo>
                    <a:pt x="158404" y="12154"/>
                    <a:pt x="158582" y="12097"/>
                    <a:pt x="158776" y="12097"/>
                  </a:cubicBezTo>
                  <a:cubicBezTo>
                    <a:pt x="158903" y="12097"/>
                    <a:pt x="159037" y="12122"/>
                    <a:pt x="159146" y="12135"/>
                  </a:cubicBezTo>
                  <a:cubicBezTo>
                    <a:pt x="160460" y="12308"/>
                    <a:pt x="161652" y="12999"/>
                    <a:pt x="163017" y="12999"/>
                  </a:cubicBezTo>
                  <a:cubicBezTo>
                    <a:pt x="163570" y="12999"/>
                    <a:pt x="163795" y="12913"/>
                    <a:pt x="164002" y="12274"/>
                  </a:cubicBezTo>
                  <a:cubicBezTo>
                    <a:pt x="164745" y="10182"/>
                    <a:pt x="163311" y="10010"/>
                    <a:pt x="161998" y="9923"/>
                  </a:cubicBezTo>
                  <a:cubicBezTo>
                    <a:pt x="160218" y="9820"/>
                    <a:pt x="158438" y="9543"/>
                    <a:pt x="156710" y="9076"/>
                  </a:cubicBezTo>
                  <a:cubicBezTo>
                    <a:pt x="153313" y="8169"/>
                    <a:pt x="149984" y="6872"/>
                    <a:pt x="146431" y="6872"/>
                  </a:cubicBezTo>
                  <a:cubicBezTo>
                    <a:pt x="145249" y="6872"/>
                    <a:pt x="144041" y="7016"/>
                    <a:pt x="142798" y="7366"/>
                  </a:cubicBezTo>
                  <a:cubicBezTo>
                    <a:pt x="142441" y="7468"/>
                    <a:pt x="142044" y="7507"/>
                    <a:pt x="141624" y="7507"/>
                  </a:cubicBezTo>
                  <a:cubicBezTo>
                    <a:pt x="140475" y="7507"/>
                    <a:pt x="139148" y="7211"/>
                    <a:pt x="137959" y="7072"/>
                  </a:cubicBezTo>
                  <a:cubicBezTo>
                    <a:pt x="135760" y="6810"/>
                    <a:pt x="133765" y="5577"/>
                    <a:pt x="131513" y="5577"/>
                  </a:cubicBezTo>
                  <a:cubicBezTo>
                    <a:pt x="131235" y="5577"/>
                    <a:pt x="130953" y="5596"/>
                    <a:pt x="130666" y="5637"/>
                  </a:cubicBezTo>
                  <a:cubicBezTo>
                    <a:pt x="130197" y="5701"/>
                    <a:pt x="129713" y="5752"/>
                    <a:pt x="129231" y="5752"/>
                  </a:cubicBezTo>
                  <a:cubicBezTo>
                    <a:pt x="128525" y="5752"/>
                    <a:pt x="127823" y="5641"/>
                    <a:pt x="127175" y="5292"/>
                  </a:cubicBezTo>
                  <a:cubicBezTo>
                    <a:pt x="124583" y="3857"/>
                    <a:pt x="121352" y="4808"/>
                    <a:pt x="118811" y="3097"/>
                  </a:cubicBezTo>
                  <a:cubicBezTo>
                    <a:pt x="118623" y="2965"/>
                    <a:pt x="118385" y="2894"/>
                    <a:pt x="118144" y="2894"/>
                  </a:cubicBezTo>
                  <a:cubicBezTo>
                    <a:pt x="117786" y="2894"/>
                    <a:pt x="117421" y="3050"/>
                    <a:pt x="117204" y="3391"/>
                  </a:cubicBezTo>
                  <a:cubicBezTo>
                    <a:pt x="116737" y="4117"/>
                    <a:pt x="117601" y="4134"/>
                    <a:pt x="117930" y="4462"/>
                  </a:cubicBezTo>
                  <a:cubicBezTo>
                    <a:pt x="118103" y="4670"/>
                    <a:pt x="118154" y="4946"/>
                    <a:pt x="118068" y="5188"/>
                  </a:cubicBezTo>
                  <a:cubicBezTo>
                    <a:pt x="117958" y="5398"/>
                    <a:pt x="116241" y="5510"/>
                    <a:pt x="114740" y="5510"/>
                  </a:cubicBezTo>
                  <a:cubicBezTo>
                    <a:pt x="113645" y="5510"/>
                    <a:pt x="112664" y="5450"/>
                    <a:pt x="112503" y="5326"/>
                  </a:cubicBezTo>
                  <a:cubicBezTo>
                    <a:pt x="111242" y="4410"/>
                    <a:pt x="109825" y="3719"/>
                    <a:pt x="108321" y="3287"/>
                  </a:cubicBezTo>
                  <a:cubicBezTo>
                    <a:pt x="108108" y="3224"/>
                    <a:pt x="107902" y="3198"/>
                    <a:pt x="107703" y="3198"/>
                  </a:cubicBezTo>
                  <a:cubicBezTo>
                    <a:pt x="106742" y="3198"/>
                    <a:pt x="105934" y="3807"/>
                    <a:pt x="105084" y="3807"/>
                  </a:cubicBezTo>
                  <a:cubicBezTo>
                    <a:pt x="105000" y="3807"/>
                    <a:pt x="104915" y="3801"/>
                    <a:pt x="104830" y="3788"/>
                  </a:cubicBezTo>
                  <a:cubicBezTo>
                    <a:pt x="102083" y="3391"/>
                    <a:pt x="99266" y="3909"/>
                    <a:pt x="96760" y="1559"/>
                  </a:cubicBezTo>
                  <a:cubicBezTo>
                    <a:pt x="95295" y="185"/>
                    <a:pt x="93272" y="50"/>
                    <a:pt x="91223" y="50"/>
                  </a:cubicBezTo>
                  <a:cubicBezTo>
                    <a:pt x="90718" y="50"/>
                    <a:pt x="90212" y="58"/>
                    <a:pt x="89713" y="58"/>
                  </a:cubicBezTo>
                  <a:cubicBezTo>
                    <a:pt x="89152" y="58"/>
                    <a:pt x="88600" y="48"/>
                    <a:pt x="88067" y="4"/>
                  </a:cubicBezTo>
                  <a:cubicBezTo>
                    <a:pt x="88037" y="2"/>
                    <a:pt x="88007" y="1"/>
                    <a:pt x="87976"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31"/>
            <p:cNvSpPr/>
            <p:nvPr/>
          </p:nvSpPr>
          <p:spPr>
            <a:xfrm>
              <a:off x="5913800" y="3523050"/>
              <a:ext cx="1109075" cy="813875"/>
            </a:xfrm>
            <a:custGeom>
              <a:rect b="b" l="l" r="r" t="t"/>
              <a:pathLst>
                <a:path extrusionOk="0" h="32555" w="44363">
                  <a:moveTo>
                    <a:pt x="28245" y="1"/>
                  </a:moveTo>
                  <a:cubicBezTo>
                    <a:pt x="27747" y="1"/>
                    <a:pt x="27602" y="373"/>
                    <a:pt x="27634" y="804"/>
                  </a:cubicBezTo>
                  <a:cubicBezTo>
                    <a:pt x="27737" y="2117"/>
                    <a:pt x="27979" y="3482"/>
                    <a:pt x="27996" y="4778"/>
                  </a:cubicBezTo>
                  <a:cubicBezTo>
                    <a:pt x="28014" y="5660"/>
                    <a:pt x="28567" y="7094"/>
                    <a:pt x="27634" y="7267"/>
                  </a:cubicBezTo>
                  <a:cubicBezTo>
                    <a:pt x="27521" y="7286"/>
                    <a:pt x="27406" y="7295"/>
                    <a:pt x="27290" y="7295"/>
                  </a:cubicBezTo>
                  <a:cubicBezTo>
                    <a:pt x="25431" y="7295"/>
                    <a:pt x="23230" y="4918"/>
                    <a:pt x="23555" y="3275"/>
                  </a:cubicBezTo>
                  <a:cubicBezTo>
                    <a:pt x="23754" y="2264"/>
                    <a:pt x="23333" y="1317"/>
                    <a:pt x="22034" y="1317"/>
                  </a:cubicBezTo>
                  <a:cubicBezTo>
                    <a:pt x="21978" y="1317"/>
                    <a:pt x="21920" y="1318"/>
                    <a:pt x="21862" y="1322"/>
                  </a:cubicBezTo>
                  <a:cubicBezTo>
                    <a:pt x="21814" y="1325"/>
                    <a:pt x="21765" y="1327"/>
                    <a:pt x="21716" y="1327"/>
                  </a:cubicBezTo>
                  <a:cubicBezTo>
                    <a:pt x="20777" y="1327"/>
                    <a:pt x="19668" y="752"/>
                    <a:pt x="18692" y="752"/>
                  </a:cubicBezTo>
                  <a:cubicBezTo>
                    <a:pt x="18107" y="752"/>
                    <a:pt x="17570" y="958"/>
                    <a:pt x="17144" y="1616"/>
                  </a:cubicBezTo>
                  <a:cubicBezTo>
                    <a:pt x="16642" y="2376"/>
                    <a:pt x="15295" y="2826"/>
                    <a:pt x="15191" y="4035"/>
                  </a:cubicBezTo>
                  <a:cubicBezTo>
                    <a:pt x="15162" y="4430"/>
                    <a:pt x="15144" y="4616"/>
                    <a:pt x="15002" y="4616"/>
                  </a:cubicBezTo>
                  <a:cubicBezTo>
                    <a:pt x="14889" y="4616"/>
                    <a:pt x="14698" y="4499"/>
                    <a:pt x="14361" y="4277"/>
                  </a:cubicBezTo>
                  <a:cubicBezTo>
                    <a:pt x="13724" y="3844"/>
                    <a:pt x="13113" y="3612"/>
                    <a:pt x="12606" y="3612"/>
                  </a:cubicBezTo>
                  <a:cubicBezTo>
                    <a:pt x="12042" y="3612"/>
                    <a:pt x="11607" y="3900"/>
                    <a:pt x="11406" y="4519"/>
                  </a:cubicBezTo>
                  <a:cubicBezTo>
                    <a:pt x="10784" y="6334"/>
                    <a:pt x="8710" y="7215"/>
                    <a:pt x="8624" y="9392"/>
                  </a:cubicBezTo>
                  <a:cubicBezTo>
                    <a:pt x="8607" y="10153"/>
                    <a:pt x="7933" y="10619"/>
                    <a:pt x="7086" y="10879"/>
                  </a:cubicBezTo>
                  <a:cubicBezTo>
                    <a:pt x="5669" y="11311"/>
                    <a:pt x="4355" y="11864"/>
                    <a:pt x="3007" y="12382"/>
                  </a:cubicBezTo>
                  <a:cubicBezTo>
                    <a:pt x="1003" y="13160"/>
                    <a:pt x="0" y="16910"/>
                    <a:pt x="1538" y="19018"/>
                  </a:cubicBezTo>
                  <a:cubicBezTo>
                    <a:pt x="2835" y="20798"/>
                    <a:pt x="3128" y="22595"/>
                    <a:pt x="3992" y="24375"/>
                  </a:cubicBezTo>
                  <a:cubicBezTo>
                    <a:pt x="4494" y="25360"/>
                    <a:pt x="4424" y="26276"/>
                    <a:pt x="3750" y="26950"/>
                  </a:cubicBezTo>
                  <a:cubicBezTo>
                    <a:pt x="3353" y="27348"/>
                    <a:pt x="3509" y="27797"/>
                    <a:pt x="4148" y="28298"/>
                  </a:cubicBezTo>
                  <a:cubicBezTo>
                    <a:pt x="5020" y="28962"/>
                    <a:pt x="5824" y="29302"/>
                    <a:pt x="6549" y="29302"/>
                  </a:cubicBezTo>
                  <a:cubicBezTo>
                    <a:pt x="7089" y="29302"/>
                    <a:pt x="7586" y="29114"/>
                    <a:pt x="8036" y="28730"/>
                  </a:cubicBezTo>
                  <a:cubicBezTo>
                    <a:pt x="8740" y="28095"/>
                    <a:pt x="9643" y="27747"/>
                    <a:pt x="10576" y="27747"/>
                  </a:cubicBezTo>
                  <a:cubicBezTo>
                    <a:pt x="10811" y="27747"/>
                    <a:pt x="11049" y="27769"/>
                    <a:pt x="11285" y="27814"/>
                  </a:cubicBezTo>
                  <a:cubicBezTo>
                    <a:pt x="11420" y="27836"/>
                    <a:pt x="11551" y="27846"/>
                    <a:pt x="11676" y="27846"/>
                  </a:cubicBezTo>
                  <a:cubicBezTo>
                    <a:pt x="12065" y="27846"/>
                    <a:pt x="12402" y="27743"/>
                    <a:pt x="12650" y="27521"/>
                  </a:cubicBezTo>
                  <a:cubicBezTo>
                    <a:pt x="14551" y="25793"/>
                    <a:pt x="17368" y="25343"/>
                    <a:pt x="20047" y="24790"/>
                  </a:cubicBezTo>
                  <a:cubicBezTo>
                    <a:pt x="20247" y="24746"/>
                    <a:pt x="20464" y="24721"/>
                    <a:pt x="20691" y="24721"/>
                  </a:cubicBezTo>
                  <a:cubicBezTo>
                    <a:pt x="21623" y="24721"/>
                    <a:pt x="22712" y="25150"/>
                    <a:pt x="23365" y="26484"/>
                  </a:cubicBezTo>
                  <a:cubicBezTo>
                    <a:pt x="23667" y="27105"/>
                    <a:pt x="23855" y="28198"/>
                    <a:pt x="25083" y="28198"/>
                  </a:cubicBezTo>
                  <a:cubicBezTo>
                    <a:pt x="25120" y="28198"/>
                    <a:pt x="25158" y="28197"/>
                    <a:pt x="25197" y="28195"/>
                  </a:cubicBezTo>
                  <a:cubicBezTo>
                    <a:pt x="25345" y="28183"/>
                    <a:pt x="25455" y="28022"/>
                    <a:pt x="25593" y="28022"/>
                  </a:cubicBezTo>
                  <a:cubicBezTo>
                    <a:pt x="25664" y="28022"/>
                    <a:pt x="25742" y="28065"/>
                    <a:pt x="25836" y="28195"/>
                  </a:cubicBezTo>
                  <a:cubicBezTo>
                    <a:pt x="25923" y="28298"/>
                    <a:pt x="25767" y="28592"/>
                    <a:pt x="25612" y="28713"/>
                  </a:cubicBezTo>
                  <a:cubicBezTo>
                    <a:pt x="25318" y="28938"/>
                    <a:pt x="24903" y="29128"/>
                    <a:pt x="25283" y="29646"/>
                  </a:cubicBezTo>
                  <a:cubicBezTo>
                    <a:pt x="25508" y="29871"/>
                    <a:pt x="25802" y="30026"/>
                    <a:pt x="26113" y="30078"/>
                  </a:cubicBezTo>
                  <a:cubicBezTo>
                    <a:pt x="26172" y="30086"/>
                    <a:pt x="26229" y="30090"/>
                    <a:pt x="26283" y="30090"/>
                  </a:cubicBezTo>
                  <a:cubicBezTo>
                    <a:pt x="26710" y="30090"/>
                    <a:pt x="27006" y="29856"/>
                    <a:pt x="27098" y="29473"/>
                  </a:cubicBezTo>
                  <a:cubicBezTo>
                    <a:pt x="27115" y="29335"/>
                    <a:pt x="27098" y="29197"/>
                    <a:pt x="27029" y="29076"/>
                  </a:cubicBezTo>
                  <a:cubicBezTo>
                    <a:pt x="26976" y="28903"/>
                    <a:pt x="26992" y="28848"/>
                    <a:pt x="27041" y="28848"/>
                  </a:cubicBezTo>
                  <a:cubicBezTo>
                    <a:pt x="27105" y="28848"/>
                    <a:pt x="27225" y="28941"/>
                    <a:pt x="27322" y="28990"/>
                  </a:cubicBezTo>
                  <a:cubicBezTo>
                    <a:pt x="27824" y="29266"/>
                    <a:pt x="28463" y="29473"/>
                    <a:pt x="28169" y="30113"/>
                  </a:cubicBezTo>
                  <a:cubicBezTo>
                    <a:pt x="27945" y="30597"/>
                    <a:pt x="28117" y="31029"/>
                    <a:pt x="28809" y="31461"/>
                  </a:cubicBezTo>
                  <a:cubicBezTo>
                    <a:pt x="30199" y="32318"/>
                    <a:pt x="31628" y="32554"/>
                    <a:pt x="32898" y="32554"/>
                  </a:cubicBezTo>
                  <a:cubicBezTo>
                    <a:pt x="33522" y="32554"/>
                    <a:pt x="34108" y="32497"/>
                    <a:pt x="34633" y="32429"/>
                  </a:cubicBezTo>
                  <a:cubicBezTo>
                    <a:pt x="36672" y="32135"/>
                    <a:pt x="39299" y="31824"/>
                    <a:pt x="39299" y="29145"/>
                  </a:cubicBezTo>
                  <a:cubicBezTo>
                    <a:pt x="39299" y="28938"/>
                    <a:pt x="39541" y="28799"/>
                    <a:pt x="39592" y="28575"/>
                  </a:cubicBezTo>
                  <a:cubicBezTo>
                    <a:pt x="40024" y="26968"/>
                    <a:pt x="41804" y="26363"/>
                    <a:pt x="42496" y="24998"/>
                  </a:cubicBezTo>
                  <a:cubicBezTo>
                    <a:pt x="44224" y="21559"/>
                    <a:pt x="44362" y="17722"/>
                    <a:pt x="40232" y="13661"/>
                  </a:cubicBezTo>
                  <a:cubicBezTo>
                    <a:pt x="38953" y="12399"/>
                    <a:pt x="38037" y="10671"/>
                    <a:pt x="36309" y="9859"/>
                  </a:cubicBezTo>
                  <a:cubicBezTo>
                    <a:pt x="34494" y="9012"/>
                    <a:pt x="34080" y="7716"/>
                    <a:pt x="33509" y="6472"/>
                  </a:cubicBezTo>
                  <a:cubicBezTo>
                    <a:pt x="33388" y="5608"/>
                    <a:pt x="33008" y="4761"/>
                    <a:pt x="32213" y="4346"/>
                  </a:cubicBezTo>
                  <a:cubicBezTo>
                    <a:pt x="30658" y="3465"/>
                    <a:pt x="30278" y="2100"/>
                    <a:pt x="29414" y="942"/>
                  </a:cubicBezTo>
                  <a:cubicBezTo>
                    <a:pt x="29120" y="544"/>
                    <a:pt x="28947" y="78"/>
                    <a:pt x="28377" y="9"/>
                  </a:cubicBezTo>
                  <a:cubicBezTo>
                    <a:pt x="28330" y="3"/>
                    <a:pt x="28287" y="1"/>
                    <a:pt x="28245"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31"/>
            <p:cNvSpPr/>
            <p:nvPr/>
          </p:nvSpPr>
          <p:spPr>
            <a:xfrm>
              <a:off x="6442175" y="3238700"/>
              <a:ext cx="571625" cy="311800"/>
            </a:xfrm>
            <a:custGeom>
              <a:rect b="b" l="l" r="r" t="t"/>
              <a:pathLst>
                <a:path extrusionOk="0" h="12472" w="22865">
                  <a:moveTo>
                    <a:pt x="3070" y="1"/>
                  </a:moveTo>
                  <a:cubicBezTo>
                    <a:pt x="2939" y="1"/>
                    <a:pt x="2792" y="15"/>
                    <a:pt x="2627" y="46"/>
                  </a:cubicBezTo>
                  <a:cubicBezTo>
                    <a:pt x="1833" y="202"/>
                    <a:pt x="830" y="29"/>
                    <a:pt x="415" y="927"/>
                  </a:cubicBezTo>
                  <a:cubicBezTo>
                    <a:pt x="1" y="1826"/>
                    <a:pt x="934" y="1861"/>
                    <a:pt x="1400" y="2189"/>
                  </a:cubicBezTo>
                  <a:cubicBezTo>
                    <a:pt x="1504" y="2258"/>
                    <a:pt x="1366" y="2569"/>
                    <a:pt x="1435" y="2742"/>
                  </a:cubicBezTo>
                  <a:cubicBezTo>
                    <a:pt x="1757" y="3623"/>
                    <a:pt x="1963" y="4886"/>
                    <a:pt x="3062" y="4886"/>
                  </a:cubicBezTo>
                  <a:cubicBezTo>
                    <a:pt x="3084" y="4886"/>
                    <a:pt x="3106" y="4886"/>
                    <a:pt x="3129" y="4885"/>
                  </a:cubicBezTo>
                  <a:cubicBezTo>
                    <a:pt x="3207" y="4880"/>
                    <a:pt x="3284" y="4878"/>
                    <a:pt x="3360" y="4878"/>
                  </a:cubicBezTo>
                  <a:cubicBezTo>
                    <a:pt x="4698" y="4878"/>
                    <a:pt x="5731" y="5570"/>
                    <a:pt x="6810" y="6077"/>
                  </a:cubicBezTo>
                  <a:cubicBezTo>
                    <a:pt x="7328" y="6319"/>
                    <a:pt x="8019" y="7322"/>
                    <a:pt x="7207" y="8203"/>
                  </a:cubicBezTo>
                  <a:cubicBezTo>
                    <a:pt x="6913" y="8531"/>
                    <a:pt x="6948" y="8911"/>
                    <a:pt x="7121" y="9292"/>
                  </a:cubicBezTo>
                  <a:cubicBezTo>
                    <a:pt x="7274" y="9613"/>
                    <a:pt x="7597" y="9810"/>
                    <a:pt x="7934" y="9810"/>
                  </a:cubicBezTo>
                  <a:cubicBezTo>
                    <a:pt x="8014" y="9810"/>
                    <a:pt x="8095" y="9799"/>
                    <a:pt x="8175" y="9775"/>
                  </a:cubicBezTo>
                  <a:cubicBezTo>
                    <a:pt x="8275" y="9755"/>
                    <a:pt x="8368" y="9745"/>
                    <a:pt x="8457" y="9745"/>
                  </a:cubicBezTo>
                  <a:cubicBezTo>
                    <a:pt x="8811" y="9745"/>
                    <a:pt x="9087" y="9900"/>
                    <a:pt x="9419" y="10121"/>
                  </a:cubicBezTo>
                  <a:cubicBezTo>
                    <a:pt x="10079" y="10569"/>
                    <a:pt x="10930" y="10787"/>
                    <a:pt x="11688" y="10787"/>
                  </a:cubicBezTo>
                  <a:cubicBezTo>
                    <a:pt x="12538" y="10787"/>
                    <a:pt x="13270" y="10513"/>
                    <a:pt x="13480" y="9983"/>
                  </a:cubicBezTo>
                  <a:cubicBezTo>
                    <a:pt x="13648" y="9563"/>
                    <a:pt x="13555" y="9014"/>
                    <a:pt x="14230" y="9014"/>
                  </a:cubicBezTo>
                  <a:cubicBezTo>
                    <a:pt x="14250" y="9014"/>
                    <a:pt x="14271" y="9014"/>
                    <a:pt x="14293" y="9015"/>
                  </a:cubicBezTo>
                  <a:cubicBezTo>
                    <a:pt x="15036" y="9050"/>
                    <a:pt x="15381" y="9516"/>
                    <a:pt x="15450" y="10138"/>
                  </a:cubicBezTo>
                  <a:cubicBezTo>
                    <a:pt x="15640" y="11486"/>
                    <a:pt x="16522" y="11953"/>
                    <a:pt x="17697" y="11988"/>
                  </a:cubicBezTo>
                  <a:cubicBezTo>
                    <a:pt x="18224" y="11988"/>
                    <a:pt x="18870" y="12472"/>
                    <a:pt x="19366" y="12472"/>
                  </a:cubicBezTo>
                  <a:cubicBezTo>
                    <a:pt x="19602" y="12472"/>
                    <a:pt x="19804" y="12362"/>
                    <a:pt x="19944" y="12039"/>
                  </a:cubicBezTo>
                  <a:cubicBezTo>
                    <a:pt x="20289" y="11210"/>
                    <a:pt x="19287" y="10398"/>
                    <a:pt x="18596" y="9758"/>
                  </a:cubicBezTo>
                  <a:cubicBezTo>
                    <a:pt x="18164" y="9361"/>
                    <a:pt x="17420" y="8825"/>
                    <a:pt x="17749" y="8272"/>
                  </a:cubicBezTo>
                  <a:cubicBezTo>
                    <a:pt x="17984" y="7884"/>
                    <a:pt x="18253" y="7197"/>
                    <a:pt x="18937" y="7197"/>
                  </a:cubicBezTo>
                  <a:cubicBezTo>
                    <a:pt x="19107" y="7197"/>
                    <a:pt x="19302" y="7239"/>
                    <a:pt x="19529" y="7339"/>
                  </a:cubicBezTo>
                  <a:cubicBezTo>
                    <a:pt x="19732" y="7429"/>
                    <a:pt x="19935" y="7468"/>
                    <a:pt x="20135" y="7468"/>
                  </a:cubicBezTo>
                  <a:cubicBezTo>
                    <a:pt x="20854" y="7468"/>
                    <a:pt x="21544" y="6970"/>
                    <a:pt x="22138" y="6578"/>
                  </a:cubicBezTo>
                  <a:cubicBezTo>
                    <a:pt x="22795" y="6146"/>
                    <a:pt x="22864" y="5248"/>
                    <a:pt x="22311" y="4643"/>
                  </a:cubicBezTo>
                  <a:cubicBezTo>
                    <a:pt x="22115" y="4425"/>
                    <a:pt x="21948" y="4340"/>
                    <a:pt x="21799" y="4340"/>
                  </a:cubicBezTo>
                  <a:cubicBezTo>
                    <a:pt x="21465" y="4340"/>
                    <a:pt x="21227" y="4774"/>
                    <a:pt x="20963" y="5110"/>
                  </a:cubicBezTo>
                  <a:cubicBezTo>
                    <a:pt x="20756" y="5334"/>
                    <a:pt x="20479" y="5472"/>
                    <a:pt x="20168" y="5507"/>
                  </a:cubicBezTo>
                  <a:cubicBezTo>
                    <a:pt x="20112" y="5512"/>
                    <a:pt x="20051" y="5514"/>
                    <a:pt x="19986" y="5514"/>
                  </a:cubicBezTo>
                  <a:cubicBezTo>
                    <a:pt x="18639" y="5514"/>
                    <a:pt x="15548" y="4518"/>
                    <a:pt x="14344" y="3727"/>
                  </a:cubicBezTo>
                  <a:cubicBezTo>
                    <a:pt x="13999" y="3485"/>
                    <a:pt x="13636" y="3295"/>
                    <a:pt x="13238" y="3139"/>
                  </a:cubicBezTo>
                  <a:cubicBezTo>
                    <a:pt x="11925" y="2690"/>
                    <a:pt x="10473" y="2465"/>
                    <a:pt x="9298" y="1774"/>
                  </a:cubicBezTo>
                  <a:cubicBezTo>
                    <a:pt x="8770" y="1458"/>
                    <a:pt x="8301" y="1322"/>
                    <a:pt x="7877" y="1322"/>
                  </a:cubicBezTo>
                  <a:cubicBezTo>
                    <a:pt x="7093" y="1322"/>
                    <a:pt x="6459" y="1787"/>
                    <a:pt x="5876" y="2448"/>
                  </a:cubicBezTo>
                  <a:cubicBezTo>
                    <a:pt x="5497" y="2886"/>
                    <a:pt x="5240" y="3062"/>
                    <a:pt x="5050" y="3062"/>
                  </a:cubicBezTo>
                  <a:cubicBezTo>
                    <a:pt x="4739" y="3062"/>
                    <a:pt x="4614" y="2586"/>
                    <a:pt x="4442" y="2016"/>
                  </a:cubicBezTo>
                  <a:cubicBezTo>
                    <a:pt x="4193" y="1191"/>
                    <a:pt x="4266" y="1"/>
                    <a:pt x="3070"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31"/>
            <p:cNvSpPr/>
            <p:nvPr/>
          </p:nvSpPr>
          <p:spPr>
            <a:xfrm>
              <a:off x="5898675" y="3029225"/>
              <a:ext cx="282150" cy="318450"/>
            </a:xfrm>
            <a:custGeom>
              <a:rect b="b" l="l" r="r" t="t"/>
              <a:pathLst>
                <a:path extrusionOk="0" h="12738" w="11286">
                  <a:moveTo>
                    <a:pt x="8163" y="0"/>
                  </a:moveTo>
                  <a:cubicBezTo>
                    <a:pt x="7646" y="0"/>
                    <a:pt x="7307" y="634"/>
                    <a:pt x="7121" y="1115"/>
                  </a:cubicBezTo>
                  <a:cubicBezTo>
                    <a:pt x="6498" y="2618"/>
                    <a:pt x="5081" y="3362"/>
                    <a:pt x="4027" y="4450"/>
                  </a:cubicBezTo>
                  <a:cubicBezTo>
                    <a:pt x="3562" y="4916"/>
                    <a:pt x="2753" y="5709"/>
                    <a:pt x="2170" y="5709"/>
                  </a:cubicBezTo>
                  <a:cubicBezTo>
                    <a:pt x="2125" y="5709"/>
                    <a:pt x="2082" y="5704"/>
                    <a:pt x="2040" y="5695"/>
                  </a:cubicBezTo>
                  <a:cubicBezTo>
                    <a:pt x="1767" y="5631"/>
                    <a:pt x="1536" y="5602"/>
                    <a:pt x="1339" y="5602"/>
                  </a:cubicBezTo>
                  <a:cubicBezTo>
                    <a:pt x="150" y="5602"/>
                    <a:pt x="215" y="6659"/>
                    <a:pt x="52" y="7475"/>
                  </a:cubicBezTo>
                  <a:cubicBezTo>
                    <a:pt x="1" y="9410"/>
                    <a:pt x="1625" y="11518"/>
                    <a:pt x="3267" y="12123"/>
                  </a:cubicBezTo>
                  <a:cubicBezTo>
                    <a:pt x="3638" y="12262"/>
                    <a:pt x="4019" y="12277"/>
                    <a:pt x="4389" y="12277"/>
                  </a:cubicBezTo>
                  <a:cubicBezTo>
                    <a:pt x="4488" y="12277"/>
                    <a:pt x="4586" y="12276"/>
                    <a:pt x="4683" y="12276"/>
                  </a:cubicBezTo>
                  <a:cubicBezTo>
                    <a:pt x="5034" y="12276"/>
                    <a:pt x="5369" y="12290"/>
                    <a:pt x="5669" y="12417"/>
                  </a:cubicBezTo>
                  <a:cubicBezTo>
                    <a:pt x="6156" y="12630"/>
                    <a:pt x="6559" y="12738"/>
                    <a:pt x="6895" y="12738"/>
                  </a:cubicBezTo>
                  <a:cubicBezTo>
                    <a:pt x="7678" y="12738"/>
                    <a:pt x="8093" y="12148"/>
                    <a:pt x="8348" y="10914"/>
                  </a:cubicBezTo>
                  <a:cubicBezTo>
                    <a:pt x="8572" y="9773"/>
                    <a:pt x="9073" y="8235"/>
                    <a:pt x="9937" y="7786"/>
                  </a:cubicBezTo>
                  <a:cubicBezTo>
                    <a:pt x="11268" y="7094"/>
                    <a:pt x="10577" y="6697"/>
                    <a:pt x="10231" y="6023"/>
                  </a:cubicBezTo>
                  <a:cubicBezTo>
                    <a:pt x="9782" y="5124"/>
                    <a:pt x="8797" y="4278"/>
                    <a:pt x="10058" y="3189"/>
                  </a:cubicBezTo>
                  <a:cubicBezTo>
                    <a:pt x="10404" y="2895"/>
                    <a:pt x="11285" y="2618"/>
                    <a:pt x="10853" y="1945"/>
                  </a:cubicBezTo>
                  <a:cubicBezTo>
                    <a:pt x="10266" y="1063"/>
                    <a:pt x="9402" y="286"/>
                    <a:pt x="8348" y="26"/>
                  </a:cubicBezTo>
                  <a:cubicBezTo>
                    <a:pt x="8284" y="9"/>
                    <a:pt x="8222" y="0"/>
                    <a:pt x="8163"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31"/>
            <p:cNvSpPr/>
            <p:nvPr/>
          </p:nvSpPr>
          <p:spPr>
            <a:xfrm>
              <a:off x="5544400" y="3065225"/>
              <a:ext cx="541800" cy="430700"/>
            </a:xfrm>
            <a:custGeom>
              <a:rect b="b" l="l" r="r" t="t"/>
              <a:pathLst>
                <a:path extrusionOk="0" h="17228" w="21672">
                  <a:moveTo>
                    <a:pt x="7484" y="4583"/>
                  </a:moveTo>
                  <a:lnTo>
                    <a:pt x="7484" y="4583"/>
                  </a:lnTo>
                  <a:cubicBezTo>
                    <a:pt x="7486" y="4586"/>
                    <a:pt x="7488" y="4589"/>
                    <a:pt x="7491" y="4592"/>
                  </a:cubicBezTo>
                  <a:lnTo>
                    <a:pt x="7491" y="4592"/>
                  </a:lnTo>
                  <a:cubicBezTo>
                    <a:pt x="7494" y="4595"/>
                    <a:pt x="7498" y="4597"/>
                    <a:pt x="7501" y="4600"/>
                  </a:cubicBezTo>
                  <a:lnTo>
                    <a:pt x="7484" y="4583"/>
                  </a:lnTo>
                  <a:close/>
                  <a:moveTo>
                    <a:pt x="1210" y="0"/>
                  </a:moveTo>
                  <a:cubicBezTo>
                    <a:pt x="910" y="0"/>
                    <a:pt x="646" y="84"/>
                    <a:pt x="415" y="314"/>
                  </a:cubicBezTo>
                  <a:cubicBezTo>
                    <a:pt x="1" y="712"/>
                    <a:pt x="260" y="1127"/>
                    <a:pt x="571" y="1403"/>
                  </a:cubicBezTo>
                  <a:cubicBezTo>
                    <a:pt x="1833" y="2561"/>
                    <a:pt x="2939" y="3874"/>
                    <a:pt x="3872" y="5309"/>
                  </a:cubicBezTo>
                  <a:cubicBezTo>
                    <a:pt x="5894" y="8264"/>
                    <a:pt x="6948" y="12014"/>
                    <a:pt x="10663" y="13552"/>
                  </a:cubicBezTo>
                  <a:cubicBezTo>
                    <a:pt x="10715" y="13587"/>
                    <a:pt x="10733" y="13656"/>
                    <a:pt x="10733" y="13725"/>
                  </a:cubicBezTo>
                  <a:cubicBezTo>
                    <a:pt x="10007" y="15522"/>
                    <a:pt x="11579" y="15401"/>
                    <a:pt x="12478" y="15660"/>
                  </a:cubicBezTo>
                  <a:cubicBezTo>
                    <a:pt x="14932" y="16334"/>
                    <a:pt x="17420" y="16801"/>
                    <a:pt x="19961" y="17043"/>
                  </a:cubicBezTo>
                  <a:cubicBezTo>
                    <a:pt x="20276" y="17079"/>
                    <a:pt x="20618" y="17227"/>
                    <a:pt x="20904" y="17227"/>
                  </a:cubicBezTo>
                  <a:cubicBezTo>
                    <a:pt x="21167" y="17227"/>
                    <a:pt x="21382" y="17101"/>
                    <a:pt x="21482" y="16645"/>
                  </a:cubicBezTo>
                  <a:cubicBezTo>
                    <a:pt x="21672" y="15816"/>
                    <a:pt x="20842" y="15626"/>
                    <a:pt x="20306" y="15280"/>
                  </a:cubicBezTo>
                  <a:cubicBezTo>
                    <a:pt x="18129" y="13932"/>
                    <a:pt x="15502" y="14347"/>
                    <a:pt x="13204" y="13448"/>
                  </a:cubicBezTo>
                  <a:cubicBezTo>
                    <a:pt x="13103" y="13410"/>
                    <a:pt x="12986" y="13400"/>
                    <a:pt x="12863" y="13400"/>
                  </a:cubicBezTo>
                  <a:cubicBezTo>
                    <a:pt x="12726" y="13400"/>
                    <a:pt x="12582" y="13412"/>
                    <a:pt x="12448" y="13412"/>
                  </a:cubicBezTo>
                  <a:cubicBezTo>
                    <a:pt x="12162" y="13412"/>
                    <a:pt x="11919" y="13355"/>
                    <a:pt x="11873" y="12999"/>
                  </a:cubicBezTo>
                  <a:cubicBezTo>
                    <a:pt x="11769" y="12221"/>
                    <a:pt x="11614" y="11288"/>
                    <a:pt x="12409" y="10666"/>
                  </a:cubicBezTo>
                  <a:cubicBezTo>
                    <a:pt x="12979" y="10199"/>
                    <a:pt x="12806" y="9836"/>
                    <a:pt x="12478" y="9249"/>
                  </a:cubicBezTo>
                  <a:cubicBezTo>
                    <a:pt x="11908" y="8195"/>
                    <a:pt x="10352" y="8558"/>
                    <a:pt x="10076" y="7849"/>
                  </a:cubicBezTo>
                  <a:cubicBezTo>
                    <a:pt x="9542" y="6419"/>
                    <a:pt x="8354" y="5659"/>
                    <a:pt x="7491" y="4592"/>
                  </a:cubicBezTo>
                  <a:lnTo>
                    <a:pt x="7491" y="4592"/>
                  </a:lnTo>
                  <a:cubicBezTo>
                    <a:pt x="6993" y="4179"/>
                    <a:pt x="6512" y="3733"/>
                    <a:pt x="5980" y="3339"/>
                  </a:cubicBezTo>
                  <a:cubicBezTo>
                    <a:pt x="4563" y="2285"/>
                    <a:pt x="3682" y="522"/>
                    <a:pt x="1763" y="72"/>
                  </a:cubicBezTo>
                  <a:cubicBezTo>
                    <a:pt x="1567" y="28"/>
                    <a:pt x="1383" y="0"/>
                    <a:pt x="1210"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31"/>
            <p:cNvSpPr/>
            <p:nvPr/>
          </p:nvSpPr>
          <p:spPr>
            <a:xfrm>
              <a:off x="4388700" y="3530600"/>
              <a:ext cx="227275" cy="395425"/>
            </a:xfrm>
            <a:custGeom>
              <a:rect b="b" l="l" r="r" t="t"/>
              <a:pathLst>
                <a:path extrusionOk="0" h="15817" w="9091">
                  <a:moveTo>
                    <a:pt x="7622" y="0"/>
                  </a:moveTo>
                  <a:cubicBezTo>
                    <a:pt x="7155" y="0"/>
                    <a:pt x="6965" y="363"/>
                    <a:pt x="6740" y="761"/>
                  </a:cubicBezTo>
                  <a:cubicBezTo>
                    <a:pt x="5963" y="2212"/>
                    <a:pt x="5323" y="3802"/>
                    <a:pt x="3405" y="4200"/>
                  </a:cubicBezTo>
                  <a:cubicBezTo>
                    <a:pt x="2645" y="4338"/>
                    <a:pt x="2247" y="4891"/>
                    <a:pt x="2109" y="5738"/>
                  </a:cubicBezTo>
                  <a:cubicBezTo>
                    <a:pt x="1781" y="7587"/>
                    <a:pt x="1971" y="9471"/>
                    <a:pt x="917" y="11285"/>
                  </a:cubicBezTo>
                  <a:cubicBezTo>
                    <a:pt x="1" y="12910"/>
                    <a:pt x="1660" y="15813"/>
                    <a:pt x="3077" y="15813"/>
                  </a:cubicBezTo>
                  <a:cubicBezTo>
                    <a:pt x="3125" y="15815"/>
                    <a:pt x="3172" y="15816"/>
                    <a:pt x="3219" y="15816"/>
                  </a:cubicBezTo>
                  <a:cubicBezTo>
                    <a:pt x="4640" y="15816"/>
                    <a:pt x="5279" y="14808"/>
                    <a:pt x="5496" y="13670"/>
                  </a:cubicBezTo>
                  <a:cubicBezTo>
                    <a:pt x="6049" y="11095"/>
                    <a:pt x="7034" y="8676"/>
                    <a:pt x="8002" y="6256"/>
                  </a:cubicBezTo>
                  <a:cubicBezTo>
                    <a:pt x="8745" y="4373"/>
                    <a:pt x="9091" y="2645"/>
                    <a:pt x="8192" y="778"/>
                  </a:cubicBezTo>
                  <a:cubicBezTo>
                    <a:pt x="8054" y="467"/>
                    <a:pt x="8106" y="18"/>
                    <a:pt x="7622"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31"/>
            <p:cNvSpPr/>
            <p:nvPr/>
          </p:nvSpPr>
          <p:spPr>
            <a:xfrm>
              <a:off x="6438300" y="1893850"/>
              <a:ext cx="267450" cy="418275"/>
            </a:xfrm>
            <a:custGeom>
              <a:rect b="b" l="l" r="r" t="t"/>
              <a:pathLst>
                <a:path extrusionOk="0" h="16731" w="10698">
                  <a:moveTo>
                    <a:pt x="4909" y="1"/>
                  </a:moveTo>
                  <a:cubicBezTo>
                    <a:pt x="4667" y="1"/>
                    <a:pt x="4504" y="61"/>
                    <a:pt x="4562" y="216"/>
                  </a:cubicBezTo>
                  <a:cubicBezTo>
                    <a:pt x="5064" y="1633"/>
                    <a:pt x="3992" y="3465"/>
                    <a:pt x="5444" y="4502"/>
                  </a:cubicBezTo>
                  <a:cubicBezTo>
                    <a:pt x="6654" y="5366"/>
                    <a:pt x="6515" y="6627"/>
                    <a:pt x="6913" y="7647"/>
                  </a:cubicBezTo>
                  <a:cubicBezTo>
                    <a:pt x="6804" y="8207"/>
                    <a:pt x="6835" y="9062"/>
                    <a:pt x="6426" y="9062"/>
                  </a:cubicBezTo>
                  <a:cubicBezTo>
                    <a:pt x="6380" y="9062"/>
                    <a:pt x="6330" y="9052"/>
                    <a:pt x="6273" y="9029"/>
                  </a:cubicBezTo>
                  <a:cubicBezTo>
                    <a:pt x="6019" y="8928"/>
                    <a:pt x="5817" y="8884"/>
                    <a:pt x="5657" y="8884"/>
                  </a:cubicBezTo>
                  <a:cubicBezTo>
                    <a:pt x="5131" y="8884"/>
                    <a:pt x="5047" y="9360"/>
                    <a:pt x="4995" y="9876"/>
                  </a:cubicBezTo>
                  <a:cubicBezTo>
                    <a:pt x="4925" y="10533"/>
                    <a:pt x="4614" y="10757"/>
                    <a:pt x="4044" y="10896"/>
                  </a:cubicBezTo>
                  <a:cubicBezTo>
                    <a:pt x="726" y="11673"/>
                    <a:pt x="0" y="13229"/>
                    <a:pt x="1659" y="16028"/>
                  </a:cubicBezTo>
                  <a:cubicBezTo>
                    <a:pt x="1834" y="16314"/>
                    <a:pt x="1935" y="16730"/>
                    <a:pt x="2351" y="16730"/>
                  </a:cubicBezTo>
                  <a:cubicBezTo>
                    <a:pt x="2389" y="16730"/>
                    <a:pt x="2429" y="16727"/>
                    <a:pt x="2471" y="16720"/>
                  </a:cubicBezTo>
                  <a:cubicBezTo>
                    <a:pt x="3007" y="16633"/>
                    <a:pt x="3197" y="16236"/>
                    <a:pt x="3301" y="15752"/>
                  </a:cubicBezTo>
                  <a:cubicBezTo>
                    <a:pt x="3405" y="15251"/>
                    <a:pt x="3301" y="14784"/>
                    <a:pt x="4009" y="14542"/>
                  </a:cubicBezTo>
                  <a:cubicBezTo>
                    <a:pt x="5651" y="13955"/>
                    <a:pt x="7241" y="13194"/>
                    <a:pt x="8866" y="12555"/>
                  </a:cubicBezTo>
                  <a:cubicBezTo>
                    <a:pt x="9298" y="12399"/>
                    <a:pt x="9643" y="12261"/>
                    <a:pt x="9799" y="11829"/>
                  </a:cubicBezTo>
                  <a:cubicBezTo>
                    <a:pt x="10300" y="10308"/>
                    <a:pt x="8866" y="5746"/>
                    <a:pt x="7604" y="4709"/>
                  </a:cubicBezTo>
                  <a:cubicBezTo>
                    <a:pt x="7397" y="4536"/>
                    <a:pt x="6809" y="4571"/>
                    <a:pt x="7016" y="4139"/>
                  </a:cubicBezTo>
                  <a:cubicBezTo>
                    <a:pt x="7082" y="4008"/>
                    <a:pt x="7166" y="3963"/>
                    <a:pt x="7262" y="3963"/>
                  </a:cubicBezTo>
                  <a:cubicBezTo>
                    <a:pt x="7468" y="3963"/>
                    <a:pt x="7725" y="4173"/>
                    <a:pt x="7950" y="4173"/>
                  </a:cubicBezTo>
                  <a:cubicBezTo>
                    <a:pt x="7979" y="4174"/>
                    <a:pt x="8009" y="4175"/>
                    <a:pt x="8039" y="4175"/>
                  </a:cubicBezTo>
                  <a:cubicBezTo>
                    <a:pt x="9008" y="4175"/>
                    <a:pt x="9913" y="3634"/>
                    <a:pt x="10265" y="2946"/>
                  </a:cubicBezTo>
                  <a:cubicBezTo>
                    <a:pt x="10697" y="2117"/>
                    <a:pt x="9695" y="1667"/>
                    <a:pt x="8987" y="1581"/>
                  </a:cubicBezTo>
                  <a:cubicBezTo>
                    <a:pt x="7811" y="1443"/>
                    <a:pt x="6930" y="786"/>
                    <a:pt x="5962" y="250"/>
                  </a:cubicBezTo>
                  <a:cubicBezTo>
                    <a:pt x="5704" y="111"/>
                    <a:pt x="5235" y="1"/>
                    <a:pt x="4909"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31"/>
            <p:cNvSpPr/>
            <p:nvPr/>
          </p:nvSpPr>
          <p:spPr>
            <a:xfrm>
              <a:off x="6901875" y="4220725"/>
              <a:ext cx="468775" cy="354550"/>
            </a:xfrm>
            <a:custGeom>
              <a:rect b="b" l="l" r="r" t="t"/>
              <a:pathLst>
                <a:path extrusionOk="0" h="14182" w="18751">
                  <a:moveTo>
                    <a:pt x="15666" y="0"/>
                  </a:moveTo>
                  <a:cubicBezTo>
                    <a:pt x="15588" y="0"/>
                    <a:pt x="15504" y="9"/>
                    <a:pt x="15415" y="28"/>
                  </a:cubicBezTo>
                  <a:cubicBezTo>
                    <a:pt x="14690" y="184"/>
                    <a:pt x="14759" y="772"/>
                    <a:pt x="14897" y="1290"/>
                  </a:cubicBezTo>
                  <a:cubicBezTo>
                    <a:pt x="15294" y="2845"/>
                    <a:pt x="14880" y="4038"/>
                    <a:pt x="13463" y="4850"/>
                  </a:cubicBezTo>
                  <a:cubicBezTo>
                    <a:pt x="13013" y="5109"/>
                    <a:pt x="12823" y="5472"/>
                    <a:pt x="13065" y="5991"/>
                  </a:cubicBezTo>
                  <a:cubicBezTo>
                    <a:pt x="13324" y="6578"/>
                    <a:pt x="12823" y="6803"/>
                    <a:pt x="12512" y="7097"/>
                  </a:cubicBezTo>
                  <a:cubicBezTo>
                    <a:pt x="12410" y="7191"/>
                    <a:pt x="12303" y="7233"/>
                    <a:pt x="12200" y="7233"/>
                  </a:cubicBezTo>
                  <a:cubicBezTo>
                    <a:pt x="12041" y="7233"/>
                    <a:pt x="11891" y="7133"/>
                    <a:pt x="11786" y="6976"/>
                  </a:cubicBezTo>
                  <a:cubicBezTo>
                    <a:pt x="11531" y="6610"/>
                    <a:pt x="11284" y="6477"/>
                    <a:pt x="11039" y="6477"/>
                  </a:cubicBezTo>
                  <a:cubicBezTo>
                    <a:pt x="10705" y="6477"/>
                    <a:pt x="10373" y="6726"/>
                    <a:pt x="10024" y="6976"/>
                  </a:cubicBezTo>
                  <a:cubicBezTo>
                    <a:pt x="8797" y="7891"/>
                    <a:pt x="7811" y="9188"/>
                    <a:pt x="6308" y="9637"/>
                  </a:cubicBezTo>
                  <a:cubicBezTo>
                    <a:pt x="4303" y="10242"/>
                    <a:pt x="2696" y="11572"/>
                    <a:pt x="812" y="12385"/>
                  </a:cubicBezTo>
                  <a:cubicBezTo>
                    <a:pt x="242" y="12627"/>
                    <a:pt x="0" y="13214"/>
                    <a:pt x="692" y="13577"/>
                  </a:cubicBezTo>
                  <a:cubicBezTo>
                    <a:pt x="1262" y="13888"/>
                    <a:pt x="1936" y="13992"/>
                    <a:pt x="2610" y="14182"/>
                  </a:cubicBezTo>
                  <a:cubicBezTo>
                    <a:pt x="3819" y="13854"/>
                    <a:pt x="4943" y="13249"/>
                    <a:pt x="5893" y="12436"/>
                  </a:cubicBezTo>
                  <a:cubicBezTo>
                    <a:pt x="7829" y="10743"/>
                    <a:pt x="10144" y="9447"/>
                    <a:pt x="12357" y="8496"/>
                  </a:cubicBezTo>
                  <a:cubicBezTo>
                    <a:pt x="14396" y="7615"/>
                    <a:pt x="15847" y="6042"/>
                    <a:pt x="17817" y="5213"/>
                  </a:cubicBezTo>
                  <a:cubicBezTo>
                    <a:pt x="18301" y="4988"/>
                    <a:pt x="18751" y="4452"/>
                    <a:pt x="18612" y="3848"/>
                  </a:cubicBezTo>
                  <a:cubicBezTo>
                    <a:pt x="18539" y="3538"/>
                    <a:pt x="18402" y="3442"/>
                    <a:pt x="18239" y="3442"/>
                  </a:cubicBezTo>
                  <a:cubicBezTo>
                    <a:pt x="18019" y="3442"/>
                    <a:pt x="17752" y="3615"/>
                    <a:pt x="17524" y="3675"/>
                  </a:cubicBezTo>
                  <a:cubicBezTo>
                    <a:pt x="17487" y="3682"/>
                    <a:pt x="17451" y="3686"/>
                    <a:pt x="17417" y="3686"/>
                  </a:cubicBezTo>
                  <a:cubicBezTo>
                    <a:pt x="17207" y="3686"/>
                    <a:pt x="17050" y="3554"/>
                    <a:pt x="17109" y="3346"/>
                  </a:cubicBezTo>
                  <a:cubicBezTo>
                    <a:pt x="17385" y="2431"/>
                    <a:pt x="16625" y="1791"/>
                    <a:pt x="16556" y="962"/>
                  </a:cubicBezTo>
                  <a:cubicBezTo>
                    <a:pt x="16526" y="461"/>
                    <a:pt x="16229" y="0"/>
                    <a:pt x="15666"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31"/>
            <p:cNvSpPr/>
            <p:nvPr/>
          </p:nvSpPr>
          <p:spPr>
            <a:xfrm>
              <a:off x="6306100" y="2654825"/>
              <a:ext cx="232875" cy="385425"/>
            </a:xfrm>
            <a:custGeom>
              <a:rect b="b" l="l" r="r" t="t"/>
              <a:pathLst>
                <a:path extrusionOk="0" h="15417" w="9315">
                  <a:moveTo>
                    <a:pt x="6907" y="9941"/>
                  </a:moveTo>
                  <a:cubicBezTo>
                    <a:pt x="6738" y="10523"/>
                    <a:pt x="6645" y="11167"/>
                    <a:pt x="5910" y="11304"/>
                  </a:cubicBezTo>
                  <a:cubicBezTo>
                    <a:pt x="5905" y="11305"/>
                    <a:pt x="5899" y="11305"/>
                    <a:pt x="5892" y="11305"/>
                  </a:cubicBezTo>
                  <a:cubicBezTo>
                    <a:pt x="5767" y="11305"/>
                    <a:pt x="5547" y="11146"/>
                    <a:pt x="5547" y="11097"/>
                  </a:cubicBezTo>
                  <a:cubicBezTo>
                    <a:pt x="5616" y="10270"/>
                    <a:pt x="6304" y="10147"/>
                    <a:pt x="6907" y="9941"/>
                  </a:cubicBezTo>
                  <a:close/>
                  <a:moveTo>
                    <a:pt x="2345" y="1"/>
                  </a:moveTo>
                  <a:cubicBezTo>
                    <a:pt x="2049" y="1"/>
                    <a:pt x="1708" y="93"/>
                    <a:pt x="1419" y="93"/>
                  </a:cubicBezTo>
                  <a:cubicBezTo>
                    <a:pt x="1383" y="93"/>
                    <a:pt x="1348" y="92"/>
                    <a:pt x="1313" y="88"/>
                  </a:cubicBezTo>
                  <a:cubicBezTo>
                    <a:pt x="1306" y="88"/>
                    <a:pt x="1299" y="88"/>
                    <a:pt x="1292" y="88"/>
                  </a:cubicBezTo>
                  <a:cubicBezTo>
                    <a:pt x="885" y="88"/>
                    <a:pt x="504" y="561"/>
                    <a:pt x="639" y="883"/>
                  </a:cubicBezTo>
                  <a:cubicBezTo>
                    <a:pt x="1244" y="2283"/>
                    <a:pt x="0" y="3977"/>
                    <a:pt x="1348" y="5273"/>
                  </a:cubicBezTo>
                  <a:cubicBezTo>
                    <a:pt x="1538" y="5446"/>
                    <a:pt x="1383" y="5964"/>
                    <a:pt x="1538" y="6241"/>
                  </a:cubicBezTo>
                  <a:cubicBezTo>
                    <a:pt x="1851" y="6738"/>
                    <a:pt x="1941" y="7889"/>
                    <a:pt x="2501" y="7889"/>
                  </a:cubicBezTo>
                  <a:cubicBezTo>
                    <a:pt x="2623" y="7889"/>
                    <a:pt x="2766" y="7836"/>
                    <a:pt x="2938" y="7710"/>
                  </a:cubicBezTo>
                  <a:cubicBezTo>
                    <a:pt x="3345" y="7411"/>
                    <a:pt x="3664" y="7306"/>
                    <a:pt x="3951" y="7306"/>
                  </a:cubicBezTo>
                  <a:cubicBezTo>
                    <a:pt x="4345" y="7306"/>
                    <a:pt x="4678" y="7505"/>
                    <a:pt x="5098" y="7675"/>
                  </a:cubicBezTo>
                  <a:cubicBezTo>
                    <a:pt x="5375" y="7796"/>
                    <a:pt x="5651" y="7848"/>
                    <a:pt x="5668" y="8176"/>
                  </a:cubicBezTo>
                  <a:cubicBezTo>
                    <a:pt x="5668" y="8297"/>
                    <a:pt x="5547" y="8401"/>
                    <a:pt x="5478" y="8504"/>
                  </a:cubicBezTo>
                  <a:cubicBezTo>
                    <a:pt x="5288" y="8384"/>
                    <a:pt x="5098" y="8263"/>
                    <a:pt x="4908" y="8107"/>
                  </a:cubicBezTo>
                  <a:cubicBezTo>
                    <a:pt x="4670" y="7869"/>
                    <a:pt x="4349" y="7740"/>
                    <a:pt x="4020" y="7740"/>
                  </a:cubicBezTo>
                  <a:cubicBezTo>
                    <a:pt x="3895" y="7740"/>
                    <a:pt x="3770" y="7758"/>
                    <a:pt x="3646" y="7796"/>
                  </a:cubicBezTo>
                  <a:cubicBezTo>
                    <a:pt x="3059" y="7951"/>
                    <a:pt x="3284" y="8470"/>
                    <a:pt x="3249" y="8850"/>
                  </a:cubicBezTo>
                  <a:cubicBezTo>
                    <a:pt x="3180" y="10008"/>
                    <a:pt x="4701" y="11270"/>
                    <a:pt x="4580" y="11408"/>
                  </a:cubicBezTo>
                  <a:cubicBezTo>
                    <a:pt x="3042" y="13170"/>
                    <a:pt x="4251" y="13205"/>
                    <a:pt x="5599" y="13758"/>
                  </a:cubicBezTo>
                  <a:cubicBezTo>
                    <a:pt x="6014" y="13948"/>
                    <a:pt x="6429" y="15244"/>
                    <a:pt x="7379" y="15400"/>
                  </a:cubicBezTo>
                  <a:cubicBezTo>
                    <a:pt x="7454" y="15411"/>
                    <a:pt x="7523" y="15417"/>
                    <a:pt x="7586" y="15417"/>
                  </a:cubicBezTo>
                  <a:cubicBezTo>
                    <a:pt x="8462" y="15417"/>
                    <a:pt x="8316" y="14362"/>
                    <a:pt x="8606" y="13879"/>
                  </a:cubicBezTo>
                  <a:cubicBezTo>
                    <a:pt x="9315" y="12687"/>
                    <a:pt x="8554" y="11529"/>
                    <a:pt x="8105" y="10423"/>
                  </a:cubicBezTo>
                  <a:cubicBezTo>
                    <a:pt x="7967" y="10058"/>
                    <a:pt x="7709" y="9812"/>
                    <a:pt x="7353" y="9812"/>
                  </a:cubicBezTo>
                  <a:cubicBezTo>
                    <a:pt x="7222" y="9812"/>
                    <a:pt x="7078" y="9845"/>
                    <a:pt x="6922" y="9917"/>
                  </a:cubicBezTo>
                  <a:lnTo>
                    <a:pt x="6922" y="9917"/>
                  </a:lnTo>
                  <a:cubicBezTo>
                    <a:pt x="7290" y="9072"/>
                    <a:pt x="8114" y="7913"/>
                    <a:pt x="7103" y="7433"/>
                  </a:cubicBezTo>
                  <a:cubicBezTo>
                    <a:pt x="5789" y="6828"/>
                    <a:pt x="5530" y="5048"/>
                    <a:pt x="3854" y="4927"/>
                  </a:cubicBezTo>
                  <a:cubicBezTo>
                    <a:pt x="3335" y="4893"/>
                    <a:pt x="2886" y="4167"/>
                    <a:pt x="3318" y="3424"/>
                  </a:cubicBezTo>
                  <a:cubicBezTo>
                    <a:pt x="3975" y="2318"/>
                    <a:pt x="3353" y="1298"/>
                    <a:pt x="2955" y="348"/>
                  </a:cubicBezTo>
                  <a:cubicBezTo>
                    <a:pt x="2833" y="73"/>
                    <a:pt x="2607" y="1"/>
                    <a:pt x="2345"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31"/>
            <p:cNvSpPr/>
            <p:nvPr/>
          </p:nvSpPr>
          <p:spPr>
            <a:xfrm>
              <a:off x="6139750" y="3178550"/>
              <a:ext cx="185375" cy="227425"/>
            </a:xfrm>
            <a:custGeom>
              <a:rect b="b" l="l" r="r" t="t"/>
              <a:pathLst>
                <a:path extrusionOk="0" h="9097" w="7415">
                  <a:moveTo>
                    <a:pt x="6576" y="0"/>
                  </a:moveTo>
                  <a:cubicBezTo>
                    <a:pt x="6440" y="0"/>
                    <a:pt x="6314" y="46"/>
                    <a:pt x="6222" y="154"/>
                  </a:cubicBezTo>
                  <a:cubicBezTo>
                    <a:pt x="5928" y="483"/>
                    <a:pt x="5611" y="592"/>
                    <a:pt x="5290" y="592"/>
                  </a:cubicBezTo>
                  <a:cubicBezTo>
                    <a:pt x="4988" y="592"/>
                    <a:pt x="4683" y="496"/>
                    <a:pt x="4390" y="396"/>
                  </a:cubicBezTo>
                  <a:cubicBezTo>
                    <a:pt x="3964" y="242"/>
                    <a:pt x="3597" y="173"/>
                    <a:pt x="3279" y="173"/>
                  </a:cubicBezTo>
                  <a:cubicBezTo>
                    <a:pt x="1986" y="173"/>
                    <a:pt x="1492" y="1318"/>
                    <a:pt x="1020" y="2608"/>
                  </a:cubicBezTo>
                  <a:cubicBezTo>
                    <a:pt x="364" y="4353"/>
                    <a:pt x="1" y="6064"/>
                    <a:pt x="796" y="7360"/>
                  </a:cubicBezTo>
                  <a:cubicBezTo>
                    <a:pt x="847" y="8362"/>
                    <a:pt x="761" y="8984"/>
                    <a:pt x="1470" y="9088"/>
                  </a:cubicBezTo>
                  <a:cubicBezTo>
                    <a:pt x="1519" y="9094"/>
                    <a:pt x="1568" y="9097"/>
                    <a:pt x="1614" y="9097"/>
                  </a:cubicBezTo>
                  <a:cubicBezTo>
                    <a:pt x="2117" y="9097"/>
                    <a:pt x="2435" y="8762"/>
                    <a:pt x="2593" y="8224"/>
                  </a:cubicBezTo>
                  <a:cubicBezTo>
                    <a:pt x="2634" y="8075"/>
                    <a:pt x="2578" y="7743"/>
                    <a:pt x="2746" y="7743"/>
                  </a:cubicBezTo>
                  <a:cubicBezTo>
                    <a:pt x="2792" y="7743"/>
                    <a:pt x="2854" y="7768"/>
                    <a:pt x="2938" y="7827"/>
                  </a:cubicBezTo>
                  <a:cubicBezTo>
                    <a:pt x="3173" y="7995"/>
                    <a:pt x="3380" y="8062"/>
                    <a:pt x="3567" y="8062"/>
                  </a:cubicBezTo>
                  <a:cubicBezTo>
                    <a:pt x="4013" y="8062"/>
                    <a:pt x="4340" y="7677"/>
                    <a:pt x="4632" y="7360"/>
                  </a:cubicBezTo>
                  <a:cubicBezTo>
                    <a:pt x="5116" y="6842"/>
                    <a:pt x="4563" y="6358"/>
                    <a:pt x="4373" y="5839"/>
                  </a:cubicBezTo>
                  <a:cubicBezTo>
                    <a:pt x="4183" y="5321"/>
                    <a:pt x="3491" y="4750"/>
                    <a:pt x="4442" y="4249"/>
                  </a:cubicBezTo>
                  <a:cubicBezTo>
                    <a:pt x="4943" y="3990"/>
                    <a:pt x="5790" y="3852"/>
                    <a:pt x="5427" y="3057"/>
                  </a:cubicBezTo>
                  <a:cubicBezTo>
                    <a:pt x="5274" y="2713"/>
                    <a:pt x="5030" y="2616"/>
                    <a:pt x="4752" y="2616"/>
                  </a:cubicBezTo>
                  <a:cubicBezTo>
                    <a:pt x="4400" y="2616"/>
                    <a:pt x="3994" y="2771"/>
                    <a:pt x="3647" y="2780"/>
                  </a:cubicBezTo>
                  <a:cubicBezTo>
                    <a:pt x="3388" y="2815"/>
                    <a:pt x="3129" y="2850"/>
                    <a:pt x="2887" y="2919"/>
                  </a:cubicBezTo>
                  <a:cubicBezTo>
                    <a:pt x="2887" y="2746"/>
                    <a:pt x="2800" y="2487"/>
                    <a:pt x="2887" y="2435"/>
                  </a:cubicBezTo>
                  <a:cubicBezTo>
                    <a:pt x="3111" y="2262"/>
                    <a:pt x="3405" y="2037"/>
                    <a:pt x="3664" y="2037"/>
                  </a:cubicBezTo>
                  <a:cubicBezTo>
                    <a:pt x="4321" y="2055"/>
                    <a:pt x="4995" y="2262"/>
                    <a:pt x="5634" y="2262"/>
                  </a:cubicBezTo>
                  <a:cubicBezTo>
                    <a:pt x="6481" y="2262"/>
                    <a:pt x="6861" y="1553"/>
                    <a:pt x="7242" y="931"/>
                  </a:cubicBezTo>
                  <a:cubicBezTo>
                    <a:pt x="7414" y="689"/>
                    <a:pt x="7328" y="344"/>
                    <a:pt x="7086" y="188"/>
                  </a:cubicBezTo>
                  <a:cubicBezTo>
                    <a:pt x="6932" y="73"/>
                    <a:pt x="6746" y="0"/>
                    <a:pt x="6576"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31"/>
            <p:cNvSpPr/>
            <p:nvPr/>
          </p:nvSpPr>
          <p:spPr>
            <a:xfrm>
              <a:off x="4320000" y="1079225"/>
              <a:ext cx="260125" cy="163000"/>
            </a:xfrm>
            <a:custGeom>
              <a:rect b="b" l="l" r="r" t="t"/>
              <a:pathLst>
                <a:path extrusionOk="0" h="6520" w="10405">
                  <a:moveTo>
                    <a:pt x="8970" y="1"/>
                  </a:moveTo>
                  <a:cubicBezTo>
                    <a:pt x="6620" y="778"/>
                    <a:pt x="3786" y="294"/>
                    <a:pt x="1764" y="2576"/>
                  </a:cubicBezTo>
                  <a:cubicBezTo>
                    <a:pt x="502" y="3993"/>
                    <a:pt x="1" y="5410"/>
                    <a:pt x="1038" y="5876"/>
                  </a:cubicBezTo>
                  <a:cubicBezTo>
                    <a:pt x="2057" y="6274"/>
                    <a:pt x="3146" y="6499"/>
                    <a:pt x="4252" y="6516"/>
                  </a:cubicBezTo>
                  <a:cubicBezTo>
                    <a:pt x="4303" y="6518"/>
                    <a:pt x="4355" y="6520"/>
                    <a:pt x="4406" y="6520"/>
                  </a:cubicBezTo>
                  <a:cubicBezTo>
                    <a:pt x="4717" y="6520"/>
                    <a:pt x="5012" y="6455"/>
                    <a:pt x="5116" y="6084"/>
                  </a:cubicBezTo>
                  <a:cubicBezTo>
                    <a:pt x="5237" y="5652"/>
                    <a:pt x="4892" y="5479"/>
                    <a:pt x="4563" y="5323"/>
                  </a:cubicBezTo>
                  <a:cubicBezTo>
                    <a:pt x="3094" y="4598"/>
                    <a:pt x="3630" y="3924"/>
                    <a:pt x="4598" y="3198"/>
                  </a:cubicBezTo>
                  <a:cubicBezTo>
                    <a:pt x="5980" y="2144"/>
                    <a:pt x="7726" y="2126"/>
                    <a:pt x="9264" y="1487"/>
                  </a:cubicBezTo>
                  <a:cubicBezTo>
                    <a:pt x="9696" y="1331"/>
                    <a:pt x="10404" y="1556"/>
                    <a:pt x="10352" y="796"/>
                  </a:cubicBezTo>
                  <a:cubicBezTo>
                    <a:pt x="10301" y="35"/>
                    <a:pt x="9627" y="70"/>
                    <a:pt x="8970"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31"/>
            <p:cNvSpPr/>
            <p:nvPr/>
          </p:nvSpPr>
          <p:spPr>
            <a:xfrm>
              <a:off x="3605850" y="1017225"/>
              <a:ext cx="246275" cy="88775"/>
            </a:xfrm>
            <a:custGeom>
              <a:rect b="b" l="l" r="r" t="t"/>
              <a:pathLst>
                <a:path extrusionOk="0" h="3551" w="9851">
                  <a:moveTo>
                    <a:pt x="3896" y="1"/>
                  </a:moveTo>
                  <a:cubicBezTo>
                    <a:pt x="2951" y="1"/>
                    <a:pt x="1998" y="113"/>
                    <a:pt x="1055" y="130"/>
                  </a:cubicBezTo>
                  <a:cubicBezTo>
                    <a:pt x="674" y="130"/>
                    <a:pt x="260" y="217"/>
                    <a:pt x="121" y="649"/>
                  </a:cubicBezTo>
                  <a:cubicBezTo>
                    <a:pt x="0" y="1046"/>
                    <a:pt x="173" y="1461"/>
                    <a:pt x="536" y="1651"/>
                  </a:cubicBezTo>
                  <a:cubicBezTo>
                    <a:pt x="1487" y="2256"/>
                    <a:pt x="2489" y="2792"/>
                    <a:pt x="3474" y="3345"/>
                  </a:cubicBezTo>
                  <a:cubicBezTo>
                    <a:pt x="3715" y="3472"/>
                    <a:pt x="3939" y="3551"/>
                    <a:pt x="4149" y="3551"/>
                  </a:cubicBezTo>
                  <a:cubicBezTo>
                    <a:pt x="4450" y="3551"/>
                    <a:pt x="4723" y="3389"/>
                    <a:pt x="4978" y="2982"/>
                  </a:cubicBezTo>
                  <a:cubicBezTo>
                    <a:pt x="5203" y="2650"/>
                    <a:pt x="5511" y="2104"/>
                    <a:pt x="5931" y="2104"/>
                  </a:cubicBezTo>
                  <a:cubicBezTo>
                    <a:pt x="6058" y="2104"/>
                    <a:pt x="6195" y="2153"/>
                    <a:pt x="6343" y="2273"/>
                  </a:cubicBezTo>
                  <a:cubicBezTo>
                    <a:pt x="6982" y="2809"/>
                    <a:pt x="7673" y="2826"/>
                    <a:pt x="8365" y="2895"/>
                  </a:cubicBezTo>
                  <a:cubicBezTo>
                    <a:pt x="8588" y="2920"/>
                    <a:pt x="8869" y="3004"/>
                    <a:pt x="9118" y="3004"/>
                  </a:cubicBezTo>
                  <a:cubicBezTo>
                    <a:pt x="9390" y="3004"/>
                    <a:pt x="9623" y="2904"/>
                    <a:pt x="9695" y="2515"/>
                  </a:cubicBezTo>
                  <a:cubicBezTo>
                    <a:pt x="9851" y="1789"/>
                    <a:pt x="9142" y="1668"/>
                    <a:pt x="8641" y="1478"/>
                  </a:cubicBezTo>
                  <a:lnTo>
                    <a:pt x="6585" y="493"/>
                  </a:lnTo>
                  <a:cubicBezTo>
                    <a:pt x="5704" y="104"/>
                    <a:pt x="4803" y="1"/>
                    <a:pt x="3896"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31"/>
            <p:cNvSpPr/>
            <p:nvPr/>
          </p:nvSpPr>
          <p:spPr>
            <a:xfrm>
              <a:off x="3161275" y="1612775"/>
              <a:ext cx="115825" cy="115825"/>
            </a:xfrm>
            <a:custGeom>
              <a:rect b="b" l="l" r="r" t="t"/>
              <a:pathLst>
                <a:path extrusionOk="0" h="4633" w="4633">
                  <a:moveTo>
                    <a:pt x="2966" y="1"/>
                  </a:moveTo>
                  <a:cubicBezTo>
                    <a:pt x="2951" y="1"/>
                    <a:pt x="2936" y="1"/>
                    <a:pt x="2921" y="1"/>
                  </a:cubicBezTo>
                  <a:cubicBezTo>
                    <a:pt x="1729" y="36"/>
                    <a:pt x="1" y="2421"/>
                    <a:pt x="139" y="3803"/>
                  </a:cubicBezTo>
                  <a:cubicBezTo>
                    <a:pt x="139" y="4252"/>
                    <a:pt x="502" y="4615"/>
                    <a:pt x="951" y="4633"/>
                  </a:cubicBezTo>
                  <a:cubicBezTo>
                    <a:pt x="2956" y="4581"/>
                    <a:pt x="4632" y="3026"/>
                    <a:pt x="4529" y="1297"/>
                  </a:cubicBezTo>
                  <a:cubicBezTo>
                    <a:pt x="4478" y="482"/>
                    <a:pt x="3809" y="1"/>
                    <a:pt x="2966"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31"/>
            <p:cNvSpPr/>
            <p:nvPr/>
          </p:nvSpPr>
          <p:spPr>
            <a:xfrm>
              <a:off x="6082850" y="3458350"/>
              <a:ext cx="215350" cy="82375"/>
            </a:xfrm>
            <a:custGeom>
              <a:rect b="b" l="l" r="r" t="t"/>
              <a:pathLst>
                <a:path extrusionOk="0" h="3295" w="8614">
                  <a:moveTo>
                    <a:pt x="8412" y="834"/>
                  </a:moveTo>
                  <a:lnTo>
                    <a:pt x="8412" y="834"/>
                  </a:lnTo>
                  <a:cubicBezTo>
                    <a:pt x="8408" y="835"/>
                    <a:pt x="8404" y="836"/>
                    <a:pt x="8401" y="837"/>
                  </a:cubicBezTo>
                  <a:lnTo>
                    <a:pt x="8401" y="837"/>
                  </a:lnTo>
                  <a:cubicBezTo>
                    <a:pt x="8399" y="842"/>
                    <a:pt x="8396" y="846"/>
                    <a:pt x="8394" y="851"/>
                  </a:cubicBezTo>
                  <a:lnTo>
                    <a:pt x="8412" y="834"/>
                  </a:lnTo>
                  <a:close/>
                  <a:moveTo>
                    <a:pt x="6441" y="1"/>
                  </a:moveTo>
                  <a:cubicBezTo>
                    <a:pt x="5426" y="1"/>
                    <a:pt x="4424" y="103"/>
                    <a:pt x="3504" y="557"/>
                  </a:cubicBezTo>
                  <a:cubicBezTo>
                    <a:pt x="3268" y="683"/>
                    <a:pt x="3156" y="756"/>
                    <a:pt x="3064" y="756"/>
                  </a:cubicBezTo>
                  <a:cubicBezTo>
                    <a:pt x="2968" y="756"/>
                    <a:pt x="2895" y="675"/>
                    <a:pt x="2726" y="488"/>
                  </a:cubicBezTo>
                  <a:cubicBezTo>
                    <a:pt x="2440" y="160"/>
                    <a:pt x="2158" y="41"/>
                    <a:pt x="1882" y="41"/>
                  </a:cubicBezTo>
                  <a:cubicBezTo>
                    <a:pt x="1373" y="41"/>
                    <a:pt x="881" y="443"/>
                    <a:pt x="410" y="678"/>
                  </a:cubicBezTo>
                  <a:cubicBezTo>
                    <a:pt x="0" y="866"/>
                    <a:pt x="164" y="1612"/>
                    <a:pt x="452" y="1612"/>
                  </a:cubicBezTo>
                  <a:cubicBezTo>
                    <a:pt x="455" y="1612"/>
                    <a:pt x="459" y="1612"/>
                    <a:pt x="462" y="1612"/>
                  </a:cubicBezTo>
                  <a:cubicBezTo>
                    <a:pt x="518" y="1607"/>
                    <a:pt x="572" y="1605"/>
                    <a:pt x="625" y="1605"/>
                  </a:cubicBezTo>
                  <a:cubicBezTo>
                    <a:pt x="1895" y="1605"/>
                    <a:pt x="2508" y="2753"/>
                    <a:pt x="3504" y="3184"/>
                  </a:cubicBezTo>
                  <a:cubicBezTo>
                    <a:pt x="3665" y="3259"/>
                    <a:pt x="3818" y="3295"/>
                    <a:pt x="3955" y="3295"/>
                  </a:cubicBezTo>
                  <a:cubicBezTo>
                    <a:pt x="4389" y="3295"/>
                    <a:pt x="4667" y="2934"/>
                    <a:pt x="4575" y="2303"/>
                  </a:cubicBezTo>
                  <a:cubicBezTo>
                    <a:pt x="4523" y="1905"/>
                    <a:pt x="4541" y="1784"/>
                    <a:pt x="4973" y="1698"/>
                  </a:cubicBezTo>
                  <a:cubicBezTo>
                    <a:pt x="6127" y="1457"/>
                    <a:pt x="7264" y="1130"/>
                    <a:pt x="8401" y="837"/>
                  </a:cubicBezTo>
                  <a:lnTo>
                    <a:pt x="8401" y="837"/>
                  </a:lnTo>
                  <a:cubicBezTo>
                    <a:pt x="8535" y="525"/>
                    <a:pt x="8613" y="56"/>
                    <a:pt x="8256" y="56"/>
                  </a:cubicBezTo>
                  <a:cubicBezTo>
                    <a:pt x="7656" y="37"/>
                    <a:pt x="7046" y="1"/>
                    <a:pt x="6441"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31"/>
            <p:cNvSpPr/>
            <p:nvPr/>
          </p:nvSpPr>
          <p:spPr>
            <a:xfrm>
              <a:off x="5726825" y="1103850"/>
              <a:ext cx="262175" cy="54825"/>
            </a:xfrm>
            <a:custGeom>
              <a:rect b="b" l="l" r="r" t="t"/>
              <a:pathLst>
                <a:path extrusionOk="0" h="2193" w="10487">
                  <a:moveTo>
                    <a:pt x="2675" y="1"/>
                  </a:moveTo>
                  <a:cubicBezTo>
                    <a:pt x="2260" y="122"/>
                    <a:pt x="1984" y="208"/>
                    <a:pt x="1707" y="260"/>
                  </a:cubicBezTo>
                  <a:cubicBezTo>
                    <a:pt x="1625" y="276"/>
                    <a:pt x="1533" y="281"/>
                    <a:pt x="1436" y="281"/>
                  </a:cubicBezTo>
                  <a:cubicBezTo>
                    <a:pt x="1238" y="281"/>
                    <a:pt x="1018" y="259"/>
                    <a:pt x="814" y="259"/>
                  </a:cubicBezTo>
                  <a:cubicBezTo>
                    <a:pt x="370" y="259"/>
                    <a:pt x="1" y="367"/>
                    <a:pt x="83" y="1055"/>
                  </a:cubicBezTo>
                  <a:cubicBezTo>
                    <a:pt x="160" y="1671"/>
                    <a:pt x="629" y="1783"/>
                    <a:pt x="1147" y="1783"/>
                  </a:cubicBezTo>
                  <a:cubicBezTo>
                    <a:pt x="1443" y="1783"/>
                    <a:pt x="1754" y="1746"/>
                    <a:pt x="2018" y="1746"/>
                  </a:cubicBezTo>
                  <a:cubicBezTo>
                    <a:pt x="3176" y="1729"/>
                    <a:pt x="4334" y="1625"/>
                    <a:pt x="5488" y="1625"/>
                  </a:cubicBezTo>
                  <a:cubicBezTo>
                    <a:pt x="6641" y="1625"/>
                    <a:pt x="7790" y="1729"/>
                    <a:pt x="8931" y="2126"/>
                  </a:cubicBezTo>
                  <a:cubicBezTo>
                    <a:pt x="9064" y="2171"/>
                    <a:pt x="9201" y="2192"/>
                    <a:pt x="9336" y="2192"/>
                  </a:cubicBezTo>
                  <a:cubicBezTo>
                    <a:pt x="9780" y="2192"/>
                    <a:pt x="10194" y="1955"/>
                    <a:pt x="10314" y="1504"/>
                  </a:cubicBezTo>
                  <a:cubicBezTo>
                    <a:pt x="10486" y="813"/>
                    <a:pt x="9761" y="744"/>
                    <a:pt x="9294" y="606"/>
                  </a:cubicBezTo>
                  <a:cubicBezTo>
                    <a:pt x="8746" y="426"/>
                    <a:pt x="8189" y="370"/>
                    <a:pt x="7630" y="370"/>
                  </a:cubicBezTo>
                  <a:cubicBezTo>
                    <a:pt x="6715" y="370"/>
                    <a:pt x="5795" y="519"/>
                    <a:pt x="4900" y="519"/>
                  </a:cubicBezTo>
                  <a:cubicBezTo>
                    <a:pt x="4133" y="519"/>
                    <a:pt x="3384" y="409"/>
                    <a:pt x="2675"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31"/>
            <p:cNvSpPr/>
            <p:nvPr/>
          </p:nvSpPr>
          <p:spPr>
            <a:xfrm>
              <a:off x="6497925" y="4391525"/>
              <a:ext cx="125725" cy="97375"/>
            </a:xfrm>
            <a:custGeom>
              <a:rect b="b" l="l" r="r" t="t"/>
              <a:pathLst>
                <a:path extrusionOk="0" h="3895" w="5029">
                  <a:moveTo>
                    <a:pt x="4062" y="0"/>
                  </a:moveTo>
                  <a:cubicBezTo>
                    <a:pt x="3557" y="0"/>
                    <a:pt x="2937" y="491"/>
                    <a:pt x="2445" y="491"/>
                  </a:cubicBezTo>
                  <a:cubicBezTo>
                    <a:pt x="2234" y="491"/>
                    <a:pt x="2046" y="401"/>
                    <a:pt x="1901" y="144"/>
                  </a:cubicBezTo>
                  <a:cubicBezTo>
                    <a:pt x="0" y="403"/>
                    <a:pt x="570" y="1975"/>
                    <a:pt x="225" y="2960"/>
                  </a:cubicBezTo>
                  <a:cubicBezTo>
                    <a:pt x="38" y="3485"/>
                    <a:pt x="566" y="3894"/>
                    <a:pt x="1172" y="3894"/>
                  </a:cubicBezTo>
                  <a:cubicBezTo>
                    <a:pt x="1185" y="3894"/>
                    <a:pt x="1197" y="3894"/>
                    <a:pt x="1210" y="3894"/>
                  </a:cubicBezTo>
                  <a:cubicBezTo>
                    <a:pt x="2298" y="3876"/>
                    <a:pt x="5029" y="1630"/>
                    <a:pt x="4804" y="783"/>
                  </a:cubicBezTo>
                  <a:cubicBezTo>
                    <a:pt x="4638" y="185"/>
                    <a:pt x="4372" y="0"/>
                    <a:pt x="4062"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31"/>
            <p:cNvSpPr/>
            <p:nvPr/>
          </p:nvSpPr>
          <p:spPr>
            <a:xfrm>
              <a:off x="5334875" y="2906300"/>
              <a:ext cx="82100" cy="128050"/>
            </a:xfrm>
            <a:custGeom>
              <a:rect b="b" l="l" r="r" t="t"/>
              <a:pathLst>
                <a:path extrusionOk="0" h="5122" w="3284">
                  <a:moveTo>
                    <a:pt x="519" y="1"/>
                  </a:moveTo>
                  <a:lnTo>
                    <a:pt x="380" y="139"/>
                  </a:lnTo>
                  <a:cubicBezTo>
                    <a:pt x="104" y="1452"/>
                    <a:pt x="0" y="2766"/>
                    <a:pt x="380" y="4062"/>
                  </a:cubicBezTo>
                  <a:cubicBezTo>
                    <a:pt x="534" y="4660"/>
                    <a:pt x="796" y="5122"/>
                    <a:pt x="1420" y="5122"/>
                  </a:cubicBezTo>
                  <a:cubicBezTo>
                    <a:pt x="1500" y="5122"/>
                    <a:pt x="1585" y="5114"/>
                    <a:pt x="1676" y="5099"/>
                  </a:cubicBezTo>
                  <a:cubicBezTo>
                    <a:pt x="2471" y="4978"/>
                    <a:pt x="3284" y="4408"/>
                    <a:pt x="3111" y="3734"/>
                  </a:cubicBezTo>
                  <a:cubicBezTo>
                    <a:pt x="2748" y="2213"/>
                    <a:pt x="2108" y="744"/>
                    <a:pt x="519"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31"/>
            <p:cNvSpPr/>
            <p:nvPr/>
          </p:nvSpPr>
          <p:spPr>
            <a:xfrm>
              <a:off x="4869125" y="997550"/>
              <a:ext cx="160750" cy="66150"/>
            </a:xfrm>
            <a:custGeom>
              <a:rect b="b" l="l" r="r" t="t"/>
              <a:pathLst>
                <a:path extrusionOk="0" h="2646" w="6430">
                  <a:moveTo>
                    <a:pt x="1040" y="1"/>
                  </a:moveTo>
                  <a:cubicBezTo>
                    <a:pt x="589" y="1"/>
                    <a:pt x="239" y="358"/>
                    <a:pt x="104" y="814"/>
                  </a:cubicBezTo>
                  <a:cubicBezTo>
                    <a:pt x="1" y="1108"/>
                    <a:pt x="191" y="1419"/>
                    <a:pt x="502" y="1470"/>
                  </a:cubicBezTo>
                  <a:cubicBezTo>
                    <a:pt x="1971" y="1885"/>
                    <a:pt x="3440" y="2283"/>
                    <a:pt x="4736" y="2646"/>
                  </a:cubicBezTo>
                  <a:cubicBezTo>
                    <a:pt x="5427" y="2611"/>
                    <a:pt x="5928" y="2611"/>
                    <a:pt x="6239" y="2127"/>
                  </a:cubicBezTo>
                  <a:cubicBezTo>
                    <a:pt x="6429" y="1851"/>
                    <a:pt x="6308" y="1470"/>
                    <a:pt x="6066" y="1419"/>
                  </a:cubicBezTo>
                  <a:cubicBezTo>
                    <a:pt x="4373" y="1021"/>
                    <a:pt x="2852" y="36"/>
                    <a:pt x="1072" y="2"/>
                  </a:cubicBezTo>
                  <a:cubicBezTo>
                    <a:pt x="1061" y="1"/>
                    <a:pt x="1051" y="1"/>
                    <a:pt x="1040"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31"/>
            <p:cNvSpPr/>
            <p:nvPr/>
          </p:nvSpPr>
          <p:spPr>
            <a:xfrm>
              <a:off x="3763550" y="998475"/>
              <a:ext cx="117975" cy="55725"/>
            </a:xfrm>
            <a:custGeom>
              <a:rect b="b" l="l" r="r" t="t"/>
              <a:pathLst>
                <a:path extrusionOk="0" h="2229" w="4719">
                  <a:moveTo>
                    <a:pt x="747" y="0"/>
                  </a:moveTo>
                  <a:cubicBezTo>
                    <a:pt x="407" y="0"/>
                    <a:pt x="65" y="161"/>
                    <a:pt x="18" y="690"/>
                  </a:cubicBezTo>
                  <a:cubicBezTo>
                    <a:pt x="0" y="863"/>
                    <a:pt x="190" y="1053"/>
                    <a:pt x="277" y="1243"/>
                  </a:cubicBezTo>
                  <a:lnTo>
                    <a:pt x="2333" y="2228"/>
                  </a:lnTo>
                  <a:cubicBezTo>
                    <a:pt x="2437" y="2220"/>
                    <a:pt x="2541" y="2220"/>
                    <a:pt x="2644" y="2220"/>
                  </a:cubicBezTo>
                  <a:cubicBezTo>
                    <a:pt x="2748" y="2220"/>
                    <a:pt x="2852" y="2220"/>
                    <a:pt x="2955" y="2211"/>
                  </a:cubicBezTo>
                  <a:cubicBezTo>
                    <a:pt x="3647" y="2142"/>
                    <a:pt x="4718" y="2090"/>
                    <a:pt x="4511" y="1261"/>
                  </a:cubicBezTo>
                  <a:cubicBezTo>
                    <a:pt x="4255" y="308"/>
                    <a:pt x="3582" y="187"/>
                    <a:pt x="2842" y="187"/>
                  </a:cubicBezTo>
                  <a:cubicBezTo>
                    <a:pt x="2589" y="187"/>
                    <a:pt x="2328" y="201"/>
                    <a:pt x="2074" y="201"/>
                  </a:cubicBezTo>
                  <a:cubicBezTo>
                    <a:pt x="1762" y="201"/>
                    <a:pt x="1460" y="180"/>
                    <a:pt x="1193" y="85"/>
                  </a:cubicBezTo>
                  <a:cubicBezTo>
                    <a:pt x="1066" y="36"/>
                    <a:pt x="907" y="0"/>
                    <a:pt x="747"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31"/>
            <p:cNvSpPr/>
            <p:nvPr/>
          </p:nvSpPr>
          <p:spPr>
            <a:xfrm>
              <a:off x="6244750" y="3463175"/>
              <a:ext cx="127900" cy="76650"/>
            </a:xfrm>
            <a:custGeom>
              <a:rect b="b" l="l" r="r" t="t"/>
              <a:pathLst>
                <a:path extrusionOk="0" h="3066" w="5116">
                  <a:moveTo>
                    <a:pt x="4184" y="1"/>
                  </a:moveTo>
                  <a:cubicBezTo>
                    <a:pt x="4093" y="1"/>
                    <a:pt x="4000" y="13"/>
                    <a:pt x="3906" y="36"/>
                  </a:cubicBezTo>
                  <a:cubicBezTo>
                    <a:pt x="3232" y="209"/>
                    <a:pt x="2575" y="416"/>
                    <a:pt x="1918" y="641"/>
                  </a:cubicBezTo>
                  <a:lnTo>
                    <a:pt x="1936" y="641"/>
                  </a:lnTo>
                  <a:cubicBezTo>
                    <a:pt x="1659" y="848"/>
                    <a:pt x="1383" y="1038"/>
                    <a:pt x="1089" y="1194"/>
                  </a:cubicBezTo>
                  <a:cubicBezTo>
                    <a:pt x="432" y="1505"/>
                    <a:pt x="0" y="2093"/>
                    <a:pt x="311" y="2680"/>
                  </a:cubicBezTo>
                  <a:cubicBezTo>
                    <a:pt x="460" y="2964"/>
                    <a:pt x="650" y="3065"/>
                    <a:pt x="856" y="3065"/>
                  </a:cubicBezTo>
                  <a:cubicBezTo>
                    <a:pt x="1178" y="3065"/>
                    <a:pt x="1537" y="2818"/>
                    <a:pt x="1832" y="2628"/>
                  </a:cubicBezTo>
                  <a:cubicBezTo>
                    <a:pt x="2558" y="2093"/>
                    <a:pt x="3370" y="1695"/>
                    <a:pt x="4234" y="1436"/>
                  </a:cubicBezTo>
                  <a:cubicBezTo>
                    <a:pt x="4631" y="1332"/>
                    <a:pt x="5115" y="1108"/>
                    <a:pt x="4994" y="606"/>
                  </a:cubicBezTo>
                  <a:cubicBezTo>
                    <a:pt x="4883" y="203"/>
                    <a:pt x="4559" y="1"/>
                    <a:pt x="4184"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31"/>
            <p:cNvSpPr/>
            <p:nvPr/>
          </p:nvSpPr>
          <p:spPr>
            <a:xfrm>
              <a:off x="6286725" y="2464325"/>
              <a:ext cx="67775" cy="93850"/>
            </a:xfrm>
            <a:custGeom>
              <a:rect b="b" l="l" r="r" t="t"/>
              <a:pathLst>
                <a:path extrusionOk="0" h="3754" w="2711">
                  <a:moveTo>
                    <a:pt x="1532" y="0"/>
                  </a:moveTo>
                  <a:cubicBezTo>
                    <a:pt x="1516" y="0"/>
                    <a:pt x="1500" y="0"/>
                    <a:pt x="1484" y="1"/>
                  </a:cubicBezTo>
                  <a:cubicBezTo>
                    <a:pt x="187" y="53"/>
                    <a:pt x="239" y="1332"/>
                    <a:pt x="101" y="2265"/>
                  </a:cubicBezTo>
                  <a:cubicBezTo>
                    <a:pt x="1" y="3066"/>
                    <a:pt x="465" y="3754"/>
                    <a:pt x="1243" y="3754"/>
                  </a:cubicBezTo>
                  <a:cubicBezTo>
                    <a:pt x="1271" y="3754"/>
                    <a:pt x="1299" y="3753"/>
                    <a:pt x="1328" y="3751"/>
                  </a:cubicBezTo>
                  <a:cubicBezTo>
                    <a:pt x="2711" y="3682"/>
                    <a:pt x="1967" y="2403"/>
                    <a:pt x="2313" y="1815"/>
                  </a:cubicBezTo>
                  <a:cubicBezTo>
                    <a:pt x="2228" y="1050"/>
                    <a:pt x="2528" y="0"/>
                    <a:pt x="1532"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31"/>
            <p:cNvSpPr/>
            <p:nvPr/>
          </p:nvSpPr>
          <p:spPr>
            <a:xfrm>
              <a:off x="6279300" y="2861375"/>
              <a:ext cx="75625" cy="97275"/>
            </a:xfrm>
            <a:custGeom>
              <a:rect b="b" l="l" r="r" t="t"/>
              <a:pathLst>
                <a:path extrusionOk="0" h="3891" w="3025">
                  <a:moveTo>
                    <a:pt x="2403" y="1"/>
                  </a:moveTo>
                  <a:cubicBezTo>
                    <a:pt x="2178" y="1"/>
                    <a:pt x="1971" y="104"/>
                    <a:pt x="1850" y="277"/>
                  </a:cubicBezTo>
                  <a:cubicBezTo>
                    <a:pt x="1504" y="1193"/>
                    <a:pt x="882" y="1884"/>
                    <a:pt x="277" y="2610"/>
                  </a:cubicBezTo>
                  <a:cubicBezTo>
                    <a:pt x="35" y="2869"/>
                    <a:pt x="1" y="3284"/>
                    <a:pt x="208" y="3578"/>
                  </a:cubicBezTo>
                  <a:cubicBezTo>
                    <a:pt x="326" y="3766"/>
                    <a:pt x="507" y="3890"/>
                    <a:pt x="682" y="3890"/>
                  </a:cubicBezTo>
                  <a:cubicBezTo>
                    <a:pt x="764" y="3890"/>
                    <a:pt x="845" y="3863"/>
                    <a:pt x="916" y="3802"/>
                  </a:cubicBezTo>
                  <a:cubicBezTo>
                    <a:pt x="1815" y="3128"/>
                    <a:pt x="2731" y="2420"/>
                    <a:pt x="3025" y="1452"/>
                  </a:cubicBezTo>
                  <a:cubicBezTo>
                    <a:pt x="2973" y="744"/>
                    <a:pt x="2921" y="225"/>
                    <a:pt x="2403"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8" name="Google Shape;528;p31"/>
            <p:cNvSpPr/>
            <p:nvPr/>
          </p:nvSpPr>
          <p:spPr>
            <a:xfrm>
              <a:off x="4145025" y="994975"/>
              <a:ext cx="111500" cy="47325"/>
            </a:xfrm>
            <a:custGeom>
              <a:rect b="b" l="l" r="r" t="t"/>
              <a:pathLst>
                <a:path extrusionOk="0" h="1893" w="4460">
                  <a:moveTo>
                    <a:pt x="1539" y="105"/>
                  </a:moveTo>
                  <a:cubicBezTo>
                    <a:pt x="969" y="243"/>
                    <a:pt x="139" y="1"/>
                    <a:pt x="70" y="744"/>
                  </a:cubicBezTo>
                  <a:cubicBezTo>
                    <a:pt x="1" y="1418"/>
                    <a:pt x="813" y="1418"/>
                    <a:pt x="1332" y="1556"/>
                  </a:cubicBezTo>
                  <a:cubicBezTo>
                    <a:pt x="1764" y="1677"/>
                    <a:pt x="2213" y="1764"/>
                    <a:pt x="2645" y="1815"/>
                  </a:cubicBezTo>
                  <a:cubicBezTo>
                    <a:pt x="2898" y="1847"/>
                    <a:pt x="3179" y="1893"/>
                    <a:pt x="3440" y="1893"/>
                  </a:cubicBezTo>
                  <a:cubicBezTo>
                    <a:pt x="3890" y="1893"/>
                    <a:pt x="4279" y="1756"/>
                    <a:pt x="4356" y="1176"/>
                  </a:cubicBezTo>
                  <a:cubicBezTo>
                    <a:pt x="4459" y="346"/>
                    <a:pt x="3561" y="416"/>
                    <a:pt x="2956" y="329"/>
                  </a:cubicBezTo>
                  <a:lnTo>
                    <a:pt x="1539" y="105"/>
                  </a:ln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31"/>
            <p:cNvSpPr/>
            <p:nvPr/>
          </p:nvSpPr>
          <p:spPr>
            <a:xfrm>
              <a:off x="7213625" y="3803350"/>
              <a:ext cx="74075" cy="80050"/>
            </a:xfrm>
            <a:custGeom>
              <a:rect b="b" l="l" r="r" t="t"/>
              <a:pathLst>
                <a:path extrusionOk="0" h="3202" w="2963">
                  <a:moveTo>
                    <a:pt x="573" y="1"/>
                  </a:moveTo>
                  <a:cubicBezTo>
                    <a:pt x="233" y="1"/>
                    <a:pt x="0" y="333"/>
                    <a:pt x="59" y="704"/>
                  </a:cubicBezTo>
                  <a:cubicBezTo>
                    <a:pt x="284" y="1965"/>
                    <a:pt x="1096" y="2777"/>
                    <a:pt x="2289" y="3175"/>
                  </a:cubicBezTo>
                  <a:cubicBezTo>
                    <a:pt x="2343" y="3193"/>
                    <a:pt x="2395" y="3202"/>
                    <a:pt x="2445" y="3202"/>
                  </a:cubicBezTo>
                  <a:cubicBezTo>
                    <a:pt x="2729" y="3202"/>
                    <a:pt x="2933" y="2914"/>
                    <a:pt x="2963" y="2414"/>
                  </a:cubicBezTo>
                  <a:cubicBezTo>
                    <a:pt x="2341" y="1619"/>
                    <a:pt x="1960" y="427"/>
                    <a:pt x="751" y="30"/>
                  </a:cubicBezTo>
                  <a:cubicBezTo>
                    <a:pt x="689" y="10"/>
                    <a:pt x="630" y="1"/>
                    <a:pt x="573"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31"/>
            <p:cNvSpPr/>
            <p:nvPr/>
          </p:nvSpPr>
          <p:spPr>
            <a:xfrm>
              <a:off x="6542025" y="3118350"/>
              <a:ext cx="66075" cy="79800"/>
            </a:xfrm>
            <a:custGeom>
              <a:rect b="b" l="l" r="r" t="t"/>
              <a:pathLst>
                <a:path extrusionOk="0" h="3192" w="2643">
                  <a:moveTo>
                    <a:pt x="1295" y="1"/>
                  </a:moveTo>
                  <a:cubicBezTo>
                    <a:pt x="1273" y="1"/>
                    <a:pt x="1250" y="2"/>
                    <a:pt x="1226" y="4"/>
                  </a:cubicBezTo>
                  <a:cubicBezTo>
                    <a:pt x="275" y="108"/>
                    <a:pt x="51" y="954"/>
                    <a:pt x="33" y="1732"/>
                  </a:cubicBezTo>
                  <a:cubicBezTo>
                    <a:pt x="1" y="2354"/>
                    <a:pt x="200" y="3192"/>
                    <a:pt x="910" y="3192"/>
                  </a:cubicBezTo>
                  <a:cubicBezTo>
                    <a:pt x="950" y="3192"/>
                    <a:pt x="992" y="3189"/>
                    <a:pt x="1036" y="3184"/>
                  </a:cubicBezTo>
                  <a:cubicBezTo>
                    <a:pt x="2643" y="2959"/>
                    <a:pt x="1640" y="1767"/>
                    <a:pt x="1640" y="1110"/>
                  </a:cubicBezTo>
                  <a:cubicBezTo>
                    <a:pt x="1740" y="547"/>
                    <a:pt x="1792" y="1"/>
                    <a:pt x="1295"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31"/>
            <p:cNvSpPr/>
            <p:nvPr/>
          </p:nvSpPr>
          <p:spPr>
            <a:xfrm>
              <a:off x="4278100" y="987200"/>
              <a:ext cx="87225" cy="50150"/>
            </a:xfrm>
            <a:custGeom>
              <a:rect b="b" l="l" r="r" t="t"/>
              <a:pathLst>
                <a:path extrusionOk="0" h="2006" w="3489">
                  <a:moveTo>
                    <a:pt x="2519" y="46"/>
                  </a:moveTo>
                  <a:cubicBezTo>
                    <a:pt x="2407" y="46"/>
                    <a:pt x="2296" y="60"/>
                    <a:pt x="2195" y="87"/>
                  </a:cubicBezTo>
                  <a:cubicBezTo>
                    <a:pt x="1435" y="312"/>
                    <a:pt x="191" y="1"/>
                    <a:pt x="87" y="1107"/>
                  </a:cubicBezTo>
                  <a:cubicBezTo>
                    <a:pt x="1" y="1798"/>
                    <a:pt x="986" y="1746"/>
                    <a:pt x="1642" y="1781"/>
                  </a:cubicBezTo>
                  <a:cubicBezTo>
                    <a:pt x="2299" y="1556"/>
                    <a:pt x="3422" y="2005"/>
                    <a:pt x="3474" y="813"/>
                  </a:cubicBezTo>
                  <a:cubicBezTo>
                    <a:pt x="3488" y="284"/>
                    <a:pt x="2986" y="46"/>
                    <a:pt x="2519" y="46"/>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31"/>
            <p:cNvSpPr/>
            <p:nvPr/>
          </p:nvSpPr>
          <p:spPr>
            <a:xfrm>
              <a:off x="6595650" y="1204100"/>
              <a:ext cx="81075" cy="41800"/>
            </a:xfrm>
            <a:custGeom>
              <a:rect b="b" l="l" r="r" t="t"/>
              <a:pathLst>
                <a:path extrusionOk="0" h="1672" w="3243">
                  <a:moveTo>
                    <a:pt x="1466" y="121"/>
                  </a:moveTo>
                  <a:cubicBezTo>
                    <a:pt x="1366" y="163"/>
                    <a:pt x="1241" y="173"/>
                    <a:pt x="1106" y="173"/>
                  </a:cubicBezTo>
                  <a:cubicBezTo>
                    <a:pt x="987" y="173"/>
                    <a:pt x="861" y="165"/>
                    <a:pt x="738" y="165"/>
                  </a:cubicBezTo>
                  <a:cubicBezTo>
                    <a:pt x="371" y="165"/>
                    <a:pt x="34" y="234"/>
                    <a:pt x="14" y="778"/>
                  </a:cubicBezTo>
                  <a:cubicBezTo>
                    <a:pt x="0" y="1593"/>
                    <a:pt x="628" y="1660"/>
                    <a:pt x="1232" y="1660"/>
                  </a:cubicBezTo>
                  <a:cubicBezTo>
                    <a:pt x="1352" y="1660"/>
                    <a:pt x="1472" y="1658"/>
                    <a:pt x="1585" y="1658"/>
                  </a:cubicBezTo>
                  <a:cubicBezTo>
                    <a:pt x="1627" y="1658"/>
                    <a:pt x="1668" y="1658"/>
                    <a:pt x="1708" y="1659"/>
                  </a:cubicBezTo>
                  <a:cubicBezTo>
                    <a:pt x="1826" y="1666"/>
                    <a:pt x="1954" y="1672"/>
                    <a:pt x="2085" y="1672"/>
                  </a:cubicBezTo>
                  <a:cubicBezTo>
                    <a:pt x="2644" y="1672"/>
                    <a:pt x="3242" y="1563"/>
                    <a:pt x="3228" y="933"/>
                  </a:cubicBezTo>
                  <a:cubicBezTo>
                    <a:pt x="3194" y="0"/>
                    <a:pt x="2209" y="207"/>
                    <a:pt x="1466" y="12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31"/>
            <p:cNvSpPr/>
            <p:nvPr/>
          </p:nvSpPr>
          <p:spPr>
            <a:xfrm>
              <a:off x="5040350" y="1034625"/>
              <a:ext cx="81550" cy="46975"/>
            </a:xfrm>
            <a:custGeom>
              <a:rect b="b" l="l" r="r" t="t"/>
              <a:pathLst>
                <a:path extrusionOk="0" h="1879" w="3262">
                  <a:moveTo>
                    <a:pt x="1625" y="1"/>
                  </a:moveTo>
                  <a:cubicBezTo>
                    <a:pt x="803" y="1"/>
                    <a:pt x="279" y="461"/>
                    <a:pt x="99" y="1249"/>
                  </a:cubicBezTo>
                  <a:cubicBezTo>
                    <a:pt x="0" y="1616"/>
                    <a:pt x="339" y="1879"/>
                    <a:pt x="645" y="1879"/>
                  </a:cubicBezTo>
                  <a:cubicBezTo>
                    <a:pt x="714" y="1879"/>
                    <a:pt x="781" y="1865"/>
                    <a:pt x="842" y="1837"/>
                  </a:cubicBezTo>
                  <a:cubicBezTo>
                    <a:pt x="1620" y="1474"/>
                    <a:pt x="2829" y="1750"/>
                    <a:pt x="3106" y="800"/>
                  </a:cubicBezTo>
                  <a:cubicBezTo>
                    <a:pt x="3261" y="229"/>
                    <a:pt x="2363" y="22"/>
                    <a:pt x="1758" y="5"/>
                  </a:cubicBezTo>
                  <a:cubicBezTo>
                    <a:pt x="1713" y="2"/>
                    <a:pt x="1668" y="1"/>
                    <a:pt x="1625"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31"/>
            <p:cNvSpPr/>
            <p:nvPr/>
          </p:nvSpPr>
          <p:spPr>
            <a:xfrm>
              <a:off x="6380950" y="3302475"/>
              <a:ext cx="77800" cy="40225"/>
            </a:xfrm>
            <a:custGeom>
              <a:rect b="b" l="l" r="r" t="t"/>
              <a:pathLst>
                <a:path extrusionOk="0" h="1609" w="3112">
                  <a:moveTo>
                    <a:pt x="843" y="80"/>
                  </a:moveTo>
                  <a:cubicBezTo>
                    <a:pt x="352" y="80"/>
                    <a:pt x="1" y="466"/>
                    <a:pt x="65" y="882"/>
                  </a:cubicBezTo>
                  <a:cubicBezTo>
                    <a:pt x="161" y="1545"/>
                    <a:pt x="602" y="1578"/>
                    <a:pt x="1054" y="1578"/>
                  </a:cubicBezTo>
                  <a:cubicBezTo>
                    <a:pt x="1103" y="1578"/>
                    <a:pt x="1152" y="1577"/>
                    <a:pt x="1201" y="1577"/>
                  </a:cubicBezTo>
                  <a:cubicBezTo>
                    <a:pt x="1347" y="1577"/>
                    <a:pt x="1491" y="1581"/>
                    <a:pt x="1620" y="1608"/>
                  </a:cubicBezTo>
                  <a:cubicBezTo>
                    <a:pt x="1746" y="1549"/>
                    <a:pt x="1903" y="1535"/>
                    <a:pt x="2065" y="1535"/>
                  </a:cubicBezTo>
                  <a:cubicBezTo>
                    <a:pt x="2212" y="1535"/>
                    <a:pt x="2363" y="1547"/>
                    <a:pt x="2502" y="1547"/>
                  </a:cubicBezTo>
                  <a:cubicBezTo>
                    <a:pt x="2845" y="1547"/>
                    <a:pt x="3112" y="1478"/>
                    <a:pt x="3037" y="1003"/>
                  </a:cubicBezTo>
                  <a:cubicBezTo>
                    <a:pt x="2882" y="1"/>
                    <a:pt x="1741" y="191"/>
                    <a:pt x="963" y="87"/>
                  </a:cubicBezTo>
                  <a:cubicBezTo>
                    <a:pt x="923" y="82"/>
                    <a:pt x="882" y="80"/>
                    <a:pt x="843" y="8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31"/>
            <p:cNvSpPr/>
            <p:nvPr/>
          </p:nvSpPr>
          <p:spPr>
            <a:xfrm>
              <a:off x="4384825" y="996700"/>
              <a:ext cx="62025" cy="39775"/>
            </a:xfrm>
            <a:custGeom>
              <a:rect b="b" l="l" r="r" t="t"/>
              <a:pathLst>
                <a:path extrusionOk="0" h="1591" w="2481">
                  <a:moveTo>
                    <a:pt x="1811" y="155"/>
                  </a:moveTo>
                  <a:cubicBezTo>
                    <a:pt x="1713" y="155"/>
                    <a:pt x="1613" y="168"/>
                    <a:pt x="1521" y="191"/>
                  </a:cubicBezTo>
                  <a:cubicBezTo>
                    <a:pt x="985" y="312"/>
                    <a:pt x="121" y="1"/>
                    <a:pt x="52" y="917"/>
                  </a:cubicBezTo>
                  <a:cubicBezTo>
                    <a:pt x="0" y="1487"/>
                    <a:pt x="536" y="1574"/>
                    <a:pt x="1054" y="1591"/>
                  </a:cubicBezTo>
                  <a:cubicBezTo>
                    <a:pt x="1573" y="1418"/>
                    <a:pt x="2385" y="1556"/>
                    <a:pt x="2454" y="727"/>
                  </a:cubicBezTo>
                  <a:cubicBezTo>
                    <a:pt x="2481" y="311"/>
                    <a:pt x="2153" y="155"/>
                    <a:pt x="1811" y="155"/>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31"/>
            <p:cNvSpPr/>
            <p:nvPr/>
          </p:nvSpPr>
          <p:spPr>
            <a:xfrm>
              <a:off x="2100625" y="1004500"/>
              <a:ext cx="520200" cy="95050"/>
            </a:xfrm>
            <a:custGeom>
              <a:rect b="b" l="l" r="r" t="t"/>
              <a:pathLst>
                <a:path extrusionOk="0" h="3802" w="20808">
                  <a:moveTo>
                    <a:pt x="20756" y="0"/>
                  </a:moveTo>
                  <a:lnTo>
                    <a:pt x="20738" y="17"/>
                  </a:lnTo>
                  <a:lnTo>
                    <a:pt x="20773" y="17"/>
                  </a:lnTo>
                  <a:lnTo>
                    <a:pt x="20808" y="0"/>
                  </a:lnTo>
                  <a:close/>
                  <a:moveTo>
                    <a:pt x="1" y="3785"/>
                  </a:moveTo>
                  <a:lnTo>
                    <a:pt x="1" y="3802"/>
                  </a:lnTo>
                  <a:lnTo>
                    <a:pt x="18" y="3802"/>
                  </a:lnTo>
                  <a:lnTo>
                    <a:pt x="18" y="3785"/>
                  </a:ln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31"/>
            <p:cNvSpPr/>
            <p:nvPr/>
          </p:nvSpPr>
          <p:spPr>
            <a:xfrm>
              <a:off x="233350" y="949250"/>
              <a:ext cx="3232550" cy="3802300"/>
            </a:xfrm>
            <a:custGeom>
              <a:rect b="b" l="l" r="r" t="t"/>
              <a:pathLst>
                <a:path extrusionOk="0" h="152092" w="129302">
                  <a:moveTo>
                    <a:pt x="97270" y="1644"/>
                  </a:moveTo>
                  <a:cubicBezTo>
                    <a:pt x="97347" y="1644"/>
                    <a:pt x="97424" y="1648"/>
                    <a:pt x="97503" y="1657"/>
                  </a:cubicBezTo>
                  <a:cubicBezTo>
                    <a:pt x="97555" y="1674"/>
                    <a:pt x="97607" y="1692"/>
                    <a:pt x="97642" y="1709"/>
                  </a:cubicBezTo>
                  <a:lnTo>
                    <a:pt x="95601" y="2170"/>
                  </a:lnTo>
                  <a:lnTo>
                    <a:pt x="95601" y="2170"/>
                  </a:lnTo>
                  <a:cubicBezTo>
                    <a:pt x="96129" y="1917"/>
                    <a:pt x="96661" y="1644"/>
                    <a:pt x="97270" y="1644"/>
                  </a:cubicBezTo>
                  <a:close/>
                  <a:moveTo>
                    <a:pt x="95473" y="2210"/>
                  </a:moveTo>
                  <a:lnTo>
                    <a:pt x="95447" y="2227"/>
                  </a:lnTo>
                  <a:lnTo>
                    <a:pt x="95429" y="2227"/>
                  </a:lnTo>
                  <a:lnTo>
                    <a:pt x="95464" y="2210"/>
                  </a:lnTo>
                  <a:close/>
                  <a:moveTo>
                    <a:pt x="68358" y="8951"/>
                  </a:moveTo>
                  <a:cubicBezTo>
                    <a:pt x="68553" y="8951"/>
                    <a:pt x="68761" y="9049"/>
                    <a:pt x="68989" y="9313"/>
                  </a:cubicBezTo>
                  <a:cubicBezTo>
                    <a:pt x="69208" y="9280"/>
                    <a:pt x="69420" y="9268"/>
                    <a:pt x="69634" y="9268"/>
                  </a:cubicBezTo>
                  <a:cubicBezTo>
                    <a:pt x="69758" y="9268"/>
                    <a:pt x="69882" y="9272"/>
                    <a:pt x="70008" y="9278"/>
                  </a:cubicBezTo>
                  <a:cubicBezTo>
                    <a:pt x="70061" y="9286"/>
                    <a:pt x="70117" y="9289"/>
                    <a:pt x="70177" y="9289"/>
                  </a:cubicBezTo>
                  <a:cubicBezTo>
                    <a:pt x="70522" y="9289"/>
                    <a:pt x="70965" y="9176"/>
                    <a:pt x="71318" y="9176"/>
                  </a:cubicBezTo>
                  <a:cubicBezTo>
                    <a:pt x="71841" y="9176"/>
                    <a:pt x="72167" y="9425"/>
                    <a:pt x="71685" y="10661"/>
                  </a:cubicBezTo>
                  <a:cubicBezTo>
                    <a:pt x="71581" y="10937"/>
                    <a:pt x="71823" y="11265"/>
                    <a:pt x="72151" y="11386"/>
                  </a:cubicBezTo>
                  <a:cubicBezTo>
                    <a:pt x="72428" y="11438"/>
                    <a:pt x="72722" y="11490"/>
                    <a:pt x="72998" y="11507"/>
                  </a:cubicBezTo>
                  <a:cubicBezTo>
                    <a:pt x="72652" y="11922"/>
                    <a:pt x="72359" y="12406"/>
                    <a:pt x="71927" y="12717"/>
                  </a:cubicBezTo>
                  <a:cubicBezTo>
                    <a:pt x="71831" y="12786"/>
                    <a:pt x="71741" y="12813"/>
                    <a:pt x="71654" y="12813"/>
                  </a:cubicBezTo>
                  <a:cubicBezTo>
                    <a:pt x="71349" y="12813"/>
                    <a:pt x="71090" y="12473"/>
                    <a:pt x="70821" y="12406"/>
                  </a:cubicBezTo>
                  <a:cubicBezTo>
                    <a:pt x="69127" y="11939"/>
                    <a:pt x="69334" y="10488"/>
                    <a:pt x="68989" y="9313"/>
                  </a:cubicBezTo>
                  <a:lnTo>
                    <a:pt x="67330" y="9520"/>
                  </a:lnTo>
                  <a:cubicBezTo>
                    <a:pt x="67668" y="9295"/>
                    <a:pt x="67992" y="8951"/>
                    <a:pt x="68358" y="8951"/>
                  </a:cubicBezTo>
                  <a:close/>
                  <a:moveTo>
                    <a:pt x="51546" y="12467"/>
                  </a:moveTo>
                  <a:cubicBezTo>
                    <a:pt x="51593" y="12467"/>
                    <a:pt x="51647" y="12470"/>
                    <a:pt x="51707" y="12475"/>
                  </a:cubicBezTo>
                  <a:cubicBezTo>
                    <a:pt x="51897" y="12648"/>
                    <a:pt x="52157" y="12890"/>
                    <a:pt x="52433" y="13115"/>
                  </a:cubicBezTo>
                  <a:cubicBezTo>
                    <a:pt x="52260" y="13270"/>
                    <a:pt x="52053" y="13374"/>
                    <a:pt x="51845" y="13460"/>
                  </a:cubicBezTo>
                  <a:cubicBezTo>
                    <a:pt x="51802" y="13467"/>
                    <a:pt x="51764" y="13470"/>
                    <a:pt x="51729" y="13470"/>
                  </a:cubicBezTo>
                  <a:cubicBezTo>
                    <a:pt x="51300" y="13470"/>
                    <a:pt x="51439" y="13007"/>
                    <a:pt x="51327" y="12752"/>
                  </a:cubicBezTo>
                  <a:cubicBezTo>
                    <a:pt x="51225" y="12548"/>
                    <a:pt x="51295" y="12467"/>
                    <a:pt x="51546" y="12467"/>
                  </a:cubicBezTo>
                  <a:close/>
                  <a:moveTo>
                    <a:pt x="55481" y="12549"/>
                  </a:moveTo>
                  <a:cubicBezTo>
                    <a:pt x="55526" y="12549"/>
                    <a:pt x="55570" y="12553"/>
                    <a:pt x="55613" y="12562"/>
                  </a:cubicBezTo>
                  <a:lnTo>
                    <a:pt x="54576" y="13789"/>
                  </a:lnTo>
                  <a:lnTo>
                    <a:pt x="53954" y="13184"/>
                  </a:lnTo>
                  <a:cubicBezTo>
                    <a:pt x="54420" y="12976"/>
                    <a:pt x="54870" y="12752"/>
                    <a:pt x="55336" y="12562"/>
                  </a:cubicBezTo>
                  <a:cubicBezTo>
                    <a:pt x="55388" y="12553"/>
                    <a:pt x="55436" y="12549"/>
                    <a:pt x="55481" y="12549"/>
                  </a:cubicBezTo>
                  <a:close/>
                  <a:moveTo>
                    <a:pt x="116966" y="0"/>
                  </a:moveTo>
                  <a:cubicBezTo>
                    <a:pt x="112339" y="0"/>
                    <a:pt x="107712" y="747"/>
                    <a:pt x="103085" y="1035"/>
                  </a:cubicBezTo>
                  <a:cubicBezTo>
                    <a:pt x="101910" y="1104"/>
                    <a:pt x="100735" y="983"/>
                    <a:pt x="99542" y="1260"/>
                  </a:cubicBezTo>
                  <a:cubicBezTo>
                    <a:pt x="99533" y="1262"/>
                    <a:pt x="99523" y="1263"/>
                    <a:pt x="99512" y="1263"/>
                  </a:cubicBezTo>
                  <a:cubicBezTo>
                    <a:pt x="99194" y="1263"/>
                    <a:pt x="98389" y="307"/>
                    <a:pt x="97503" y="240"/>
                  </a:cubicBezTo>
                  <a:cubicBezTo>
                    <a:pt x="96554" y="172"/>
                    <a:pt x="95607" y="143"/>
                    <a:pt x="94661" y="143"/>
                  </a:cubicBezTo>
                  <a:cubicBezTo>
                    <a:pt x="91541" y="143"/>
                    <a:pt x="88432" y="459"/>
                    <a:pt x="85303" y="724"/>
                  </a:cubicBezTo>
                  <a:cubicBezTo>
                    <a:pt x="83379" y="875"/>
                    <a:pt x="81549" y="1637"/>
                    <a:pt x="79578" y="1637"/>
                  </a:cubicBezTo>
                  <a:cubicBezTo>
                    <a:pt x="79300" y="1637"/>
                    <a:pt x="79020" y="1622"/>
                    <a:pt x="78736" y="1588"/>
                  </a:cubicBezTo>
                  <a:cubicBezTo>
                    <a:pt x="78573" y="1568"/>
                    <a:pt x="78403" y="1557"/>
                    <a:pt x="78229" y="1557"/>
                  </a:cubicBezTo>
                  <a:cubicBezTo>
                    <a:pt x="77349" y="1557"/>
                    <a:pt x="76386" y="1840"/>
                    <a:pt x="75953" y="2677"/>
                  </a:cubicBezTo>
                  <a:cubicBezTo>
                    <a:pt x="75538" y="3489"/>
                    <a:pt x="76333" y="4163"/>
                    <a:pt x="76956" y="4750"/>
                  </a:cubicBezTo>
                  <a:cubicBezTo>
                    <a:pt x="77215" y="4992"/>
                    <a:pt x="77232" y="5511"/>
                    <a:pt x="77370" y="5891"/>
                  </a:cubicBezTo>
                  <a:cubicBezTo>
                    <a:pt x="77348" y="5890"/>
                    <a:pt x="77325" y="5889"/>
                    <a:pt x="77301" y="5889"/>
                  </a:cubicBezTo>
                  <a:cubicBezTo>
                    <a:pt x="77154" y="5889"/>
                    <a:pt x="76988" y="5912"/>
                    <a:pt x="76844" y="5912"/>
                  </a:cubicBezTo>
                  <a:cubicBezTo>
                    <a:pt x="76726" y="5912"/>
                    <a:pt x="76623" y="5896"/>
                    <a:pt x="76558" y="5839"/>
                  </a:cubicBezTo>
                  <a:cubicBezTo>
                    <a:pt x="76285" y="5586"/>
                    <a:pt x="76034" y="5489"/>
                    <a:pt x="75796" y="5489"/>
                  </a:cubicBezTo>
                  <a:cubicBezTo>
                    <a:pt x="75417" y="5489"/>
                    <a:pt x="75070" y="5733"/>
                    <a:pt x="74709" y="5977"/>
                  </a:cubicBezTo>
                  <a:lnTo>
                    <a:pt x="74709" y="5995"/>
                  </a:lnTo>
                  <a:lnTo>
                    <a:pt x="74692" y="5995"/>
                  </a:lnTo>
                  <a:cubicBezTo>
                    <a:pt x="74415" y="6358"/>
                    <a:pt x="73707" y="6479"/>
                    <a:pt x="73897" y="7066"/>
                  </a:cubicBezTo>
                  <a:cubicBezTo>
                    <a:pt x="74104" y="7654"/>
                    <a:pt x="74761" y="7671"/>
                    <a:pt x="75331" y="7723"/>
                  </a:cubicBezTo>
                  <a:lnTo>
                    <a:pt x="75625" y="7723"/>
                  </a:lnTo>
                  <a:lnTo>
                    <a:pt x="77146" y="7982"/>
                  </a:lnTo>
                  <a:cubicBezTo>
                    <a:pt x="76904" y="8068"/>
                    <a:pt x="76662" y="8120"/>
                    <a:pt x="76403" y="8120"/>
                  </a:cubicBezTo>
                  <a:cubicBezTo>
                    <a:pt x="76178" y="8103"/>
                    <a:pt x="75970" y="7930"/>
                    <a:pt x="75729" y="7861"/>
                  </a:cubicBezTo>
                  <a:cubicBezTo>
                    <a:pt x="75594" y="7823"/>
                    <a:pt x="75464" y="7807"/>
                    <a:pt x="75337" y="7807"/>
                  </a:cubicBezTo>
                  <a:cubicBezTo>
                    <a:pt x="74777" y="7807"/>
                    <a:pt x="74273" y="8116"/>
                    <a:pt x="73724" y="8172"/>
                  </a:cubicBezTo>
                  <a:cubicBezTo>
                    <a:pt x="73717" y="8173"/>
                    <a:pt x="73710" y="8174"/>
                    <a:pt x="73702" y="8174"/>
                  </a:cubicBezTo>
                  <a:cubicBezTo>
                    <a:pt x="73450" y="8174"/>
                    <a:pt x="72913" y="7613"/>
                    <a:pt x="72946" y="7394"/>
                  </a:cubicBezTo>
                  <a:cubicBezTo>
                    <a:pt x="73102" y="6479"/>
                    <a:pt x="73810" y="6098"/>
                    <a:pt x="74674" y="5995"/>
                  </a:cubicBezTo>
                  <a:lnTo>
                    <a:pt x="74674" y="5977"/>
                  </a:lnTo>
                  <a:cubicBezTo>
                    <a:pt x="74726" y="5545"/>
                    <a:pt x="74830" y="5113"/>
                    <a:pt x="74951" y="4681"/>
                  </a:cubicBezTo>
                  <a:cubicBezTo>
                    <a:pt x="75072" y="4370"/>
                    <a:pt x="75435" y="4076"/>
                    <a:pt x="75124" y="3748"/>
                  </a:cubicBezTo>
                  <a:cubicBezTo>
                    <a:pt x="74832" y="3467"/>
                    <a:pt x="74483" y="3396"/>
                    <a:pt x="74119" y="3396"/>
                  </a:cubicBezTo>
                  <a:cubicBezTo>
                    <a:pt x="73856" y="3396"/>
                    <a:pt x="73587" y="3433"/>
                    <a:pt x="73326" y="3454"/>
                  </a:cubicBezTo>
                  <a:cubicBezTo>
                    <a:pt x="72946" y="3506"/>
                    <a:pt x="72756" y="3748"/>
                    <a:pt x="72704" y="4180"/>
                  </a:cubicBezTo>
                  <a:cubicBezTo>
                    <a:pt x="72601" y="5252"/>
                    <a:pt x="72134" y="6098"/>
                    <a:pt x="70959" y="6340"/>
                  </a:cubicBezTo>
                  <a:cubicBezTo>
                    <a:pt x="70855" y="6427"/>
                    <a:pt x="70769" y="6513"/>
                    <a:pt x="70665" y="6617"/>
                  </a:cubicBezTo>
                  <a:cubicBezTo>
                    <a:pt x="70786" y="6859"/>
                    <a:pt x="70924" y="7083"/>
                    <a:pt x="71097" y="7291"/>
                  </a:cubicBezTo>
                  <a:cubicBezTo>
                    <a:pt x="71304" y="7412"/>
                    <a:pt x="71546" y="7515"/>
                    <a:pt x="71788" y="7567"/>
                  </a:cubicBezTo>
                  <a:cubicBezTo>
                    <a:pt x="71650" y="7550"/>
                    <a:pt x="71512" y="7541"/>
                    <a:pt x="71374" y="7541"/>
                  </a:cubicBezTo>
                  <a:cubicBezTo>
                    <a:pt x="71235" y="7541"/>
                    <a:pt x="71097" y="7550"/>
                    <a:pt x="70959" y="7567"/>
                  </a:cubicBezTo>
                  <a:cubicBezTo>
                    <a:pt x="70569" y="7671"/>
                    <a:pt x="70173" y="7708"/>
                    <a:pt x="69775" y="7708"/>
                  </a:cubicBezTo>
                  <a:cubicBezTo>
                    <a:pt x="68812" y="7708"/>
                    <a:pt x="67832" y="7494"/>
                    <a:pt x="66868" y="7494"/>
                  </a:cubicBezTo>
                  <a:cubicBezTo>
                    <a:pt x="66108" y="7494"/>
                    <a:pt x="65357" y="7627"/>
                    <a:pt x="64634" y="8103"/>
                  </a:cubicBezTo>
                  <a:cubicBezTo>
                    <a:pt x="64271" y="8345"/>
                    <a:pt x="63580" y="8379"/>
                    <a:pt x="63666" y="8863"/>
                  </a:cubicBezTo>
                  <a:cubicBezTo>
                    <a:pt x="63752" y="9382"/>
                    <a:pt x="64167" y="9900"/>
                    <a:pt x="64547" y="10315"/>
                  </a:cubicBezTo>
                  <a:cubicBezTo>
                    <a:pt x="64666" y="10447"/>
                    <a:pt x="64798" y="10498"/>
                    <a:pt x="64939" y="10498"/>
                  </a:cubicBezTo>
                  <a:cubicBezTo>
                    <a:pt x="65148" y="10498"/>
                    <a:pt x="65375" y="10387"/>
                    <a:pt x="65602" y="10263"/>
                  </a:cubicBezTo>
                  <a:cubicBezTo>
                    <a:pt x="66124" y="9977"/>
                    <a:pt x="66711" y="9789"/>
                    <a:pt x="67269" y="9556"/>
                  </a:cubicBezTo>
                  <a:lnTo>
                    <a:pt x="67269" y="9556"/>
                  </a:lnTo>
                  <a:cubicBezTo>
                    <a:pt x="66173" y="11022"/>
                    <a:pt x="64072" y="10911"/>
                    <a:pt x="62975" y="11974"/>
                  </a:cubicBezTo>
                  <a:cubicBezTo>
                    <a:pt x="62086" y="12850"/>
                    <a:pt x="61268" y="13162"/>
                    <a:pt x="60357" y="13162"/>
                  </a:cubicBezTo>
                  <a:cubicBezTo>
                    <a:pt x="59993" y="13162"/>
                    <a:pt x="59613" y="13112"/>
                    <a:pt x="59207" y="13028"/>
                  </a:cubicBezTo>
                  <a:cubicBezTo>
                    <a:pt x="58430" y="12873"/>
                    <a:pt x="57687" y="12510"/>
                    <a:pt x="56926" y="12233"/>
                  </a:cubicBezTo>
                  <a:cubicBezTo>
                    <a:pt x="57173" y="12050"/>
                    <a:pt x="57402" y="11981"/>
                    <a:pt x="57619" y="11981"/>
                  </a:cubicBezTo>
                  <a:cubicBezTo>
                    <a:pt x="58162" y="11981"/>
                    <a:pt x="58632" y="12416"/>
                    <a:pt x="59138" y="12613"/>
                  </a:cubicBezTo>
                  <a:cubicBezTo>
                    <a:pt x="59332" y="12687"/>
                    <a:pt x="59512" y="12718"/>
                    <a:pt x="59680" y="12718"/>
                  </a:cubicBezTo>
                  <a:cubicBezTo>
                    <a:pt x="60502" y="12718"/>
                    <a:pt x="61062" y="11967"/>
                    <a:pt x="61765" y="11680"/>
                  </a:cubicBezTo>
                  <a:cubicBezTo>
                    <a:pt x="62404" y="11421"/>
                    <a:pt x="61903" y="10851"/>
                    <a:pt x="61661" y="10384"/>
                  </a:cubicBezTo>
                  <a:cubicBezTo>
                    <a:pt x="61454" y="9987"/>
                    <a:pt x="61921" y="9745"/>
                    <a:pt x="62249" y="9537"/>
                  </a:cubicBezTo>
                  <a:cubicBezTo>
                    <a:pt x="62664" y="9295"/>
                    <a:pt x="63441" y="9226"/>
                    <a:pt x="63182" y="8518"/>
                  </a:cubicBezTo>
                  <a:cubicBezTo>
                    <a:pt x="63018" y="8098"/>
                    <a:pt x="62703" y="8030"/>
                    <a:pt x="62354" y="8030"/>
                  </a:cubicBezTo>
                  <a:cubicBezTo>
                    <a:pt x="62187" y="8030"/>
                    <a:pt x="62013" y="8045"/>
                    <a:pt x="61845" y="8045"/>
                  </a:cubicBezTo>
                  <a:cubicBezTo>
                    <a:pt x="61771" y="8045"/>
                    <a:pt x="61698" y="8042"/>
                    <a:pt x="61627" y="8034"/>
                  </a:cubicBezTo>
                  <a:cubicBezTo>
                    <a:pt x="61564" y="8027"/>
                    <a:pt x="61502" y="8024"/>
                    <a:pt x="61440" y="8024"/>
                  </a:cubicBezTo>
                  <a:cubicBezTo>
                    <a:pt x="60620" y="8024"/>
                    <a:pt x="59973" y="8583"/>
                    <a:pt x="59080" y="8583"/>
                  </a:cubicBezTo>
                  <a:cubicBezTo>
                    <a:pt x="59004" y="8583"/>
                    <a:pt x="58925" y="8579"/>
                    <a:pt x="58844" y="8570"/>
                  </a:cubicBezTo>
                  <a:cubicBezTo>
                    <a:pt x="57410" y="8414"/>
                    <a:pt x="56391" y="7671"/>
                    <a:pt x="55181" y="7187"/>
                  </a:cubicBezTo>
                  <a:cubicBezTo>
                    <a:pt x="54440" y="6892"/>
                    <a:pt x="53723" y="6767"/>
                    <a:pt x="53025" y="6767"/>
                  </a:cubicBezTo>
                  <a:cubicBezTo>
                    <a:pt x="51022" y="6767"/>
                    <a:pt x="49177" y="7799"/>
                    <a:pt x="47370" y="8812"/>
                  </a:cubicBezTo>
                  <a:cubicBezTo>
                    <a:pt x="46903" y="9071"/>
                    <a:pt x="46765" y="9434"/>
                    <a:pt x="46972" y="9969"/>
                  </a:cubicBezTo>
                  <a:cubicBezTo>
                    <a:pt x="47155" y="10426"/>
                    <a:pt x="47351" y="10748"/>
                    <a:pt x="47819" y="10748"/>
                  </a:cubicBezTo>
                  <a:cubicBezTo>
                    <a:pt x="47883" y="10748"/>
                    <a:pt x="47952" y="10742"/>
                    <a:pt x="48026" y="10730"/>
                  </a:cubicBezTo>
                  <a:lnTo>
                    <a:pt x="50498" y="10280"/>
                  </a:lnTo>
                  <a:cubicBezTo>
                    <a:pt x="50618" y="10263"/>
                    <a:pt x="50739" y="10229"/>
                    <a:pt x="50878" y="10194"/>
                  </a:cubicBezTo>
                  <a:lnTo>
                    <a:pt x="50878" y="10194"/>
                  </a:lnTo>
                  <a:cubicBezTo>
                    <a:pt x="50878" y="10298"/>
                    <a:pt x="50860" y="10401"/>
                    <a:pt x="50860" y="10505"/>
                  </a:cubicBezTo>
                  <a:cubicBezTo>
                    <a:pt x="50614" y="11663"/>
                    <a:pt x="50148" y="12321"/>
                    <a:pt x="49280" y="12321"/>
                  </a:cubicBezTo>
                  <a:cubicBezTo>
                    <a:pt x="48931" y="12321"/>
                    <a:pt x="48517" y="12214"/>
                    <a:pt x="48026" y="11991"/>
                  </a:cubicBezTo>
                  <a:cubicBezTo>
                    <a:pt x="46374" y="11254"/>
                    <a:pt x="44693" y="10979"/>
                    <a:pt x="42955" y="10979"/>
                  </a:cubicBezTo>
                  <a:cubicBezTo>
                    <a:pt x="42002" y="10979"/>
                    <a:pt x="41033" y="11062"/>
                    <a:pt x="40042" y="11196"/>
                  </a:cubicBezTo>
                  <a:cubicBezTo>
                    <a:pt x="38536" y="11404"/>
                    <a:pt x="37062" y="12285"/>
                    <a:pt x="35569" y="12285"/>
                  </a:cubicBezTo>
                  <a:cubicBezTo>
                    <a:pt x="35195" y="12285"/>
                    <a:pt x="34820" y="12230"/>
                    <a:pt x="34443" y="12095"/>
                  </a:cubicBezTo>
                  <a:cubicBezTo>
                    <a:pt x="32698" y="11490"/>
                    <a:pt x="30900" y="11110"/>
                    <a:pt x="29068" y="10920"/>
                  </a:cubicBezTo>
                  <a:cubicBezTo>
                    <a:pt x="27080" y="10698"/>
                    <a:pt x="25171" y="10202"/>
                    <a:pt x="23146" y="10202"/>
                  </a:cubicBezTo>
                  <a:cubicBezTo>
                    <a:pt x="22337" y="10202"/>
                    <a:pt x="21510" y="10281"/>
                    <a:pt x="20652" y="10488"/>
                  </a:cubicBezTo>
                  <a:cubicBezTo>
                    <a:pt x="18383" y="11055"/>
                    <a:pt x="16215" y="12269"/>
                    <a:pt x="13793" y="12269"/>
                  </a:cubicBezTo>
                  <a:cubicBezTo>
                    <a:pt x="13559" y="12269"/>
                    <a:pt x="13322" y="12258"/>
                    <a:pt x="13083" y="12233"/>
                  </a:cubicBezTo>
                  <a:cubicBezTo>
                    <a:pt x="13049" y="12230"/>
                    <a:pt x="13015" y="12229"/>
                    <a:pt x="12982" y="12229"/>
                  </a:cubicBezTo>
                  <a:cubicBezTo>
                    <a:pt x="12473" y="12229"/>
                    <a:pt x="12176" y="12605"/>
                    <a:pt x="12323" y="13287"/>
                  </a:cubicBezTo>
                  <a:cubicBezTo>
                    <a:pt x="12498" y="14071"/>
                    <a:pt x="12325" y="14707"/>
                    <a:pt x="11687" y="14707"/>
                  </a:cubicBezTo>
                  <a:cubicBezTo>
                    <a:pt x="11510" y="14707"/>
                    <a:pt x="11296" y="14658"/>
                    <a:pt x="11044" y="14549"/>
                  </a:cubicBezTo>
                  <a:cubicBezTo>
                    <a:pt x="10655" y="14378"/>
                    <a:pt x="10292" y="14308"/>
                    <a:pt x="9947" y="14308"/>
                  </a:cubicBezTo>
                  <a:cubicBezTo>
                    <a:pt x="9034" y="14308"/>
                    <a:pt x="8242" y="14801"/>
                    <a:pt x="7415" y="15240"/>
                  </a:cubicBezTo>
                  <a:cubicBezTo>
                    <a:pt x="6965" y="15482"/>
                    <a:pt x="6672" y="15914"/>
                    <a:pt x="6879" y="16467"/>
                  </a:cubicBezTo>
                  <a:cubicBezTo>
                    <a:pt x="7027" y="16886"/>
                    <a:pt x="7334" y="16988"/>
                    <a:pt x="7700" y="16988"/>
                  </a:cubicBezTo>
                  <a:cubicBezTo>
                    <a:pt x="7802" y="16988"/>
                    <a:pt x="7910" y="16980"/>
                    <a:pt x="8020" y="16968"/>
                  </a:cubicBezTo>
                  <a:cubicBezTo>
                    <a:pt x="8305" y="16929"/>
                    <a:pt x="8590" y="16910"/>
                    <a:pt x="8875" y="16910"/>
                  </a:cubicBezTo>
                  <a:cubicBezTo>
                    <a:pt x="8970" y="16910"/>
                    <a:pt x="9065" y="16912"/>
                    <a:pt x="9160" y="16917"/>
                  </a:cubicBezTo>
                  <a:cubicBezTo>
                    <a:pt x="9186" y="16919"/>
                    <a:pt x="9214" y="16920"/>
                    <a:pt x="9242" y="16920"/>
                  </a:cubicBezTo>
                  <a:cubicBezTo>
                    <a:pt x="9458" y="16920"/>
                    <a:pt x="9735" y="16862"/>
                    <a:pt x="9947" y="16862"/>
                  </a:cubicBezTo>
                  <a:cubicBezTo>
                    <a:pt x="10131" y="16862"/>
                    <a:pt x="10266" y="16906"/>
                    <a:pt x="10266" y="17072"/>
                  </a:cubicBezTo>
                  <a:cubicBezTo>
                    <a:pt x="10266" y="17498"/>
                    <a:pt x="9728" y="17637"/>
                    <a:pt x="9291" y="17637"/>
                  </a:cubicBezTo>
                  <a:cubicBezTo>
                    <a:pt x="9214" y="17637"/>
                    <a:pt x="9141" y="17633"/>
                    <a:pt x="9074" y="17625"/>
                  </a:cubicBezTo>
                  <a:cubicBezTo>
                    <a:pt x="8873" y="17604"/>
                    <a:pt x="8677" y="17594"/>
                    <a:pt x="8484" y="17594"/>
                  </a:cubicBezTo>
                  <a:cubicBezTo>
                    <a:pt x="6314" y="17594"/>
                    <a:pt x="4587" y="18859"/>
                    <a:pt x="2714" y="19716"/>
                  </a:cubicBezTo>
                  <a:cubicBezTo>
                    <a:pt x="1193" y="20407"/>
                    <a:pt x="2351" y="21548"/>
                    <a:pt x="2282" y="22429"/>
                  </a:cubicBezTo>
                  <a:cubicBezTo>
                    <a:pt x="2264" y="22814"/>
                    <a:pt x="2455" y="22907"/>
                    <a:pt x="2706" y="22907"/>
                  </a:cubicBezTo>
                  <a:cubicBezTo>
                    <a:pt x="2939" y="22907"/>
                    <a:pt x="3223" y="22827"/>
                    <a:pt x="3440" y="22827"/>
                  </a:cubicBezTo>
                  <a:cubicBezTo>
                    <a:pt x="3665" y="22827"/>
                    <a:pt x="3872" y="22982"/>
                    <a:pt x="4079" y="23069"/>
                  </a:cubicBezTo>
                  <a:cubicBezTo>
                    <a:pt x="3924" y="23242"/>
                    <a:pt x="3751" y="23380"/>
                    <a:pt x="3544" y="23501"/>
                  </a:cubicBezTo>
                  <a:cubicBezTo>
                    <a:pt x="2610" y="23881"/>
                    <a:pt x="1643" y="24192"/>
                    <a:pt x="709" y="24589"/>
                  </a:cubicBezTo>
                  <a:cubicBezTo>
                    <a:pt x="329" y="24745"/>
                    <a:pt x="1" y="25142"/>
                    <a:pt x="226" y="25609"/>
                  </a:cubicBezTo>
                  <a:cubicBezTo>
                    <a:pt x="325" y="25816"/>
                    <a:pt x="462" y="25880"/>
                    <a:pt x="615" y="25880"/>
                  </a:cubicBezTo>
                  <a:cubicBezTo>
                    <a:pt x="807" y="25880"/>
                    <a:pt x="1026" y="25778"/>
                    <a:pt x="1228" y="25730"/>
                  </a:cubicBezTo>
                  <a:cubicBezTo>
                    <a:pt x="2248" y="25454"/>
                    <a:pt x="3354" y="25350"/>
                    <a:pt x="4252" y="24866"/>
                  </a:cubicBezTo>
                  <a:cubicBezTo>
                    <a:pt x="4601" y="24679"/>
                    <a:pt x="4965" y="24620"/>
                    <a:pt x="5336" y="24620"/>
                  </a:cubicBezTo>
                  <a:cubicBezTo>
                    <a:pt x="5952" y="24620"/>
                    <a:pt x="6585" y="24782"/>
                    <a:pt x="7191" y="24782"/>
                  </a:cubicBezTo>
                  <a:cubicBezTo>
                    <a:pt x="7702" y="24782"/>
                    <a:pt x="8195" y="24667"/>
                    <a:pt x="8642" y="24244"/>
                  </a:cubicBezTo>
                  <a:cubicBezTo>
                    <a:pt x="9143" y="23760"/>
                    <a:pt x="9627" y="23276"/>
                    <a:pt x="10128" y="22809"/>
                  </a:cubicBezTo>
                  <a:cubicBezTo>
                    <a:pt x="10518" y="22438"/>
                    <a:pt x="10935" y="22335"/>
                    <a:pt x="11366" y="22335"/>
                  </a:cubicBezTo>
                  <a:cubicBezTo>
                    <a:pt x="11904" y="22335"/>
                    <a:pt x="12465" y="22495"/>
                    <a:pt x="13026" y="22495"/>
                  </a:cubicBezTo>
                  <a:cubicBezTo>
                    <a:pt x="13270" y="22495"/>
                    <a:pt x="13515" y="22465"/>
                    <a:pt x="13757" y="22377"/>
                  </a:cubicBezTo>
                  <a:cubicBezTo>
                    <a:pt x="14876" y="21972"/>
                    <a:pt x="15968" y="21278"/>
                    <a:pt x="17215" y="21278"/>
                  </a:cubicBezTo>
                  <a:cubicBezTo>
                    <a:pt x="17721" y="21278"/>
                    <a:pt x="18252" y="21392"/>
                    <a:pt x="18820" y="21686"/>
                  </a:cubicBezTo>
                  <a:cubicBezTo>
                    <a:pt x="20272" y="22429"/>
                    <a:pt x="22242" y="22343"/>
                    <a:pt x="21966" y="24780"/>
                  </a:cubicBezTo>
                  <a:cubicBezTo>
                    <a:pt x="21914" y="25212"/>
                    <a:pt x="22104" y="25868"/>
                    <a:pt x="22415" y="26127"/>
                  </a:cubicBezTo>
                  <a:cubicBezTo>
                    <a:pt x="23746" y="27251"/>
                    <a:pt x="23659" y="29411"/>
                    <a:pt x="23210" y="29981"/>
                  </a:cubicBezTo>
                  <a:cubicBezTo>
                    <a:pt x="22052" y="31485"/>
                    <a:pt x="22484" y="32573"/>
                    <a:pt x="22985" y="33973"/>
                  </a:cubicBezTo>
                  <a:cubicBezTo>
                    <a:pt x="23124" y="34405"/>
                    <a:pt x="22795" y="35045"/>
                    <a:pt x="22553" y="35529"/>
                  </a:cubicBezTo>
                  <a:cubicBezTo>
                    <a:pt x="21447" y="37844"/>
                    <a:pt x="19356" y="39469"/>
                    <a:pt x="18233" y="41802"/>
                  </a:cubicBezTo>
                  <a:cubicBezTo>
                    <a:pt x="17455" y="43409"/>
                    <a:pt x="17058" y="48783"/>
                    <a:pt x="18354" y="49734"/>
                  </a:cubicBezTo>
                  <a:cubicBezTo>
                    <a:pt x="20220" y="51116"/>
                    <a:pt x="19927" y="52862"/>
                    <a:pt x="20238" y="54659"/>
                  </a:cubicBezTo>
                  <a:cubicBezTo>
                    <a:pt x="20428" y="55748"/>
                    <a:pt x="20410" y="57528"/>
                    <a:pt x="20687" y="57752"/>
                  </a:cubicBezTo>
                  <a:cubicBezTo>
                    <a:pt x="22380" y="59083"/>
                    <a:pt x="22242" y="61364"/>
                    <a:pt x="23625" y="62764"/>
                  </a:cubicBezTo>
                  <a:cubicBezTo>
                    <a:pt x="23915" y="63066"/>
                    <a:pt x="24197" y="63258"/>
                    <a:pt x="24508" y="63258"/>
                  </a:cubicBezTo>
                  <a:cubicBezTo>
                    <a:pt x="24660" y="63258"/>
                    <a:pt x="24820" y="63212"/>
                    <a:pt x="24990" y="63110"/>
                  </a:cubicBezTo>
                  <a:cubicBezTo>
                    <a:pt x="25508" y="62816"/>
                    <a:pt x="25526" y="62246"/>
                    <a:pt x="25197" y="61831"/>
                  </a:cubicBezTo>
                  <a:cubicBezTo>
                    <a:pt x="23607" y="59671"/>
                    <a:pt x="23746" y="56888"/>
                    <a:pt x="22536" y="54590"/>
                  </a:cubicBezTo>
                  <a:cubicBezTo>
                    <a:pt x="22415" y="54348"/>
                    <a:pt x="22605" y="53933"/>
                    <a:pt x="22692" y="53605"/>
                  </a:cubicBezTo>
                  <a:cubicBezTo>
                    <a:pt x="22704" y="53568"/>
                    <a:pt x="22878" y="53539"/>
                    <a:pt x="22981" y="53539"/>
                  </a:cubicBezTo>
                  <a:cubicBezTo>
                    <a:pt x="23021" y="53539"/>
                    <a:pt x="23050" y="53543"/>
                    <a:pt x="23054" y="53553"/>
                  </a:cubicBezTo>
                  <a:cubicBezTo>
                    <a:pt x="23175" y="53812"/>
                    <a:pt x="23366" y="54106"/>
                    <a:pt x="23366" y="54400"/>
                  </a:cubicBezTo>
                  <a:cubicBezTo>
                    <a:pt x="23383" y="56819"/>
                    <a:pt x="24973" y="58617"/>
                    <a:pt x="26027" y="60569"/>
                  </a:cubicBezTo>
                  <a:cubicBezTo>
                    <a:pt x="26977" y="62297"/>
                    <a:pt x="28654" y="63663"/>
                    <a:pt x="27720" y="65978"/>
                  </a:cubicBezTo>
                  <a:cubicBezTo>
                    <a:pt x="27530" y="66445"/>
                    <a:pt x="27928" y="66791"/>
                    <a:pt x="28273" y="67136"/>
                  </a:cubicBezTo>
                  <a:cubicBezTo>
                    <a:pt x="29138" y="68000"/>
                    <a:pt x="30226" y="68536"/>
                    <a:pt x="31246" y="69193"/>
                  </a:cubicBezTo>
                  <a:cubicBezTo>
                    <a:pt x="32910" y="70222"/>
                    <a:pt x="34447" y="71516"/>
                    <a:pt x="36422" y="71516"/>
                  </a:cubicBezTo>
                  <a:cubicBezTo>
                    <a:pt x="36867" y="71516"/>
                    <a:pt x="37334" y="71451"/>
                    <a:pt x="37830" y="71301"/>
                  </a:cubicBezTo>
                  <a:cubicBezTo>
                    <a:pt x="37930" y="71272"/>
                    <a:pt x="38022" y="71258"/>
                    <a:pt x="38107" y="71258"/>
                  </a:cubicBezTo>
                  <a:cubicBezTo>
                    <a:pt x="38527" y="71258"/>
                    <a:pt x="38793" y="71582"/>
                    <a:pt x="39023" y="71941"/>
                  </a:cubicBezTo>
                  <a:cubicBezTo>
                    <a:pt x="39748" y="73098"/>
                    <a:pt x="40768" y="73721"/>
                    <a:pt x="42116" y="74032"/>
                  </a:cubicBezTo>
                  <a:cubicBezTo>
                    <a:pt x="43585" y="74360"/>
                    <a:pt x="45296" y="74775"/>
                    <a:pt x="45745" y="76399"/>
                  </a:cubicBezTo>
                  <a:cubicBezTo>
                    <a:pt x="46194" y="78110"/>
                    <a:pt x="47439" y="79112"/>
                    <a:pt x="48648" y="79907"/>
                  </a:cubicBezTo>
                  <a:cubicBezTo>
                    <a:pt x="49237" y="80296"/>
                    <a:pt x="50039" y="81326"/>
                    <a:pt x="50895" y="81326"/>
                  </a:cubicBezTo>
                  <a:cubicBezTo>
                    <a:pt x="51372" y="81326"/>
                    <a:pt x="51865" y="81007"/>
                    <a:pt x="52347" y="80080"/>
                  </a:cubicBezTo>
                  <a:cubicBezTo>
                    <a:pt x="52462" y="79850"/>
                    <a:pt x="52631" y="79714"/>
                    <a:pt x="52813" y="79714"/>
                  </a:cubicBezTo>
                  <a:cubicBezTo>
                    <a:pt x="53013" y="79714"/>
                    <a:pt x="53228" y="79880"/>
                    <a:pt x="53401" y="80270"/>
                  </a:cubicBezTo>
                  <a:cubicBezTo>
                    <a:pt x="54593" y="83156"/>
                    <a:pt x="53919" y="85697"/>
                    <a:pt x="51621" y="87943"/>
                  </a:cubicBezTo>
                  <a:cubicBezTo>
                    <a:pt x="50498" y="89049"/>
                    <a:pt x="49806" y="90604"/>
                    <a:pt x="50774" y="92194"/>
                  </a:cubicBezTo>
                  <a:cubicBezTo>
                    <a:pt x="51085" y="92730"/>
                    <a:pt x="51068" y="92886"/>
                    <a:pt x="50688" y="93283"/>
                  </a:cubicBezTo>
                  <a:cubicBezTo>
                    <a:pt x="49685" y="94337"/>
                    <a:pt x="49703" y="95875"/>
                    <a:pt x="50567" y="96636"/>
                  </a:cubicBezTo>
                  <a:cubicBezTo>
                    <a:pt x="52208" y="98087"/>
                    <a:pt x="52986" y="99971"/>
                    <a:pt x="53971" y="101803"/>
                  </a:cubicBezTo>
                  <a:cubicBezTo>
                    <a:pt x="55440" y="104516"/>
                    <a:pt x="56771" y="107281"/>
                    <a:pt x="59933" y="108629"/>
                  </a:cubicBezTo>
                  <a:cubicBezTo>
                    <a:pt x="61661" y="109372"/>
                    <a:pt x="62629" y="111014"/>
                    <a:pt x="62664" y="113122"/>
                  </a:cubicBezTo>
                  <a:cubicBezTo>
                    <a:pt x="62716" y="116319"/>
                    <a:pt x="62871" y="119516"/>
                    <a:pt x="63096" y="122713"/>
                  </a:cubicBezTo>
                  <a:cubicBezTo>
                    <a:pt x="63251" y="125115"/>
                    <a:pt x="64426" y="127431"/>
                    <a:pt x="63631" y="129920"/>
                  </a:cubicBezTo>
                  <a:cubicBezTo>
                    <a:pt x="63303" y="130922"/>
                    <a:pt x="63459" y="131907"/>
                    <a:pt x="63839" y="132875"/>
                  </a:cubicBezTo>
                  <a:cubicBezTo>
                    <a:pt x="64323" y="134067"/>
                    <a:pt x="64461" y="135363"/>
                    <a:pt x="64288" y="136642"/>
                  </a:cubicBezTo>
                  <a:cubicBezTo>
                    <a:pt x="64184" y="137593"/>
                    <a:pt x="64582" y="138664"/>
                    <a:pt x="65653" y="139148"/>
                  </a:cubicBezTo>
                  <a:cubicBezTo>
                    <a:pt x="65680" y="139159"/>
                    <a:pt x="65711" y="139163"/>
                    <a:pt x="65743" y="139163"/>
                  </a:cubicBezTo>
                  <a:cubicBezTo>
                    <a:pt x="65886" y="139163"/>
                    <a:pt x="66069" y="139076"/>
                    <a:pt x="66205" y="139076"/>
                  </a:cubicBezTo>
                  <a:cubicBezTo>
                    <a:pt x="66332" y="139076"/>
                    <a:pt x="66419" y="139151"/>
                    <a:pt x="66397" y="139442"/>
                  </a:cubicBezTo>
                  <a:cubicBezTo>
                    <a:pt x="66362" y="139995"/>
                    <a:pt x="67071" y="140565"/>
                    <a:pt x="66293" y="141135"/>
                  </a:cubicBezTo>
                  <a:cubicBezTo>
                    <a:pt x="65895" y="141412"/>
                    <a:pt x="65360" y="142259"/>
                    <a:pt x="65774" y="142414"/>
                  </a:cubicBezTo>
                  <a:cubicBezTo>
                    <a:pt x="66898" y="142846"/>
                    <a:pt x="66500" y="143797"/>
                    <a:pt x="66777" y="144488"/>
                  </a:cubicBezTo>
                  <a:cubicBezTo>
                    <a:pt x="67468" y="146164"/>
                    <a:pt x="68505" y="147668"/>
                    <a:pt x="69801" y="148929"/>
                  </a:cubicBezTo>
                  <a:cubicBezTo>
                    <a:pt x="71823" y="150906"/>
                    <a:pt x="74091" y="152091"/>
                    <a:pt x="76808" y="152091"/>
                  </a:cubicBezTo>
                  <a:cubicBezTo>
                    <a:pt x="77226" y="152091"/>
                    <a:pt x="77656" y="152063"/>
                    <a:pt x="78096" y="152005"/>
                  </a:cubicBezTo>
                  <a:cubicBezTo>
                    <a:pt x="78355" y="151953"/>
                    <a:pt x="78580" y="151781"/>
                    <a:pt x="78718" y="151556"/>
                  </a:cubicBezTo>
                  <a:cubicBezTo>
                    <a:pt x="78874" y="151262"/>
                    <a:pt x="78615" y="151038"/>
                    <a:pt x="78355" y="150882"/>
                  </a:cubicBezTo>
                  <a:cubicBezTo>
                    <a:pt x="77595" y="150415"/>
                    <a:pt x="76835" y="149914"/>
                    <a:pt x="76040" y="149482"/>
                  </a:cubicBezTo>
                  <a:cubicBezTo>
                    <a:pt x="73914" y="148342"/>
                    <a:pt x="73551" y="146648"/>
                    <a:pt x="74899" y="144695"/>
                  </a:cubicBezTo>
                  <a:cubicBezTo>
                    <a:pt x="75608" y="143658"/>
                    <a:pt x="75694" y="142570"/>
                    <a:pt x="74173" y="142017"/>
                  </a:cubicBezTo>
                  <a:cubicBezTo>
                    <a:pt x="73707" y="141861"/>
                    <a:pt x="72929" y="141550"/>
                    <a:pt x="73551" y="140997"/>
                  </a:cubicBezTo>
                  <a:cubicBezTo>
                    <a:pt x="74260" y="140340"/>
                    <a:pt x="74260" y="139597"/>
                    <a:pt x="74415" y="138837"/>
                  </a:cubicBezTo>
                  <a:cubicBezTo>
                    <a:pt x="74605" y="137783"/>
                    <a:pt x="73534" y="136193"/>
                    <a:pt x="75677" y="135985"/>
                  </a:cubicBezTo>
                  <a:cubicBezTo>
                    <a:pt x="75746" y="135985"/>
                    <a:pt x="75850" y="135588"/>
                    <a:pt x="75798" y="135432"/>
                  </a:cubicBezTo>
                  <a:cubicBezTo>
                    <a:pt x="75444" y="134260"/>
                    <a:pt x="75867" y="133923"/>
                    <a:pt x="76900" y="133923"/>
                  </a:cubicBezTo>
                  <a:cubicBezTo>
                    <a:pt x="76978" y="133923"/>
                    <a:pt x="77060" y="133925"/>
                    <a:pt x="77146" y="133929"/>
                  </a:cubicBezTo>
                  <a:cubicBezTo>
                    <a:pt x="77188" y="133931"/>
                    <a:pt x="77231" y="133932"/>
                    <a:pt x="77272" y="133932"/>
                  </a:cubicBezTo>
                  <a:cubicBezTo>
                    <a:pt x="78202" y="133932"/>
                    <a:pt x="78980" y="133388"/>
                    <a:pt x="79427" y="132512"/>
                  </a:cubicBezTo>
                  <a:cubicBezTo>
                    <a:pt x="79859" y="131648"/>
                    <a:pt x="79738" y="130836"/>
                    <a:pt x="79047" y="130110"/>
                  </a:cubicBezTo>
                  <a:cubicBezTo>
                    <a:pt x="78857" y="129902"/>
                    <a:pt x="78822" y="129557"/>
                    <a:pt x="78701" y="129280"/>
                  </a:cubicBezTo>
                  <a:lnTo>
                    <a:pt x="78701" y="129280"/>
                  </a:lnTo>
                  <a:cubicBezTo>
                    <a:pt x="78977" y="129298"/>
                    <a:pt x="79237" y="129332"/>
                    <a:pt x="79513" y="129384"/>
                  </a:cubicBezTo>
                  <a:cubicBezTo>
                    <a:pt x="79669" y="129427"/>
                    <a:pt x="79830" y="129448"/>
                    <a:pt x="79991" y="129448"/>
                  </a:cubicBezTo>
                  <a:cubicBezTo>
                    <a:pt x="80347" y="129448"/>
                    <a:pt x="80702" y="129344"/>
                    <a:pt x="80999" y="129142"/>
                  </a:cubicBezTo>
                  <a:cubicBezTo>
                    <a:pt x="82900" y="128001"/>
                    <a:pt x="83350" y="125841"/>
                    <a:pt x="84473" y="124148"/>
                  </a:cubicBezTo>
                  <a:cubicBezTo>
                    <a:pt x="85216" y="123024"/>
                    <a:pt x="86149" y="121815"/>
                    <a:pt x="85544" y="120225"/>
                  </a:cubicBezTo>
                  <a:cubicBezTo>
                    <a:pt x="85026" y="118808"/>
                    <a:pt x="85959" y="118186"/>
                    <a:pt x="86927" y="117356"/>
                  </a:cubicBezTo>
                  <a:cubicBezTo>
                    <a:pt x="88258" y="116233"/>
                    <a:pt x="90314" y="116371"/>
                    <a:pt x="91230" y="115213"/>
                  </a:cubicBezTo>
                  <a:cubicBezTo>
                    <a:pt x="93096" y="112846"/>
                    <a:pt x="93788" y="109908"/>
                    <a:pt x="93874" y="106866"/>
                  </a:cubicBezTo>
                  <a:cubicBezTo>
                    <a:pt x="93909" y="105743"/>
                    <a:pt x="93563" y="104637"/>
                    <a:pt x="94635" y="103635"/>
                  </a:cubicBezTo>
                  <a:cubicBezTo>
                    <a:pt x="95637" y="102650"/>
                    <a:pt x="96432" y="101492"/>
                    <a:pt x="97002" y="100213"/>
                  </a:cubicBezTo>
                  <a:cubicBezTo>
                    <a:pt x="98350" y="97189"/>
                    <a:pt x="97555" y="95668"/>
                    <a:pt x="93770" y="93404"/>
                  </a:cubicBezTo>
                  <a:cubicBezTo>
                    <a:pt x="92864" y="92866"/>
                    <a:pt x="92012" y="92178"/>
                    <a:pt x="90923" y="92178"/>
                  </a:cubicBezTo>
                  <a:cubicBezTo>
                    <a:pt x="90787" y="92178"/>
                    <a:pt x="90648" y="92189"/>
                    <a:pt x="90504" y="92212"/>
                  </a:cubicBezTo>
                  <a:cubicBezTo>
                    <a:pt x="90375" y="92232"/>
                    <a:pt x="90250" y="92241"/>
                    <a:pt x="90128" y="92241"/>
                  </a:cubicBezTo>
                  <a:cubicBezTo>
                    <a:pt x="89316" y="92241"/>
                    <a:pt x="88640" y="91827"/>
                    <a:pt x="87964" y="91451"/>
                  </a:cubicBezTo>
                  <a:cubicBezTo>
                    <a:pt x="86720" y="90760"/>
                    <a:pt x="85423" y="90190"/>
                    <a:pt x="84076" y="89740"/>
                  </a:cubicBezTo>
                  <a:cubicBezTo>
                    <a:pt x="83419" y="89533"/>
                    <a:pt x="82365" y="89412"/>
                    <a:pt x="82226" y="88306"/>
                  </a:cubicBezTo>
                  <a:cubicBezTo>
                    <a:pt x="81898" y="85511"/>
                    <a:pt x="80349" y="82231"/>
                    <a:pt x="77208" y="82231"/>
                  </a:cubicBezTo>
                  <a:cubicBezTo>
                    <a:pt x="77047" y="82231"/>
                    <a:pt x="76883" y="82240"/>
                    <a:pt x="76714" y="82258"/>
                  </a:cubicBezTo>
                  <a:cubicBezTo>
                    <a:pt x="76610" y="82274"/>
                    <a:pt x="76507" y="82282"/>
                    <a:pt x="76405" y="82282"/>
                  </a:cubicBezTo>
                  <a:cubicBezTo>
                    <a:pt x="75873" y="82282"/>
                    <a:pt x="75365" y="82061"/>
                    <a:pt x="75003" y="81670"/>
                  </a:cubicBezTo>
                  <a:cubicBezTo>
                    <a:pt x="73810" y="80478"/>
                    <a:pt x="72722" y="79147"/>
                    <a:pt x="71356" y="78179"/>
                  </a:cubicBezTo>
                  <a:cubicBezTo>
                    <a:pt x="70652" y="77672"/>
                    <a:pt x="69937" y="76844"/>
                    <a:pt x="68958" y="76844"/>
                  </a:cubicBezTo>
                  <a:cubicBezTo>
                    <a:pt x="68735" y="76844"/>
                    <a:pt x="68499" y="76887"/>
                    <a:pt x="68246" y="76987"/>
                  </a:cubicBezTo>
                  <a:cubicBezTo>
                    <a:pt x="68013" y="77081"/>
                    <a:pt x="67785" y="77113"/>
                    <a:pt x="67562" y="77113"/>
                  </a:cubicBezTo>
                  <a:cubicBezTo>
                    <a:pt x="67089" y="77113"/>
                    <a:pt x="66635" y="76969"/>
                    <a:pt x="66189" y="76969"/>
                  </a:cubicBezTo>
                  <a:cubicBezTo>
                    <a:pt x="64783" y="76969"/>
                    <a:pt x="63941" y="75706"/>
                    <a:pt x="62605" y="75706"/>
                  </a:cubicBezTo>
                  <a:cubicBezTo>
                    <a:pt x="62579" y="75706"/>
                    <a:pt x="62552" y="75707"/>
                    <a:pt x="62525" y="75708"/>
                  </a:cubicBezTo>
                  <a:cubicBezTo>
                    <a:pt x="62280" y="75708"/>
                    <a:pt x="61828" y="76012"/>
                    <a:pt x="61511" y="76012"/>
                  </a:cubicBezTo>
                  <a:cubicBezTo>
                    <a:pt x="61248" y="76012"/>
                    <a:pt x="61077" y="75802"/>
                    <a:pt x="61195" y="75034"/>
                  </a:cubicBezTo>
                  <a:cubicBezTo>
                    <a:pt x="61232" y="74788"/>
                    <a:pt x="60883" y="74612"/>
                    <a:pt x="60617" y="74612"/>
                  </a:cubicBezTo>
                  <a:cubicBezTo>
                    <a:pt x="60509" y="74612"/>
                    <a:pt x="60415" y="74641"/>
                    <a:pt x="60365" y="74706"/>
                  </a:cubicBezTo>
                  <a:cubicBezTo>
                    <a:pt x="59225" y="76088"/>
                    <a:pt x="57099" y="76071"/>
                    <a:pt x="56166" y="77747"/>
                  </a:cubicBezTo>
                  <a:cubicBezTo>
                    <a:pt x="55842" y="78325"/>
                    <a:pt x="55457" y="78771"/>
                    <a:pt x="54917" y="78771"/>
                  </a:cubicBezTo>
                  <a:cubicBezTo>
                    <a:pt x="54649" y="78771"/>
                    <a:pt x="54343" y="78661"/>
                    <a:pt x="53988" y="78404"/>
                  </a:cubicBezTo>
                  <a:cubicBezTo>
                    <a:pt x="53637" y="78125"/>
                    <a:pt x="53206" y="77982"/>
                    <a:pt x="52772" y="77982"/>
                  </a:cubicBezTo>
                  <a:cubicBezTo>
                    <a:pt x="52480" y="77982"/>
                    <a:pt x="52186" y="78047"/>
                    <a:pt x="51915" y="78179"/>
                  </a:cubicBezTo>
                  <a:cubicBezTo>
                    <a:pt x="51373" y="78410"/>
                    <a:pt x="50918" y="78527"/>
                    <a:pt x="50541" y="78527"/>
                  </a:cubicBezTo>
                  <a:cubicBezTo>
                    <a:pt x="49618" y="78527"/>
                    <a:pt x="49166" y="77825"/>
                    <a:pt x="49080" y="76365"/>
                  </a:cubicBezTo>
                  <a:cubicBezTo>
                    <a:pt x="49046" y="75397"/>
                    <a:pt x="49184" y="74446"/>
                    <a:pt x="49478" y="73530"/>
                  </a:cubicBezTo>
                  <a:cubicBezTo>
                    <a:pt x="50012" y="71861"/>
                    <a:pt x="49095" y="70692"/>
                    <a:pt x="47366" y="70692"/>
                  </a:cubicBezTo>
                  <a:cubicBezTo>
                    <a:pt x="47305" y="70692"/>
                    <a:pt x="47243" y="70693"/>
                    <a:pt x="47179" y="70696"/>
                  </a:cubicBezTo>
                  <a:cubicBezTo>
                    <a:pt x="46730" y="70714"/>
                    <a:pt x="46281" y="70765"/>
                    <a:pt x="45814" y="70783"/>
                  </a:cubicBezTo>
                  <a:cubicBezTo>
                    <a:pt x="45755" y="70784"/>
                    <a:pt x="45699" y="70786"/>
                    <a:pt x="45645" y="70786"/>
                  </a:cubicBezTo>
                  <a:cubicBezTo>
                    <a:pt x="45148" y="70786"/>
                    <a:pt x="44886" y="70683"/>
                    <a:pt x="45088" y="69919"/>
                  </a:cubicBezTo>
                  <a:cubicBezTo>
                    <a:pt x="45469" y="68484"/>
                    <a:pt x="46143" y="67240"/>
                    <a:pt x="46886" y="65996"/>
                  </a:cubicBezTo>
                  <a:cubicBezTo>
                    <a:pt x="47214" y="65443"/>
                    <a:pt x="47231" y="64993"/>
                    <a:pt x="46747" y="64613"/>
                  </a:cubicBezTo>
                  <a:cubicBezTo>
                    <a:pt x="46406" y="64334"/>
                    <a:pt x="45929" y="64209"/>
                    <a:pt x="45417" y="64209"/>
                  </a:cubicBezTo>
                  <a:cubicBezTo>
                    <a:pt x="44221" y="64209"/>
                    <a:pt x="42833" y="64889"/>
                    <a:pt x="42531" y="65857"/>
                  </a:cubicBezTo>
                  <a:cubicBezTo>
                    <a:pt x="42161" y="67044"/>
                    <a:pt x="40793" y="67929"/>
                    <a:pt x="39553" y="67929"/>
                  </a:cubicBezTo>
                  <a:cubicBezTo>
                    <a:pt x="39113" y="67929"/>
                    <a:pt x="38689" y="67817"/>
                    <a:pt x="38331" y="67568"/>
                  </a:cubicBezTo>
                  <a:cubicBezTo>
                    <a:pt x="36966" y="66601"/>
                    <a:pt x="35998" y="64872"/>
                    <a:pt x="36517" y="63455"/>
                  </a:cubicBezTo>
                  <a:cubicBezTo>
                    <a:pt x="37571" y="60569"/>
                    <a:pt x="37986" y="56802"/>
                    <a:pt x="41822" y="56093"/>
                  </a:cubicBezTo>
                  <a:cubicBezTo>
                    <a:pt x="44259" y="55627"/>
                    <a:pt x="46696" y="55299"/>
                    <a:pt x="49167" y="55126"/>
                  </a:cubicBezTo>
                  <a:cubicBezTo>
                    <a:pt x="49252" y="55120"/>
                    <a:pt x="49338" y="55117"/>
                    <a:pt x="49425" y="55117"/>
                  </a:cubicBezTo>
                  <a:cubicBezTo>
                    <a:pt x="50819" y="55117"/>
                    <a:pt x="52364" y="55920"/>
                    <a:pt x="51811" y="58133"/>
                  </a:cubicBezTo>
                  <a:cubicBezTo>
                    <a:pt x="51707" y="58582"/>
                    <a:pt x="52087" y="59204"/>
                    <a:pt x="52329" y="59688"/>
                  </a:cubicBezTo>
                  <a:cubicBezTo>
                    <a:pt x="52602" y="60250"/>
                    <a:pt x="52992" y="60846"/>
                    <a:pt x="53666" y="60846"/>
                  </a:cubicBezTo>
                  <a:cubicBezTo>
                    <a:pt x="53675" y="60846"/>
                    <a:pt x="53685" y="60846"/>
                    <a:pt x="53695" y="60846"/>
                  </a:cubicBezTo>
                  <a:cubicBezTo>
                    <a:pt x="54455" y="60811"/>
                    <a:pt x="54628" y="60085"/>
                    <a:pt x="54852" y="59498"/>
                  </a:cubicBezTo>
                  <a:cubicBezTo>
                    <a:pt x="55146" y="58703"/>
                    <a:pt x="55146" y="57822"/>
                    <a:pt x="54887" y="57027"/>
                  </a:cubicBezTo>
                  <a:cubicBezTo>
                    <a:pt x="54127" y="54642"/>
                    <a:pt x="54922" y="53017"/>
                    <a:pt x="57116" y="51894"/>
                  </a:cubicBezTo>
                  <a:cubicBezTo>
                    <a:pt x="58291" y="51307"/>
                    <a:pt x="59328" y="50442"/>
                    <a:pt x="60469" y="49786"/>
                  </a:cubicBezTo>
                  <a:cubicBezTo>
                    <a:pt x="62128" y="48818"/>
                    <a:pt x="61575" y="46641"/>
                    <a:pt x="63096" y="45448"/>
                  </a:cubicBezTo>
                  <a:cubicBezTo>
                    <a:pt x="64720" y="44169"/>
                    <a:pt x="65757" y="42113"/>
                    <a:pt x="68194" y="42061"/>
                  </a:cubicBezTo>
                  <a:cubicBezTo>
                    <a:pt x="68574" y="42044"/>
                    <a:pt x="69006" y="41888"/>
                    <a:pt x="69075" y="41456"/>
                  </a:cubicBezTo>
                  <a:cubicBezTo>
                    <a:pt x="69369" y="39711"/>
                    <a:pt x="70924" y="39417"/>
                    <a:pt x="72151" y="38760"/>
                  </a:cubicBezTo>
                  <a:cubicBezTo>
                    <a:pt x="72321" y="38667"/>
                    <a:pt x="72565" y="38512"/>
                    <a:pt x="72753" y="38512"/>
                  </a:cubicBezTo>
                  <a:cubicBezTo>
                    <a:pt x="72950" y="38512"/>
                    <a:pt x="73086" y="38680"/>
                    <a:pt x="73015" y="39261"/>
                  </a:cubicBezTo>
                  <a:cubicBezTo>
                    <a:pt x="72956" y="39796"/>
                    <a:pt x="73330" y="40078"/>
                    <a:pt x="73743" y="40078"/>
                  </a:cubicBezTo>
                  <a:cubicBezTo>
                    <a:pt x="73931" y="40078"/>
                    <a:pt x="74127" y="40020"/>
                    <a:pt x="74294" y="39901"/>
                  </a:cubicBezTo>
                  <a:cubicBezTo>
                    <a:pt x="75746" y="38898"/>
                    <a:pt x="77457" y="38501"/>
                    <a:pt x="78995" y="37723"/>
                  </a:cubicBezTo>
                  <a:cubicBezTo>
                    <a:pt x="79738" y="37326"/>
                    <a:pt x="80291" y="36773"/>
                    <a:pt x="79790" y="35995"/>
                  </a:cubicBezTo>
                  <a:cubicBezTo>
                    <a:pt x="79597" y="35708"/>
                    <a:pt x="79414" y="35603"/>
                    <a:pt x="79239" y="35603"/>
                  </a:cubicBezTo>
                  <a:cubicBezTo>
                    <a:pt x="78865" y="35603"/>
                    <a:pt x="78524" y="36083"/>
                    <a:pt x="78183" y="36306"/>
                  </a:cubicBezTo>
                  <a:cubicBezTo>
                    <a:pt x="77820" y="36545"/>
                    <a:pt x="77447" y="36741"/>
                    <a:pt x="77083" y="36741"/>
                  </a:cubicBezTo>
                  <a:cubicBezTo>
                    <a:pt x="76789" y="36741"/>
                    <a:pt x="76501" y="36612"/>
                    <a:pt x="76230" y="36272"/>
                  </a:cubicBezTo>
                  <a:cubicBezTo>
                    <a:pt x="75677" y="35563"/>
                    <a:pt x="76126" y="35148"/>
                    <a:pt x="76731" y="34751"/>
                  </a:cubicBezTo>
                  <a:cubicBezTo>
                    <a:pt x="77318" y="34371"/>
                    <a:pt x="77284" y="33818"/>
                    <a:pt x="77025" y="33196"/>
                  </a:cubicBezTo>
                  <a:cubicBezTo>
                    <a:pt x="76921" y="32919"/>
                    <a:pt x="76161" y="33023"/>
                    <a:pt x="76593" y="32643"/>
                  </a:cubicBezTo>
                  <a:cubicBezTo>
                    <a:pt x="76708" y="32536"/>
                    <a:pt x="76805" y="32492"/>
                    <a:pt x="76888" y="32492"/>
                  </a:cubicBezTo>
                  <a:cubicBezTo>
                    <a:pt x="77143" y="32492"/>
                    <a:pt x="77279" y="32892"/>
                    <a:pt x="77474" y="33126"/>
                  </a:cubicBezTo>
                  <a:cubicBezTo>
                    <a:pt x="77830" y="33563"/>
                    <a:pt x="78559" y="33892"/>
                    <a:pt x="79019" y="33892"/>
                  </a:cubicBezTo>
                  <a:cubicBezTo>
                    <a:pt x="79251" y="33892"/>
                    <a:pt x="79415" y="33808"/>
                    <a:pt x="79427" y="33610"/>
                  </a:cubicBezTo>
                  <a:cubicBezTo>
                    <a:pt x="79485" y="32639"/>
                    <a:pt x="79866" y="32465"/>
                    <a:pt x="80317" y="32465"/>
                  </a:cubicBezTo>
                  <a:cubicBezTo>
                    <a:pt x="80569" y="32465"/>
                    <a:pt x="80843" y="32519"/>
                    <a:pt x="81095" y="32519"/>
                  </a:cubicBezTo>
                  <a:cubicBezTo>
                    <a:pt x="81194" y="32519"/>
                    <a:pt x="81290" y="32511"/>
                    <a:pt x="81380" y="32487"/>
                  </a:cubicBezTo>
                  <a:cubicBezTo>
                    <a:pt x="81894" y="32340"/>
                    <a:pt x="82271" y="31830"/>
                    <a:pt x="82830" y="31830"/>
                  </a:cubicBezTo>
                  <a:cubicBezTo>
                    <a:pt x="82928" y="31830"/>
                    <a:pt x="83031" y="31846"/>
                    <a:pt x="83142" y="31882"/>
                  </a:cubicBezTo>
                  <a:cubicBezTo>
                    <a:pt x="82658" y="32470"/>
                    <a:pt x="82192" y="33075"/>
                    <a:pt x="81708" y="33679"/>
                  </a:cubicBezTo>
                  <a:cubicBezTo>
                    <a:pt x="81604" y="33766"/>
                    <a:pt x="81483" y="33835"/>
                    <a:pt x="81362" y="33904"/>
                  </a:cubicBezTo>
                  <a:cubicBezTo>
                    <a:pt x="81034" y="34129"/>
                    <a:pt x="80775" y="34423"/>
                    <a:pt x="80878" y="34872"/>
                  </a:cubicBezTo>
                  <a:cubicBezTo>
                    <a:pt x="80999" y="35304"/>
                    <a:pt x="81380" y="35252"/>
                    <a:pt x="81673" y="35425"/>
                  </a:cubicBezTo>
                  <a:cubicBezTo>
                    <a:pt x="81973" y="35596"/>
                    <a:pt x="82292" y="35648"/>
                    <a:pt x="82615" y="35648"/>
                  </a:cubicBezTo>
                  <a:cubicBezTo>
                    <a:pt x="83130" y="35648"/>
                    <a:pt x="83658" y="35514"/>
                    <a:pt x="84141" y="35514"/>
                  </a:cubicBezTo>
                  <a:cubicBezTo>
                    <a:pt x="84489" y="35514"/>
                    <a:pt x="84814" y="35584"/>
                    <a:pt x="85095" y="35822"/>
                  </a:cubicBezTo>
                  <a:cubicBezTo>
                    <a:pt x="85535" y="36187"/>
                    <a:pt x="85875" y="36332"/>
                    <a:pt x="86134" y="36332"/>
                  </a:cubicBezTo>
                  <a:cubicBezTo>
                    <a:pt x="86710" y="36332"/>
                    <a:pt x="86887" y="35618"/>
                    <a:pt x="86875" y="35010"/>
                  </a:cubicBezTo>
                  <a:cubicBezTo>
                    <a:pt x="86858" y="34215"/>
                    <a:pt x="87601" y="32729"/>
                    <a:pt x="85665" y="32625"/>
                  </a:cubicBezTo>
                  <a:cubicBezTo>
                    <a:pt x="84991" y="32591"/>
                    <a:pt x="85130" y="31986"/>
                    <a:pt x="85596" y="31485"/>
                  </a:cubicBezTo>
                  <a:cubicBezTo>
                    <a:pt x="87186" y="29791"/>
                    <a:pt x="86650" y="27527"/>
                    <a:pt x="84508" y="26767"/>
                  </a:cubicBezTo>
                  <a:cubicBezTo>
                    <a:pt x="84006" y="26594"/>
                    <a:pt x="83557" y="26214"/>
                    <a:pt x="83661" y="25834"/>
                  </a:cubicBezTo>
                  <a:cubicBezTo>
                    <a:pt x="83972" y="24503"/>
                    <a:pt x="83039" y="23432"/>
                    <a:pt x="83090" y="22170"/>
                  </a:cubicBezTo>
                  <a:cubicBezTo>
                    <a:pt x="83108" y="21773"/>
                    <a:pt x="83073" y="21375"/>
                    <a:pt x="82624" y="21220"/>
                  </a:cubicBezTo>
                  <a:cubicBezTo>
                    <a:pt x="82529" y="21188"/>
                    <a:pt x="82437" y="21174"/>
                    <a:pt x="82348" y="21174"/>
                  </a:cubicBezTo>
                  <a:cubicBezTo>
                    <a:pt x="82049" y="21174"/>
                    <a:pt x="81787" y="21339"/>
                    <a:pt x="81587" y="21565"/>
                  </a:cubicBezTo>
                  <a:cubicBezTo>
                    <a:pt x="81086" y="22135"/>
                    <a:pt x="80464" y="22602"/>
                    <a:pt x="79755" y="22913"/>
                  </a:cubicBezTo>
                  <a:cubicBezTo>
                    <a:pt x="79583" y="22995"/>
                    <a:pt x="79411" y="23071"/>
                    <a:pt x="79247" y="23071"/>
                  </a:cubicBezTo>
                  <a:cubicBezTo>
                    <a:pt x="79097" y="23071"/>
                    <a:pt x="78954" y="23008"/>
                    <a:pt x="78822" y="22827"/>
                  </a:cubicBezTo>
                  <a:cubicBezTo>
                    <a:pt x="78563" y="22498"/>
                    <a:pt x="78753" y="22274"/>
                    <a:pt x="78960" y="22015"/>
                  </a:cubicBezTo>
                  <a:cubicBezTo>
                    <a:pt x="79496" y="21254"/>
                    <a:pt x="79254" y="20736"/>
                    <a:pt x="78459" y="20338"/>
                  </a:cubicBezTo>
                  <a:cubicBezTo>
                    <a:pt x="78131" y="20165"/>
                    <a:pt x="77837" y="19941"/>
                    <a:pt x="77578" y="19664"/>
                  </a:cubicBezTo>
                  <a:cubicBezTo>
                    <a:pt x="77168" y="19146"/>
                    <a:pt x="76356" y="18913"/>
                    <a:pt x="75491" y="18913"/>
                  </a:cubicBezTo>
                  <a:cubicBezTo>
                    <a:pt x="74278" y="18913"/>
                    <a:pt x="72961" y="19371"/>
                    <a:pt x="72497" y="20148"/>
                  </a:cubicBezTo>
                  <a:cubicBezTo>
                    <a:pt x="72065" y="20874"/>
                    <a:pt x="71788" y="21824"/>
                    <a:pt x="70803" y="22170"/>
                  </a:cubicBezTo>
                  <a:cubicBezTo>
                    <a:pt x="70354" y="22326"/>
                    <a:pt x="70043" y="22792"/>
                    <a:pt x="70337" y="23276"/>
                  </a:cubicBezTo>
                  <a:cubicBezTo>
                    <a:pt x="71356" y="25004"/>
                    <a:pt x="70043" y="25488"/>
                    <a:pt x="68902" y="26024"/>
                  </a:cubicBezTo>
                  <a:cubicBezTo>
                    <a:pt x="67693" y="26577"/>
                    <a:pt x="66241" y="26801"/>
                    <a:pt x="66345" y="28685"/>
                  </a:cubicBezTo>
                  <a:cubicBezTo>
                    <a:pt x="66379" y="29117"/>
                    <a:pt x="65895" y="29601"/>
                    <a:pt x="65584" y="30016"/>
                  </a:cubicBezTo>
                  <a:cubicBezTo>
                    <a:pt x="65442" y="30197"/>
                    <a:pt x="65232" y="30465"/>
                    <a:pt x="64983" y="30465"/>
                  </a:cubicBezTo>
                  <a:cubicBezTo>
                    <a:pt x="64899" y="30465"/>
                    <a:pt x="64811" y="30435"/>
                    <a:pt x="64720" y="30361"/>
                  </a:cubicBezTo>
                  <a:cubicBezTo>
                    <a:pt x="64409" y="30120"/>
                    <a:pt x="64288" y="29705"/>
                    <a:pt x="64409" y="29342"/>
                  </a:cubicBezTo>
                  <a:cubicBezTo>
                    <a:pt x="64893" y="27596"/>
                    <a:pt x="65083" y="25989"/>
                    <a:pt x="62508" y="25903"/>
                  </a:cubicBezTo>
                  <a:cubicBezTo>
                    <a:pt x="62249" y="25903"/>
                    <a:pt x="61938" y="25644"/>
                    <a:pt x="61748" y="25436"/>
                  </a:cubicBezTo>
                  <a:cubicBezTo>
                    <a:pt x="61084" y="24759"/>
                    <a:pt x="60400" y="24243"/>
                    <a:pt x="59552" y="24243"/>
                  </a:cubicBezTo>
                  <a:cubicBezTo>
                    <a:pt x="59252" y="24243"/>
                    <a:pt x="58932" y="24307"/>
                    <a:pt x="58585" y="24451"/>
                  </a:cubicBezTo>
                  <a:cubicBezTo>
                    <a:pt x="58566" y="24457"/>
                    <a:pt x="58545" y="24459"/>
                    <a:pt x="58523" y="24459"/>
                  </a:cubicBezTo>
                  <a:cubicBezTo>
                    <a:pt x="58409" y="24459"/>
                    <a:pt x="58269" y="24394"/>
                    <a:pt x="58153" y="24365"/>
                  </a:cubicBezTo>
                  <a:cubicBezTo>
                    <a:pt x="58758" y="23501"/>
                    <a:pt x="57687" y="22429"/>
                    <a:pt x="58827" y="21462"/>
                  </a:cubicBezTo>
                  <a:cubicBezTo>
                    <a:pt x="61800" y="18990"/>
                    <a:pt x="65757" y="18558"/>
                    <a:pt x="68781" y="16294"/>
                  </a:cubicBezTo>
                  <a:lnTo>
                    <a:pt x="69455" y="15828"/>
                  </a:lnTo>
                  <a:cubicBezTo>
                    <a:pt x="70337" y="15586"/>
                    <a:pt x="71218" y="15206"/>
                    <a:pt x="72117" y="15119"/>
                  </a:cubicBezTo>
                  <a:cubicBezTo>
                    <a:pt x="74346" y="14912"/>
                    <a:pt x="75331" y="13910"/>
                    <a:pt x="75262" y="11767"/>
                  </a:cubicBezTo>
                  <a:cubicBezTo>
                    <a:pt x="75262" y="11596"/>
                    <a:pt x="75299" y="11543"/>
                    <a:pt x="75353" y="11543"/>
                  </a:cubicBezTo>
                  <a:cubicBezTo>
                    <a:pt x="75441" y="11543"/>
                    <a:pt x="75574" y="11687"/>
                    <a:pt x="75659" y="11698"/>
                  </a:cubicBezTo>
                  <a:cubicBezTo>
                    <a:pt x="76835" y="11749"/>
                    <a:pt x="77733" y="12683"/>
                    <a:pt x="78943" y="12752"/>
                  </a:cubicBezTo>
                  <a:cubicBezTo>
                    <a:pt x="79461" y="12769"/>
                    <a:pt x="79945" y="13391"/>
                    <a:pt x="80412" y="13789"/>
                  </a:cubicBezTo>
                  <a:cubicBezTo>
                    <a:pt x="80395" y="13944"/>
                    <a:pt x="80325" y="14082"/>
                    <a:pt x="80204" y="14203"/>
                  </a:cubicBezTo>
                  <a:cubicBezTo>
                    <a:pt x="79099" y="14649"/>
                    <a:pt x="78211" y="15599"/>
                    <a:pt x="76924" y="15599"/>
                  </a:cubicBezTo>
                  <a:cubicBezTo>
                    <a:pt x="76763" y="15599"/>
                    <a:pt x="76595" y="15584"/>
                    <a:pt x="76420" y="15551"/>
                  </a:cubicBezTo>
                  <a:cubicBezTo>
                    <a:pt x="76325" y="15534"/>
                    <a:pt x="76229" y="15525"/>
                    <a:pt x="76135" y="15525"/>
                  </a:cubicBezTo>
                  <a:cubicBezTo>
                    <a:pt x="75478" y="15525"/>
                    <a:pt x="74895" y="15947"/>
                    <a:pt x="74985" y="16778"/>
                  </a:cubicBezTo>
                  <a:cubicBezTo>
                    <a:pt x="75041" y="17437"/>
                    <a:pt x="75422" y="17620"/>
                    <a:pt x="75866" y="17620"/>
                  </a:cubicBezTo>
                  <a:cubicBezTo>
                    <a:pt x="76109" y="17620"/>
                    <a:pt x="76372" y="17565"/>
                    <a:pt x="76610" y="17504"/>
                  </a:cubicBezTo>
                  <a:cubicBezTo>
                    <a:pt x="76822" y="17451"/>
                    <a:pt x="77015" y="17425"/>
                    <a:pt x="77193" y="17425"/>
                  </a:cubicBezTo>
                  <a:cubicBezTo>
                    <a:pt x="77828" y="17425"/>
                    <a:pt x="78286" y="17750"/>
                    <a:pt x="78839" y="18316"/>
                  </a:cubicBezTo>
                  <a:cubicBezTo>
                    <a:pt x="79617" y="19094"/>
                    <a:pt x="80723" y="19612"/>
                    <a:pt x="81794" y="19993"/>
                  </a:cubicBezTo>
                  <a:cubicBezTo>
                    <a:pt x="81906" y="20034"/>
                    <a:pt x="82005" y="20053"/>
                    <a:pt x="82094" y="20053"/>
                  </a:cubicBezTo>
                  <a:cubicBezTo>
                    <a:pt x="82595" y="20053"/>
                    <a:pt x="82747" y="19445"/>
                    <a:pt x="82762" y="18887"/>
                  </a:cubicBezTo>
                  <a:cubicBezTo>
                    <a:pt x="82805" y="18878"/>
                    <a:pt x="82849" y="18874"/>
                    <a:pt x="82892" y="18874"/>
                  </a:cubicBezTo>
                  <a:cubicBezTo>
                    <a:pt x="82935" y="18874"/>
                    <a:pt x="82978" y="18878"/>
                    <a:pt x="83021" y="18887"/>
                  </a:cubicBezTo>
                  <a:cubicBezTo>
                    <a:pt x="83375" y="18985"/>
                    <a:pt x="83662" y="19030"/>
                    <a:pt x="83892" y="19030"/>
                  </a:cubicBezTo>
                  <a:cubicBezTo>
                    <a:pt x="85038" y="19030"/>
                    <a:pt x="84816" y="17932"/>
                    <a:pt x="84629" y="16882"/>
                  </a:cubicBezTo>
                  <a:cubicBezTo>
                    <a:pt x="84577" y="16588"/>
                    <a:pt x="84404" y="16122"/>
                    <a:pt x="84525" y="16018"/>
                  </a:cubicBezTo>
                  <a:cubicBezTo>
                    <a:pt x="84606" y="15948"/>
                    <a:pt x="84680" y="15920"/>
                    <a:pt x="84749" y="15920"/>
                  </a:cubicBezTo>
                  <a:cubicBezTo>
                    <a:pt x="84985" y="15920"/>
                    <a:pt x="85161" y="16252"/>
                    <a:pt x="85389" y="16346"/>
                  </a:cubicBezTo>
                  <a:cubicBezTo>
                    <a:pt x="85637" y="16436"/>
                    <a:pt x="85876" y="16474"/>
                    <a:pt x="86110" y="16474"/>
                  </a:cubicBezTo>
                  <a:cubicBezTo>
                    <a:pt x="86771" y="16474"/>
                    <a:pt x="87381" y="16174"/>
                    <a:pt x="87981" y="15931"/>
                  </a:cubicBezTo>
                  <a:cubicBezTo>
                    <a:pt x="88344" y="15793"/>
                    <a:pt x="88500" y="15275"/>
                    <a:pt x="88258" y="15033"/>
                  </a:cubicBezTo>
                  <a:cubicBezTo>
                    <a:pt x="87065" y="13754"/>
                    <a:pt x="85976" y="12406"/>
                    <a:pt x="84819" y="11110"/>
                  </a:cubicBezTo>
                  <a:cubicBezTo>
                    <a:pt x="84162" y="10350"/>
                    <a:pt x="83160" y="9779"/>
                    <a:pt x="82537" y="8915"/>
                  </a:cubicBezTo>
                  <a:cubicBezTo>
                    <a:pt x="82209" y="8379"/>
                    <a:pt x="81639" y="8034"/>
                    <a:pt x="81017" y="7999"/>
                  </a:cubicBezTo>
                  <a:cubicBezTo>
                    <a:pt x="80983" y="7995"/>
                    <a:pt x="80950" y="7994"/>
                    <a:pt x="80916" y="7994"/>
                  </a:cubicBezTo>
                  <a:cubicBezTo>
                    <a:pt x="80688" y="7994"/>
                    <a:pt x="80453" y="8074"/>
                    <a:pt x="80228" y="8074"/>
                  </a:cubicBezTo>
                  <a:cubicBezTo>
                    <a:pt x="80056" y="8074"/>
                    <a:pt x="79890" y="8027"/>
                    <a:pt x="79738" y="7861"/>
                  </a:cubicBezTo>
                  <a:cubicBezTo>
                    <a:pt x="80170" y="7757"/>
                    <a:pt x="80602" y="7654"/>
                    <a:pt x="81017" y="7585"/>
                  </a:cubicBezTo>
                  <a:cubicBezTo>
                    <a:pt x="81518" y="7481"/>
                    <a:pt x="82192" y="7567"/>
                    <a:pt x="82226" y="6859"/>
                  </a:cubicBezTo>
                  <a:cubicBezTo>
                    <a:pt x="82278" y="6202"/>
                    <a:pt x="81673" y="6167"/>
                    <a:pt x="81207" y="6046"/>
                  </a:cubicBezTo>
                  <a:cubicBezTo>
                    <a:pt x="81086" y="6012"/>
                    <a:pt x="80948" y="5960"/>
                    <a:pt x="80844" y="5891"/>
                  </a:cubicBezTo>
                  <a:cubicBezTo>
                    <a:pt x="80958" y="5878"/>
                    <a:pt x="81101" y="5837"/>
                    <a:pt x="81223" y="5837"/>
                  </a:cubicBezTo>
                  <a:cubicBezTo>
                    <a:pt x="81267" y="5837"/>
                    <a:pt x="81309" y="5843"/>
                    <a:pt x="81345" y="5856"/>
                  </a:cubicBezTo>
                  <a:cubicBezTo>
                    <a:pt x="81816" y="6065"/>
                    <a:pt x="82272" y="6151"/>
                    <a:pt x="82714" y="6151"/>
                  </a:cubicBezTo>
                  <a:cubicBezTo>
                    <a:pt x="83993" y="6151"/>
                    <a:pt x="85157" y="5437"/>
                    <a:pt x="86236" y="4923"/>
                  </a:cubicBezTo>
                  <a:cubicBezTo>
                    <a:pt x="89182" y="3528"/>
                    <a:pt x="92334" y="3094"/>
                    <a:pt x="95401" y="2235"/>
                  </a:cubicBezTo>
                  <a:lnTo>
                    <a:pt x="95401" y="2235"/>
                  </a:lnTo>
                  <a:cubicBezTo>
                    <a:pt x="93986" y="3267"/>
                    <a:pt x="92263" y="3834"/>
                    <a:pt x="90504" y="3834"/>
                  </a:cubicBezTo>
                  <a:cubicBezTo>
                    <a:pt x="90401" y="3834"/>
                    <a:pt x="90295" y="3831"/>
                    <a:pt x="90191" y="3831"/>
                  </a:cubicBezTo>
                  <a:cubicBezTo>
                    <a:pt x="89827" y="3831"/>
                    <a:pt x="89479" y="3873"/>
                    <a:pt x="89277" y="4249"/>
                  </a:cubicBezTo>
                  <a:cubicBezTo>
                    <a:pt x="89018" y="4802"/>
                    <a:pt x="89467" y="5113"/>
                    <a:pt x="89744" y="5528"/>
                  </a:cubicBezTo>
                  <a:cubicBezTo>
                    <a:pt x="90251" y="6307"/>
                    <a:pt x="90887" y="6586"/>
                    <a:pt x="91608" y="6586"/>
                  </a:cubicBezTo>
                  <a:cubicBezTo>
                    <a:pt x="91943" y="6586"/>
                    <a:pt x="92297" y="6525"/>
                    <a:pt x="92664" y="6427"/>
                  </a:cubicBezTo>
                  <a:cubicBezTo>
                    <a:pt x="93037" y="6322"/>
                    <a:pt x="93404" y="6272"/>
                    <a:pt x="93755" y="6272"/>
                  </a:cubicBezTo>
                  <a:cubicBezTo>
                    <a:pt x="95314" y="6272"/>
                    <a:pt x="96561" y="7243"/>
                    <a:pt x="96518" y="8639"/>
                  </a:cubicBezTo>
                  <a:cubicBezTo>
                    <a:pt x="96501" y="9123"/>
                    <a:pt x="96000" y="9710"/>
                    <a:pt x="96155" y="10073"/>
                  </a:cubicBezTo>
                  <a:cubicBezTo>
                    <a:pt x="96656" y="11300"/>
                    <a:pt x="95758" y="12302"/>
                    <a:pt x="95378" y="13045"/>
                  </a:cubicBezTo>
                  <a:cubicBezTo>
                    <a:pt x="94393" y="15016"/>
                    <a:pt x="93649" y="16709"/>
                    <a:pt x="95412" y="18541"/>
                  </a:cubicBezTo>
                  <a:cubicBezTo>
                    <a:pt x="95602" y="18714"/>
                    <a:pt x="95723" y="18938"/>
                    <a:pt x="95758" y="19180"/>
                  </a:cubicBezTo>
                  <a:cubicBezTo>
                    <a:pt x="95810" y="21358"/>
                    <a:pt x="97901" y="20788"/>
                    <a:pt x="99007" y="21479"/>
                  </a:cubicBezTo>
                  <a:cubicBezTo>
                    <a:pt x="99192" y="21597"/>
                    <a:pt x="99367" y="21648"/>
                    <a:pt x="99531" y="21648"/>
                  </a:cubicBezTo>
                  <a:cubicBezTo>
                    <a:pt x="100207" y="21648"/>
                    <a:pt x="100708" y="20784"/>
                    <a:pt x="101098" y="20200"/>
                  </a:cubicBezTo>
                  <a:cubicBezTo>
                    <a:pt x="102256" y="18472"/>
                    <a:pt x="104088" y="17055"/>
                    <a:pt x="105729" y="16536"/>
                  </a:cubicBezTo>
                  <a:cubicBezTo>
                    <a:pt x="109220" y="15396"/>
                    <a:pt x="112486" y="13547"/>
                    <a:pt x="116254" y="13115"/>
                  </a:cubicBezTo>
                  <a:cubicBezTo>
                    <a:pt x="117965" y="12907"/>
                    <a:pt x="119935" y="12320"/>
                    <a:pt x="120021" y="9883"/>
                  </a:cubicBezTo>
                  <a:cubicBezTo>
                    <a:pt x="120021" y="9693"/>
                    <a:pt x="120349" y="9485"/>
                    <a:pt x="120557" y="9330"/>
                  </a:cubicBezTo>
                  <a:cubicBezTo>
                    <a:pt x="121663" y="8552"/>
                    <a:pt x="123132" y="8034"/>
                    <a:pt x="122631" y="6202"/>
                  </a:cubicBezTo>
                  <a:cubicBezTo>
                    <a:pt x="122594" y="6055"/>
                    <a:pt x="122626" y="6020"/>
                    <a:pt x="122682" y="6020"/>
                  </a:cubicBezTo>
                  <a:cubicBezTo>
                    <a:pt x="122731" y="6020"/>
                    <a:pt x="122799" y="6046"/>
                    <a:pt x="122855" y="6046"/>
                  </a:cubicBezTo>
                  <a:cubicBezTo>
                    <a:pt x="122928" y="6051"/>
                    <a:pt x="122998" y="6053"/>
                    <a:pt x="123064" y="6053"/>
                  </a:cubicBezTo>
                  <a:cubicBezTo>
                    <a:pt x="124269" y="6053"/>
                    <a:pt x="124381" y="5321"/>
                    <a:pt x="123840" y="4387"/>
                  </a:cubicBezTo>
                  <a:cubicBezTo>
                    <a:pt x="123581" y="3921"/>
                    <a:pt x="123875" y="3955"/>
                    <a:pt x="124048" y="3817"/>
                  </a:cubicBezTo>
                  <a:cubicBezTo>
                    <a:pt x="125240" y="2867"/>
                    <a:pt x="126640" y="2728"/>
                    <a:pt x="128092" y="2659"/>
                  </a:cubicBezTo>
                  <a:cubicBezTo>
                    <a:pt x="128575" y="2625"/>
                    <a:pt x="129180" y="2521"/>
                    <a:pt x="129249" y="1934"/>
                  </a:cubicBezTo>
                  <a:cubicBezTo>
                    <a:pt x="129301" y="1363"/>
                    <a:pt x="128714" y="1242"/>
                    <a:pt x="128299" y="1190"/>
                  </a:cubicBezTo>
                  <a:cubicBezTo>
                    <a:pt x="125707" y="948"/>
                    <a:pt x="123132" y="430"/>
                    <a:pt x="120557" y="171"/>
                  </a:cubicBezTo>
                  <a:cubicBezTo>
                    <a:pt x="119360" y="50"/>
                    <a:pt x="118163" y="0"/>
                    <a:pt x="116966"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31"/>
            <p:cNvSpPr/>
            <p:nvPr/>
          </p:nvSpPr>
          <p:spPr>
            <a:xfrm>
              <a:off x="1581325" y="1051125"/>
              <a:ext cx="283000" cy="91675"/>
            </a:xfrm>
            <a:custGeom>
              <a:rect b="b" l="l" r="r" t="t"/>
              <a:pathLst>
                <a:path extrusionOk="0" h="3667" w="11320">
                  <a:moveTo>
                    <a:pt x="6214" y="0"/>
                  </a:moveTo>
                  <a:cubicBezTo>
                    <a:pt x="5926" y="0"/>
                    <a:pt x="5584" y="48"/>
                    <a:pt x="5219" y="71"/>
                  </a:cubicBezTo>
                  <a:cubicBezTo>
                    <a:pt x="5082" y="56"/>
                    <a:pt x="4943" y="49"/>
                    <a:pt x="4804" y="49"/>
                  </a:cubicBezTo>
                  <a:cubicBezTo>
                    <a:pt x="3493" y="49"/>
                    <a:pt x="2115" y="667"/>
                    <a:pt x="709" y="1073"/>
                  </a:cubicBezTo>
                  <a:cubicBezTo>
                    <a:pt x="432" y="1177"/>
                    <a:pt x="208" y="1401"/>
                    <a:pt x="69" y="1678"/>
                  </a:cubicBezTo>
                  <a:cubicBezTo>
                    <a:pt x="0" y="1781"/>
                    <a:pt x="242" y="2213"/>
                    <a:pt x="363" y="2231"/>
                  </a:cubicBezTo>
                  <a:cubicBezTo>
                    <a:pt x="2163" y="2438"/>
                    <a:pt x="3786" y="3667"/>
                    <a:pt x="5640" y="3667"/>
                  </a:cubicBezTo>
                  <a:cubicBezTo>
                    <a:pt x="6100" y="3667"/>
                    <a:pt x="6574" y="3591"/>
                    <a:pt x="7068" y="3406"/>
                  </a:cubicBezTo>
                  <a:cubicBezTo>
                    <a:pt x="7396" y="3281"/>
                    <a:pt x="7767" y="3236"/>
                    <a:pt x="8142" y="3236"/>
                  </a:cubicBezTo>
                  <a:cubicBezTo>
                    <a:pt x="8439" y="3236"/>
                    <a:pt x="8738" y="3264"/>
                    <a:pt x="9021" y="3302"/>
                  </a:cubicBezTo>
                  <a:cubicBezTo>
                    <a:pt x="9277" y="3340"/>
                    <a:pt x="9523" y="3370"/>
                    <a:pt x="9759" y="3370"/>
                  </a:cubicBezTo>
                  <a:cubicBezTo>
                    <a:pt x="10271" y="3370"/>
                    <a:pt x="10728" y="3229"/>
                    <a:pt x="11095" y="2732"/>
                  </a:cubicBezTo>
                  <a:cubicBezTo>
                    <a:pt x="11320" y="2473"/>
                    <a:pt x="11268" y="2075"/>
                    <a:pt x="10991" y="1885"/>
                  </a:cubicBezTo>
                  <a:cubicBezTo>
                    <a:pt x="10479" y="1524"/>
                    <a:pt x="10006" y="1077"/>
                    <a:pt x="9430" y="1077"/>
                  </a:cubicBezTo>
                  <a:cubicBezTo>
                    <a:pt x="9151" y="1077"/>
                    <a:pt x="8847" y="1182"/>
                    <a:pt x="8503" y="1453"/>
                  </a:cubicBezTo>
                  <a:cubicBezTo>
                    <a:pt x="8280" y="1626"/>
                    <a:pt x="7919" y="1737"/>
                    <a:pt x="7612" y="1737"/>
                  </a:cubicBezTo>
                  <a:cubicBezTo>
                    <a:pt x="7277" y="1737"/>
                    <a:pt x="7006" y="1605"/>
                    <a:pt x="7051" y="1280"/>
                  </a:cubicBezTo>
                  <a:cubicBezTo>
                    <a:pt x="7179" y="207"/>
                    <a:pt x="6812" y="0"/>
                    <a:pt x="6214"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31"/>
            <p:cNvSpPr/>
            <p:nvPr/>
          </p:nvSpPr>
          <p:spPr>
            <a:xfrm>
              <a:off x="3144425" y="1319375"/>
              <a:ext cx="213450" cy="95575"/>
            </a:xfrm>
            <a:custGeom>
              <a:rect b="b" l="l" r="r" t="t"/>
              <a:pathLst>
                <a:path extrusionOk="0" h="3823" w="8538">
                  <a:moveTo>
                    <a:pt x="6155" y="1"/>
                  </a:moveTo>
                  <a:cubicBezTo>
                    <a:pt x="6054" y="1"/>
                    <a:pt x="5950" y="7"/>
                    <a:pt x="5842" y="20"/>
                  </a:cubicBezTo>
                  <a:cubicBezTo>
                    <a:pt x="4846" y="139"/>
                    <a:pt x="3874" y="469"/>
                    <a:pt x="2859" y="469"/>
                  </a:cubicBezTo>
                  <a:cubicBezTo>
                    <a:pt x="2396" y="469"/>
                    <a:pt x="1923" y="400"/>
                    <a:pt x="1435" y="211"/>
                  </a:cubicBezTo>
                  <a:cubicBezTo>
                    <a:pt x="1292" y="150"/>
                    <a:pt x="1133" y="113"/>
                    <a:pt x="974" y="113"/>
                  </a:cubicBezTo>
                  <a:cubicBezTo>
                    <a:pt x="501" y="113"/>
                    <a:pt x="35" y="441"/>
                    <a:pt x="35" y="1438"/>
                  </a:cubicBezTo>
                  <a:cubicBezTo>
                    <a:pt x="1" y="3771"/>
                    <a:pt x="1573" y="3580"/>
                    <a:pt x="3025" y="3822"/>
                  </a:cubicBezTo>
                  <a:cubicBezTo>
                    <a:pt x="4338" y="3753"/>
                    <a:pt x="5617" y="3408"/>
                    <a:pt x="6792" y="2837"/>
                  </a:cubicBezTo>
                  <a:cubicBezTo>
                    <a:pt x="7415" y="2526"/>
                    <a:pt x="8538" y="2474"/>
                    <a:pt x="8192" y="1541"/>
                  </a:cubicBezTo>
                  <a:cubicBezTo>
                    <a:pt x="7892" y="720"/>
                    <a:pt x="7218" y="1"/>
                    <a:pt x="6155"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31"/>
            <p:cNvSpPr/>
            <p:nvPr/>
          </p:nvSpPr>
          <p:spPr>
            <a:xfrm>
              <a:off x="1453000" y="2509000"/>
              <a:ext cx="263575" cy="113100"/>
            </a:xfrm>
            <a:custGeom>
              <a:rect b="b" l="l" r="r" t="t"/>
              <a:pathLst>
                <a:path extrusionOk="0" h="4524" w="10543">
                  <a:moveTo>
                    <a:pt x="3451" y="1"/>
                  </a:moveTo>
                  <a:cubicBezTo>
                    <a:pt x="2445" y="1"/>
                    <a:pt x="1486" y="228"/>
                    <a:pt x="761" y="702"/>
                  </a:cubicBezTo>
                  <a:cubicBezTo>
                    <a:pt x="398" y="927"/>
                    <a:pt x="1" y="1186"/>
                    <a:pt x="243" y="1687"/>
                  </a:cubicBezTo>
                  <a:cubicBezTo>
                    <a:pt x="390" y="1972"/>
                    <a:pt x="609" y="2083"/>
                    <a:pt x="855" y="2083"/>
                  </a:cubicBezTo>
                  <a:cubicBezTo>
                    <a:pt x="1012" y="2083"/>
                    <a:pt x="1180" y="2038"/>
                    <a:pt x="1349" y="1964"/>
                  </a:cubicBezTo>
                  <a:cubicBezTo>
                    <a:pt x="1677" y="1828"/>
                    <a:pt x="1990" y="1776"/>
                    <a:pt x="2298" y="1776"/>
                  </a:cubicBezTo>
                  <a:cubicBezTo>
                    <a:pt x="2932" y="1776"/>
                    <a:pt x="3543" y="1997"/>
                    <a:pt x="4217" y="2171"/>
                  </a:cubicBezTo>
                  <a:cubicBezTo>
                    <a:pt x="5708" y="2540"/>
                    <a:pt x="6405" y="4523"/>
                    <a:pt x="7868" y="4523"/>
                  </a:cubicBezTo>
                  <a:cubicBezTo>
                    <a:pt x="8118" y="4523"/>
                    <a:pt x="8391" y="4465"/>
                    <a:pt x="8693" y="4332"/>
                  </a:cubicBezTo>
                  <a:cubicBezTo>
                    <a:pt x="8824" y="4337"/>
                    <a:pt x="8947" y="4340"/>
                    <a:pt x="9062" y="4340"/>
                  </a:cubicBezTo>
                  <a:cubicBezTo>
                    <a:pt x="10032" y="4340"/>
                    <a:pt x="10475" y="4144"/>
                    <a:pt x="10491" y="3727"/>
                  </a:cubicBezTo>
                  <a:cubicBezTo>
                    <a:pt x="10542" y="2897"/>
                    <a:pt x="9817" y="2724"/>
                    <a:pt x="9264" y="2517"/>
                  </a:cubicBezTo>
                  <a:cubicBezTo>
                    <a:pt x="8711" y="2292"/>
                    <a:pt x="8209" y="1964"/>
                    <a:pt x="7777" y="1567"/>
                  </a:cubicBezTo>
                  <a:cubicBezTo>
                    <a:pt x="6685" y="547"/>
                    <a:pt x="5011" y="1"/>
                    <a:pt x="3451"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31"/>
            <p:cNvSpPr/>
            <p:nvPr/>
          </p:nvSpPr>
          <p:spPr>
            <a:xfrm>
              <a:off x="1880725" y="1020350"/>
              <a:ext cx="162025" cy="112025"/>
            </a:xfrm>
            <a:custGeom>
              <a:rect b="b" l="l" r="r" t="t"/>
              <a:pathLst>
                <a:path extrusionOk="0" h="4481" w="6481">
                  <a:moveTo>
                    <a:pt x="4294" y="0"/>
                  </a:moveTo>
                  <a:cubicBezTo>
                    <a:pt x="4062" y="0"/>
                    <a:pt x="3818" y="44"/>
                    <a:pt x="3560" y="144"/>
                  </a:cubicBezTo>
                  <a:cubicBezTo>
                    <a:pt x="3094" y="317"/>
                    <a:pt x="2593" y="541"/>
                    <a:pt x="2886" y="1198"/>
                  </a:cubicBezTo>
                  <a:cubicBezTo>
                    <a:pt x="3042" y="1509"/>
                    <a:pt x="3232" y="1820"/>
                    <a:pt x="3457" y="2114"/>
                  </a:cubicBezTo>
                  <a:cubicBezTo>
                    <a:pt x="3147" y="2260"/>
                    <a:pt x="2851" y="2348"/>
                    <a:pt x="2545" y="2348"/>
                  </a:cubicBezTo>
                  <a:cubicBezTo>
                    <a:pt x="2270" y="2348"/>
                    <a:pt x="1987" y="2277"/>
                    <a:pt x="1677" y="2114"/>
                  </a:cubicBezTo>
                  <a:cubicBezTo>
                    <a:pt x="1531" y="2037"/>
                    <a:pt x="1393" y="2002"/>
                    <a:pt x="1262" y="2002"/>
                  </a:cubicBezTo>
                  <a:cubicBezTo>
                    <a:pt x="867" y="2002"/>
                    <a:pt x="545" y="2320"/>
                    <a:pt x="311" y="2736"/>
                  </a:cubicBezTo>
                  <a:cubicBezTo>
                    <a:pt x="0" y="3289"/>
                    <a:pt x="467" y="3479"/>
                    <a:pt x="813" y="3807"/>
                  </a:cubicBezTo>
                  <a:cubicBezTo>
                    <a:pt x="1327" y="4309"/>
                    <a:pt x="1837" y="4480"/>
                    <a:pt x="2344" y="4480"/>
                  </a:cubicBezTo>
                  <a:cubicBezTo>
                    <a:pt x="3164" y="4480"/>
                    <a:pt x="3976" y="4032"/>
                    <a:pt x="4787" y="3807"/>
                  </a:cubicBezTo>
                  <a:lnTo>
                    <a:pt x="5081" y="3514"/>
                  </a:lnTo>
                  <a:cubicBezTo>
                    <a:pt x="5237" y="2788"/>
                    <a:pt x="5098" y="1924"/>
                    <a:pt x="6204" y="1734"/>
                  </a:cubicBezTo>
                  <a:cubicBezTo>
                    <a:pt x="6464" y="1699"/>
                    <a:pt x="6481" y="1129"/>
                    <a:pt x="6222" y="921"/>
                  </a:cubicBezTo>
                  <a:cubicBezTo>
                    <a:pt x="5644" y="436"/>
                    <a:pt x="5027" y="0"/>
                    <a:pt x="4294"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31"/>
            <p:cNvSpPr/>
            <p:nvPr/>
          </p:nvSpPr>
          <p:spPr>
            <a:xfrm>
              <a:off x="1688900" y="2603450"/>
              <a:ext cx="165050" cy="73950"/>
            </a:xfrm>
            <a:custGeom>
              <a:rect b="b" l="l" r="r" t="t"/>
              <a:pathLst>
                <a:path extrusionOk="0" h="2958" w="6602">
                  <a:moveTo>
                    <a:pt x="2842" y="0"/>
                  </a:moveTo>
                  <a:cubicBezTo>
                    <a:pt x="2588" y="0"/>
                    <a:pt x="2332" y="28"/>
                    <a:pt x="2074" y="87"/>
                  </a:cubicBezTo>
                  <a:cubicBezTo>
                    <a:pt x="1452" y="225"/>
                    <a:pt x="1055" y="1331"/>
                    <a:pt x="225" y="1694"/>
                  </a:cubicBezTo>
                  <a:cubicBezTo>
                    <a:pt x="0" y="1798"/>
                    <a:pt x="277" y="2247"/>
                    <a:pt x="536" y="2454"/>
                  </a:cubicBezTo>
                  <a:cubicBezTo>
                    <a:pt x="957" y="2789"/>
                    <a:pt x="2162" y="2958"/>
                    <a:pt x="3373" y="2958"/>
                  </a:cubicBezTo>
                  <a:cubicBezTo>
                    <a:pt x="4599" y="2958"/>
                    <a:pt x="5830" y="2785"/>
                    <a:pt x="6256" y="2437"/>
                  </a:cubicBezTo>
                  <a:cubicBezTo>
                    <a:pt x="6395" y="2282"/>
                    <a:pt x="6515" y="2109"/>
                    <a:pt x="6602" y="1919"/>
                  </a:cubicBezTo>
                  <a:cubicBezTo>
                    <a:pt x="6481" y="1711"/>
                    <a:pt x="6429" y="1469"/>
                    <a:pt x="6291" y="1366"/>
                  </a:cubicBezTo>
                  <a:cubicBezTo>
                    <a:pt x="5231" y="636"/>
                    <a:pt x="4065" y="0"/>
                    <a:pt x="2842"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31"/>
            <p:cNvSpPr/>
            <p:nvPr/>
          </p:nvSpPr>
          <p:spPr>
            <a:xfrm>
              <a:off x="1922200" y="1344925"/>
              <a:ext cx="129625" cy="64525"/>
            </a:xfrm>
            <a:custGeom>
              <a:rect b="b" l="l" r="r" t="t"/>
              <a:pathLst>
                <a:path extrusionOk="0" h="2581" w="5185">
                  <a:moveTo>
                    <a:pt x="1901" y="1"/>
                  </a:moveTo>
                  <a:lnTo>
                    <a:pt x="1227" y="467"/>
                  </a:lnTo>
                  <a:cubicBezTo>
                    <a:pt x="934" y="1020"/>
                    <a:pt x="0" y="1383"/>
                    <a:pt x="415" y="2144"/>
                  </a:cubicBezTo>
                  <a:cubicBezTo>
                    <a:pt x="602" y="2475"/>
                    <a:pt x="838" y="2581"/>
                    <a:pt x="1096" y="2581"/>
                  </a:cubicBezTo>
                  <a:cubicBezTo>
                    <a:pt x="1482" y="2581"/>
                    <a:pt x="1915" y="2344"/>
                    <a:pt x="2299" y="2282"/>
                  </a:cubicBezTo>
                  <a:cubicBezTo>
                    <a:pt x="2552" y="2236"/>
                    <a:pt x="2806" y="2213"/>
                    <a:pt x="3064" y="2213"/>
                  </a:cubicBezTo>
                  <a:cubicBezTo>
                    <a:pt x="3194" y="2213"/>
                    <a:pt x="3324" y="2219"/>
                    <a:pt x="3457" y="2230"/>
                  </a:cubicBezTo>
                  <a:cubicBezTo>
                    <a:pt x="3730" y="2245"/>
                    <a:pt x="4039" y="2324"/>
                    <a:pt x="4314" y="2324"/>
                  </a:cubicBezTo>
                  <a:cubicBezTo>
                    <a:pt x="4665" y="2324"/>
                    <a:pt x="4959" y="2195"/>
                    <a:pt x="5047" y="1643"/>
                  </a:cubicBezTo>
                  <a:cubicBezTo>
                    <a:pt x="5185" y="744"/>
                    <a:pt x="4563" y="277"/>
                    <a:pt x="3768" y="122"/>
                  </a:cubicBezTo>
                  <a:cubicBezTo>
                    <a:pt x="3146" y="35"/>
                    <a:pt x="2523" y="1"/>
                    <a:pt x="1901"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31"/>
            <p:cNvSpPr/>
            <p:nvPr/>
          </p:nvSpPr>
          <p:spPr>
            <a:xfrm>
              <a:off x="1787825" y="1030550"/>
              <a:ext cx="94250" cy="44825"/>
            </a:xfrm>
            <a:custGeom>
              <a:rect b="b" l="l" r="r" t="t"/>
              <a:pathLst>
                <a:path extrusionOk="0" h="1793" w="3770">
                  <a:moveTo>
                    <a:pt x="2929" y="0"/>
                  </a:moveTo>
                  <a:cubicBezTo>
                    <a:pt x="2800" y="0"/>
                    <a:pt x="2676" y="17"/>
                    <a:pt x="2576" y="47"/>
                  </a:cubicBezTo>
                  <a:cubicBezTo>
                    <a:pt x="2412" y="93"/>
                    <a:pt x="2229" y="105"/>
                    <a:pt x="2039" y="105"/>
                  </a:cubicBezTo>
                  <a:cubicBezTo>
                    <a:pt x="1817" y="105"/>
                    <a:pt x="1584" y="88"/>
                    <a:pt x="1360" y="88"/>
                  </a:cubicBezTo>
                  <a:cubicBezTo>
                    <a:pt x="763" y="88"/>
                    <a:pt x="227" y="208"/>
                    <a:pt x="105" y="1084"/>
                  </a:cubicBezTo>
                  <a:cubicBezTo>
                    <a:pt x="1" y="1792"/>
                    <a:pt x="865" y="1688"/>
                    <a:pt x="1504" y="1740"/>
                  </a:cubicBezTo>
                  <a:cubicBezTo>
                    <a:pt x="2265" y="1568"/>
                    <a:pt x="3405" y="1792"/>
                    <a:pt x="3665" y="652"/>
                  </a:cubicBezTo>
                  <a:cubicBezTo>
                    <a:pt x="3769" y="167"/>
                    <a:pt x="3329" y="0"/>
                    <a:pt x="2929"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31"/>
            <p:cNvSpPr/>
            <p:nvPr/>
          </p:nvSpPr>
          <p:spPr>
            <a:xfrm>
              <a:off x="1870350" y="2639275"/>
              <a:ext cx="59225" cy="44325"/>
            </a:xfrm>
            <a:custGeom>
              <a:rect b="b" l="l" r="r" t="t"/>
              <a:pathLst>
                <a:path extrusionOk="0" h="1773" w="2369">
                  <a:moveTo>
                    <a:pt x="922" y="1"/>
                  </a:moveTo>
                  <a:cubicBezTo>
                    <a:pt x="435" y="1"/>
                    <a:pt x="1" y="156"/>
                    <a:pt x="1" y="762"/>
                  </a:cubicBezTo>
                  <a:cubicBezTo>
                    <a:pt x="1" y="1414"/>
                    <a:pt x="337" y="1773"/>
                    <a:pt x="982" y="1773"/>
                  </a:cubicBezTo>
                  <a:cubicBezTo>
                    <a:pt x="1038" y="1773"/>
                    <a:pt x="1097" y="1770"/>
                    <a:pt x="1158" y="1765"/>
                  </a:cubicBezTo>
                  <a:cubicBezTo>
                    <a:pt x="1711" y="1730"/>
                    <a:pt x="2368" y="1678"/>
                    <a:pt x="2299" y="901"/>
                  </a:cubicBezTo>
                  <a:cubicBezTo>
                    <a:pt x="2264" y="175"/>
                    <a:pt x="1642" y="2"/>
                    <a:pt x="1003" y="2"/>
                  </a:cubicBezTo>
                  <a:cubicBezTo>
                    <a:pt x="976" y="1"/>
                    <a:pt x="949" y="1"/>
                    <a:pt x="922"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31"/>
            <p:cNvSpPr/>
            <p:nvPr/>
          </p:nvSpPr>
          <p:spPr>
            <a:xfrm>
              <a:off x="2264800" y="4630125"/>
              <a:ext cx="62675" cy="39225"/>
            </a:xfrm>
            <a:custGeom>
              <a:rect b="b" l="l" r="r" t="t"/>
              <a:pathLst>
                <a:path extrusionOk="0" h="1569" w="2507">
                  <a:moveTo>
                    <a:pt x="1176" y="52"/>
                  </a:moveTo>
                  <a:cubicBezTo>
                    <a:pt x="675" y="87"/>
                    <a:pt x="1" y="1"/>
                    <a:pt x="1" y="813"/>
                  </a:cubicBezTo>
                  <a:cubicBezTo>
                    <a:pt x="1" y="1241"/>
                    <a:pt x="341" y="1568"/>
                    <a:pt x="742" y="1568"/>
                  </a:cubicBezTo>
                  <a:cubicBezTo>
                    <a:pt x="811" y="1568"/>
                    <a:pt x="881" y="1559"/>
                    <a:pt x="951" y="1539"/>
                  </a:cubicBezTo>
                  <a:cubicBezTo>
                    <a:pt x="1077" y="1515"/>
                    <a:pt x="1221" y="1513"/>
                    <a:pt x="1369" y="1513"/>
                  </a:cubicBezTo>
                  <a:cubicBezTo>
                    <a:pt x="1403" y="1513"/>
                    <a:pt x="1437" y="1513"/>
                    <a:pt x="1471" y="1513"/>
                  </a:cubicBezTo>
                  <a:cubicBezTo>
                    <a:pt x="1947" y="1513"/>
                    <a:pt x="2434" y="1491"/>
                    <a:pt x="2472" y="830"/>
                  </a:cubicBezTo>
                  <a:cubicBezTo>
                    <a:pt x="2506" y="52"/>
                    <a:pt x="1781" y="87"/>
                    <a:pt x="1176" y="52"/>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31"/>
            <p:cNvSpPr/>
            <p:nvPr/>
          </p:nvSpPr>
          <p:spPr>
            <a:xfrm>
              <a:off x="1604225" y="2645350"/>
              <a:ext cx="56175" cy="38275"/>
            </a:xfrm>
            <a:custGeom>
              <a:rect b="b" l="l" r="r" t="t"/>
              <a:pathLst>
                <a:path extrusionOk="0" h="1531" w="2247">
                  <a:moveTo>
                    <a:pt x="1003" y="1"/>
                  </a:moveTo>
                  <a:cubicBezTo>
                    <a:pt x="536" y="35"/>
                    <a:pt x="0" y="1"/>
                    <a:pt x="17" y="554"/>
                  </a:cubicBezTo>
                  <a:cubicBezTo>
                    <a:pt x="17" y="1297"/>
                    <a:pt x="640" y="1452"/>
                    <a:pt x="1262" y="1522"/>
                  </a:cubicBezTo>
                  <a:cubicBezTo>
                    <a:pt x="1319" y="1528"/>
                    <a:pt x="1377" y="1531"/>
                    <a:pt x="1434" y="1531"/>
                  </a:cubicBezTo>
                  <a:cubicBezTo>
                    <a:pt x="1857" y="1531"/>
                    <a:pt x="2247" y="1352"/>
                    <a:pt x="2247" y="865"/>
                  </a:cubicBezTo>
                  <a:cubicBezTo>
                    <a:pt x="2247" y="18"/>
                    <a:pt x="1504" y="139"/>
                    <a:pt x="1003"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31"/>
            <p:cNvSpPr/>
            <p:nvPr/>
          </p:nvSpPr>
          <p:spPr>
            <a:xfrm>
              <a:off x="7045475" y="3384250"/>
              <a:ext cx="47375" cy="53550"/>
            </a:xfrm>
            <a:custGeom>
              <a:rect b="b" l="l" r="r" t="t"/>
              <a:pathLst>
                <a:path extrusionOk="0" h="2142" w="1895">
                  <a:moveTo>
                    <a:pt x="416" y="1"/>
                  </a:moveTo>
                  <a:cubicBezTo>
                    <a:pt x="93" y="1"/>
                    <a:pt x="0" y="338"/>
                    <a:pt x="63" y="618"/>
                  </a:cubicBezTo>
                  <a:cubicBezTo>
                    <a:pt x="201" y="1292"/>
                    <a:pt x="339" y="2035"/>
                    <a:pt x="1203" y="2139"/>
                  </a:cubicBezTo>
                  <a:cubicBezTo>
                    <a:pt x="1224" y="2141"/>
                    <a:pt x="1245" y="2142"/>
                    <a:pt x="1265" y="2142"/>
                  </a:cubicBezTo>
                  <a:cubicBezTo>
                    <a:pt x="1645" y="2142"/>
                    <a:pt x="1895" y="1835"/>
                    <a:pt x="1895" y="1327"/>
                  </a:cubicBezTo>
                  <a:cubicBezTo>
                    <a:pt x="1670" y="705"/>
                    <a:pt x="1273" y="169"/>
                    <a:pt x="529" y="13"/>
                  </a:cubicBezTo>
                  <a:cubicBezTo>
                    <a:pt x="489" y="5"/>
                    <a:pt x="451" y="1"/>
                    <a:pt x="416"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31"/>
            <p:cNvSpPr/>
            <p:nvPr/>
          </p:nvSpPr>
          <p:spPr>
            <a:xfrm>
              <a:off x="4291500" y="1250400"/>
              <a:ext cx="54900" cy="37900"/>
            </a:xfrm>
            <a:custGeom>
              <a:rect b="b" l="l" r="r" t="t"/>
              <a:pathLst>
                <a:path extrusionOk="0" h="1516" w="2196">
                  <a:moveTo>
                    <a:pt x="1013" y="0"/>
                  </a:moveTo>
                  <a:cubicBezTo>
                    <a:pt x="676" y="0"/>
                    <a:pt x="369" y="181"/>
                    <a:pt x="190" y="464"/>
                  </a:cubicBezTo>
                  <a:cubicBezTo>
                    <a:pt x="0" y="706"/>
                    <a:pt x="35" y="1034"/>
                    <a:pt x="259" y="1224"/>
                  </a:cubicBezTo>
                  <a:cubicBezTo>
                    <a:pt x="466" y="1444"/>
                    <a:pt x="678" y="1515"/>
                    <a:pt x="892" y="1515"/>
                  </a:cubicBezTo>
                  <a:cubicBezTo>
                    <a:pt x="1233" y="1515"/>
                    <a:pt x="1579" y="1336"/>
                    <a:pt x="1919" y="1293"/>
                  </a:cubicBezTo>
                  <a:cubicBezTo>
                    <a:pt x="2195" y="567"/>
                    <a:pt x="1901" y="153"/>
                    <a:pt x="1175" y="14"/>
                  </a:cubicBezTo>
                  <a:cubicBezTo>
                    <a:pt x="1121" y="5"/>
                    <a:pt x="1066" y="0"/>
                    <a:pt x="1013"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31"/>
            <p:cNvSpPr/>
            <p:nvPr/>
          </p:nvSpPr>
          <p:spPr>
            <a:xfrm>
              <a:off x="6323375" y="3314875"/>
              <a:ext cx="50125" cy="37325"/>
            </a:xfrm>
            <a:custGeom>
              <a:rect b="b" l="l" r="r" t="t"/>
              <a:pathLst>
                <a:path extrusionOk="0" h="1493" w="2005">
                  <a:moveTo>
                    <a:pt x="754" y="1"/>
                  </a:moveTo>
                  <a:cubicBezTo>
                    <a:pt x="409" y="1"/>
                    <a:pt x="93" y="129"/>
                    <a:pt x="52" y="542"/>
                  </a:cubicBezTo>
                  <a:cubicBezTo>
                    <a:pt x="0" y="1198"/>
                    <a:pt x="536" y="1371"/>
                    <a:pt x="1106" y="1492"/>
                  </a:cubicBezTo>
                  <a:cubicBezTo>
                    <a:pt x="1504" y="1475"/>
                    <a:pt x="1988" y="1440"/>
                    <a:pt x="1988" y="905"/>
                  </a:cubicBezTo>
                  <a:cubicBezTo>
                    <a:pt x="2005" y="317"/>
                    <a:pt x="1504" y="110"/>
                    <a:pt x="1020" y="23"/>
                  </a:cubicBezTo>
                  <a:cubicBezTo>
                    <a:pt x="932" y="9"/>
                    <a:pt x="842" y="1"/>
                    <a:pt x="754"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p31"/>
            <p:cNvSpPr/>
            <p:nvPr/>
          </p:nvSpPr>
          <p:spPr>
            <a:xfrm>
              <a:off x="6680225" y="1890750"/>
              <a:ext cx="46075" cy="42200"/>
            </a:xfrm>
            <a:custGeom>
              <a:rect b="b" l="l" r="r" t="t"/>
              <a:pathLst>
                <a:path extrusionOk="0" h="1688" w="1843">
                  <a:moveTo>
                    <a:pt x="1376" y="1"/>
                  </a:moveTo>
                  <a:cubicBezTo>
                    <a:pt x="1345" y="1"/>
                    <a:pt x="1312" y="4"/>
                    <a:pt x="1280" y="11"/>
                  </a:cubicBezTo>
                  <a:cubicBezTo>
                    <a:pt x="675" y="29"/>
                    <a:pt x="156" y="478"/>
                    <a:pt x="70" y="1083"/>
                  </a:cubicBezTo>
                  <a:cubicBezTo>
                    <a:pt x="1" y="1446"/>
                    <a:pt x="208" y="1670"/>
                    <a:pt x="675" y="1688"/>
                  </a:cubicBezTo>
                  <a:cubicBezTo>
                    <a:pt x="1193" y="1480"/>
                    <a:pt x="1643" y="1135"/>
                    <a:pt x="1781" y="513"/>
                  </a:cubicBezTo>
                  <a:cubicBezTo>
                    <a:pt x="1843" y="250"/>
                    <a:pt x="1642" y="1"/>
                    <a:pt x="1376"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31"/>
            <p:cNvSpPr/>
            <p:nvPr/>
          </p:nvSpPr>
          <p:spPr>
            <a:xfrm>
              <a:off x="3550975" y="1955400"/>
              <a:ext cx="53600" cy="126175"/>
            </a:xfrm>
            <a:custGeom>
              <a:rect b="b" l="l" r="r" t="t"/>
              <a:pathLst>
                <a:path extrusionOk="0" h="5047" w="2144">
                  <a:moveTo>
                    <a:pt x="1297" y="0"/>
                  </a:moveTo>
                  <a:cubicBezTo>
                    <a:pt x="778" y="0"/>
                    <a:pt x="260" y="363"/>
                    <a:pt x="364" y="795"/>
                  </a:cubicBezTo>
                  <a:cubicBezTo>
                    <a:pt x="640" y="1850"/>
                    <a:pt x="122" y="2731"/>
                    <a:pt x="1" y="3491"/>
                  </a:cubicBezTo>
                  <a:cubicBezTo>
                    <a:pt x="70" y="4338"/>
                    <a:pt x="1" y="5047"/>
                    <a:pt x="951" y="5047"/>
                  </a:cubicBezTo>
                  <a:cubicBezTo>
                    <a:pt x="1781" y="5047"/>
                    <a:pt x="1971" y="4476"/>
                    <a:pt x="2040" y="3785"/>
                  </a:cubicBezTo>
                  <a:cubicBezTo>
                    <a:pt x="2144" y="2748"/>
                    <a:pt x="1642" y="1746"/>
                    <a:pt x="1936" y="692"/>
                  </a:cubicBezTo>
                  <a:cubicBezTo>
                    <a:pt x="2023" y="381"/>
                    <a:pt x="1712" y="0"/>
                    <a:pt x="1297"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p31"/>
            <p:cNvSpPr/>
            <p:nvPr/>
          </p:nvSpPr>
          <p:spPr>
            <a:xfrm>
              <a:off x="3910000" y="2161475"/>
              <a:ext cx="93775" cy="45400"/>
            </a:xfrm>
            <a:custGeom>
              <a:rect b="b" l="l" r="r" t="t"/>
              <a:pathLst>
                <a:path extrusionOk="0" h="1816" w="3751">
                  <a:moveTo>
                    <a:pt x="1383" y="1"/>
                  </a:moveTo>
                  <a:cubicBezTo>
                    <a:pt x="778" y="87"/>
                    <a:pt x="1" y="18"/>
                    <a:pt x="122" y="640"/>
                  </a:cubicBezTo>
                  <a:cubicBezTo>
                    <a:pt x="329" y="1625"/>
                    <a:pt x="1297" y="1815"/>
                    <a:pt x="2195" y="1815"/>
                  </a:cubicBezTo>
                  <a:cubicBezTo>
                    <a:pt x="2835" y="1815"/>
                    <a:pt x="3751" y="1712"/>
                    <a:pt x="3613" y="951"/>
                  </a:cubicBezTo>
                  <a:cubicBezTo>
                    <a:pt x="3466" y="240"/>
                    <a:pt x="2970" y="188"/>
                    <a:pt x="2455" y="188"/>
                  </a:cubicBezTo>
                  <a:cubicBezTo>
                    <a:pt x="2366" y="188"/>
                    <a:pt x="2276" y="189"/>
                    <a:pt x="2187" y="189"/>
                  </a:cubicBezTo>
                  <a:cubicBezTo>
                    <a:pt x="1880" y="189"/>
                    <a:pt x="1588" y="170"/>
                    <a:pt x="1383"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31"/>
            <p:cNvSpPr/>
            <p:nvPr/>
          </p:nvSpPr>
          <p:spPr>
            <a:xfrm>
              <a:off x="4125600" y="2173875"/>
              <a:ext cx="50575" cy="37600"/>
            </a:xfrm>
            <a:custGeom>
              <a:rect b="b" l="l" r="r" t="t"/>
              <a:pathLst>
                <a:path extrusionOk="0" h="1504" w="2023">
                  <a:moveTo>
                    <a:pt x="1294" y="1"/>
                  </a:moveTo>
                  <a:cubicBezTo>
                    <a:pt x="1249" y="1"/>
                    <a:pt x="1204" y="3"/>
                    <a:pt x="1158" y="6"/>
                  </a:cubicBezTo>
                  <a:cubicBezTo>
                    <a:pt x="691" y="144"/>
                    <a:pt x="0" y="109"/>
                    <a:pt x="17" y="904"/>
                  </a:cubicBezTo>
                  <a:cubicBezTo>
                    <a:pt x="17" y="1352"/>
                    <a:pt x="364" y="1503"/>
                    <a:pt x="748" y="1503"/>
                  </a:cubicBezTo>
                  <a:cubicBezTo>
                    <a:pt x="809" y="1503"/>
                    <a:pt x="872" y="1499"/>
                    <a:pt x="933" y="1492"/>
                  </a:cubicBezTo>
                  <a:cubicBezTo>
                    <a:pt x="1486" y="1440"/>
                    <a:pt x="2022" y="1233"/>
                    <a:pt x="2022" y="593"/>
                  </a:cubicBezTo>
                  <a:cubicBezTo>
                    <a:pt x="2022" y="156"/>
                    <a:pt x="1711" y="1"/>
                    <a:pt x="1294" y="1"/>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31"/>
            <p:cNvSpPr/>
            <p:nvPr/>
          </p:nvSpPr>
          <p:spPr>
            <a:xfrm>
              <a:off x="3415775" y="2038325"/>
              <a:ext cx="44925" cy="38175"/>
            </a:xfrm>
            <a:custGeom>
              <a:rect b="b" l="l" r="r" t="t"/>
              <a:pathLst>
                <a:path extrusionOk="0" h="1527" w="1797">
                  <a:moveTo>
                    <a:pt x="812" y="0"/>
                  </a:moveTo>
                  <a:cubicBezTo>
                    <a:pt x="383" y="0"/>
                    <a:pt x="1" y="211"/>
                    <a:pt x="34" y="710"/>
                  </a:cubicBezTo>
                  <a:cubicBezTo>
                    <a:pt x="34" y="1164"/>
                    <a:pt x="400" y="1527"/>
                    <a:pt x="845" y="1527"/>
                  </a:cubicBezTo>
                  <a:cubicBezTo>
                    <a:pt x="874" y="1527"/>
                    <a:pt x="903" y="1525"/>
                    <a:pt x="933" y="1522"/>
                  </a:cubicBezTo>
                  <a:cubicBezTo>
                    <a:pt x="1382" y="1522"/>
                    <a:pt x="1745" y="1315"/>
                    <a:pt x="1797" y="796"/>
                  </a:cubicBezTo>
                  <a:cubicBezTo>
                    <a:pt x="1745" y="226"/>
                    <a:pt x="1330" y="19"/>
                    <a:pt x="864" y="1"/>
                  </a:cubicBezTo>
                  <a:cubicBezTo>
                    <a:pt x="847" y="1"/>
                    <a:pt x="829" y="0"/>
                    <a:pt x="812" y="0"/>
                  </a:cubicBezTo>
                  <a:close/>
                </a:path>
              </a:pathLst>
            </a:custGeom>
            <a:noFill/>
            <a:ln cap="flat" cmpd="sng" w="9525">
              <a:solidFill>
                <a:schemeClr val="dk1"/>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556" name="Google Shape;556;p31"/>
          <p:cNvPicPr preferRelativeResize="0"/>
          <p:nvPr/>
        </p:nvPicPr>
        <p:blipFill rotWithShape="1">
          <a:blip r:embed="rId3">
            <a:alphaModFix/>
          </a:blip>
          <a:srcRect b="33579" l="32241" r="34731" t="33062"/>
          <a:stretch/>
        </p:blipFill>
        <p:spPr>
          <a:xfrm>
            <a:off x="525400" y="1698150"/>
            <a:ext cx="3989874" cy="2265625"/>
          </a:xfrm>
          <a:prstGeom prst="rect">
            <a:avLst/>
          </a:prstGeom>
          <a:noFill/>
          <a:ln cap="flat" cmpd="sng" w="19050">
            <a:solidFill>
              <a:schemeClr val="dk1"/>
            </a:solidFill>
            <a:prstDash val="solid"/>
            <a:round/>
            <a:headEnd len="sm" w="sm" type="none"/>
            <a:tailEnd len="sm" w="sm" type="none"/>
          </a:ln>
        </p:spPr>
      </p:pic>
      <p:pic>
        <p:nvPicPr>
          <p:cNvPr id="557" name="Google Shape;557;p31"/>
          <p:cNvPicPr preferRelativeResize="0"/>
          <p:nvPr/>
        </p:nvPicPr>
        <p:blipFill rotWithShape="1">
          <a:blip r:embed="rId4">
            <a:alphaModFix/>
          </a:blip>
          <a:srcRect b="19950" l="32145" r="36183" t="47802"/>
          <a:stretch/>
        </p:blipFill>
        <p:spPr>
          <a:xfrm>
            <a:off x="4607150" y="1698150"/>
            <a:ext cx="3957876" cy="2265625"/>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p32"/>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500"/>
              <a:t>Biorremediación microbiana de metales pesados</a:t>
            </a:r>
            <a:endParaRPr sz="2500"/>
          </a:p>
        </p:txBody>
      </p:sp>
      <p:sp>
        <p:nvSpPr>
          <p:cNvPr id="563" name="Google Shape;563;p32"/>
          <p:cNvSpPr txBox="1"/>
          <p:nvPr>
            <p:ph idx="3" type="title"/>
          </p:nvPr>
        </p:nvSpPr>
        <p:spPr>
          <a:xfrm>
            <a:off x="605325" y="4087625"/>
            <a:ext cx="1505100" cy="349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600"/>
              <a:t>Biosorción</a:t>
            </a:r>
            <a:endParaRPr sz="1600"/>
          </a:p>
        </p:txBody>
      </p:sp>
      <p:sp>
        <p:nvSpPr>
          <p:cNvPr id="564" name="Google Shape;564;p32"/>
          <p:cNvSpPr txBox="1"/>
          <p:nvPr>
            <p:ph idx="5" type="title"/>
          </p:nvPr>
        </p:nvSpPr>
        <p:spPr>
          <a:xfrm>
            <a:off x="2396375" y="4087625"/>
            <a:ext cx="1947300" cy="349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600"/>
              <a:t>Bioacumulación</a:t>
            </a:r>
            <a:endParaRPr sz="1600"/>
          </a:p>
          <a:p>
            <a:pPr indent="0" lvl="0" marL="0" rtl="0" algn="ctr">
              <a:spcBef>
                <a:spcPts val="0"/>
              </a:spcBef>
              <a:spcAft>
                <a:spcPts val="0"/>
              </a:spcAft>
              <a:buNone/>
            </a:pPr>
            <a:r>
              <a:t/>
            </a:r>
            <a:endParaRPr/>
          </a:p>
        </p:txBody>
      </p:sp>
      <p:sp>
        <p:nvSpPr>
          <p:cNvPr id="565" name="Google Shape;565;p32"/>
          <p:cNvSpPr txBox="1"/>
          <p:nvPr>
            <p:ph idx="8" type="title"/>
          </p:nvPr>
        </p:nvSpPr>
        <p:spPr>
          <a:xfrm>
            <a:off x="4468063" y="4087625"/>
            <a:ext cx="2095500" cy="349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600"/>
              <a:t>Biotransformación</a:t>
            </a:r>
            <a:endParaRPr sz="1600"/>
          </a:p>
        </p:txBody>
      </p:sp>
      <p:sp>
        <p:nvSpPr>
          <p:cNvPr id="566" name="Google Shape;566;p32"/>
          <p:cNvSpPr txBox="1"/>
          <p:nvPr>
            <p:ph idx="14" type="title"/>
          </p:nvPr>
        </p:nvSpPr>
        <p:spPr>
          <a:xfrm>
            <a:off x="6687975" y="4087625"/>
            <a:ext cx="1850700" cy="349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700"/>
              <a:t>Biolixiviación</a:t>
            </a:r>
            <a:endParaRPr sz="1700"/>
          </a:p>
        </p:txBody>
      </p:sp>
      <p:pic>
        <p:nvPicPr>
          <p:cNvPr id="567" name="Google Shape;567;p32"/>
          <p:cNvPicPr preferRelativeResize="0"/>
          <p:nvPr/>
        </p:nvPicPr>
        <p:blipFill rotWithShape="1">
          <a:blip r:embed="rId3">
            <a:alphaModFix/>
          </a:blip>
          <a:srcRect b="15820" l="17281" r="20397" t="37498"/>
          <a:stretch/>
        </p:blipFill>
        <p:spPr>
          <a:xfrm>
            <a:off x="4630249" y="1657227"/>
            <a:ext cx="3918201" cy="1649761"/>
          </a:xfrm>
          <a:prstGeom prst="rect">
            <a:avLst/>
          </a:prstGeom>
          <a:noFill/>
          <a:ln cap="flat" cmpd="sng" w="19050">
            <a:solidFill>
              <a:srgbClr val="0E2A47"/>
            </a:solidFill>
            <a:prstDash val="solid"/>
            <a:round/>
            <a:headEnd len="sm" w="sm" type="none"/>
            <a:tailEnd len="sm" w="sm" type="none"/>
          </a:ln>
        </p:spPr>
      </p:pic>
      <p:sp>
        <p:nvSpPr>
          <p:cNvPr id="568" name="Google Shape;568;p32"/>
          <p:cNvSpPr txBox="1"/>
          <p:nvPr/>
        </p:nvSpPr>
        <p:spPr>
          <a:xfrm>
            <a:off x="4693650" y="3248825"/>
            <a:ext cx="3791400" cy="307800"/>
          </a:xfrm>
          <a:prstGeom prst="rect">
            <a:avLst/>
          </a:prstGeom>
          <a:noFill/>
          <a:ln>
            <a:noFill/>
          </a:ln>
        </p:spPr>
        <p:txBody>
          <a:bodyPr anchorCtr="0" anchor="t" bIns="91425" lIns="91425" spcFirstLastPara="1" rIns="91425" wrap="square" tIns="91425">
            <a:spAutoFit/>
          </a:bodyPr>
          <a:lstStyle/>
          <a:p>
            <a:pPr indent="-279400" lvl="0" marL="228600" rtl="0" algn="just">
              <a:lnSpc>
                <a:spcPct val="150000"/>
              </a:lnSpc>
              <a:spcBef>
                <a:spcPts val="0"/>
              </a:spcBef>
              <a:spcAft>
                <a:spcPts val="0"/>
              </a:spcAft>
              <a:buSzPts val="800"/>
              <a:buAutoNum type="arabicPeriod"/>
            </a:pPr>
            <a:r>
              <a:rPr lang="en" sz="800" u="sng">
                <a:hlinkClick r:id="rId4"/>
              </a:rPr>
              <a:t>https://revistas.unicolmayor.edu.co/index.php/nova/article/view/161/322</a:t>
            </a:r>
            <a:endParaRPr sz="800"/>
          </a:p>
        </p:txBody>
      </p:sp>
      <p:pic>
        <p:nvPicPr>
          <p:cNvPr id="569" name="Google Shape;569;p32"/>
          <p:cNvPicPr preferRelativeResize="0"/>
          <p:nvPr/>
        </p:nvPicPr>
        <p:blipFill>
          <a:blip r:embed="rId5">
            <a:alphaModFix/>
          </a:blip>
          <a:stretch>
            <a:fillRect/>
          </a:stretch>
        </p:blipFill>
        <p:spPr>
          <a:xfrm>
            <a:off x="1448100" y="1146800"/>
            <a:ext cx="2381719" cy="2670625"/>
          </a:xfrm>
          <a:prstGeom prst="rect">
            <a:avLst/>
          </a:prstGeom>
          <a:noFill/>
          <a:ln cap="flat" cmpd="sng" w="19050">
            <a:solidFill>
              <a:srgbClr val="0E2A47"/>
            </a:solidFill>
            <a:prstDash val="solid"/>
            <a:round/>
            <a:headEnd len="sm" w="sm" type="none"/>
            <a:tailEnd len="sm" w="sm" type="none"/>
          </a:ln>
        </p:spPr>
      </p:pic>
      <p:sp>
        <p:nvSpPr>
          <p:cNvPr id="570" name="Google Shape;570;p32"/>
          <p:cNvSpPr txBox="1"/>
          <p:nvPr/>
        </p:nvSpPr>
        <p:spPr>
          <a:xfrm>
            <a:off x="828150" y="3817413"/>
            <a:ext cx="3621600" cy="377100"/>
          </a:xfrm>
          <a:prstGeom prst="rect">
            <a:avLst/>
          </a:prstGeom>
          <a:noFill/>
          <a:ln>
            <a:noFill/>
          </a:ln>
        </p:spPr>
        <p:txBody>
          <a:bodyPr anchorCtr="0" anchor="t" bIns="91425" lIns="91425" spcFirstLastPara="1" rIns="91425" wrap="square" tIns="91425">
            <a:spAutoFit/>
          </a:bodyPr>
          <a:lstStyle/>
          <a:p>
            <a:pPr indent="-260350" lvl="0" marL="228600" rtl="0" algn="just">
              <a:lnSpc>
                <a:spcPct val="150000"/>
              </a:lnSpc>
              <a:spcBef>
                <a:spcPts val="0"/>
              </a:spcBef>
              <a:spcAft>
                <a:spcPts val="0"/>
              </a:spcAft>
              <a:buSzPts val="500"/>
              <a:buAutoNum type="arabicPeriod"/>
            </a:pPr>
            <a:r>
              <a:rPr lang="en" sz="500"/>
              <a:t>Andrea D, Salinas B, Guía P, Escobar B, De MM, Comisión LA, et al. Biolixiviación de calcopirita por sulfobacillus acidophilus. Santiago de chile; 2016 ene. </a:t>
            </a:r>
            <a:endParaRPr sz="7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 name="Shape 574"/>
        <p:cNvGrpSpPr/>
        <p:nvPr/>
      </p:nvGrpSpPr>
      <p:grpSpPr>
        <a:xfrm>
          <a:off x="0" y="0"/>
          <a:ext cx="0" cy="0"/>
          <a:chOff x="0" y="0"/>
          <a:chExt cx="0" cy="0"/>
        </a:xfrm>
      </p:grpSpPr>
      <p:sp>
        <p:nvSpPr>
          <p:cNvPr id="575" name="Google Shape;575;p33"/>
          <p:cNvSpPr txBox="1"/>
          <p:nvPr>
            <p:ph type="title"/>
          </p:nvPr>
        </p:nvSpPr>
        <p:spPr>
          <a:xfrm>
            <a:off x="721050" y="323550"/>
            <a:ext cx="7701900" cy="972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Reducción de cadmio en cultivos de </a:t>
            </a:r>
            <a:r>
              <a:rPr i="1" lang="en"/>
              <a:t>Theobroma cacao</a:t>
            </a:r>
            <a:r>
              <a:rPr lang="en"/>
              <a:t> L. </a:t>
            </a:r>
            <a:endParaRPr/>
          </a:p>
        </p:txBody>
      </p:sp>
      <p:sp>
        <p:nvSpPr>
          <p:cNvPr id="576" name="Google Shape;576;p33"/>
          <p:cNvSpPr txBox="1"/>
          <p:nvPr>
            <p:ph idx="1" type="body"/>
          </p:nvPr>
        </p:nvSpPr>
        <p:spPr>
          <a:xfrm>
            <a:off x="1015525" y="1354550"/>
            <a:ext cx="7583100" cy="667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t>Hongos:                                           Bacterias:</a:t>
            </a:r>
            <a:endParaRPr sz="2200"/>
          </a:p>
        </p:txBody>
      </p:sp>
      <p:pic>
        <p:nvPicPr>
          <p:cNvPr id="577" name="Google Shape;577;p33"/>
          <p:cNvPicPr preferRelativeResize="0"/>
          <p:nvPr/>
        </p:nvPicPr>
        <p:blipFill rotWithShape="1">
          <a:blip r:embed="rId3">
            <a:alphaModFix/>
          </a:blip>
          <a:srcRect b="9856" l="24877" r="27908" t="34045"/>
          <a:stretch/>
        </p:blipFill>
        <p:spPr>
          <a:xfrm>
            <a:off x="721050" y="1884625"/>
            <a:ext cx="3948775" cy="2650300"/>
          </a:xfrm>
          <a:prstGeom prst="rect">
            <a:avLst/>
          </a:prstGeom>
          <a:noFill/>
          <a:ln>
            <a:noFill/>
          </a:ln>
        </p:spPr>
      </p:pic>
      <p:pic>
        <p:nvPicPr>
          <p:cNvPr id="578" name="Google Shape;578;p33"/>
          <p:cNvPicPr preferRelativeResize="0"/>
          <p:nvPr/>
        </p:nvPicPr>
        <p:blipFill>
          <a:blip r:embed="rId4">
            <a:alphaModFix/>
          </a:blip>
          <a:stretch>
            <a:fillRect/>
          </a:stretch>
        </p:blipFill>
        <p:spPr>
          <a:xfrm>
            <a:off x="4830400" y="1992263"/>
            <a:ext cx="3592544" cy="2435025"/>
          </a:xfrm>
          <a:prstGeom prst="rect">
            <a:avLst/>
          </a:prstGeom>
          <a:noFill/>
          <a:ln cap="flat" cmpd="sng" w="19050">
            <a:solidFill>
              <a:srgbClr val="0E2A47"/>
            </a:solidFill>
            <a:prstDash val="solid"/>
            <a:round/>
            <a:headEnd len="sm" w="sm" type="none"/>
            <a:tailEnd len="sm" w="sm" type="none"/>
          </a:ln>
        </p:spPr>
      </p:pic>
      <p:sp>
        <p:nvSpPr>
          <p:cNvPr id="579" name="Google Shape;579;p33"/>
          <p:cNvSpPr txBox="1"/>
          <p:nvPr/>
        </p:nvSpPr>
        <p:spPr>
          <a:xfrm>
            <a:off x="4667525" y="4427275"/>
            <a:ext cx="3918300" cy="492600"/>
          </a:xfrm>
          <a:prstGeom prst="rect">
            <a:avLst/>
          </a:prstGeom>
          <a:noFill/>
          <a:ln>
            <a:noFill/>
          </a:ln>
        </p:spPr>
        <p:txBody>
          <a:bodyPr anchorCtr="0" anchor="t" bIns="91425" lIns="91425" spcFirstLastPara="1" rIns="91425" wrap="square" tIns="91425">
            <a:spAutoFit/>
          </a:bodyPr>
          <a:lstStyle/>
          <a:p>
            <a:pPr indent="-279400" lvl="0" marL="228600" rtl="0" algn="just">
              <a:lnSpc>
                <a:spcPct val="150000"/>
              </a:lnSpc>
              <a:spcBef>
                <a:spcPts val="0"/>
              </a:spcBef>
              <a:spcAft>
                <a:spcPts val="0"/>
              </a:spcAft>
              <a:buSzPts val="800"/>
              <a:buAutoNum type="arabicPeriod"/>
            </a:pPr>
            <a:r>
              <a:rPr lang="en" sz="800" u="sng">
                <a:hlinkClick r:id="rId5"/>
              </a:rPr>
              <a:t>http://binational.pharmacy.arizona.edu/sites/binational.pharmacy.arizona.edu/files/all_files/Biorem-MP.pdf</a:t>
            </a:r>
            <a:endParaRPr sz="800"/>
          </a:p>
        </p:txBody>
      </p:sp>
      <p:sp>
        <p:nvSpPr>
          <p:cNvPr id="580" name="Google Shape;580;p33"/>
          <p:cNvSpPr txBox="1"/>
          <p:nvPr/>
        </p:nvSpPr>
        <p:spPr>
          <a:xfrm>
            <a:off x="800250" y="4446625"/>
            <a:ext cx="3918300" cy="453900"/>
          </a:xfrm>
          <a:prstGeom prst="rect">
            <a:avLst/>
          </a:prstGeom>
          <a:noFill/>
          <a:ln>
            <a:noFill/>
          </a:ln>
        </p:spPr>
        <p:txBody>
          <a:bodyPr anchorCtr="0" anchor="t" bIns="91425" lIns="91425" spcFirstLastPara="1" rIns="91425" wrap="square" tIns="91425">
            <a:spAutoFit/>
          </a:bodyPr>
          <a:lstStyle/>
          <a:p>
            <a:pPr indent="-273050" lvl="0" marL="228600" rtl="0" algn="just">
              <a:lnSpc>
                <a:spcPct val="150000"/>
              </a:lnSpc>
              <a:spcBef>
                <a:spcPts val="0"/>
              </a:spcBef>
              <a:spcAft>
                <a:spcPts val="0"/>
              </a:spcAft>
              <a:buSzPts val="700"/>
              <a:buAutoNum type="arabicPeriod"/>
            </a:pPr>
            <a:r>
              <a:rPr lang="en" sz="700"/>
              <a:t>https://repositorio.upeu.edu.pe/bitstream/handle/UPEU/3742/Carlos_Trabajo_Bachiller_2020.pdf?sequence=1&amp;isAllowed=y</a:t>
            </a:r>
            <a:endParaRPr sz="700"/>
          </a:p>
        </p:txBody>
      </p:sp>
    </p:spTree>
  </p:cSld>
  <p:clrMapOvr>
    <a:masterClrMapping/>
  </p:clrMapOvr>
</p:sld>
</file>

<file path=ppt/theme/theme1.xml><?xml version="1.0" encoding="utf-8"?>
<a:theme xmlns:a="http://schemas.openxmlformats.org/drawingml/2006/main" xmlns:r="http://schemas.openxmlformats.org/officeDocument/2006/relationships" name="Flexibility Markets for Energy Systems by Slidesgo">
  <a:themeElements>
    <a:clrScheme name="Simple Light">
      <a:dk1>
        <a:srgbClr val="558F3B"/>
      </a:dk1>
      <a:lt1>
        <a:srgbClr val="FFFEFC"/>
      </a:lt1>
      <a:dk2>
        <a:srgbClr val="181818"/>
      </a:dk2>
      <a:lt2>
        <a:srgbClr val="FFFFFF"/>
      </a:lt2>
      <a:accent1>
        <a:srgbClr val="FFFFFF"/>
      </a:accent1>
      <a:accent2>
        <a:srgbClr val="FFFFFF"/>
      </a:accent2>
      <a:accent3>
        <a:srgbClr val="FFFFFF"/>
      </a:accent3>
      <a:accent4>
        <a:srgbClr val="FFFFFF"/>
      </a:accent4>
      <a:accent5>
        <a:srgbClr val="FFFFFF"/>
      </a:accent5>
      <a:accent6>
        <a:srgbClr val="FFFFFF"/>
      </a:accent6>
      <a:hlink>
        <a:srgbClr val="18181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