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60" r:id="rId1"/>
  </p:sldMasterIdLst>
  <p:notesMasterIdLst>
    <p:notesMasterId r:id="rId34"/>
  </p:notesMasterIdLst>
  <p:sldIdLst>
    <p:sldId id="256" r:id="rId2"/>
    <p:sldId id="276" r:id="rId3"/>
    <p:sldId id="257" r:id="rId4"/>
    <p:sldId id="262" r:id="rId5"/>
    <p:sldId id="260" r:id="rId6"/>
    <p:sldId id="261" r:id="rId7"/>
    <p:sldId id="263" r:id="rId8"/>
    <p:sldId id="264" r:id="rId9"/>
    <p:sldId id="277" r:id="rId10"/>
    <p:sldId id="265" r:id="rId11"/>
    <p:sldId id="278" r:id="rId12"/>
    <p:sldId id="266" r:id="rId13"/>
    <p:sldId id="268" r:id="rId14"/>
    <p:sldId id="279" r:id="rId15"/>
    <p:sldId id="272" r:id="rId16"/>
    <p:sldId id="273" r:id="rId17"/>
    <p:sldId id="281" r:id="rId18"/>
    <p:sldId id="283" r:id="rId19"/>
    <p:sldId id="274" r:id="rId20"/>
    <p:sldId id="282" r:id="rId21"/>
    <p:sldId id="275" r:id="rId22"/>
    <p:sldId id="284" r:id="rId23"/>
    <p:sldId id="285" r:id="rId24"/>
    <p:sldId id="286" r:id="rId25"/>
    <p:sldId id="287" r:id="rId26"/>
    <p:sldId id="288" r:id="rId27"/>
    <p:sldId id="289" r:id="rId28"/>
    <p:sldId id="290" r:id="rId29"/>
    <p:sldId id="291" r:id="rId30"/>
    <p:sldId id="292" r:id="rId31"/>
    <p:sldId id="293" r:id="rId32"/>
    <p:sldId id="294" r:id="rId33"/>
  </p:sldIdLst>
  <p:sldSz cx="9144000" cy="5143500" type="screen16x9"/>
  <p:notesSz cx="6858000" cy="9144000"/>
  <p:embeddedFontLst>
    <p:embeddedFont>
      <p:font typeface="Calibri Light" panose="020F0302020204030204" pitchFamily="34" charset="0"/>
      <p:regular r:id="rId35"/>
      <p:italic r:id="rId36"/>
    </p:embeddedFont>
    <p:embeddedFont>
      <p:font typeface="Source Code Pro" panose="020B0509030403020204" pitchFamily="49" charset="0"/>
      <p:regular r:id="rId37"/>
      <p:bold r:id="rId38"/>
    </p:embeddedFont>
    <p:embeddedFont>
      <p:font typeface="Century Gothic" panose="020B0502020202020204" pitchFamily="34" charset="0"/>
      <p:regular r:id="rId39"/>
      <p:bold r:id="rId40"/>
      <p:italic r:id="rId41"/>
      <p:boldItalic r:id="rId42"/>
    </p:embeddedFont>
    <p:embeddedFont>
      <p:font typeface="Calibri" panose="020F0502020204030204" pitchFamily="34" charset="0"/>
      <p:regular r:id="rId43"/>
      <p:bold r:id="rId44"/>
      <p:italic r:id="rId45"/>
      <p:boldItalic r:id="rId46"/>
    </p:embeddedFont>
    <p:embeddedFont>
      <p:font typeface="Helvetica" panose="020B060402020202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9D56FC"/>
    <a:srgbClr val="C859F5"/>
    <a:srgbClr val="D5B5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47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1B966A-9BF8-46BE-AD63-C722413F26E7}" type="doc">
      <dgm:prSet loTypeId="urn:microsoft.com/office/officeart/2005/8/layout/hProcess9" loCatId="process" qsTypeId="urn:microsoft.com/office/officeart/2005/8/quickstyle/simple3" qsCatId="simple" csTypeId="urn:microsoft.com/office/officeart/2005/8/colors/accent0_3" csCatId="mainScheme" phldr="1"/>
      <dgm:spPr/>
      <dgm:t>
        <a:bodyPr/>
        <a:lstStyle/>
        <a:p>
          <a:endParaRPr lang="es-CO"/>
        </a:p>
      </dgm:t>
    </dgm:pt>
    <dgm:pt modelId="{656C74D1-1D4D-4EF7-A28B-42ADB9BA37CC}">
      <dgm:prSet phldrT="[Texto]" custT="1"/>
      <dgm:spPr>
        <a:solidFill>
          <a:schemeClr val="accent1"/>
        </a:solidFill>
      </dgm:spPr>
      <dgm:t>
        <a:bodyPr/>
        <a:lstStyle/>
        <a:p>
          <a:r>
            <a:rPr lang="es-CO" sz="1000" b="0" dirty="0"/>
            <a:t>Marcos de referencia </a:t>
          </a:r>
        </a:p>
      </dgm:t>
    </dgm:pt>
    <dgm:pt modelId="{A1B520CB-84EB-445B-8487-C74CEB564201}" type="parTrans" cxnId="{198320BF-6EC0-4217-9C96-28C37747AD6D}">
      <dgm:prSet/>
      <dgm:spPr/>
      <dgm:t>
        <a:bodyPr/>
        <a:lstStyle/>
        <a:p>
          <a:endParaRPr lang="es-CO"/>
        </a:p>
      </dgm:t>
    </dgm:pt>
    <dgm:pt modelId="{7000B99B-BB51-434F-9A79-7BC03173531D}" type="sibTrans" cxnId="{198320BF-6EC0-4217-9C96-28C37747AD6D}">
      <dgm:prSet/>
      <dgm:spPr/>
      <dgm:t>
        <a:bodyPr/>
        <a:lstStyle/>
        <a:p>
          <a:endParaRPr lang="es-CO"/>
        </a:p>
      </dgm:t>
    </dgm:pt>
    <dgm:pt modelId="{1365DE0F-9E0C-4812-9E18-1B58084C5692}">
      <dgm:prSet phldrT="[Texto]"/>
      <dgm:spPr>
        <a:solidFill>
          <a:schemeClr val="accent1"/>
        </a:solidFill>
      </dgm:spPr>
      <dgm:t>
        <a:bodyPr/>
        <a:lstStyle/>
        <a:p>
          <a:r>
            <a:rPr lang="es-CO"/>
            <a:t>Caracterización de la unidad de trabajo </a:t>
          </a:r>
          <a:endParaRPr lang="es-CO" dirty="0"/>
        </a:p>
      </dgm:t>
    </dgm:pt>
    <dgm:pt modelId="{3FE7F4EC-9888-4A85-9D98-3F4604369C39}" type="parTrans" cxnId="{A9FD1E0C-1CAF-4CF7-AF04-7F294DBCE84E}">
      <dgm:prSet/>
      <dgm:spPr/>
      <dgm:t>
        <a:bodyPr/>
        <a:lstStyle/>
        <a:p>
          <a:endParaRPr lang="es-CO"/>
        </a:p>
      </dgm:t>
    </dgm:pt>
    <dgm:pt modelId="{6F47B378-614F-46CF-8DF6-B5525607FE04}" type="sibTrans" cxnId="{A9FD1E0C-1CAF-4CF7-AF04-7F294DBCE84E}">
      <dgm:prSet/>
      <dgm:spPr/>
      <dgm:t>
        <a:bodyPr/>
        <a:lstStyle/>
        <a:p>
          <a:endParaRPr lang="es-CO"/>
        </a:p>
      </dgm:t>
    </dgm:pt>
    <dgm:pt modelId="{AE9EF0FB-FF75-4A28-B780-5C232122856F}">
      <dgm:prSet phldrT="[Texto]"/>
      <dgm:spPr>
        <a:solidFill>
          <a:schemeClr val="accent1"/>
        </a:solidFill>
        <a:ln>
          <a:solidFill>
            <a:schemeClr val="accent1"/>
          </a:solidFill>
        </a:ln>
      </dgm:spPr>
      <dgm:t>
        <a:bodyPr/>
        <a:lstStyle/>
        <a:p>
          <a:r>
            <a:rPr lang="es-CO"/>
            <a:t>Identificación de los principales problemas existentes </a:t>
          </a:r>
          <a:endParaRPr lang="es-CO" dirty="0"/>
        </a:p>
      </dgm:t>
    </dgm:pt>
    <dgm:pt modelId="{9E575B57-FD6D-418D-807A-D2186890087C}" type="parTrans" cxnId="{5FCDD1F0-251D-4586-A656-6613C82F2F56}">
      <dgm:prSet/>
      <dgm:spPr/>
      <dgm:t>
        <a:bodyPr/>
        <a:lstStyle/>
        <a:p>
          <a:endParaRPr lang="es-CO"/>
        </a:p>
      </dgm:t>
    </dgm:pt>
    <dgm:pt modelId="{0CD240DB-6602-4083-9130-84AE6ED46DAD}" type="sibTrans" cxnId="{5FCDD1F0-251D-4586-A656-6613C82F2F56}">
      <dgm:prSet/>
      <dgm:spPr/>
      <dgm:t>
        <a:bodyPr/>
        <a:lstStyle/>
        <a:p>
          <a:endParaRPr lang="es-CO"/>
        </a:p>
      </dgm:t>
    </dgm:pt>
    <dgm:pt modelId="{DD5A40DE-B357-42A5-A888-7F5FBD334468}">
      <dgm:prSet/>
      <dgm:spPr>
        <a:solidFill>
          <a:schemeClr val="accent1"/>
        </a:solidFill>
      </dgm:spPr>
      <dgm:t>
        <a:bodyPr/>
        <a:lstStyle/>
        <a:p>
          <a:r>
            <a:rPr lang="es-CO"/>
            <a:t>Especificación de recursos </a:t>
          </a:r>
          <a:endParaRPr lang="es-CO" dirty="0"/>
        </a:p>
      </dgm:t>
    </dgm:pt>
    <dgm:pt modelId="{B0E74438-93F1-4F9C-90F0-1699D5EE8F58}" type="parTrans" cxnId="{3DFE9BA9-CE96-4EC7-8A24-EBA6FF02EA95}">
      <dgm:prSet/>
      <dgm:spPr/>
      <dgm:t>
        <a:bodyPr/>
        <a:lstStyle/>
        <a:p>
          <a:endParaRPr lang="es-CO"/>
        </a:p>
      </dgm:t>
    </dgm:pt>
    <dgm:pt modelId="{1DEBF587-1ECD-43B6-8191-BBC91DE69BC3}" type="sibTrans" cxnId="{3DFE9BA9-CE96-4EC7-8A24-EBA6FF02EA95}">
      <dgm:prSet/>
      <dgm:spPr/>
      <dgm:t>
        <a:bodyPr/>
        <a:lstStyle/>
        <a:p>
          <a:endParaRPr lang="es-CO"/>
        </a:p>
      </dgm:t>
    </dgm:pt>
    <dgm:pt modelId="{BE631F3A-D173-4B82-A662-931D2DEAA8CD}">
      <dgm:prSet/>
      <dgm:spPr>
        <a:solidFill>
          <a:schemeClr val="accent1"/>
        </a:solidFill>
      </dgm:spPr>
      <dgm:t>
        <a:bodyPr/>
        <a:lstStyle/>
        <a:p>
          <a:r>
            <a:rPr lang="es-CO"/>
            <a:t>Jerarquización de problemas </a:t>
          </a:r>
          <a:endParaRPr lang="es-CO" dirty="0"/>
        </a:p>
      </dgm:t>
    </dgm:pt>
    <dgm:pt modelId="{E83794AC-3DF0-411C-ABF2-EAEAA0290271}" type="parTrans" cxnId="{51DB6DC1-3D1F-406D-8028-8FE2BA25C986}">
      <dgm:prSet/>
      <dgm:spPr/>
      <dgm:t>
        <a:bodyPr/>
        <a:lstStyle/>
        <a:p>
          <a:endParaRPr lang="es-CO"/>
        </a:p>
      </dgm:t>
    </dgm:pt>
    <dgm:pt modelId="{33006B7A-5B79-4CDB-832A-FF3909D0FC8D}" type="sibTrans" cxnId="{51DB6DC1-3D1F-406D-8028-8FE2BA25C986}">
      <dgm:prSet/>
      <dgm:spPr/>
      <dgm:t>
        <a:bodyPr/>
        <a:lstStyle/>
        <a:p>
          <a:endParaRPr lang="es-CO"/>
        </a:p>
      </dgm:t>
    </dgm:pt>
    <dgm:pt modelId="{49D01676-B713-4CB4-A6D9-49477B89ED24}">
      <dgm:prSet/>
      <dgm:spPr>
        <a:solidFill>
          <a:schemeClr val="accent1"/>
        </a:solidFill>
      </dgm:spPr>
      <dgm:t>
        <a:bodyPr/>
        <a:lstStyle/>
        <a:p>
          <a:r>
            <a:rPr lang="es-CO"/>
            <a:t>Estudio a profundidad</a:t>
          </a:r>
          <a:endParaRPr lang="es-CO" dirty="0"/>
        </a:p>
      </dgm:t>
    </dgm:pt>
    <dgm:pt modelId="{05C4DA95-8DBB-47C0-A70B-78DF4AB8DC05}" type="parTrans" cxnId="{9507C888-2BC3-4D87-BD84-CCE9A68A045F}">
      <dgm:prSet/>
      <dgm:spPr/>
      <dgm:t>
        <a:bodyPr/>
        <a:lstStyle/>
        <a:p>
          <a:endParaRPr lang="es-CO"/>
        </a:p>
      </dgm:t>
    </dgm:pt>
    <dgm:pt modelId="{8F638151-7264-439B-87B4-CE6405B1FBBB}" type="sibTrans" cxnId="{9507C888-2BC3-4D87-BD84-CCE9A68A045F}">
      <dgm:prSet/>
      <dgm:spPr/>
      <dgm:t>
        <a:bodyPr/>
        <a:lstStyle/>
        <a:p>
          <a:endParaRPr lang="es-CO"/>
        </a:p>
      </dgm:t>
    </dgm:pt>
    <dgm:pt modelId="{732836AB-E3DA-4025-A192-60D81F4D0C26}">
      <dgm:prSet/>
      <dgm:spPr>
        <a:solidFill>
          <a:schemeClr val="accent1"/>
        </a:solidFill>
      </dgm:spPr>
      <dgm:t>
        <a:bodyPr/>
        <a:lstStyle/>
        <a:p>
          <a:r>
            <a:rPr lang="es-CO"/>
            <a:t>Pronóstico </a:t>
          </a:r>
          <a:endParaRPr lang="es-CO" dirty="0"/>
        </a:p>
      </dgm:t>
    </dgm:pt>
    <dgm:pt modelId="{C5725D43-7D64-4CB1-970D-A5A2B8BE4529}" type="parTrans" cxnId="{15FBDF09-5C76-40A4-B30D-0094DF257225}">
      <dgm:prSet/>
      <dgm:spPr/>
      <dgm:t>
        <a:bodyPr/>
        <a:lstStyle/>
        <a:p>
          <a:endParaRPr lang="es-CO"/>
        </a:p>
      </dgm:t>
    </dgm:pt>
    <dgm:pt modelId="{E8A694CB-BBF5-4B54-95DA-1D3D93B74714}" type="sibTrans" cxnId="{15FBDF09-5C76-40A4-B30D-0094DF257225}">
      <dgm:prSet/>
      <dgm:spPr/>
      <dgm:t>
        <a:bodyPr/>
        <a:lstStyle/>
        <a:p>
          <a:endParaRPr lang="es-CO"/>
        </a:p>
      </dgm:t>
    </dgm:pt>
    <dgm:pt modelId="{4418299F-8A59-4E93-BE2C-BF53E48C48FD}" type="pres">
      <dgm:prSet presAssocID="{231B966A-9BF8-46BE-AD63-C722413F26E7}" presName="CompostProcess" presStyleCnt="0">
        <dgm:presLayoutVars>
          <dgm:dir/>
          <dgm:resizeHandles val="exact"/>
        </dgm:presLayoutVars>
      </dgm:prSet>
      <dgm:spPr/>
      <dgm:t>
        <a:bodyPr/>
        <a:lstStyle/>
        <a:p>
          <a:endParaRPr lang="es-ES"/>
        </a:p>
      </dgm:t>
    </dgm:pt>
    <dgm:pt modelId="{DD2EF370-DC2A-4A59-9E45-39B4121B0910}" type="pres">
      <dgm:prSet presAssocID="{231B966A-9BF8-46BE-AD63-C722413F26E7}" presName="arrow" presStyleLbl="bgShp" presStyleIdx="0" presStyleCnt="1"/>
      <dgm:spPr/>
    </dgm:pt>
    <dgm:pt modelId="{1EC20700-F3AA-4052-805C-73FDE37DEA4F}" type="pres">
      <dgm:prSet presAssocID="{231B966A-9BF8-46BE-AD63-C722413F26E7}" presName="linearProcess" presStyleCnt="0"/>
      <dgm:spPr/>
    </dgm:pt>
    <dgm:pt modelId="{875F3115-E444-4452-A60F-0B3CFBE6DA3A}" type="pres">
      <dgm:prSet presAssocID="{656C74D1-1D4D-4EF7-A28B-42ADB9BA37CC}" presName="textNode" presStyleLbl="node1" presStyleIdx="0" presStyleCnt="7">
        <dgm:presLayoutVars>
          <dgm:bulletEnabled val="1"/>
        </dgm:presLayoutVars>
      </dgm:prSet>
      <dgm:spPr/>
      <dgm:t>
        <a:bodyPr/>
        <a:lstStyle/>
        <a:p>
          <a:endParaRPr lang="es-ES"/>
        </a:p>
      </dgm:t>
    </dgm:pt>
    <dgm:pt modelId="{3BC878B1-4E82-4A25-B5DA-0E76E24B2889}" type="pres">
      <dgm:prSet presAssocID="{7000B99B-BB51-434F-9A79-7BC03173531D}" presName="sibTrans" presStyleCnt="0"/>
      <dgm:spPr/>
    </dgm:pt>
    <dgm:pt modelId="{AEEEB493-E75A-431C-8B81-CD56EE2A8F3B}" type="pres">
      <dgm:prSet presAssocID="{1365DE0F-9E0C-4812-9E18-1B58084C5692}" presName="textNode" presStyleLbl="node1" presStyleIdx="1" presStyleCnt="7">
        <dgm:presLayoutVars>
          <dgm:bulletEnabled val="1"/>
        </dgm:presLayoutVars>
      </dgm:prSet>
      <dgm:spPr/>
      <dgm:t>
        <a:bodyPr/>
        <a:lstStyle/>
        <a:p>
          <a:endParaRPr lang="es-ES"/>
        </a:p>
      </dgm:t>
    </dgm:pt>
    <dgm:pt modelId="{E4CD92B4-E572-4D05-A06F-7BD12D29D64A}" type="pres">
      <dgm:prSet presAssocID="{6F47B378-614F-46CF-8DF6-B5525607FE04}" presName="sibTrans" presStyleCnt="0"/>
      <dgm:spPr/>
    </dgm:pt>
    <dgm:pt modelId="{BDEF5D6B-2724-4AB7-8D95-F871EC528EEB}" type="pres">
      <dgm:prSet presAssocID="{AE9EF0FB-FF75-4A28-B780-5C232122856F}" presName="textNode" presStyleLbl="node1" presStyleIdx="2" presStyleCnt="7">
        <dgm:presLayoutVars>
          <dgm:bulletEnabled val="1"/>
        </dgm:presLayoutVars>
      </dgm:prSet>
      <dgm:spPr/>
      <dgm:t>
        <a:bodyPr/>
        <a:lstStyle/>
        <a:p>
          <a:endParaRPr lang="es-ES"/>
        </a:p>
      </dgm:t>
    </dgm:pt>
    <dgm:pt modelId="{E6506EB8-C813-4900-A7A8-12E722E5A1FF}" type="pres">
      <dgm:prSet presAssocID="{0CD240DB-6602-4083-9130-84AE6ED46DAD}" presName="sibTrans" presStyleCnt="0"/>
      <dgm:spPr/>
    </dgm:pt>
    <dgm:pt modelId="{04DCA5F5-68A7-485A-9D50-9AC90B5041DE}" type="pres">
      <dgm:prSet presAssocID="{DD5A40DE-B357-42A5-A888-7F5FBD334468}" presName="textNode" presStyleLbl="node1" presStyleIdx="3" presStyleCnt="7">
        <dgm:presLayoutVars>
          <dgm:bulletEnabled val="1"/>
        </dgm:presLayoutVars>
      </dgm:prSet>
      <dgm:spPr/>
      <dgm:t>
        <a:bodyPr/>
        <a:lstStyle/>
        <a:p>
          <a:endParaRPr lang="es-ES"/>
        </a:p>
      </dgm:t>
    </dgm:pt>
    <dgm:pt modelId="{712B6B7C-CCF6-4D6D-BD37-35AB7CF4FC75}" type="pres">
      <dgm:prSet presAssocID="{1DEBF587-1ECD-43B6-8191-BBC91DE69BC3}" presName="sibTrans" presStyleCnt="0"/>
      <dgm:spPr/>
    </dgm:pt>
    <dgm:pt modelId="{49248CEE-CF93-4C3A-B8AA-3903FC8C9913}" type="pres">
      <dgm:prSet presAssocID="{BE631F3A-D173-4B82-A662-931D2DEAA8CD}" presName="textNode" presStyleLbl="node1" presStyleIdx="4" presStyleCnt="7">
        <dgm:presLayoutVars>
          <dgm:bulletEnabled val="1"/>
        </dgm:presLayoutVars>
      </dgm:prSet>
      <dgm:spPr/>
      <dgm:t>
        <a:bodyPr/>
        <a:lstStyle/>
        <a:p>
          <a:endParaRPr lang="es-ES"/>
        </a:p>
      </dgm:t>
    </dgm:pt>
    <dgm:pt modelId="{A2568B78-D2AB-4F94-BD20-0E4E23EFC391}" type="pres">
      <dgm:prSet presAssocID="{33006B7A-5B79-4CDB-832A-FF3909D0FC8D}" presName="sibTrans" presStyleCnt="0"/>
      <dgm:spPr/>
    </dgm:pt>
    <dgm:pt modelId="{E37FEABE-C4DB-4B84-8389-C095C5D7A8D7}" type="pres">
      <dgm:prSet presAssocID="{49D01676-B713-4CB4-A6D9-49477B89ED24}" presName="textNode" presStyleLbl="node1" presStyleIdx="5" presStyleCnt="7">
        <dgm:presLayoutVars>
          <dgm:bulletEnabled val="1"/>
        </dgm:presLayoutVars>
      </dgm:prSet>
      <dgm:spPr/>
      <dgm:t>
        <a:bodyPr/>
        <a:lstStyle/>
        <a:p>
          <a:endParaRPr lang="es-ES"/>
        </a:p>
      </dgm:t>
    </dgm:pt>
    <dgm:pt modelId="{3ED5DD8D-7758-4EE2-8858-0CC38379ACC6}" type="pres">
      <dgm:prSet presAssocID="{8F638151-7264-439B-87B4-CE6405B1FBBB}" presName="sibTrans" presStyleCnt="0"/>
      <dgm:spPr/>
    </dgm:pt>
    <dgm:pt modelId="{232181A0-8A2D-4774-B1BB-88BFA862FF1E}" type="pres">
      <dgm:prSet presAssocID="{732836AB-E3DA-4025-A192-60D81F4D0C26}" presName="textNode" presStyleLbl="node1" presStyleIdx="6" presStyleCnt="7">
        <dgm:presLayoutVars>
          <dgm:bulletEnabled val="1"/>
        </dgm:presLayoutVars>
      </dgm:prSet>
      <dgm:spPr/>
      <dgm:t>
        <a:bodyPr/>
        <a:lstStyle/>
        <a:p>
          <a:endParaRPr lang="es-ES"/>
        </a:p>
      </dgm:t>
    </dgm:pt>
  </dgm:ptLst>
  <dgm:cxnLst>
    <dgm:cxn modelId="{3DFE9BA9-CE96-4EC7-8A24-EBA6FF02EA95}" srcId="{231B966A-9BF8-46BE-AD63-C722413F26E7}" destId="{DD5A40DE-B357-42A5-A888-7F5FBD334468}" srcOrd="3" destOrd="0" parTransId="{B0E74438-93F1-4F9C-90F0-1699D5EE8F58}" sibTransId="{1DEBF587-1ECD-43B6-8191-BBC91DE69BC3}"/>
    <dgm:cxn modelId="{BEE4BBAE-163F-405D-B669-E67CB5A38A0F}" type="presOf" srcId="{1365DE0F-9E0C-4812-9E18-1B58084C5692}" destId="{AEEEB493-E75A-431C-8B81-CD56EE2A8F3B}" srcOrd="0" destOrd="0" presId="urn:microsoft.com/office/officeart/2005/8/layout/hProcess9"/>
    <dgm:cxn modelId="{A54F064F-57C0-48FC-9F5D-CEB65617CD64}" type="presOf" srcId="{231B966A-9BF8-46BE-AD63-C722413F26E7}" destId="{4418299F-8A59-4E93-BE2C-BF53E48C48FD}" srcOrd="0" destOrd="0" presId="urn:microsoft.com/office/officeart/2005/8/layout/hProcess9"/>
    <dgm:cxn modelId="{5FCDD1F0-251D-4586-A656-6613C82F2F56}" srcId="{231B966A-9BF8-46BE-AD63-C722413F26E7}" destId="{AE9EF0FB-FF75-4A28-B780-5C232122856F}" srcOrd="2" destOrd="0" parTransId="{9E575B57-FD6D-418D-807A-D2186890087C}" sibTransId="{0CD240DB-6602-4083-9130-84AE6ED46DAD}"/>
    <dgm:cxn modelId="{C7C8D397-272B-43BA-A4CA-AC6B9FD5C31D}" type="presOf" srcId="{49D01676-B713-4CB4-A6D9-49477B89ED24}" destId="{E37FEABE-C4DB-4B84-8389-C095C5D7A8D7}" srcOrd="0" destOrd="0" presId="urn:microsoft.com/office/officeart/2005/8/layout/hProcess9"/>
    <dgm:cxn modelId="{28B43009-088A-439B-85E1-6C102EA58F95}" type="presOf" srcId="{AE9EF0FB-FF75-4A28-B780-5C232122856F}" destId="{BDEF5D6B-2724-4AB7-8D95-F871EC528EEB}" srcOrd="0" destOrd="0" presId="urn:microsoft.com/office/officeart/2005/8/layout/hProcess9"/>
    <dgm:cxn modelId="{15FBDF09-5C76-40A4-B30D-0094DF257225}" srcId="{231B966A-9BF8-46BE-AD63-C722413F26E7}" destId="{732836AB-E3DA-4025-A192-60D81F4D0C26}" srcOrd="6" destOrd="0" parTransId="{C5725D43-7D64-4CB1-970D-A5A2B8BE4529}" sibTransId="{E8A694CB-BBF5-4B54-95DA-1D3D93B74714}"/>
    <dgm:cxn modelId="{4D74B5E2-2A5F-4527-99EA-84FA4A435D4E}" type="presOf" srcId="{BE631F3A-D173-4B82-A662-931D2DEAA8CD}" destId="{49248CEE-CF93-4C3A-B8AA-3903FC8C9913}" srcOrd="0" destOrd="0" presId="urn:microsoft.com/office/officeart/2005/8/layout/hProcess9"/>
    <dgm:cxn modelId="{EAF8F560-08AA-4805-AB06-39C22C2662A8}" type="presOf" srcId="{656C74D1-1D4D-4EF7-A28B-42ADB9BA37CC}" destId="{875F3115-E444-4452-A60F-0B3CFBE6DA3A}" srcOrd="0" destOrd="0" presId="urn:microsoft.com/office/officeart/2005/8/layout/hProcess9"/>
    <dgm:cxn modelId="{198320BF-6EC0-4217-9C96-28C37747AD6D}" srcId="{231B966A-9BF8-46BE-AD63-C722413F26E7}" destId="{656C74D1-1D4D-4EF7-A28B-42ADB9BA37CC}" srcOrd="0" destOrd="0" parTransId="{A1B520CB-84EB-445B-8487-C74CEB564201}" sibTransId="{7000B99B-BB51-434F-9A79-7BC03173531D}"/>
    <dgm:cxn modelId="{074A2F05-288C-4040-9DBC-855D8C9C694B}" type="presOf" srcId="{DD5A40DE-B357-42A5-A888-7F5FBD334468}" destId="{04DCA5F5-68A7-485A-9D50-9AC90B5041DE}" srcOrd="0" destOrd="0" presId="urn:microsoft.com/office/officeart/2005/8/layout/hProcess9"/>
    <dgm:cxn modelId="{4D18DFDD-27ED-4F5E-94E6-A73AC5730D6F}" type="presOf" srcId="{732836AB-E3DA-4025-A192-60D81F4D0C26}" destId="{232181A0-8A2D-4774-B1BB-88BFA862FF1E}" srcOrd="0" destOrd="0" presId="urn:microsoft.com/office/officeart/2005/8/layout/hProcess9"/>
    <dgm:cxn modelId="{51DB6DC1-3D1F-406D-8028-8FE2BA25C986}" srcId="{231B966A-9BF8-46BE-AD63-C722413F26E7}" destId="{BE631F3A-D173-4B82-A662-931D2DEAA8CD}" srcOrd="4" destOrd="0" parTransId="{E83794AC-3DF0-411C-ABF2-EAEAA0290271}" sibTransId="{33006B7A-5B79-4CDB-832A-FF3909D0FC8D}"/>
    <dgm:cxn modelId="{9507C888-2BC3-4D87-BD84-CCE9A68A045F}" srcId="{231B966A-9BF8-46BE-AD63-C722413F26E7}" destId="{49D01676-B713-4CB4-A6D9-49477B89ED24}" srcOrd="5" destOrd="0" parTransId="{05C4DA95-8DBB-47C0-A70B-78DF4AB8DC05}" sibTransId="{8F638151-7264-439B-87B4-CE6405B1FBBB}"/>
    <dgm:cxn modelId="{A9FD1E0C-1CAF-4CF7-AF04-7F294DBCE84E}" srcId="{231B966A-9BF8-46BE-AD63-C722413F26E7}" destId="{1365DE0F-9E0C-4812-9E18-1B58084C5692}" srcOrd="1" destOrd="0" parTransId="{3FE7F4EC-9888-4A85-9D98-3F4604369C39}" sibTransId="{6F47B378-614F-46CF-8DF6-B5525607FE04}"/>
    <dgm:cxn modelId="{20615B99-261A-429A-9645-C8D8E7C45F05}" type="presParOf" srcId="{4418299F-8A59-4E93-BE2C-BF53E48C48FD}" destId="{DD2EF370-DC2A-4A59-9E45-39B4121B0910}" srcOrd="0" destOrd="0" presId="urn:microsoft.com/office/officeart/2005/8/layout/hProcess9"/>
    <dgm:cxn modelId="{378FD323-1215-4225-B2B7-FAAED20E41A6}" type="presParOf" srcId="{4418299F-8A59-4E93-BE2C-BF53E48C48FD}" destId="{1EC20700-F3AA-4052-805C-73FDE37DEA4F}" srcOrd="1" destOrd="0" presId="urn:microsoft.com/office/officeart/2005/8/layout/hProcess9"/>
    <dgm:cxn modelId="{42275E33-18FD-42BD-B4FE-E2BD80A54ECF}" type="presParOf" srcId="{1EC20700-F3AA-4052-805C-73FDE37DEA4F}" destId="{875F3115-E444-4452-A60F-0B3CFBE6DA3A}" srcOrd="0" destOrd="0" presId="urn:microsoft.com/office/officeart/2005/8/layout/hProcess9"/>
    <dgm:cxn modelId="{6CB6606B-4478-4E55-85DE-FC3433C38460}" type="presParOf" srcId="{1EC20700-F3AA-4052-805C-73FDE37DEA4F}" destId="{3BC878B1-4E82-4A25-B5DA-0E76E24B2889}" srcOrd="1" destOrd="0" presId="urn:microsoft.com/office/officeart/2005/8/layout/hProcess9"/>
    <dgm:cxn modelId="{5C8D05F0-86D6-4984-994A-281396AFEE2A}" type="presParOf" srcId="{1EC20700-F3AA-4052-805C-73FDE37DEA4F}" destId="{AEEEB493-E75A-431C-8B81-CD56EE2A8F3B}" srcOrd="2" destOrd="0" presId="urn:microsoft.com/office/officeart/2005/8/layout/hProcess9"/>
    <dgm:cxn modelId="{0A77BA2B-A67B-41F3-A74A-A1BFD139CCFD}" type="presParOf" srcId="{1EC20700-F3AA-4052-805C-73FDE37DEA4F}" destId="{E4CD92B4-E572-4D05-A06F-7BD12D29D64A}" srcOrd="3" destOrd="0" presId="urn:microsoft.com/office/officeart/2005/8/layout/hProcess9"/>
    <dgm:cxn modelId="{FDB665A2-9761-4F44-81F6-17FD6B258718}" type="presParOf" srcId="{1EC20700-F3AA-4052-805C-73FDE37DEA4F}" destId="{BDEF5D6B-2724-4AB7-8D95-F871EC528EEB}" srcOrd="4" destOrd="0" presId="urn:microsoft.com/office/officeart/2005/8/layout/hProcess9"/>
    <dgm:cxn modelId="{D5EF0252-3025-4B4A-9C71-1D75E7938B8F}" type="presParOf" srcId="{1EC20700-F3AA-4052-805C-73FDE37DEA4F}" destId="{E6506EB8-C813-4900-A7A8-12E722E5A1FF}" srcOrd="5" destOrd="0" presId="urn:microsoft.com/office/officeart/2005/8/layout/hProcess9"/>
    <dgm:cxn modelId="{FBE7D6A1-C9AC-414E-BA55-88D888C73426}" type="presParOf" srcId="{1EC20700-F3AA-4052-805C-73FDE37DEA4F}" destId="{04DCA5F5-68A7-485A-9D50-9AC90B5041DE}" srcOrd="6" destOrd="0" presId="urn:microsoft.com/office/officeart/2005/8/layout/hProcess9"/>
    <dgm:cxn modelId="{374C6550-AFE7-4832-A60B-10E73F499699}" type="presParOf" srcId="{1EC20700-F3AA-4052-805C-73FDE37DEA4F}" destId="{712B6B7C-CCF6-4D6D-BD37-35AB7CF4FC75}" srcOrd="7" destOrd="0" presId="urn:microsoft.com/office/officeart/2005/8/layout/hProcess9"/>
    <dgm:cxn modelId="{51746EE5-F58A-49B9-865B-0780ECD21091}" type="presParOf" srcId="{1EC20700-F3AA-4052-805C-73FDE37DEA4F}" destId="{49248CEE-CF93-4C3A-B8AA-3903FC8C9913}" srcOrd="8" destOrd="0" presId="urn:microsoft.com/office/officeart/2005/8/layout/hProcess9"/>
    <dgm:cxn modelId="{F23DBAD4-4EB5-4817-9D70-EAED2C23D256}" type="presParOf" srcId="{1EC20700-F3AA-4052-805C-73FDE37DEA4F}" destId="{A2568B78-D2AB-4F94-BD20-0E4E23EFC391}" srcOrd="9" destOrd="0" presId="urn:microsoft.com/office/officeart/2005/8/layout/hProcess9"/>
    <dgm:cxn modelId="{6C2CAE26-3A12-4DB4-9DA7-E2C5F066B5A0}" type="presParOf" srcId="{1EC20700-F3AA-4052-805C-73FDE37DEA4F}" destId="{E37FEABE-C4DB-4B84-8389-C095C5D7A8D7}" srcOrd="10" destOrd="0" presId="urn:microsoft.com/office/officeart/2005/8/layout/hProcess9"/>
    <dgm:cxn modelId="{AD83843A-F31D-4D6B-A9FC-C2E7444F713A}" type="presParOf" srcId="{1EC20700-F3AA-4052-805C-73FDE37DEA4F}" destId="{3ED5DD8D-7758-4EE2-8858-0CC38379ACC6}" srcOrd="11" destOrd="0" presId="urn:microsoft.com/office/officeart/2005/8/layout/hProcess9"/>
    <dgm:cxn modelId="{10863C0A-0408-49E9-8A71-934493C3EC08}" type="presParOf" srcId="{1EC20700-F3AA-4052-805C-73FDE37DEA4F}" destId="{232181A0-8A2D-4774-B1BB-88BFA862FF1E}"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8D205D51-3417-4140-A6DE-A8DF55777AC5}"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ES"/>
        </a:p>
      </dgm:t>
    </dgm:pt>
    <dgm:pt modelId="{F8F52DC8-3BCD-4B88-86F8-B8D142542C39}">
      <dgm:prSet phldrT="[Texto]"/>
      <dgm:spPr/>
      <dgm:t>
        <a:bodyPr/>
        <a:lstStyle/>
        <a:p>
          <a:r>
            <a:rPr lang="es-ES" dirty="0">
              <a:solidFill>
                <a:schemeClr val="tx1"/>
              </a:solidFill>
              <a:latin typeface="Arial" panose="020B0604020202020204" pitchFamily="34" charset="0"/>
              <a:cs typeface="Arial" panose="020B0604020202020204" pitchFamily="34" charset="0"/>
            </a:rPr>
            <a:t>Catografía corporal </a:t>
          </a:r>
        </a:p>
      </dgm:t>
    </dgm:pt>
    <dgm:pt modelId="{95058E6A-C440-4679-8C57-4A3932ADE2F8}" type="parTrans" cxnId="{A62ECFEB-8AE8-4B56-B868-A12444353DA5}">
      <dgm:prSet/>
      <dgm:spPr/>
      <dgm:t>
        <a:bodyPr/>
        <a:lstStyle/>
        <a:p>
          <a:endParaRPr lang="es-ES"/>
        </a:p>
      </dgm:t>
    </dgm:pt>
    <dgm:pt modelId="{6D7CD9A6-BC94-4C54-9834-9D7FB4232080}" type="sibTrans" cxnId="{A62ECFEB-8AE8-4B56-B868-A12444353DA5}">
      <dgm:prSet/>
      <dgm:spPr/>
      <dgm:t>
        <a:bodyPr/>
        <a:lstStyle/>
        <a:p>
          <a:endParaRPr lang="es-ES"/>
        </a:p>
      </dgm:t>
    </dgm:pt>
    <dgm:pt modelId="{DE4CECD9-BD25-4799-935E-9792CA6191CF}">
      <dgm:prSet phldrT="[Texto]"/>
      <dgm:spPr/>
      <dgm:t>
        <a:bodyPr/>
        <a:lstStyle/>
        <a:p>
          <a:r>
            <a:rPr lang="es-ES" dirty="0">
              <a:solidFill>
                <a:schemeClr val="tx1"/>
              </a:solidFill>
              <a:latin typeface="Arial" panose="020B0604020202020204" pitchFamily="34" charset="0"/>
              <a:cs typeface="Arial" panose="020B0604020202020204" pitchFamily="34" charset="0"/>
            </a:rPr>
            <a:t>Autoesquemas (Autobiografía)</a:t>
          </a:r>
        </a:p>
      </dgm:t>
    </dgm:pt>
    <dgm:pt modelId="{41E1F16B-0663-4850-850A-A3F712918D32}" type="parTrans" cxnId="{3599FB6C-692D-4588-BA2A-BB88A4DDAE96}">
      <dgm:prSet/>
      <dgm:spPr/>
      <dgm:t>
        <a:bodyPr/>
        <a:lstStyle/>
        <a:p>
          <a:endParaRPr lang="es-ES"/>
        </a:p>
      </dgm:t>
    </dgm:pt>
    <dgm:pt modelId="{1519E898-ECB7-4A9B-90F1-BB002DFEAD2C}" type="sibTrans" cxnId="{3599FB6C-692D-4588-BA2A-BB88A4DDAE96}">
      <dgm:prSet/>
      <dgm:spPr/>
      <dgm:t>
        <a:bodyPr/>
        <a:lstStyle/>
        <a:p>
          <a:endParaRPr lang="es-ES"/>
        </a:p>
      </dgm:t>
    </dgm:pt>
    <dgm:pt modelId="{83812289-20E8-4A13-9FF2-19A0A996E2A2}">
      <dgm:prSet phldrT="[Texto]"/>
      <dgm:spPr/>
      <dgm:t>
        <a:bodyPr/>
        <a:lstStyle/>
        <a:p>
          <a:r>
            <a:rPr lang="es-ES" dirty="0">
              <a:solidFill>
                <a:schemeClr val="tx1"/>
              </a:solidFill>
              <a:latin typeface="Arial" panose="020B0604020202020204" pitchFamily="34" charset="0"/>
              <a:cs typeface="Arial" panose="020B0604020202020204" pitchFamily="34" charset="0"/>
            </a:rPr>
            <a:t>Linea de vida </a:t>
          </a:r>
        </a:p>
      </dgm:t>
    </dgm:pt>
    <dgm:pt modelId="{ADC86F4F-2BD4-487C-A65F-7DB42730C6F0}" type="parTrans" cxnId="{2B47C24C-C641-47C5-A0F0-3970E363B89E}">
      <dgm:prSet/>
      <dgm:spPr/>
      <dgm:t>
        <a:bodyPr/>
        <a:lstStyle/>
        <a:p>
          <a:endParaRPr lang="es-ES"/>
        </a:p>
      </dgm:t>
    </dgm:pt>
    <dgm:pt modelId="{DBE89754-AC34-4AED-8C3E-EC1969164305}" type="sibTrans" cxnId="{2B47C24C-C641-47C5-A0F0-3970E363B89E}">
      <dgm:prSet/>
      <dgm:spPr/>
      <dgm:t>
        <a:bodyPr/>
        <a:lstStyle/>
        <a:p>
          <a:endParaRPr lang="es-ES"/>
        </a:p>
      </dgm:t>
    </dgm:pt>
    <dgm:pt modelId="{9BB37B21-B4ED-413B-8F46-79EE08F98842}">
      <dgm:prSet/>
      <dgm:spPr/>
      <dgm:t>
        <a:bodyPr/>
        <a:lstStyle/>
        <a:p>
          <a:r>
            <a:rPr lang="es-ES" dirty="0">
              <a:solidFill>
                <a:schemeClr val="tx1"/>
              </a:solidFill>
              <a:latin typeface="Arial" panose="020B0604020202020204" pitchFamily="34" charset="0"/>
              <a:cs typeface="Arial" panose="020B0604020202020204" pitchFamily="34" charset="0"/>
            </a:rPr>
            <a:t>La hoja del autoestima </a:t>
          </a:r>
        </a:p>
      </dgm:t>
    </dgm:pt>
    <dgm:pt modelId="{E1508A64-226D-4177-B772-EC2AE11ED090}" type="parTrans" cxnId="{77336FEC-05CD-49BC-A69C-EB95A1E5AF93}">
      <dgm:prSet/>
      <dgm:spPr/>
      <dgm:t>
        <a:bodyPr/>
        <a:lstStyle/>
        <a:p>
          <a:endParaRPr lang="es-ES"/>
        </a:p>
      </dgm:t>
    </dgm:pt>
    <dgm:pt modelId="{F061CC9A-A800-4764-9785-2751D0F977EC}" type="sibTrans" cxnId="{77336FEC-05CD-49BC-A69C-EB95A1E5AF93}">
      <dgm:prSet/>
      <dgm:spPr/>
      <dgm:t>
        <a:bodyPr/>
        <a:lstStyle/>
        <a:p>
          <a:endParaRPr lang="es-ES"/>
        </a:p>
      </dgm:t>
    </dgm:pt>
    <dgm:pt modelId="{65306789-66FD-4BE6-BACB-3C0A6C56319E}">
      <dgm:prSet/>
      <dgm:spPr/>
      <dgm:t>
        <a:bodyPr/>
        <a:lstStyle/>
        <a:p>
          <a:r>
            <a:rPr lang="es-ES" dirty="0">
              <a:solidFill>
                <a:schemeClr val="tx1"/>
              </a:solidFill>
              <a:latin typeface="Arial" panose="020B0604020202020204" pitchFamily="34" charset="0"/>
              <a:cs typeface="Arial" panose="020B0604020202020204" pitchFamily="34" charset="0"/>
            </a:rPr>
            <a:t>Autoeficacia 		</a:t>
          </a:r>
        </a:p>
      </dgm:t>
    </dgm:pt>
    <dgm:pt modelId="{7EAC71AA-61D7-4B00-A5C6-61A23EDE0D82}" type="parTrans" cxnId="{0BEA9AB8-6AC6-40A4-B4BE-54C692154C7D}">
      <dgm:prSet/>
      <dgm:spPr/>
      <dgm:t>
        <a:bodyPr/>
        <a:lstStyle/>
        <a:p>
          <a:endParaRPr lang="es-ES"/>
        </a:p>
      </dgm:t>
    </dgm:pt>
    <dgm:pt modelId="{F7D9CE1F-FA03-41F3-8845-5CD0A2BCD716}" type="sibTrans" cxnId="{0BEA9AB8-6AC6-40A4-B4BE-54C692154C7D}">
      <dgm:prSet/>
      <dgm:spPr/>
      <dgm:t>
        <a:bodyPr/>
        <a:lstStyle/>
        <a:p>
          <a:endParaRPr lang="es-ES"/>
        </a:p>
      </dgm:t>
    </dgm:pt>
    <dgm:pt modelId="{CF8B7AC1-3759-42AF-B723-78B9B76C7731}" type="pres">
      <dgm:prSet presAssocID="{8D205D51-3417-4140-A6DE-A8DF55777AC5}" presName="outerComposite" presStyleCnt="0">
        <dgm:presLayoutVars>
          <dgm:chMax val="5"/>
          <dgm:dir/>
          <dgm:resizeHandles val="exact"/>
        </dgm:presLayoutVars>
      </dgm:prSet>
      <dgm:spPr/>
      <dgm:t>
        <a:bodyPr/>
        <a:lstStyle/>
        <a:p>
          <a:endParaRPr lang="es-ES"/>
        </a:p>
      </dgm:t>
    </dgm:pt>
    <dgm:pt modelId="{3D5A6658-B21F-4E43-93E9-A556C5824FA5}" type="pres">
      <dgm:prSet presAssocID="{8D205D51-3417-4140-A6DE-A8DF55777AC5}" presName="dummyMaxCanvas" presStyleCnt="0">
        <dgm:presLayoutVars/>
      </dgm:prSet>
      <dgm:spPr/>
    </dgm:pt>
    <dgm:pt modelId="{35A944D7-9114-4422-90EF-CB228889A413}" type="pres">
      <dgm:prSet presAssocID="{8D205D51-3417-4140-A6DE-A8DF55777AC5}" presName="FiveNodes_1" presStyleLbl="node1" presStyleIdx="0" presStyleCnt="5">
        <dgm:presLayoutVars>
          <dgm:bulletEnabled val="1"/>
        </dgm:presLayoutVars>
      </dgm:prSet>
      <dgm:spPr/>
      <dgm:t>
        <a:bodyPr/>
        <a:lstStyle/>
        <a:p>
          <a:endParaRPr lang="es-ES"/>
        </a:p>
      </dgm:t>
    </dgm:pt>
    <dgm:pt modelId="{92512953-E99F-4359-A47A-66F4909E620A}" type="pres">
      <dgm:prSet presAssocID="{8D205D51-3417-4140-A6DE-A8DF55777AC5}" presName="FiveNodes_2" presStyleLbl="node1" presStyleIdx="1" presStyleCnt="5">
        <dgm:presLayoutVars>
          <dgm:bulletEnabled val="1"/>
        </dgm:presLayoutVars>
      </dgm:prSet>
      <dgm:spPr/>
      <dgm:t>
        <a:bodyPr/>
        <a:lstStyle/>
        <a:p>
          <a:endParaRPr lang="es-ES"/>
        </a:p>
      </dgm:t>
    </dgm:pt>
    <dgm:pt modelId="{A88EB858-C42D-4BF6-A3F8-50ADE1913D23}" type="pres">
      <dgm:prSet presAssocID="{8D205D51-3417-4140-A6DE-A8DF55777AC5}" presName="FiveNodes_3" presStyleLbl="node1" presStyleIdx="2" presStyleCnt="5">
        <dgm:presLayoutVars>
          <dgm:bulletEnabled val="1"/>
        </dgm:presLayoutVars>
      </dgm:prSet>
      <dgm:spPr/>
      <dgm:t>
        <a:bodyPr/>
        <a:lstStyle/>
        <a:p>
          <a:endParaRPr lang="es-ES"/>
        </a:p>
      </dgm:t>
    </dgm:pt>
    <dgm:pt modelId="{CB201AFC-358A-4099-A002-2D3385F97B0F}" type="pres">
      <dgm:prSet presAssocID="{8D205D51-3417-4140-A6DE-A8DF55777AC5}" presName="FiveNodes_4" presStyleLbl="node1" presStyleIdx="3" presStyleCnt="5">
        <dgm:presLayoutVars>
          <dgm:bulletEnabled val="1"/>
        </dgm:presLayoutVars>
      </dgm:prSet>
      <dgm:spPr/>
      <dgm:t>
        <a:bodyPr/>
        <a:lstStyle/>
        <a:p>
          <a:endParaRPr lang="es-ES"/>
        </a:p>
      </dgm:t>
    </dgm:pt>
    <dgm:pt modelId="{89BBE3C8-9655-454C-AC7D-10D57A09A88A}" type="pres">
      <dgm:prSet presAssocID="{8D205D51-3417-4140-A6DE-A8DF55777AC5}" presName="FiveNodes_5" presStyleLbl="node1" presStyleIdx="4" presStyleCnt="5" custLinFactNeighborX="588" custLinFactNeighborY="-1150">
        <dgm:presLayoutVars>
          <dgm:bulletEnabled val="1"/>
        </dgm:presLayoutVars>
      </dgm:prSet>
      <dgm:spPr/>
      <dgm:t>
        <a:bodyPr/>
        <a:lstStyle/>
        <a:p>
          <a:endParaRPr lang="es-ES"/>
        </a:p>
      </dgm:t>
    </dgm:pt>
    <dgm:pt modelId="{FE51C590-6B5E-4CB8-853F-085A337CEDCF}" type="pres">
      <dgm:prSet presAssocID="{8D205D51-3417-4140-A6DE-A8DF55777AC5}" presName="FiveConn_1-2" presStyleLbl="fgAccFollowNode1" presStyleIdx="0" presStyleCnt="4">
        <dgm:presLayoutVars>
          <dgm:bulletEnabled val="1"/>
        </dgm:presLayoutVars>
      </dgm:prSet>
      <dgm:spPr/>
      <dgm:t>
        <a:bodyPr/>
        <a:lstStyle/>
        <a:p>
          <a:endParaRPr lang="es-ES"/>
        </a:p>
      </dgm:t>
    </dgm:pt>
    <dgm:pt modelId="{8C189AE0-A5DB-4730-8944-AAA36A259786}" type="pres">
      <dgm:prSet presAssocID="{8D205D51-3417-4140-A6DE-A8DF55777AC5}" presName="FiveConn_2-3" presStyleLbl="fgAccFollowNode1" presStyleIdx="1" presStyleCnt="4">
        <dgm:presLayoutVars>
          <dgm:bulletEnabled val="1"/>
        </dgm:presLayoutVars>
      </dgm:prSet>
      <dgm:spPr/>
      <dgm:t>
        <a:bodyPr/>
        <a:lstStyle/>
        <a:p>
          <a:endParaRPr lang="es-ES"/>
        </a:p>
      </dgm:t>
    </dgm:pt>
    <dgm:pt modelId="{EB4936DE-42ED-42DD-A72E-F30DAAECF6FE}" type="pres">
      <dgm:prSet presAssocID="{8D205D51-3417-4140-A6DE-A8DF55777AC5}" presName="FiveConn_3-4" presStyleLbl="fgAccFollowNode1" presStyleIdx="2" presStyleCnt="4">
        <dgm:presLayoutVars>
          <dgm:bulletEnabled val="1"/>
        </dgm:presLayoutVars>
      </dgm:prSet>
      <dgm:spPr/>
      <dgm:t>
        <a:bodyPr/>
        <a:lstStyle/>
        <a:p>
          <a:endParaRPr lang="es-ES"/>
        </a:p>
      </dgm:t>
    </dgm:pt>
    <dgm:pt modelId="{0082A207-A124-416B-8163-9FB00E7690C1}" type="pres">
      <dgm:prSet presAssocID="{8D205D51-3417-4140-A6DE-A8DF55777AC5}" presName="FiveConn_4-5" presStyleLbl="fgAccFollowNode1" presStyleIdx="3" presStyleCnt="4">
        <dgm:presLayoutVars>
          <dgm:bulletEnabled val="1"/>
        </dgm:presLayoutVars>
      </dgm:prSet>
      <dgm:spPr/>
      <dgm:t>
        <a:bodyPr/>
        <a:lstStyle/>
        <a:p>
          <a:endParaRPr lang="es-ES"/>
        </a:p>
      </dgm:t>
    </dgm:pt>
    <dgm:pt modelId="{38CA56B0-C549-4933-8244-BC3E0F2F81BD}" type="pres">
      <dgm:prSet presAssocID="{8D205D51-3417-4140-A6DE-A8DF55777AC5}" presName="FiveNodes_1_text" presStyleLbl="node1" presStyleIdx="4" presStyleCnt="5">
        <dgm:presLayoutVars>
          <dgm:bulletEnabled val="1"/>
        </dgm:presLayoutVars>
      </dgm:prSet>
      <dgm:spPr/>
      <dgm:t>
        <a:bodyPr/>
        <a:lstStyle/>
        <a:p>
          <a:endParaRPr lang="es-ES"/>
        </a:p>
      </dgm:t>
    </dgm:pt>
    <dgm:pt modelId="{EF4136BC-4171-41CE-A084-9DFC694BC348}" type="pres">
      <dgm:prSet presAssocID="{8D205D51-3417-4140-A6DE-A8DF55777AC5}" presName="FiveNodes_2_text" presStyleLbl="node1" presStyleIdx="4" presStyleCnt="5">
        <dgm:presLayoutVars>
          <dgm:bulletEnabled val="1"/>
        </dgm:presLayoutVars>
      </dgm:prSet>
      <dgm:spPr/>
      <dgm:t>
        <a:bodyPr/>
        <a:lstStyle/>
        <a:p>
          <a:endParaRPr lang="es-ES"/>
        </a:p>
      </dgm:t>
    </dgm:pt>
    <dgm:pt modelId="{FD057EFF-2883-4079-BBF3-0CD61C0B116B}" type="pres">
      <dgm:prSet presAssocID="{8D205D51-3417-4140-A6DE-A8DF55777AC5}" presName="FiveNodes_3_text" presStyleLbl="node1" presStyleIdx="4" presStyleCnt="5">
        <dgm:presLayoutVars>
          <dgm:bulletEnabled val="1"/>
        </dgm:presLayoutVars>
      </dgm:prSet>
      <dgm:spPr/>
      <dgm:t>
        <a:bodyPr/>
        <a:lstStyle/>
        <a:p>
          <a:endParaRPr lang="es-ES"/>
        </a:p>
      </dgm:t>
    </dgm:pt>
    <dgm:pt modelId="{505B30B3-3F7B-4453-846E-1886868EA65F}" type="pres">
      <dgm:prSet presAssocID="{8D205D51-3417-4140-A6DE-A8DF55777AC5}" presName="FiveNodes_4_text" presStyleLbl="node1" presStyleIdx="4" presStyleCnt="5">
        <dgm:presLayoutVars>
          <dgm:bulletEnabled val="1"/>
        </dgm:presLayoutVars>
      </dgm:prSet>
      <dgm:spPr/>
      <dgm:t>
        <a:bodyPr/>
        <a:lstStyle/>
        <a:p>
          <a:endParaRPr lang="es-ES"/>
        </a:p>
      </dgm:t>
    </dgm:pt>
    <dgm:pt modelId="{22D4CF75-D35F-4E40-BD20-374221A839B7}" type="pres">
      <dgm:prSet presAssocID="{8D205D51-3417-4140-A6DE-A8DF55777AC5}" presName="FiveNodes_5_text" presStyleLbl="node1" presStyleIdx="4" presStyleCnt="5">
        <dgm:presLayoutVars>
          <dgm:bulletEnabled val="1"/>
        </dgm:presLayoutVars>
      </dgm:prSet>
      <dgm:spPr/>
      <dgm:t>
        <a:bodyPr/>
        <a:lstStyle/>
        <a:p>
          <a:endParaRPr lang="es-ES"/>
        </a:p>
      </dgm:t>
    </dgm:pt>
  </dgm:ptLst>
  <dgm:cxnLst>
    <dgm:cxn modelId="{81DC100D-3550-437B-8470-F03C4C49FB31}" type="presOf" srcId="{F7D9CE1F-FA03-41F3-8845-5CD0A2BCD716}" destId="{EB4936DE-42ED-42DD-A72E-F30DAAECF6FE}" srcOrd="0" destOrd="0" presId="urn:microsoft.com/office/officeart/2005/8/layout/vProcess5"/>
    <dgm:cxn modelId="{453D79A9-693B-4250-94B5-22CD339674AD}" type="presOf" srcId="{DE4CECD9-BD25-4799-935E-9792CA6191CF}" destId="{505B30B3-3F7B-4453-846E-1886868EA65F}" srcOrd="1" destOrd="0" presId="urn:microsoft.com/office/officeart/2005/8/layout/vProcess5"/>
    <dgm:cxn modelId="{3599FB6C-692D-4588-BA2A-BB88A4DDAE96}" srcId="{8D205D51-3417-4140-A6DE-A8DF55777AC5}" destId="{DE4CECD9-BD25-4799-935E-9792CA6191CF}" srcOrd="3" destOrd="0" parTransId="{41E1F16B-0663-4850-850A-A3F712918D32}" sibTransId="{1519E898-ECB7-4A9B-90F1-BB002DFEAD2C}"/>
    <dgm:cxn modelId="{A62ECFEB-8AE8-4B56-B868-A12444353DA5}" srcId="{8D205D51-3417-4140-A6DE-A8DF55777AC5}" destId="{F8F52DC8-3BCD-4B88-86F8-B8D142542C39}" srcOrd="0" destOrd="0" parTransId="{95058E6A-C440-4679-8C57-4A3932ADE2F8}" sibTransId="{6D7CD9A6-BC94-4C54-9834-9D7FB4232080}"/>
    <dgm:cxn modelId="{52720D42-F326-4D1C-8A11-9F1724EC4BB5}" type="presOf" srcId="{65306789-66FD-4BE6-BACB-3C0A6C56319E}" destId="{A88EB858-C42D-4BF6-A3F8-50ADE1913D23}" srcOrd="0" destOrd="0" presId="urn:microsoft.com/office/officeart/2005/8/layout/vProcess5"/>
    <dgm:cxn modelId="{D7B28B35-4D77-4F0F-8C14-02932D29DB76}" type="presOf" srcId="{9BB37B21-B4ED-413B-8F46-79EE08F98842}" destId="{EF4136BC-4171-41CE-A084-9DFC694BC348}" srcOrd="1" destOrd="0" presId="urn:microsoft.com/office/officeart/2005/8/layout/vProcess5"/>
    <dgm:cxn modelId="{FE5FEA71-D140-496B-8095-0B8B33401171}" type="presOf" srcId="{6D7CD9A6-BC94-4C54-9834-9D7FB4232080}" destId="{FE51C590-6B5E-4CB8-853F-085A337CEDCF}" srcOrd="0" destOrd="0" presId="urn:microsoft.com/office/officeart/2005/8/layout/vProcess5"/>
    <dgm:cxn modelId="{2B47C24C-C641-47C5-A0F0-3970E363B89E}" srcId="{8D205D51-3417-4140-A6DE-A8DF55777AC5}" destId="{83812289-20E8-4A13-9FF2-19A0A996E2A2}" srcOrd="4" destOrd="0" parTransId="{ADC86F4F-2BD4-487C-A65F-7DB42730C6F0}" sibTransId="{DBE89754-AC34-4AED-8C3E-EC1969164305}"/>
    <dgm:cxn modelId="{E13C6713-6195-48BD-BF5A-0E70EAE86446}" type="presOf" srcId="{F061CC9A-A800-4764-9785-2751D0F977EC}" destId="{8C189AE0-A5DB-4730-8944-AAA36A259786}" srcOrd="0" destOrd="0" presId="urn:microsoft.com/office/officeart/2005/8/layout/vProcess5"/>
    <dgm:cxn modelId="{E917AEA6-8FC2-452F-ACB8-24D1BC277271}" type="presOf" srcId="{F8F52DC8-3BCD-4B88-86F8-B8D142542C39}" destId="{35A944D7-9114-4422-90EF-CB228889A413}" srcOrd="0" destOrd="0" presId="urn:microsoft.com/office/officeart/2005/8/layout/vProcess5"/>
    <dgm:cxn modelId="{C43F2F65-95EE-457D-ABA8-713343392708}" type="presOf" srcId="{83812289-20E8-4A13-9FF2-19A0A996E2A2}" destId="{89BBE3C8-9655-454C-AC7D-10D57A09A88A}" srcOrd="0" destOrd="0" presId="urn:microsoft.com/office/officeart/2005/8/layout/vProcess5"/>
    <dgm:cxn modelId="{F6337F99-26AA-49AD-881C-E1EAC2105D40}" type="presOf" srcId="{8D205D51-3417-4140-A6DE-A8DF55777AC5}" destId="{CF8B7AC1-3759-42AF-B723-78B9B76C7731}" srcOrd="0" destOrd="0" presId="urn:microsoft.com/office/officeart/2005/8/layout/vProcess5"/>
    <dgm:cxn modelId="{51A2913C-8C96-4D5C-8625-06191419CDBD}" type="presOf" srcId="{9BB37B21-B4ED-413B-8F46-79EE08F98842}" destId="{92512953-E99F-4359-A47A-66F4909E620A}" srcOrd="0" destOrd="0" presId="urn:microsoft.com/office/officeart/2005/8/layout/vProcess5"/>
    <dgm:cxn modelId="{44B8193E-BC7A-46D2-A8D5-6FC93D8115B8}" type="presOf" srcId="{DE4CECD9-BD25-4799-935E-9792CA6191CF}" destId="{CB201AFC-358A-4099-A002-2D3385F97B0F}" srcOrd="0" destOrd="0" presId="urn:microsoft.com/office/officeart/2005/8/layout/vProcess5"/>
    <dgm:cxn modelId="{055DC056-E982-48B0-98C6-7BE23A7309D2}" type="presOf" srcId="{65306789-66FD-4BE6-BACB-3C0A6C56319E}" destId="{FD057EFF-2883-4079-BBF3-0CD61C0B116B}" srcOrd="1" destOrd="0" presId="urn:microsoft.com/office/officeart/2005/8/layout/vProcess5"/>
    <dgm:cxn modelId="{0BEA9AB8-6AC6-40A4-B4BE-54C692154C7D}" srcId="{8D205D51-3417-4140-A6DE-A8DF55777AC5}" destId="{65306789-66FD-4BE6-BACB-3C0A6C56319E}" srcOrd="2" destOrd="0" parTransId="{7EAC71AA-61D7-4B00-A5C6-61A23EDE0D82}" sibTransId="{F7D9CE1F-FA03-41F3-8845-5CD0A2BCD716}"/>
    <dgm:cxn modelId="{21C821FF-110A-4535-A10E-5B7101491229}" type="presOf" srcId="{83812289-20E8-4A13-9FF2-19A0A996E2A2}" destId="{22D4CF75-D35F-4E40-BD20-374221A839B7}" srcOrd="1" destOrd="0" presId="urn:microsoft.com/office/officeart/2005/8/layout/vProcess5"/>
    <dgm:cxn modelId="{B36BD3D8-0676-4716-8F39-1E27EB804903}" type="presOf" srcId="{1519E898-ECB7-4A9B-90F1-BB002DFEAD2C}" destId="{0082A207-A124-416B-8163-9FB00E7690C1}" srcOrd="0" destOrd="0" presId="urn:microsoft.com/office/officeart/2005/8/layout/vProcess5"/>
    <dgm:cxn modelId="{A80315FC-D73A-4C30-9C9A-757CBE5384EC}" type="presOf" srcId="{F8F52DC8-3BCD-4B88-86F8-B8D142542C39}" destId="{38CA56B0-C549-4933-8244-BC3E0F2F81BD}" srcOrd="1" destOrd="0" presId="urn:microsoft.com/office/officeart/2005/8/layout/vProcess5"/>
    <dgm:cxn modelId="{77336FEC-05CD-49BC-A69C-EB95A1E5AF93}" srcId="{8D205D51-3417-4140-A6DE-A8DF55777AC5}" destId="{9BB37B21-B4ED-413B-8F46-79EE08F98842}" srcOrd="1" destOrd="0" parTransId="{E1508A64-226D-4177-B772-EC2AE11ED090}" sibTransId="{F061CC9A-A800-4764-9785-2751D0F977EC}"/>
    <dgm:cxn modelId="{8B66D68E-01CA-4860-8CE4-E864C59CE2C8}" type="presParOf" srcId="{CF8B7AC1-3759-42AF-B723-78B9B76C7731}" destId="{3D5A6658-B21F-4E43-93E9-A556C5824FA5}" srcOrd="0" destOrd="0" presId="urn:microsoft.com/office/officeart/2005/8/layout/vProcess5"/>
    <dgm:cxn modelId="{7BD2A36D-D0C8-42A5-8E02-F16D466CE443}" type="presParOf" srcId="{CF8B7AC1-3759-42AF-B723-78B9B76C7731}" destId="{35A944D7-9114-4422-90EF-CB228889A413}" srcOrd="1" destOrd="0" presId="urn:microsoft.com/office/officeart/2005/8/layout/vProcess5"/>
    <dgm:cxn modelId="{1B145534-D42E-4006-B9DB-B8C9607FF318}" type="presParOf" srcId="{CF8B7AC1-3759-42AF-B723-78B9B76C7731}" destId="{92512953-E99F-4359-A47A-66F4909E620A}" srcOrd="2" destOrd="0" presId="urn:microsoft.com/office/officeart/2005/8/layout/vProcess5"/>
    <dgm:cxn modelId="{7314C041-E976-4106-ACED-6FE638384BD3}" type="presParOf" srcId="{CF8B7AC1-3759-42AF-B723-78B9B76C7731}" destId="{A88EB858-C42D-4BF6-A3F8-50ADE1913D23}" srcOrd="3" destOrd="0" presId="urn:microsoft.com/office/officeart/2005/8/layout/vProcess5"/>
    <dgm:cxn modelId="{C5F41DC1-DD33-4C63-B03D-81DF8B8354E9}" type="presParOf" srcId="{CF8B7AC1-3759-42AF-B723-78B9B76C7731}" destId="{CB201AFC-358A-4099-A002-2D3385F97B0F}" srcOrd="4" destOrd="0" presId="urn:microsoft.com/office/officeart/2005/8/layout/vProcess5"/>
    <dgm:cxn modelId="{092AEAA2-8229-4EE7-B2B0-3C654080BB17}" type="presParOf" srcId="{CF8B7AC1-3759-42AF-B723-78B9B76C7731}" destId="{89BBE3C8-9655-454C-AC7D-10D57A09A88A}" srcOrd="5" destOrd="0" presId="urn:microsoft.com/office/officeart/2005/8/layout/vProcess5"/>
    <dgm:cxn modelId="{518F1A61-D352-403E-B7BA-4F6053095513}" type="presParOf" srcId="{CF8B7AC1-3759-42AF-B723-78B9B76C7731}" destId="{FE51C590-6B5E-4CB8-853F-085A337CEDCF}" srcOrd="6" destOrd="0" presId="urn:microsoft.com/office/officeart/2005/8/layout/vProcess5"/>
    <dgm:cxn modelId="{3EF4A0E5-DC49-4CCE-AE43-D253F8920D8A}" type="presParOf" srcId="{CF8B7AC1-3759-42AF-B723-78B9B76C7731}" destId="{8C189AE0-A5DB-4730-8944-AAA36A259786}" srcOrd="7" destOrd="0" presId="urn:microsoft.com/office/officeart/2005/8/layout/vProcess5"/>
    <dgm:cxn modelId="{4549C381-ADE6-4247-87D0-41FFBB4A435D}" type="presParOf" srcId="{CF8B7AC1-3759-42AF-B723-78B9B76C7731}" destId="{EB4936DE-42ED-42DD-A72E-F30DAAECF6FE}" srcOrd="8" destOrd="0" presId="urn:microsoft.com/office/officeart/2005/8/layout/vProcess5"/>
    <dgm:cxn modelId="{38B19904-65D7-4478-B054-DBB75B7F521B}" type="presParOf" srcId="{CF8B7AC1-3759-42AF-B723-78B9B76C7731}" destId="{0082A207-A124-416B-8163-9FB00E7690C1}" srcOrd="9" destOrd="0" presId="urn:microsoft.com/office/officeart/2005/8/layout/vProcess5"/>
    <dgm:cxn modelId="{9D05B970-E969-479E-A2FC-4ADA4431B9BF}" type="presParOf" srcId="{CF8B7AC1-3759-42AF-B723-78B9B76C7731}" destId="{38CA56B0-C549-4933-8244-BC3E0F2F81BD}" srcOrd="10" destOrd="0" presId="urn:microsoft.com/office/officeart/2005/8/layout/vProcess5"/>
    <dgm:cxn modelId="{9BE1AF8A-5D15-4DAD-A6E9-4957F6A61B44}" type="presParOf" srcId="{CF8B7AC1-3759-42AF-B723-78B9B76C7731}" destId="{EF4136BC-4171-41CE-A084-9DFC694BC348}" srcOrd="11" destOrd="0" presId="urn:microsoft.com/office/officeart/2005/8/layout/vProcess5"/>
    <dgm:cxn modelId="{3A073823-890F-4F98-9C9C-14B7535BBBAD}" type="presParOf" srcId="{CF8B7AC1-3759-42AF-B723-78B9B76C7731}" destId="{FD057EFF-2883-4079-BBF3-0CD61C0B116B}" srcOrd="12" destOrd="0" presId="urn:microsoft.com/office/officeart/2005/8/layout/vProcess5"/>
    <dgm:cxn modelId="{A731CEE1-733D-4CA3-8FA4-BA6F70A47F93}" type="presParOf" srcId="{CF8B7AC1-3759-42AF-B723-78B9B76C7731}" destId="{505B30B3-3F7B-4453-846E-1886868EA65F}" srcOrd="13" destOrd="0" presId="urn:microsoft.com/office/officeart/2005/8/layout/vProcess5"/>
    <dgm:cxn modelId="{5C857A26-A834-4F51-BAE1-9EC0EF6C0B27}" type="presParOf" srcId="{CF8B7AC1-3759-42AF-B723-78B9B76C7731}" destId="{22D4CF75-D35F-4E40-BD20-374221A839B7}"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4BC573C-1988-41C8-B7EE-D6BBC72F38A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ES"/>
        </a:p>
      </dgm:t>
    </dgm:pt>
    <dgm:pt modelId="{E67689C5-D94C-4785-B5CB-65E7385F8AC7}">
      <dgm:prSet phldrT="[Texto]"/>
      <dgm:spPr/>
      <dgm:t>
        <a:bodyPr/>
        <a:lstStyle/>
        <a:p>
          <a:r>
            <a:rPr lang="es-ES" dirty="0">
              <a:solidFill>
                <a:schemeClr val="tx1"/>
              </a:solidFill>
              <a:latin typeface="Arial" panose="020B0604020202020204" pitchFamily="34" charset="0"/>
              <a:cs typeface="Arial" panose="020B0604020202020204" pitchFamily="34" charset="0"/>
            </a:rPr>
            <a:t>Inventario de vida 	</a:t>
          </a:r>
        </a:p>
      </dgm:t>
    </dgm:pt>
    <dgm:pt modelId="{F5A84C64-7896-4ED9-9150-05AB52D8AC4F}" type="parTrans" cxnId="{6438D80C-FE1E-4469-A1D1-A29580E994EC}">
      <dgm:prSet/>
      <dgm:spPr/>
      <dgm:t>
        <a:bodyPr/>
        <a:lstStyle/>
        <a:p>
          <a:endParaRPr lang="es-ES"/>
        </a:p>
      </dgm:t>
    </dgm:pt>
    <dgm:pt modelId="{A3D4E755-9300-4C9D-8492-269EF568A864}" type="sibTrans" cxnId="{6438D80C-FE1E-4469-A1D1-A29580E994EC}">
      <dgm:prSet/>
      <dgm:spPr/>
      <dgm:t>
        <a:bodyPr/>
        <a:lstStyle/>
        <a:p>
          <a:endParaRPr lang="es-ES"/>
        </a:p>
      </dgm:t>
    </dgm:pt>
    <dgm:pt modelId="{F8738912-1D84-464F-B4DC-6CCAF9D0E04B}">
      <dgm:prSet phldrT="[Texto]"/>
      <dgm:spPr/>
      <dgm:t>
        <a:bodyPr/>
        <a:lstStyle/>
        <a:p>
          <a:r>
            <a:rPr lang="es-ES" dirty="0">
              <a:solidFill>
                <a:schemeClr val="tx1"/>
              </a:solidFill>
              <a:latin typeface="Arial" panose="020B0604020202020204" pitchFamily="34" charset="0"/>
              <a:cs typeface="Arial" panose="020B0604020202020204" pitchFamily="34" charset="0"/>
            </a:rPr>
            <a:t>Mapa de metas</a:t>
          </a:r>
        </a:p>
      </dgm:t>
    </dgm:pt>
    <dgm:pt modelId="{F9531C6B-E3A5-4464-8890-FF93DE55034F}" type="parTrans" cxnId="{F97923DB-67AB-4F4E-96BB-A5B3F1BBFEC2}">
      <dgm:prSet/>
      <dgm:spPr/>
      <dgm:t>
        <a:bodyPr/>
        <a:lstStyle/>
        <a:p>
          <a:endParaRPr lang="es-ES"/>
        </a:p>
      </dgm:t>
    </dgm:pt>
    <dgm:pt modelId="{267BB508-C165-4AFD-B0B0-D717ED4D7F70}" type="sibTrans" cxnId="{F97923DB-67AB-4F4E-96BB-A5B3F1BBFEC2}">
      <dgm:prSet/>
      <dgm:spPr/>
      <dgm:t>
        <a:bodyPr/>
        <a:lstStyle/>
        <a:p>
          <a:endParaRPr lang="es-ES"/>
        </a:p>
      </dgm:t>
    </dgm:pt>
    <dgm:pt modelId="{4E3D3D28-9EC3-4FA6-B3D7-66F00DB8D281}">
      <dgm:prSet phldrT="[Texto]"/>
      <dgm:spPr/>
      <dgm:t>
        <a:bodyPr/>
        <a:lstStyle/>
        <a:p>
          <a:r>
            <a:rPr lang="es-ES" dirty="0">
              <a:solidFill>
                <a:schemeClr val="tx1"/>
              </a:solidFill>
              <a:latin typeface="Arial" panose="020B0604020202020204" pitchFamily="34" charset="0"/>
              <a:cs typeface="Arial" panose="020B0604020202020204" pitchFamily="34" charset="0"/>
            </a:rPr>
            <a:t>Mi inclinación vocacional</a:t>
          </a:r>
        </a:p>
      </dgm:t>
    </dgm:pt>
    <dgm:pt modelId="{3C4EA70B-71CE-4010-8B2B-7C63A45E5F3C}" type="parTrans" cxnId="{CF95ABEE-E8C7-4CB3-9278-710877BC1F96}">
      <dgm:prSet/>
      <dgm:spPr/>
      <dgm:t>
        <a:bodyPr/>
        <a:lstStyle/>
        <a:p>
          <a:endParaRPr lang="es-ES"/>
        </a:p>
      </dgm:t>
    </dgm:pt>
    <dgm:pt modelId="{D923ED60-8D41-42CC-B457-495A2663A8C6}" type="sibTrans" cxnId="{CF95ABEE-E8C7-4CB3-9278-710877BC1F96}">
      <dgm:prSet/>
      <dgm:spPr/>
      <dgm:t>
        <a:bodyPr/>
        <a:lstStyle/>
        <a:p>
          <a:endParaRPr lang="es-ES"/>
        </a:p>
      </dgm:t>
    </dgm:pt>
    <dgm:pt modelId="{BAE4A0F9-F607-4B20-81F5-477767937676}">
      <dgm:prSet/>
      <dgm:spPr/>
      <dgm:t>
        <a:bodyPr/>
        <a:lstStyle/>
        <a:p>
          <a:r>
            <a:rPr lang="es-ES" dirty="0">
              <a:solidFill>
                <a:schemeClr val="tx1"/>
              </a:solidFill>
              <a:latin typeface="Arial" panose="020B0604020202020204" pitchFamily="34" charset="0"/>
              <a:cs typeface="Arial" panose="020B0604020202020204" pitchFamily="34" charset="0"/>
            </a:rPr>
            <a:t>Mis miedos a futuro	</a:t>
          </a:r>
        </a:p>
      </dgm:t>
    </dgm:pt>
    <dgm:pt modelId="{4CCE4CC4-3830-43B6-B411-14C77771312E}" type="parTrans" cxnId="{C9227F54-E569-4FED-99BA-1FEF372DA4E8}">
      <dgm:prSet/>
      <dgm:spPr/>
      <dgm:t>
        <a:bodyPr/>
        <a:lstStyle/>
        <a:p>
          <a:endParaRPr lang="es-ES"/>
        </a:p>
      </dgm:t>
    </dgm:pt>
    <dgm:pt modelId="{D7F6DCAC-005E-47A9-9797-9D947350CD8C}" type="sibTrans" cxnId="{C9227F54-E569-4FED-99BA-1FEF372DA4E8}">
      <dgm:prSet/>
      <dgm:spPr/>
      <dgm:t>
        <a:bodyPr/>
        <a:lstStyle/>
        <a:p>
          <a:endParaRPr lang="es-ES"/>
        </a:p>
      </dgm:t>
    </dgm:pt>
    <dgm:pt modelId="{9C1EDB69-CF5F-402B-BFE3-3A860583868B}">
      <dgm:prSet/>
      <dgm:spPr/>
      <dgm:t>
        <a:bodyPr/>
        <a:lstStyle/>
        <a:p>
          <a:r>
            <a:rPr lang="es-ES" dirty="0">
              <a:solidFill>
                <a:schemeClr val="tx1"/>
              </a:solidFill>
              <a:latin typeface="Arial" panose="020B0604020202020204" pitchFamily="34" charset="0"/>
              <a:cs typeface="Arial" panose="020B0604020202020204" pitchFamily="34" charset="0"/>
            </a:rPr>
            <a:t>Mi nuevo proyecto de vida </a:t>
          </a:r>
        </a:p>
      </dgm:t>
    </dgm:pt>
    <dgm:pt modelId="{6AACA41D-C470-40E5-87E2-FB3E3B535157}" type="parTrans" cxnId="{1ADAF2DF-4B47-4D38-8C0C-985D6391253A}">
      <dgm:prSet/>
      <dgm:spPr/>
      <dgm:t>
        <a:bodyPr/>
        <a:lstStyle/>
        <a:p>
          <a:endParaRPr lang="es-ES"/>
        </a:p>
      </dgm:t>
    </dgm:pt>
    <dgm:pt modelId="{CAB4A212-B39C-4732-96DD-5F61E0C7A795}" type="sibTrans" cxnId="{1ADAF2DF-4B47-4D38-8C0C-985D6391253A}">
      <dgm:prSet/>
      <dgm:spPr/>
      <dgm:t>
        <a:bodyPr/>
        <a:lstStyle/>
        <a:p>
          <a:endParaRPr lang="es-ES"/>
        </a:p>
      </dgm:t>
    </dgm:pt>
    <dgm:pt modelId="{9F2F4BAB-2453-41B9-A51E-CA6E215E43F2}" type="pres">
      <dgm:prSet presAssocID="{F4BC573C-1988-41C8-B7EE-D6BBC72F38A4}" presName="outerComposite" presStyleCnt="0">
        <dgm:presLayoutVars>
          <dgm:chMax val="5"/>
          <dgm:dir/>
          <dgm:resizeHandles val="exact"/>
        </dgm:presLayoutVars>
      </dgm:prSet>
      <dgm:spPr/>
      <dgm:t>
        <a:bodyPr/>
        <a:lstStyle/>
        <a:p>
          <a:endParaRPr lang="es-ES"/>
        </a:p>
      </dgm:t>
    </dgm:pt>
    <dgm:pt modelId="{994ED9CB-A681-421A-BCCA-448F81087779}" type="pres">
      <dgm:prSet presAssocID="{F4BC573C-1988-41C8-B7EE-D6BBC72F38A4}" presName="dummyMaxCanvas" presStyleCnt="0">
        <dgm:presLayoutVars/>
      </dgm:prSet>
      <dgm:spPr/>
    </dgm:pt>
    <dgm:pt modelId="{39099E25-270E-4981-84E4-74F22ABBCF76}" type="pres">
      <dgm:prSet presAssocID="{F4BC573C-1988-41C8-B7EE-D6BBC72F38A4}" presName="FiveNodes_1" presStyleLbl="node1" presStyleIdx="0" presStyleCnt="5">
        <dgm:presLayoutVars>
          <dgm:bulletEnabled val="1"/>
        </dgm:presLayoutVars>
      </dgm:prSet>
      <dgm:spPr/>
      <dgm:t>
        <a:bodyPr/>
        <a:lstStyle/>
        <a:p>
          <a:endParaRPr lang="es-ES"/>
        </a:p>
      </dgm:t>
    </dgm:pt>
    <dgm:pt modelId="{46E07FB2-8FEF-4E28-92C9-AF48C3F975AE}" type="pres">
      <dgm:prSet presAssocID="{F4BC573C-1988-41C8-B7EE-D6BBC72F38A4}" presName="FiveNodes_2" presStyleLbl="node1" presStyleIdx="1" presStyleCnt="5">
        <dgm:presLayoutVars>
          <dgm:bulletEnabled val="1"/>
        </dgm:presLayoutVars>
      </dgm:prSet>
      <dgm:spPr/>
      <dgm:t>
        <a:bodyPr/>
        <a:lstStyle/>
        <a:p>
          <a:endParaRPr lang="es-ES"/>
        </a:p>
      </dgm:t>
    </dgm:pt>
    <dgm:pt modelId="{563CDB38-D210-4F18-9314-F9BC67C26B79}" type="pres">
      <dgm:prSet presAssocID="{F4BC573C-1988-41C8-B7EE-D6BBC72F38A4}" presName="FiveNodes_3" presStyleLbl="node1" presStyleIdx="2" presStyleCnt="5">
        <dgm:presLayoutVars>
          <dgm:bulletEnabled val="1"/>
        </dgm:presLayoutVars>
      </dgm:prSet>
      <dgm:spPr/>
      <dgm:t>
        <a:bodyPr/>
        <a:lstStyle/>
        <a:p>
          <a:endParaRPr lang="es-ES"/>
        </a:p>
      </dgm:t>
    </dgm:pt>
    <dgm:pt modelId="{70AACD1B-4B10-4D65-AF4F-9FDCB997514B}" type="pres">
      <dgm:prSet presAssocID="{F4BC573C-1988-41C8-B7EE-D6BBC72F38A4}" presName="FiveNodes_4" presStyleLbl="node1" presStyleIdx="3" presStyleCnt="5">
        <dgm:presLayoutVars>
          <dgm:bulletEnabled val="1"/>
        </dgm:presLayoutVars>
      </dgm:prSet>
      <dgm:spPr/>
      <dgm:t>
        <a:bodyPr/>
        <a:lstStyle/>
        <a:p>
          <a:endParaRPr lang="es-ES"/>
        </a:p>
      </dgm:t>
    </dgm:pt>
    <dgm:pt modelId="{B8118BEC-CD3B-499A-920B-D60F5029F6FE}" type="pres">
      <dgm:prSet presAssocID="{F4BC573C-1988-41C8-B7EE-D6BBC72F38A4}" presName="FiveNodes_5" presStyleLbl="node1" presStyleIdx="4" presStyleCnt="5">
        <dgm:presLayoutVars>
          <dgm:bulletEnabled val="1"/>
        </dgm:presLayoutVars>
      </dgm:prSet>
      <dgm:spPr/>
      <dgm:t>
        <a:bodyPr/>
        <a:lstStyle/>
        <a:p>
          <a:endParaRPr lang="es-ES"/>
        </a:p>
      </dgm:t>
    </dgm:pt>
    <dgm:pt modelId="{9F0E3D48-99A6-445D-8150-A63DB263A5E8}" type="pres">
      <dgm:prSet presAssocID="{F4BC573C-1988-41C8-B7EE-D6BBC72F38A4}" presName="FiveConn_1-2" presStyleLbl="fgAccFollowNode1" presStyleIdx="0" presStyleCnt="4">
        <dgm:presLayoutVars>
          <dgm:bulletEnabled val="1"/>
        </dgm:presLayoutVars>
      </dgm:prSet>
      <dgm:spPr/>
      <dgm:t>
        <a:bodyPr/>
        <a:lstStyle/>
        <a:p>
          <a:endParaRPr lang="es-ES"/>
        </a:p>
      </dgm:t>
    </dgm:pt>
    <dgm:pt modelId="{CB70CA84-7BBE-4D28-A838-2517B2355C81}" type="pres">
      <dgm:prSet presAssocID="{F4BC573C-1988-41C8-B7EE-D6BBC72F38A4}" presName="FiveConn_2-3" presStyleLbl="fgAccFollowNode1" presStyleIdx="1" presStyleCnt="4">
        <dgm:presLayoutVars>
          <dgm:bulletEnabled val="1"/>
        </dgm:presLayoutVars>
      </dgm:prSet>
      <dgm:spPr/>
      <dgm:t>
        <a:bodyPr/>
        <a:lstStyle/>
        <a:p>
          <a:endParaRPr lang="es-ES"/>
        </a:p>
      </dgm:t>
    </dgm:pt>
    <dgm:pt modelId="{4D3D89B9-DE87-40D2-8E26-699FAD60624B}" type="pres">
      <dgm:prSet presAssocID="{F4BC573C-1988-41C8-B7EE-D6BBC72F38A4}" presName="FiveConn_3-4" presStyleLbl="fgAccFollowNode1" presStyleIdx="2" presStyleCnt="4">
        <dgm:presLayoutVars>
          <dgm:bulletEnabled val="1"/>
        </dgm:presLayoutVars>
      </dgm:prSet>
      <dgm:spPr/>
      <dgm:t>
        <a:bodyPr/>
        <a:lstStyle/>
        <a:p>
          <a:endParaRPr lang="es-ES"/>
        </a:p>
      </dgm:t>
    </dgm:pt>
    <dgm:pt modelId="{1D3C31FE-2819-42BB-A9A6-422F48FB2148}" type="pres">
      <dgm:prSet presAssocID="{F4BC573C-1988-41C8-B7EE-D6BBC72F38A4}" presName="FiveConn_4-5" presStyleLbl="fgAccFollowNode1" presStyleIdx="3" presStyleCnt="4">
        <dgm:presLayoutVars>
          <dgm:bulletEnabled val="1"/>
        </dgm:presLayoutVars>
      </dgm:prSet>
      <dgm:spPr/>
      <dgm:t>
        <a:bodyPr/>
        <a:lstStyle/>
        <a:p>
          <a:endParaRPr lang="es-ES"/>
        </a:p>
      </dgm:t>
    </dgm:pt>
    <dgm:pt modelId="{E83340E0-E8FC-4933-86BF-9820A14F7AD7}" type="pres">
      <dgm:prSet presAssocID="{F4BC573C-1988-41C8-B7EE-D6BBC72F38A4}" presName="FiveNodes_1_text" presStyleLbl="node1" presStyleIdx="4" presStyleCnt="5">
        <dgm:presLayoutVars>
          <dgm:bulletEnabled val="1"/>
        </dgm:presLayoutVars>
      </dgm:prSet>
      <dgm:spPr/>
      <dgm:t>
        <a:bodyPr/>
        <a:lstStyle/>
        <a:p>
          <a:endParaRPr lang="es-ES"/>
        </a:p>
      </dgm:t>
    </dgm:pt>
    <dgm:pt modelId="{A6FCCC95-B7BD-448B-BD36-BFD2E5673222}" type="pres">
      <dgm:prSet presAssocID="{F4BC573C-1988-41C8-B7EE-D6BBC72F38A4}" presName="FiveNodes_2_text" presStyleLbl="node1" presStyleIdx="4" presStyleCnt="5">
        <dgm:presLayoutVars>
          <dgm:bulletEnabled val="1"/>
        </dgm:presLayoutVars>
      </dgm:prSet>
      <dgm:spPr/>
      <dgm:t>
        <a:bodyPr/>
        <a:lstStyle/>
        <a:p>
          <a:endParaRPr lang="es-ES"/>
        </a:p>
      </dgm:t>
    </dgm:pt>
    <dgm:pt modelId="{B4A284E2-F5FA-4E6F-9D41-3E26BCDAF10F}" type="pres">
      <dgm:prSet presAssocID="{F4BC573C-1988-41C8-B7EE-D6BBC72F38A4}" presName="FiveNodes_3_text" presStyleLbl="node1" presStyleIdx="4" presStyleCnt="5">
        <dgm:presLayoutVars>
          <dgm:bulletEnabled val="1"/>
        </dgm:presLayoutVars>
      </dgm:prSet>
      <dgm:spPr/>
      <dgm:t>
        <a:bodyPr/>
        <a:lstStyle/>
        <a:p>
          <a:endParaRPr lang="es-ES"/>
        </a:p>
      </dgm:t>
    </dgm:pt>
    <dgm:pt modelId="{FE1E8C72-1195-492E-8E5E-65FF49EE315E}" type="pres">
      <dgm:prSet presAssocID="{F4BC573C-1988-41C8-B7EE-D6BBC72F38A4}" presName="FiveNodes_4_text" presStyleLbl="node1" presStyleIdx="4" presStyleCnt="5">
        <dgm:presLayoutVars>
          <dgm:bulletEnabled val="1"/>
        </dgm:presLayoutVars>
      </dgm:prSet>
      <dgm:spPr/>
      <dgm:t>
        <a:bodyPr/>
        <a:lstStyle/>
        <a:p>
          <a:endParaRPr lang="es-ES"/>
        </a:p>
      </dgm:t>
    </dgm:pt>
    <dgm:pt modelId="{5FADBB64-F353-4A7F-8C01-F8B1D093C903}" type="pres">
      <dgm:prSet presAssocID="{F4BC573C-1988-41C8-B7EE-D6BBC72F38A4}" presName="FiveNodes_5_text" presStyleLbl="node1" presStyleIdx="4" presStyleCnt="5">
        <dgm:presLayoutVars>
          <dgm:bulletEnabled val="1"/>
        </dgm:presLayoutVars>
      </dgm:prSet>
      <dgm:spPr/>
      <dgm:t>
        <a:bodyPr/>
        <a:lstStyle/>
        <a:p>
          <a:endParaRPr lang="es-ES"/>
        </a:p>
      </dgm:t>
    </dgm:pt>
  </dgm:ptLst>
  <dgm:cxnLst>
    <dgm:cxn modelId="{63C81E8A-CD0C-413F-B76B-5EED5009FD9E}" type="presOf" srcId="{9C1EDB69-CF5F-402B-BFE3-3A860583868B}" destId="{B8118BEC-CD3B-499A-920B-D60F5029F6FE}" srcOrd="0" destOrd="0" presId="urn:microsoft.com/office/officeart/2005/8/layout/vProcess5"/>
    <dgm:cxn modelId="{8328A740-667D-4438-9C95-2C41228B0B80}" type="presOf" srcId="{E67689C5-D94C-4785-B5CB-65E7385F8AC7}" destId="{39099E25-270E-4981-84E4-74F22ABBCF76}" srcOrd="0" destOrd="0" presId="urn:microsoft.com/office/officeart/2005/8/layout/vProcess5"/>
    <dgm:cxn modelId="{68565746-A105-49B4-A043-660FC9E41A34}" type="presOf" srcId="{A3D4E755-9300-4C9D-8492-269EF568A864}" destId="{9F0E3D48-99A6-445D-8150-A63DB263A5E8}" srcOrd="0" destOrd="0" presId="urn:microsoft.com/office/officeart/2005/8/layout/vProcess5"/>
    <dgm:cxn modelId="{15717406-ED3C-43CC-9C58-3E18EF850DD5}" type="presOf" srcId="{F8738912-1D84-464F-B4DC-6CCAF9D0E04B}" destId="{A6FCCC95-B7BD-448B-BD36-BFD2E5673222}" srcOrd="1" destOrd="0" presId="urn:microsoft.com/office/officeart/2005/8/layout/vProcess5"/>
    <dgm:cxn modelId="{1ADAF2DF-4B47-4D38-8C0C-985D6391253A}" srcId="{F4BC573C-1988-41C8-B7EE-D6BBC72F38A4}" destId="{9C1EDB69-CF5F-402B-BFE3-3A860583868B}" srcOrd="4" destOrd="0" parTransId="{6AACA41D-C470-40E5-87E2-FB3E3B535157}" sibTransId="{CAB4A212-B39C-4732-96DD-5F61E0C7A795}"/>
    <dgm:cxn modelId="{F97923DB-67AB-4F4E-96BB-A5B3F1BBFEC2}" srcId="{F4BC573C-1988-41C8-B7EE-D6BBC72F38A4}" destId="{F8738912-1D84-464F-B4DC-6CCAF9D0E04B}" srcOrd="1" destOrd="0" parTransId="{F9531C6B-E3A5-4464-8890-FF93DE55034F}" sibTransId="{267BB508-C165-4AFD-B0B0-D717ED4D7F70}"/>
    <dgm:cxn modelId="{E9C07BF5-8F58-4E84-9679-D5F3E058D0BD}" type="presOf" srcId="{4E3D3D28-9EC3-4FA6-B3D7-66F00DB8D281}" destId="{563CDB38-D210-4F18-9314-F9BC67C26B79}" srcOrd="0" destOrd="0" presId="urn:microsoft.com/office/officeart/2005/8/layout/vProcess5"/>
    <dgm:cxn modelId="{881A7903-139F-48A3-B00D-F1336929D54D}" type="presOf" srcId="{F4BC573C-1988-41C8-B7EE-D6BBC72F38A4}" destId="{9F2F4BAB-2453-41B9-A51E-CA6E215E43F2}" srcOrd="0" destOrd="0" presId="urn:microsoft.com/office/officeart/2005/8/layout/vProcess5"/>
    <dgm:cxn modelId="{F47C2B6C-1E34-4BCD-891C-DBEDCCA4C8B8}" type="presOf" srcId="{BAE4A0F9-F607-4B20-81F5-477767937676}" destId="{FE1E8C72-1195-492E-8E5E-65FF49EE315E}" srcOrd="1" destOrd="0" presId="urn:microsoft.com/office/officeart/2005/8/layout/vProcess5"/>
    <dgm:cxn modelId="{D7B1E29F-E0A4-4153-8AAB-A83B2E9CE106}" type="presOf" srcId="{D923ED60-8D41-42CC-B457-495A2663A8C6}" destId="{4D3D89B9-DE87-40D2-8E26-699FAD60624B}" srcOrd="0" destOrd="0" presId="urn:microsoft.com/office/officeart/2005/8/layout/vProcess5"/>
    <dgm:cxn modelId="{FB3491B7-4B61-4497-AEAF-BF2AF0D9EA8B}" type="presOf" srcId="{D7F6DCAC-005E-47A9-9797-9D947350CD8C}" destId="{1D3C31FE-2819-42BB-A9A6-422F48FB2148}" srcOrd="0" destOrd="0" presId="urn:microsoft.com/office/officeart/2005/8/layout/vProcess5"/>
    <dgm:cxn modelId="{21D19D1C-3D8A-4333-A981-73817EEB1512}" type="presOf" srcId="{BAE4A0F9-F607-4B20-81F5-477767937676}" destId="{70AACD1B-4B10-4D65-AF4F-9FDCB997514B}" srcOrd="0" destOrd="0" presId="urn:microsoft.com/office/officeart/2005/8/layout/vProcess5"/>
    <dgm:cxn modelId="{096F1401-BEB7-42D5-968C-FB3BDCB6DE20}" type="presOf" srcId="{E67689C5-D94C-4785-B5CB-65E7385F8AC7}" destId="{E83340E0-E8FC-4933-86BF-9820A14F7AD7}" srcOrd="1" destOrd="0" presId="urn:microsoft.com/office/officeart/2005/8/layout/vProcess5"/>
    <dgm:cxn modelId="{0B084EA0-DFB3-4A25-B0CA-E2628485C322}" type="presOf" srcId="{4E3D3D28-9EC3-4FA6-B3D7-66F00DB8D281}" destId="{B4A284E2-F5FA-4E6F-9D41-3E26BCDAF10F}" srcOrd="1" destOrd="0" presId="urn:microsoft.com/office/officeart/2005/8/layout/vProcess5"/>
    <dgm:cxn modelId="{C9227F54-E569-4FED-99BA-1FEF372DA4E8}" srcId="{F4BC573C-1988-41C8-B7EE-D6BBC72F38A4}" destId="{BAE4A0F9-F607-4B20-81F5-477767937676}" srcOrd="3" destOrd="0" parTransId="{4CCE4CC4-3830-43B6-B411-14C77771312E}" sibTransId="{D7F6DCAC-005E-47A9-9797-9D947350CD8C}"/>
    <dgm:cxn modelId="{AAE8E516-9D88-4AA4-9ADA-405695B4A459}" type="presOf" srcId="{F8738912-1D84-464F-B4DC-6CCAF9D0E04B}" destId="{46E07FB2-8FEF-4E28-92C9-AF48C3F975AE}" srcOrd="0" destOrd="0" presId="urn:microsoft.com/office/officeart/2005/8/layout/vProcess5"/>
    <dgm:cxn modelId="{3BEDAFA8-B483-4066-BCF8-1BE9D02495B4}" type="presOf" srcId="{9C1EDB69-CF5F-402B-BFE3-3A860583868B}" destId="{5FADBB64-F353-4A7F-8C01-F8B1D093C903}" srcOrd="1" destOrd="0" presId="urn:microsoft.com/office/officeart/2005/8/layout/vProcess5"/>
    <dgm:cxn modelId="{6438D80C-FE1E-4469-A1D1-A29580E994EC}" srcId="{F4BC573C-1988-41C8-B7EE-D6BBC72F38A4}" destId="{E67689C5-D94C-4785-B5CB-65E7385F8AC7}" srcOrd="0" destOrd="0" parTransId="{F5A84C64-7896-4ED9-9150-05AB52D8AC4F}" sibTransId="{A3D4E755-9300-4C9D-8492-269EF568A864}"/>
    <dgm:cxn modelId="{CF95ABEE-E8C7-4CB3-9278-710877BC1F96}" srcId="{F4BC573C-1988-41C8-B7EE-D6BBC72F38A4}" destId="{4E3D3D28-9EC3-4FA6-B3D7-66F00DB8D281}" srcOrd="2" destOrd="0" parTransId="{3C4EA70B-71CE-4010-8B2B-7C63A45E5F3C}" sibTransId="{D923ED60-8D41-42CC-B457-495A2663A8C6}"/>
    <dgm:cxn modelId="{C7491910-979F-49D3-BCE8-385151FBC3CC}" type="presOf" srcId="{267BB508-C165-4AFD-B0B0-D717ED4D7F70}" destId="{CB70CA84-7BBE-4D28-A838-2517B2355C81}" srcOrd="0" destOrd="0" presId="urn:microsoft.com/office/officeart/2005/8/layout/vProcess5"/>
    <dgm:cxn modelId="{8BC526D7-9F4C-4CEA-8512-A37F0438371C}" type="presParOf" srcId="{9F2F4BAB-2453-41B9-A51E-CA6E215E43F2}" destId="{994ED9CB-A681-421A-BCCA-448F81087779}" srcOrd="0" destOrd="0" presId="urn:microsoft.com/office/officeart/2005/8/layout/vProcess5"/>
    <dgm:cxn modelId="{BBCE4FC0-D703-4D3A-8824-CAF4C78284FF}" type="presParOf" srcId="{9F2F4BAB-2453-41B9-A51E-CA6E215E43F2}" destId="{39099E25-270E-4981-84E4-74F22ABBCF76}" srcOrd="1" destOrd="0" presId="urn:microsoft.com/office/officeart/2005/8/layout/vProcess5"/>
    <dgm:cxn modelId="{1A84BBE1-1640-40D6-B7D0-71B4AEA41BC7}" type="presParOf" srcId="{9F2F4BAB-2453-41B9-A51E-CA6E215E43F2}" destId="{46E07FB2-8FEF-4E28-92C9-AF48C3F975AE}" srcOrd="2" destOrd="0" presId="urn:microsoft.com/office/officeart/2005/8/layout/vProcess5"/>
    <dgm:cxn modelId="{66A4016D-C9E2-40EC-9554-F172D612BB7E}" type="presParOf" srcId="{9F2F4BAB-2453-41B9-A51E-CA6E215E43F2}" destId="{563CDB38-D210-4F18-9314-F9BC67C26B79}" srcOrd="3" destOrd="0" presId="urn:microsoft.com/office/officeart/2005/8/layout/vProcess5"/>
    <dgm:cxn modelId="{115A0E99-6290-496B-A2E4-F4619089D8D5}" type="presParOf" srcId="{9F2F4BAB-2453-41B9-A51E-CA6E215E43F2}" destId="{70AACD1B-4B10-4D65-AF4F-9FDCB997514B}" srcOrd="4" destOrd="0" presId="urn:microsoft.com/office/officeart/2005/8/layout/vProcess5"/>
    <dgm:cxn modelId="{E4FF2CD8-E35D-4122-9C80-32BF56029607}" type="presParOf" srcId="{9F2F4BAB-2453-41B9-A51E-CA6E215E43F2}" destId="{B8118BEC-CD3B-499A-920B-D60F5029F6FE}" srcOrd="5" destOrd="0" presId="urn:microsoft.com/office/officeart/2005/8/layout/vProcess5"/>
    <dgm:cxn modelId="{CBEF1802-F092-403A-8B58-7D0F07575738}" type="presParOf" srcId="{9F2F4BAB-2453-41B9-A51E-CA6E215E43F2}" destId="{9F0E3D48-99A6-445D-8150-A63DB263A5E8}" srcOrd="6" destOrd="0" presId="urn:microsoft.com/office/officeart/2005/8/layout/vProcess5"/>
    <dgm:cxn modelId="{256AE6E6-C183-408C-88E9-498CFA8CB04E}" type="presParOf" srcId="{9F2F4BAB-2453-41B9-A51E-CA6E215E43F2}" destId="{CB70CA84-7BBE-4D28-A838-2517B2355C81}" srcOrd="7" destOrd="0" presId="urn:microsoft.com/office/officeart/2005/8/layout/vProcess5"/>
    <dgm:cxn modelId="{19F01374-5217-4B5B-8704-A562A0742C30}" type="presParOf" srcId="{9F2F4BAB-2453-41B9-A51E-CA6E215E43F2}" destId="{4D3D89B9-DE87-40D2-8E26-699FAD60624B}" srcOrd="8" destOrd="0" presId="urn:microsoft.com/office/officeart/2005/8/layout/vProcess5"/>
    <dgm:cxn modelId="{44CBA410-B48C-495F-91C3-93A37212861F}" type="presParOf" srcId="{9F2F4BAB-2453-41B9-A51E-CA6E215E43F2}" destId="{1D3C31FE-2819-42BB-A9A6-422F48FB2148}" srcOrd="9" destOrd="0" presId="urn:microsoft.com/office/officeart/2005/8/layout/vProcess5"/>
    <dgm:cxn modelId="{D59A943D-EC85-4702-9CA2-279C6D9C7FCC}" type="presParOf" srcId="{9F2F4BAB-2453-41B9-A51E-CA6E215E43F2}" destId="{E83340E0-E8FC-4933-86BF-9820A14F7AD7}" srcOrd="10" destOrd="0" presId="urn:microsoft.com/office/officeart/2005/8/layout/vProcess5"/>
    <dgm:cxn modelId="{F5F53700-3A9C-42CC-8037-4A578B3694DA}" type="presParOf" srcId="{9F2F4BAB-2453-41B9-A51E-CA6E215E43F2}" destId="{A6FCCC95-B7BD-448B-BD36-BFD2E5673222}" srcOrd="11" destOrd="0" presId="urn:microsoft.com/office/officeart/2005/8/layout/vProcess5"/>
    <dgm:cxn modelId="{77B0BBE0-EBFB-492E-A86B-6708948FA374}" type="presParOf" srcId="{9F2F4BAB-2453-41B9-A51E-CA6E215E43F2}" destId="{B4A284E2-F5FA-4E6F-9D41-3E26BCDAF10F}" srcOrd="12" destOrd="0" presId="urn:microsoft.com/office/officeart/2005/8/layout/vProcess5"/>
    <dgm:cxn modelId="{E0D49218-999E-4C07-A13E-B5195DC28338}" type="presParOf" srcId="{9F2F4BAB-2453-41B9-A51E-CA6E215E43F2}" destId="{FE1E8C72-1195-492E-8E5E-65FF49EE315E}" srcOrd="13" destOrd="0" presId="urn:microsoft.com/office/officeart/2005/8/layout/vProcess5"/>
    <dgm:cxn modelId="{2CE575F9-0D89-4395-B1A6-BD1844209DD1}" type="presParOf" srcId="{9F2F4BAB-2453-41B9-A51E-CA6E215E43F2}" destId="{5FADBB64-F353-4A7F-8C01-F8B1D093C903}"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9CEC4F-21AD-475A-B8AC-8E10D86C8519}"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s-CO"/>
        </a:p>
      </dgm:t>
    </dgm:pt>
    <dgm:pt modelId="{1DF5CF5B-1697-4DCA-B10B-CE3C03123012}">
      <dgm:prSet phldrT="[Texto]" custT="1"/>
      <dgm:spPr/>
      <dgm:t>
        <a:bodyPr/>
        <a:lstStyle/>
        <a:p>
          <a:r>
            <a:rPr lang="es-CO" sz="1200" dirty="0">
              <a:latin typeface="Arial" panose="020B0604020202020204" pitchFamily="34" charset="0"/>
              <a:cs typeface="Arial" panose="020B0604020202020204" pitchFamily="34" charset="0"/>
            </a:rPr>
            <a:t>Convención sobre los derechos del niño.  </a:t>
          </a:r>
          <a:r>
            <a:rPr lang="es-CO" sz="1200" b="0" dirty="0">
              <a:latin typeface="Arial" panose="020B0604020202020204" pitchFamily="34" charset="0"/>
              <a:cs typeface="Arial" panose="020B0604020202020204" pitchFamily="34" charset="0"/>
            </a:rPr>
            <a:t>LEY Nº 23.849.</a:t>
          </a:r>
        </a:p>
      </dgm:t>
    </dgm:pt>
    <dgm:pt modelId="{31465349-D54C-45CD-9B24-1A369D8E4CF6}" type="parTrans" cxnId="{C314450C-CAFA-4A58-99FE-D86F5A9E9E74}">
      <dgm:prSet/>
      <dgm:spPr/>
      <dgm:t>
        <a:bodyPr/>
        <a:lstStyle/>
        <a:p>
          <a:endParaRPr lang="es-CO"/>
        </a:p>
      </dgm:t>
    </dgm:pt>
    <dgm:pt modelId="{790625E1-99E2-4B63-B349-D17AD8D7D2AB}" type="sibTrans" cxnId="{C314450C-CAFA-4A58-99FE-D86F5A9E9E74}">
      <dgm:prSet/>
      <dgm:spPr/>
      <dgm:t>
        <a:bodyPr/>
        <a:lstStyle/>
        <a:p>
          <a:endParaRPr lang="es-CO"/>
        </a:p>
      </dgm:t>
    </dgm:pt>
    <dgm:pt modelId="{9B742437-89D4-4BCF-8708-3CDA56AAFA67}">
      <dgm:prSet phldrT="[Texto]" custT="1"/>
      <dgm:spPr/>
      <dgm:t>
        <a:bodyPr/>
        <a:lstStyle/>
        <a:p>
          <a:r>
            <a:rPr lang="es-CO" sz="1200" b="0" dirty="0">
              <a:latin typeface="Arial" panose="020B0604020202020204" pitchFamily="34" charset="0"/>
              <a:cs typeface="Arial" panose="020B0604020202020204" pitchFamily="34" charset="0"/>
            </a:rPr>
            <a:t>Convención Iberoamericana de derechos de los jóvenes.</a:t>
          </a:r>
        </a:p>
      </dgm:t>
    </dgm:pt>
    <dgm:pt modelId="{0F38306E-6A46-4434-83B3-C7540F4EA700}" type="parTrans" cxnId="{326AB5CF-5C43-4A96-92E4-07F02711F65C}">
      <dgm:prSet/>
      <dgm:spPr/>
      <dgm:t>
        <a:bodyPr/>
        <a:lstStyle/>
        <a:p>
          <a:endParaRPr lang="es-CO"/>
        </a:p>
      </dgm:t>
    </dgm:pt>
    <dgm:pt modelId="{A6F86C4B-B66B-48A4-8AF4-42618EE3EAEF}" type="sibTrans" cxnId="{326AB5CF-5C43-4A96-92E4-07F02711F65C}">
      <dgm:prSet/>
      <dgm:spPr/>
      <dgm:t>
        <a:bodyPr/>
        <a:lstStyle/>
        <a:p>
          <a:endParaRPr lang="es-CO"/>
        </a:p>
      </dgm:t>
    </dgm:pt>
    <dgm:pt modelId="{CAD74983-F1C1-48C3-9209-B0A404C0AF43}">
      <dgm:prSet phldrT="[Texto]" custT="1"/>
      <dgm:spPr/>
      <dgm:t>
        <a:bodyPr/>
        <a:lstStyle/>
        <a:p>
          <a:r>
            <a:rPr lang="es-CO" sz="1200" b="0" dirty="0">
              <a:latin typeface="Arial" panose="020B0604020202020204" pitchFamily="34" charset="0"/>
              <a:cs typeface="Arial" panose="020B0604020202020204" pitchFamily="34" charset="0"/>
            </a:rPr>
            <a:t>Constitución política de Colombia.</a:t>
          </a:r>
        </a:p>
      </dgm:t>
    </dgm:pt>
    <dgm:pt modelId="{694774BF-E70E-4022-9194-2EB605AA50B5}" type="parTrans" cxnId="{DC7F650C-7B1A-4AE2-9915-6DBE0E0DFC60}">
      <dgm:prSet/>
      <dgm:spPr/>
      <dgm:t>
        <a:bodyPr/>
        <a:lstStyle/>
        <a:p>
          <a:endParaRPr lang="es-CO"/>
        </a:p>
      </dgm:t>
    </dgm:pt>
    <dgm:pt modelId="{74F80CC5-2FFD-4F09-8968-7CA5E2568EF4}" type="sibTrans" cxnId="{DC7F650C-7B1A-4AE2-9915-6DBE0E0DFC60}">
      <dgm:prSet/>
      <dgm:spPr/>
      <dgm:t>
        <a:bodyPr/>
        <a:lstStyle/>
        <a:p>
          <a:endParaRPr lang="es-CO"/>
        </a:p>
      </dgm:t>
    </dgm:pt>
    <dgm:pt modelId="{BD213910-5286-4ED4-97B6-E665A3EAE244}">
      <dgm:prSet custT="1"/>
      <dgm:spPr/>
      <dgm:t>
        <a:bodyPr/>
        <a:lstStyle/>
        <a:p>
          <a:r>
            <a:rPr lang="es-CO" sz="1200" b="0" dirty="0">
              <a:latin typeface="Arial" panose="020B0604020202020204" pitchFamily="34" charset="0"/>
              <a:cs typeface="Arial" panose="020B0604020202020204" pitchFamily="34" charset="0"/>
            </a:rPr>
            <a:t>Ley general de educación.</a:t>
          </a:r>
        </a:p>
      </dgm:t>
    </dgm:pt>
    <dgm:pt modelId="{1FE854BC-9F4D-45D3-9809-8B83EDB55677}" type="parTrans" cxnId="{9E25A0E4-FD06-4ACD-A06F-63936D72967B}">
      <dgm:prSet/>
      <dgm:spPr/>
      <dgm:t>
        <a:bodyPr/>
        <a:lstStyle/>
        <a:p>
          <a:endParaRPr lang="es-CO"/>
        </a:p>
      </dgm:t>
    </dgm:pt>
    <dgm:pt modelId="{39BD993E-803B-4617-8183-FA6E499B2DD3}" type="sibTrans" cxnId="{9E25A0E4-FD06-4ACD-A06F-63936D72967B}">
      <dgm:prSet/>
      <dgm:spPr/>
      <dgm:t>
        <a:bodyPr/>
        <a:lstStyle/>
        <a:p>
          <a:endParaRPr lang="es-CO"/>
        </a:p>
      </dgm:t>
    </dgm:pt>
    <dgm:pt modelId="{930D61CA-9C32-42F7-B225-81F5D6B90F08}">
      <dgm:prSet custT="1"/>
      <dgm:spPr/>
      <dgm:t>
        <a:bodyPr/>
        <a:lstStyle/>
        <a:p>
          <a:r>
            <a:rPr lang="es-CO" sz="1200" b="0" dirty="0">
              <a:latin typeface="Arial" panose="020B0604020202020204" pitchFamily="34" charset="0"/>
              <a:cs typeface="Arial" panose="020B0604020202020204" pitchFamily="34" charset="0"/>
            </a:rPr>
            <a:t>Ley 1620 de 2013.</a:t>
          </a:r>
        </a:p>
      </dgm:t>
    </dgm:pt>
    <dgm:pt modelId="{88C97B28-040A-4962-842E-A636C4B199F5}" type="parTrans" cxnId="{B0F8A9A0-BB2C-4119-926C-2265DE59F280}">
      <dgm:prSet/>
      <dgm:spPr/>
      <dgm:t>
        <a:bodyPr/>
        <a:lstStyle/>
        <a:p>
          <a:endParaRPr lang="es-CO"/>
        </a:p>
      </dgm:t>
    </dgm:pt>
    <dgm:pt modelId="{6449C522-D301-4AD9-AC76-B25B0E1A2B85}" type="sibTrans" cxnId="{B0F8A9A0-BB2C-4119-926C-2265DE59F280}">
      <dgm:prSet/>
      <dgm:spPr/>
      <dgm:t>
        <a:bodyPr/>
        <a:lstStyle/>
        <a:p>
          <a:endParaRPr lang="es-CO"/>
        </a:p>
      </dgm:t>
    </dgm:pt>
    <dgm:pt modelId="{8EA5DCC1-920C-4748-97E5-644F0778DB88}">
      <dgm:prSet custT="1"/>
      <dgm:spPr/>
      <dgm:t>
        <a:bodyPr/>
        <a:lstStyle/>
        <a:p>
          <a:r>
            <a:rPr lang="es-CO" sz="1200" b="0" dirty="0">
              <a:latin typeface="Arial" panose="020B0604020202020204" pitchFamily="34" charset="0"/>
              <a:cs typeface="Arial" panose="020B0604020202020204" pitchFamily="34" charset="0"/>
            </a:rPr>
            <a:t>Ley 1098 de 2006.</a:t>
          </a:r>
          <a:endParaRPr lang="es-ES" sz="1200" dirty="0"/>
        </a:p>
      </dgm:t>
    </dgm:pt>
    <dgm:pt modelId="{379CA515-8C91-4306-9317-BA19BD53D333}" type="parTrans" cxnId="{E0C11A65-AA38-4580-B954-4DA6A0330F5A}">
      <dgm:prSet/>
      <dgm:spPr/>
      <dgm:t>
        <a:bodyPr/>
        <a:lstStyle/>
        <a:p>
          <a:endParaRPr lang="es-ES"/>
        </a:p>
      </dgm:t>
    </dgm:pt>
    <dgm:pt modelId="{34CF3A56-E962-4235-BCE6-42588F1A9DED}" type="sibTrans" cxnId="{E0C11A65-AA38-4580-B954-4DA6A0330F5A}">
      <dgm:prSet/>
      <dgm:spPr/>
      <dgm:t>
        <a:bodyPr/>
        <a:lstStyle/>
        <a:p>
          <a:endParaRPr lang="es-ES"/>
        </a:p>
      </dgm:t>
    </dgm:pt>
    <dgm:pt modelId="{70749E15-CA20-4BD8-BF6D-B478F43AFA6D}" type="pres">
      <dgm:prSet presAssocID="{F29CEC4F-21AD-475A-B8AC-8E10D86C8519}" presName="linear" presStyleCnt="0">
        <dgm:presLayoutVars>
          <dgm:dir/>
          <dgm:animLvl val="lvl"/>
          <dgm:resizeHandles val="exact"/>
        </dgm:presLayoutVars>
      </dgm:prSet>
      <dgm:spPr/>
      <dgm:t>
        <a:bodyPr/>
        <a:lstStyle/>
        <a:p>
          <a:endParaRPr lang="es-ES"/>
        </a:p>
      </dgm:t>
    </dgm:pt>
    <dgm:pt modelId="{8D5A53AB-22F6-4314-A27A-EC8A72B24B4E}" type="pres">
      <dgm:prSet presAssocID="{1DF5CF5B-1697-4DCA-B10B-CE3C03123012}" presName="parentLin" presStyleCnt="0"/>
      <dgm:spPr/>
    </dgm:pt>
    <dgm:pt modelId="{79C23E43-3050-45CF-96CF-360ED7056E56}" type="pres">
      <dgm:prSet presAssocID="{1DF5CF5B-1697-4DCA-B10B-CE3C03123012}" presName="parentLeftMargin" presStyleLbl="node1" presStyleIdx="0" presStyleCnt="6"/>
      <dgm:spPr/>
      <dgm:t>
        <a:bodyPr/>
        <a:lstStyle/>
        <a:p>
          <a:endParaRPr lang="es-ES"/>
        </a:p>
      </dgm:t>
    </dgm:pt>
    <dgm:pt modelId="{97096842-E009-4FF1-BAB6-00B3AD1B7326}" type="pres">
      <dgm:prSet presAssocID="{1DF5CF5B-1697-4DCA-B10B-CE3C03123012}" presName="parentText" presStyleLbl="node1" presStyleIdx="0" presStyleCnt="6">
        <dgm:presLayoutVars>
          <dgm:chMax val="0"/>
          <dgm:bulletEnabled val="1"/>
        </dgm:presLayoutVars>
      </dgm:prSet>
      <dgm:spPr/>
      <dgm:t>
        <a:bodyPr/>
        <a:lstStyle/>
        <a:p>
          <a:endParaRPr lang="es-ES"/>
        </a:p>
      </dgm:t>
    </dgm:pt>
    <dgm:pt modelId="{755F8A0B-4114-4A08-A0A5-3563DE944D30}" type="pres">
      <dgm:prSet presAssocID="{1DF5CF5B-1697-4DCA-B10B-CE3C03123012}" presName="negativeSpace" presStyleCnt="0"/>
      <dgm:spPr/>
    </dgm:pt>
    <dgm:pt modelId="{6934971D-7D43-4561-908C-E9C0691A580D}" type="pres">
      <dgm:prSet presAssocID="{1DF5CF5B-1697-4DCA-B10B-CE3C03123012}" presName="childText" presStyleLbl="conFgAcc1" presStyleIdx="0" presStyleCnt="6" custLinFactY="-2490" custLinFactNeighborY="-100000">
        <dgm:presLayoutVars>
          <dgm:bulletEnabled val="1"/>
        </dgm:presLayoutVars>
      </dgm:prSet>
      <dgm:spPr/>
    </dgm:pt>
    <dgm:pt modelId="{9987FC02-EAE2-43A2-98B1-A2180FC059CE}" type="pres">
      <dgm:prSet presAssocID="{790625E1-99E2-4B63-B349-D17AD8D7D2AB}" presName="spaceBetweenRectangles" presStyleCnt="0"/>
      <dgm:spPr/>
    </dgm:pt>
    <dgm:pt modelId="{7307512F-5100-4C16-838B-55C4D3401D8C}" type="pres">
      <dgm:prSet presAssocID="{9B742437-89D4-4BCF-8708-3CDA56AAFA67}" presName="parentLin" presStyleCnt="0"/>
      <dgm:spPr/>
    </dgm:pt>
    <dgm:pt modelId="{2E80B7F9-BC07-4165-AC71-F705D658B907}" type="pres">
      <dgm:prSet presAssocID="{9B742437-89D4-4BCF-8708-3CDA56AAFA67}" presName="parentLeftMargin" presStyleLbl="node1" presStyleIdx="0" presStyleCnt="6"/>
      <dgm:spPr/>
      <dgm:t>
        <a:bodyPr/>
        <a:lstStyle/>
        <a:p>
          <a:endParaRPr lang="es-ES"/>
        </a:p>
      </dgm:t>
    </dgm:pt>
    <dgm:pt modelId="{89B630D0-A84D-46A0-816C-0891A6F302EB}" type="pres">
      <dgm:prSet presAssocID="{9B742437-89D4-4BCF-8708-3CDA56AAFA67}" presName="parentText" presStyleLbl="node1" presStyleIdx="1" presStyleCnt="6">
        <dgm:presLayoutVars>
          <dgm:chMax val="0"/>
          <dgm:bulletEnabled val="1"/>
        </dgm:presLayoutVars>
      </dgm:prSet>
      <dgm:spPr/>
      <dgm:t>
        <a:bodyPr/>
        <a:lstStyle/>
        <a:p>
          <a:endParaRPr lang="es-ES"/>
        </a:p>
      </dgm:t>
    </dgm:pt>
    <dgm:pt modelId="{72C6C93D-9D5F-4718-9DEC-94108F8CE3C2}" type="pres">
      <dgm:prSet presAssocID="{9B742437-89D4-4BCF-8708-3CDA56AAFA67}" presName="negativeSpace" presStyleCnt="0"/>
      <dgm:spPr/>
    </dgm:pt>
    <dgm:pt modelId="{BBB0912D-EF8D-41F5-A0D8-D28ED8093610}" type="pres">
      <dgm:prSet presAssocID="{9B742437-89D4-4BCF-8708-3CDA56AAFA67}" presName="childText" presStyleLbl="conFgAcc1" presStyleIdx="1" presStyleCnt="6">
        <dgm:presLayoutVars>
          <dgm:bulletEnabled val="1"/>
        </dgm:presLayoutVars>
      </dgm:prSet>
      <dgm:spPr/>
    </dgm:pt>
    <dgm:pt modelId="{2EDD5E06-EE39-4AC6-9915-896D842D7986}" type="pres">
      <dgm:prSet presAssocID="{A6F86C4B-B66B-48A4-8AF4-42618EE3EAEF}" presName="spaceBetweenRectangles" presStyleCnt="0"/>
      <dgm:spPr/>
    </dgm:pt>
    <dgm:pt modelId="{E6869C9B-341D-463B-AB2E-D683F53D9492}" type="pres">
      <dgm:prSet presAssocID="{CAD74983-F1C1-48C3-9209-B0A404C0AF43}" presName="parentLin" presStyleCnt="0"/>
      <dgm:spPr/>
    </dgm:pt>
    <dgm:pt modelId="{F265E7F4-DDCE-435E-9649-E768C961C03D}" type="pres">
      <dgm:prSet presAssocID="{CAD74983-F1C1-48C3-9209-B0A404C0AF43}" presName="parentLeftMargin" presStyleLbl="node1" presStyleIdx="1" presStyleCnt="6"/>
      <dgm:spPr/>
      <dgm:t>
        <a:bodyPr/>
        <a:lstStyle/>
        <a:p>
          <a:endParaRPr lang="es-ES"/>
        </a:p>
      </dgm:t>
    </dgm:pt>
    <dgm:pt modelId="{32B5D869-087E-49A2-97E0-2DB899160322}" type="pres">
      <dgm:prSet presAssocID="{CAD74983-F1C1-48C3-9209-B0A404C0AF43}" presName="parentText" presStyleLbl="node1" presStyleIdx="2" presStyleCnt="6">
        <dgm:presLayoutVars>
          <dgm:chMax val="0"/>
          <dgm:bulletEnabled val="1"/>
        </dgm:presLayoutVars>
      </dgm:prSet>
      <dgm:spPr/>
      <dgm:t>
        <a:bodyPr/>
        <a:lstStyle/>
        <a:p>
          <a:endParaRPr lang="es-ES"/>
        </a:p>
      </dgm:t>
    </dgm:pt>
    <dgm:pt modelId="{6E0EAF3F-9874-4F12-AD2D-ABB71C62ACCF}" type="pres">
      <dgm:prSet presAssocID="{CAD74983-F1C1-48C3-9209-B0A404C0AF43}" presName="negativeSpace" presStyleCnt="0"/>
      <dgm:spPr/>
    </dgm:pt>
    <dgm:pt modelId="{CF81B8B1-EBC2-4760-8A49-1735A5614627}" type="pres">
      <dgm:prSet presAssocID="{CAD74983-F1C1-48C3-9209-B0A404C0AF43}" presName="childText" presStyleLbl="conFgAcc1" presStyleIdx="2" presStyleCnt="6">
        <dgm:presLayoutVars>
          <dgm:bulletEnabled val="1"/>
        </dgm:presLayoutVars>
      </dgm:prSet>
      <dgm:spPr/>
    </dgm:pt>
    <dgm:pt modelId="{CAE93822-EC3F-4129-8F70-C97E5EE60CAB}" type="pres">
      <dgm:prSet presAssocID="{74F80CC5-2FFD-4F09-8968-7CA5E2568EF4}" presName="spaceBetweenRectangles" presStyleCnt="0"/>
      <dgm:spPr/>
    </dgm:pt>
    <dgm:pt modelId="{5F0198D6-AF33-4AD6-8CF8-15F00879FD7F}" type="pres">
      <dgm:prSet presAssocID="{BD213910-5286-4ED4-97B6-E665A3EAE244}" presName="parentLin" presStyleCnt="0"/>
      <dgm:spPr/>
    </dgm:pt>
    <dgm:pt modelId="{C76D606A-5C7D-459C-B6CA-47D8D71B1234}" type="pres">
      <dgm:prSet presAssocID="{BD213910-5286-4ED4-97B6-E665A3EAE244}" presName="parentLeftMargin" presStyleLbl="node1" presStyleIdx="2" presStyleCnt="6"/>
      <dgm:spPr/>
      <dgm:t>
        <a:bodyPr/>
        <a:lstStyle/>
        <a:p>
          <a:endParaRPr lang="es-ES"/>
        </a:p>
      </dgm:t>
    </dgm:pt>
    <dgm:pt modelId="{7F3BC0C4-9E69-47F3-9484-AC71382C3365}" type="pres">
      <dgm:prSet presAssocID="{BD213910-5286-4ED4-97B6-E665A3EAE244}" presName="parentText" presStyleLbl="node1" presStyleIdx="3" presStyleCnt="6">
        <dgm:presLayoutVars>
          <dgm:chMax val="0"/>
          <dgm:bulletEnabled val="1"/>
        </dgm:presLayoutVars>
      </dgm:prSet>
      <dgm:spPr/>
      <dgm:t>
        <a:bodyPr/>
        <a:lstStyle/>
        <a:p>
          <a:endParaRPr lang="es-ES"/>
        </a:p>
      </dgm:t>
    </dgm:pt>
    <dgm:pt modelId="{B5C9AB63-15C0-4325-97E7-0DFAE0898D6F}" type="pres">
      <dgm:prSet presAssocID="{BD213910-5286-4ED4-97B6-E665A3EAE244}" presName="negativeSpace" presStyleCnt="0"/>
      <dgm:spPr/>
    </dgm:pt>
    <dgm:pt modelId="{4DB3867C-7A88-4313-8C69-57FCE86174BE}" type="pres">
      <dgm:prSet presAssocID="{BD213910-5286-4ED4-97B6-E665A3EAE244}" presName="childText" presStyleLbl="conFgAcc1" presStyleIdx="3" presStyleCnt="6">
        <dgm:presLayoutVars>
          <dgm:bulletEnabled val="1"/>
        </dgm:presLayoutVars>
      </dgm:prSet>
      <dgm:spPr/>
    </dgm:pt>
    <dgm:pt modelId="{A7073AD0-76DC-4739-8A3E-C16BD34E71AA}" type="pres">
      <dgm:prSet presAssocID="{39BD993E-803B-4617-8183-FA6E499B2DD3}" presName="spaceBetweenRectangles" presStyleCnt="0"/>
      <dgm:spPr/>
    </dgm:pt>
    <dgm:pt modelId="{445188FF-B72E-419B-A9D0-8C30FEDF9220}" type="pres">
      <dgm:prSet presAssocID="{930D61CA-9C32-42F7-B225-81F5D6B90F08}" presName="parentLin" presStyleCnt="0"/>
      <dgm:spPr/>
    </dgm:pt>
    <dgm:pt modelId="{43D41607-C4BE-449E-AD5A-2EEC0DFFB809}" type="pres">
      <dgm:prSet presAssocID="{930D61CA-9C32-42F7-B225-81F5D6B90F08}" presName="parentLeftMargin" presStyleLbl="node1" presStyleIdx="3" presStyleCnt="6"/>
      <dgm:spPr/>
      <dgm:t>
        <a:bodyPr/>
        <a:lstStyle/>
        <a:p>
          <a:endParaRPr lang="es-ES"/>
        </a:p>
      </dgm:t>
    </dgm:pt>
    <dgm:pt modelId="{A47741C3-829D-45FB-B252-345879BC4EFB}" type="pres">
      <dgm:prSet presAssocID="{930D61CA-9C32-42F7-B225-81F5D6B90F08}" presName="parentText" presStyleLbl="node1" presStyleIdx="4" presStyleCnt="6">
        <dgm:presLayoutVars>
          <dgm:chMax val="0"/>
          <dgm:bulletEnabled val="1"/>
        </dgm:presLayoutVars>
      </dgm:prSet>
      <dgm:spPr/>
      <dgm:t>
        <a:bodyPr/>
        <a:lstStyle/>
        <a:p>
          <a:endParaRPr lang="es-ES"/>
        </a:p>
      </dgm:t>
    </dgm:pt>
    <dgm:pt modelId="{4A01439B-20C7-4CED-96B6-7350C64751FC}" type="pres">
      <dgm:prSet presAssocID="{930D61CA-9C32-42F7-B225-81F5D6B90F08}" presName="negativeSpace" presStyleCnt="0"/>
      <dgm:spPr/>
    </dgm:pt>
    <dgm:pt modelId="{2505D111-E275-4959-B566-98F8B5C9DEA3}" type="pres">
      <dgm:prSet presAssocID="{930D61CA-9C32-42F7-B225-81F5D6B90F08}" presName="childText" presStyleLbl="conFgAcc1" presStyleIdx="4" presStyleCnt="6">
        <dgm:presLayoutVars>
          <dgm:bulletEnabled val="1"/>
        </dgm:presLayoutVars>
      </dgm:prSet>
      <dgm:spPr/>
    </dgm:pt>
    <dgm:pt modelId="{B6D3C5F6-7719-402C-A0D5-EAE0DA89594D}" type="pres">
      <dgm:prSet presAssocID="{6449C522-D301-4AD9-AC76-B25B0E1A2B85}" presName="spaceBetweenRectangles" presStyleCnt="0"/>
      <dgm:spPr/>
    </dgm:pt>
    <dgm:pt modelId="{E988E05F-72DC-463C-B495-42DA8D74BE56}" type="pres">
      <dgm:prSet presAssocID="{8EA5DCC1-920C-4748-97E5-644F0778DB88}" presName="parentLin" presStyleCnt="0"/>
      <dgm:spPr/>
    </dgm:pt>
    <dgm:pt modelId="{3CB403DD-48AB-4A14-ACB3-6B1368508A30}" type="pres">
      <dgm:prSet presAssocID="{8EA5DCC1-920C-4748-97E5-644F0778DB88}" presName="parentLeftMargin" presStyleLbl="node1" presStyleIdx="4" presStyleCnt="6"/>
      <dgm:spPr/>
      <dgm:t>
        <a:bodyPr/>
        <a:lstStyle/>
        <a:p>
          <a:endParaRPr lang="es-ES"/>
        </a:p>
      </dgm:t>
    </dgm:pt>
    <dgm:pt modelId="{C4A06F8C-6241-4A73-A915-423FA241EA66}" type="pres">
      <dgm:prSet presAssocID="{8EA5DCC1-920C-4748-97E5-644F0778DB88}" presName="parentText" presStyleLbl="node1" presStyleIdx="5" presStyleCnt="6">
        <dgm:presLayoutVars>
          <dgm:chMax val="0"/>
          <dgm:bulletEnabled val="1"/>
        </dgm:presLayoutVars>
      </dgm:prSet>
      <dgm:spPr/>
      <dgm:t>
        <a:bodyPr/>
        <a:lstStyle/>
        <a:p>
          <a:endParaRPr lang="es-ES"/>
        </a:p>
      </dgm:t>
    </dgm:pt>
    <dgm:pt modelId="{3EB42C88-879D-4DA5-AF56-5739B340FBED}" type="pres">
      <dgm:prSet presAssocID="{8EA5DCC1-920C-4748-97E5-644F0778DB88}" presName="negativeSpace" presStyleCnt="0"/>
      <dgm:spPr/>
    </dgm:pt>
    <dgm:pt modelId="{51020C98-5AE5-47F6-A0AC-490E18492BAC}" type="pres">
      <dgm:prSet presAssocID="{8EA5DCC1-920C-4748-97E5-644F0778DB88}" presName="childText" presStyleLbl="conFgAcc1" presStyleIdx="5" presStyleCnt="6">
        <dgm:presLayoutVars>
          <dgm:bulletEnabled val="1"/>
        </dgm:presLayoutVars>
      </dgm:prSet>
      <dgm:spPr/>
    </dgm:pt>
  </dgm:ptLst>
  <dgm:cxnLst>
    <dgm:cxn modelId="{59FAF20F-4DD3-4BB1-B340-9AEE1D75BA8A}" type="presOf" srcId="{1DF5CF5B-1697-4DCA-B10B-CE3C03123012}" destId="{97096842-E009-4FF1-BAB6-00B3AD1B7326}" srcOrd="1" destOrd="0" presId="urn:microsoft.com/office/officeart/2005/8/layout/list1"/>
    <dgm:cxn modelId="{C314450C-CAFA-4A58-99FE-D86F5A9E9E74}" srcId="{F29CEC4F-21AD-475A-B8AC-8E10D86C8519}" destId="{1DF5CF5B-1697-4DCA-B10B-CE3C03123012}" srcOrd="0" destOrd="0" parTransId="{31465349-D54C-45CD-9B24-1A369D8E4CF6}" sibTransId="{790625E1-99E2-4B63-B349-D17AD8D7D2AB}"/>
    <dgm:cxn modelId="{EFBE6A78-A6AB-4705-8C94-102ADCC0C05F}" type="presOf" srcId="{BD213910-5286-4ED4-97B6-E665A3EAE244}" destId="{C76D606A-5C7D-459C-B6CA-47D8D71B1234}" srcOrd="0" destOrd="0" presId="urn:microsoft.com/office/officeart/2005/8/layout/list1"/>
    <dgm:cxn modelId="{41BCE6C9-C4FC-48DD-B72E-721A5CA8EEF4}" type="presOf" srcId="{930D61CA-9C32-42F7-B225-81F5D6B90F08}" destId="{A47741C3-829D-45FB-B252-345879BC4EFB}" srcOrd="1" destOrd="0" presId="urn:microsoft.com/office/officeart/2005/8/layout/list1"/>
    <dgm:cxn modelId="{E9227E07-3581-46BA-92B1-349101898DE2}" type="presOf" srcId="{930D61CA-9C32-42F7-B225-81F5D6B90F08}" destId="{43D41607-C4BE-449E-AD5A-2EEC0DFFB809}" srcOrd="0" destOrd="0" presId="urn:microsoft.com/office/officeart/2005/8/layout/list1"/>
    <dgm:cxn modelId="{E0C11A65-AA38-4580-B954-4DA6A0330F5A}" srcId="{F29CEC4F-21AD-475A-B8AC-8E10D86C8519}" destId="{8EA5DCC1-920C-4748-97E5-644F0778DB88}" srcOrd="5" destOrd="0" parTransId="{379CA515-8C91-4306-9317-BA19BD53D333}" sibTransId="{34CF3A56-E962-4235-BCE6-42588F1A9DED}"/>
    <dgm:cxn modelId="{E2A07FD6-A7C2-484A-A5F1-3E72BC2F7A57}" type="presOf" srcId="{9B742437-89D4-4BCF-8708-3CDA56AAFA67}" destId="{89B630D0-A84D-46A0-816C-0891A6F302EB}" srcOrd="1" destOrd="0" presId="urn:microsoft.com/office/officeart/2005/8/layout/list1"/>
    <dgm:cxn modelId="{51EE27FB-D75E-4855-9049-CB8EAC15B2BD}" type="presOf" srcId="{F29CEC4F-21AD-475A-B8AC-8E10D86C8519}" destId="{70749E15-CA20-4BD8-BF6D-B478F43AFA6D}" srcOrd="0" destOrd="0" presId="urn:microsoft.com/office/officeart/2005/8/layout/list1"/>
    <dgm:cxn modelId="{3053C139-C554-442D-BAF4-0EF6D4EC240E}" type="presOf" srcId="{9B742437-89D4-4BCF-8708-3CDA56AAFA67}" destId="{2E80B7F9-BC07-4165-AC71-F705D658B907}" srcOrd="0" destOrd="0" presId="urn:microsoft.com/office/officeart/2005/8/layout/list1"/>
    <dgm:cxn modelId="{DC7F650C-7B1A-4AE2-9915-6DBE0E0DFC60}" srcId="{F29CEC4F-21AD-475A-B8AC-8E10D86C8519}" destId="{CAD74983-F1C1-48C3-9209-B0A404C0AF43}" srcOrd="2" destOrd="0" parTransId="{694774BF-E70E-4022-9194-2EB605AA50B5}" sibTransId="{74F80CC5-2FFD-4F09-8968-7CA5E2568EF4}"/>
    <dgm:cxn modelId="{FC8E8091-9D59-4EEB-BB8A-025109220D5F}" type="presOf" srcId="{CAD74983-F1C1-48C3-9209-B0A404C0AF43}" destId="{32B5D869-087E-49A2-97E0-2DB899160322}" srcOrd="1" destOrd="0" presId="urn:microsoft.com/office/officeart/2005/8/layout/list1"/>
    <dgm:cxn modelId="{6CB3205E-D083-4FE3-9519-1B1E64E69C45}" type="presOf" srcId="{CAD74983-F1C1-48C3-9209-B0A404C0AF43}" destId="{F265E7F4-DDCE-435E-9649-E768C961C03D}" srcOrd="0" destOrd="0" presId="urn:microsoft.com/office/officeart/2005/8/layout/list1"/>
    <dgm:cxn modelId="{ED8AD287-E524-4EEE-8690-487EFA1CD0DC}" type="presOf" srcId="{8EA5DCC1-920C-4748-97E5-644F0778DB88}" destId="{3CB403DD-48AB-4A14-ACB3-6B1368508A30}" srcOrd="0" destOrd="0" presId="urn:microsoft.com/office/officeart/2005/8/layout/list1"/>
    <dgm:cxn modelId="{EDE2C1B7-9B5A-4066-B3D2-94D5395C04CC}" type="presOf" srcId="{BD213910-5286-4ED4-97B6-E665A3EAE244}" destId="{7F3BC0C4-9E69-47F3-9484-AC71382C3365}" srcOrd="1" destOrd="0" presId="urn:microsoft.com/office/officeart/2005/8/layout/list1"/>
    <dgm:cxn modelId="{95C94E9E-4293-414F-A5E8-1B97ADD4329E}" type="presOf" srcId="{1DF5CF5B-1697-4DCA-B10B-CE3C03123012}" destId="{79C23E43-3050-45CF-96CF-360ED7056E56}" srcOrd="0" destOrd="0" presId="urn:microsoft.com/office/officeart/2005/8/layout/list1"/>
    <dgm:cxn modelId="{9E25A0E4-FD06-4ACD-A06F-63936D72967B}" srcId="{F29CEC4F-21AD-475A-B8AC-8E10D86C8519}" destId="{BD213910-5286-4ED4-97B6-E665A3EAE244}" srcOrd="3" destOrd="0" parTransId="{1FE854BC-9F4D-45D3-9809-8B83EDB55677}" sibTransId="{39BD993E-803B-4617-8183-FA6E499B2DD3}"/>
    <dgm:cxn modelId="{B0F8A9A0-BB2C-4119-926C-2265DE59F280}" srcId="{F29CEC4F-21AD-475A-B8AC-8E10D86C8519}" destId="{930D61CA-9C32-42F7-B225-81F5D6B90F08}" srcOrd="4" destOrd="0" parTransId="{88C97B28-040A-4962-842E-A636C4B199F5}" sibTransId="{6449C522-D301-4AD9-AC76-B25B0E1A2B85}"/>
    <dgm:cxn modelId="{326AB5CF-5C43-4A96-92E4-07F02711F65C}" srcId="{F29CEC4F-21AD-475A-B8AC-8E10D86C8519}" destId="{9B742437-89D4-4BCF-8708-3CDA56AAFA67}" srcOrd="1" destOrd="0" parTransId="{0F38306E-6A46-4434-83B3-C7540F4EA700}" sibTransId="{A6F86C4B-B66B-48A4-8AF4-42618EE3EAEF}"/>
    <dgm:cxn modelId="{9DC93358-57E8-489E-9F82-B753604EEE12}" type="presOf" srcId="{8EA5DCC1-920C-4748-97E5-644F0778DB88}" destId="{C4A06F8C-6241-4A73-A915-423FA241EA66}" srcOrd="1" destOrd="0" presId="urn:microsoft.com/office/officeart/2005/8/layout/list1"/>
    <dgm:cxn modelId="{8FBEFA61-E7DB-4FA1-AFC2-3480135E3AE7}" type="presParOf" srcId="{70749E15-CA20-4BD8-BF6D-B478F43AFA6D}" destId="{8D5A53AB-22F6-4314-A27A-EC8A72B24B4E}" srcOrd="0" destOrd="0" presId="urn:microsoft.com/office/officeart/2005/8/layout/list1"/>
    <dgm:cxn modelId="{09417E58-4EDB-4BA5-AE72-02CB069436A5}" type="presParOf" srcId="{8D5A53AB-22F6-4314-A27A-EC8A72B24B4E}" destId="{79C23E43-3050-45CF-96CF-360ED7056E56}" srcOrd="0" destOrd="0" presId="urn:microsoft.com/office/officeart/2005/8/layout/list1"/>
    <dgm:cxn modelId="{D02273A8-9A07-497D-BF78-E6F117E58CF8}" type="presParOf" srcId="{8D5A53AB-22F6-4314-A27A-EC8A72B24B4E}" destId="{97096842-E009-4FF1-BAB6-00B3AD1B7326}" srcOrd="1" destOrd="0" presId="urn:microsoft.com/office/officeart/2005/8/layout/list1"/>
    <dgm:cxn modelId="{D169C10F-04F9-403D-B774-CE03B6D870D2}" type="presParOf" srcId="{70749E15-CA20-4BD8-BF6D-B478F43AFA6D}" destId="{755F8A0B-4114-4A08-A0A5-3563DE944D30}" srcOrd="1" destOrd="0" presId="urn:microsoft.com/office/officeart/2005/8/layout/list1"/>
    <dgm:cxn modelId="{C7BB02EF-22CA-495F-AC0F-B9DC7651DF20}" type="presParOf" srcId="{70749E15-CA20-4BD8-BF6D-B478F43AFA6D}" destId="{6934971D-7D43-4561-908C-E9C0691A580D}" srcOrd="2" destOrd="0" presId="urn:microsoft.com/office/officeart/2005/8/layout/list1"/>
    <dgm:cxn modelId="{EE012BDC-D6E7-4E4D-AC04-47DE18C07A1C}" type="presParOf" srcId="{70749E15-CA20-4BD8-BF6D-B478F43AFA6D}" destId="{9987FC02-EAE2-43A2-98B1-A2180FC059CE}" srcOrd="3" destOrd="0" presId="urn:microsoft.com/office/officeart/2005/8/layout/list1"/>
    <dgm:cxn modelId="{C90DA6AB-F2EA-4496-81A0-101B5E0C9A18}" type="presParOf" srcId="{70749E15-CA20-4BD8-BF6D-B478F43AFA6D}" destId="{7307512F-5100-4C16-838B-55C4D3401D8C}" srcOrd="4" destOrd="0" presId="urn:microsoft.com/office/officeart/2005/8/layout/list1"/>
    <dgm:cxn modelId="{AEDEE5AD-E0DE-4447-8F1D-3EA6442F9AF5}" type="presParOf" srcId="{7307512F-5100-4C16-838B-55C4D3401D8C}" destId="{2E80B7F9-BC07-4165-AC71-F705D658B907}" srcOrd="0" destOrd="0" presId="urn:microsoft.com/office/officeart/2005/8/layout/list1"/>
    <dgm:cxn modelId="{E37F9EDE-AD92-4B5E-893F-0FA5892FBF8E}" type="presParOf" srcId="{7307512F-5100-4C16-838B-55C4D3401D8C}" destId="{89B630D0-A84D-46A0-816C-0891A6F302EB}" srcOrd="1" destOrd="0" presId="urn:microsoft.com/office/officeart/2005/8/layout/list1"/>
    <dgm:cxn modelId="{D4C2B7F1-2861-4D38-856F-04A4F508465E}" type="presParOf" srcId="{70749E15-CA20-4BD8-BF6D-B478F43AFA6D}" destId="{72C6C93D-9D5F-4718-9DEC-94108F8CE3C2}" srcOrd="5" destOrd="0" presId="urn:microsoft.com/office/officeart/2005/8/layout/list1"/>
    <dgm:cxn modelId="{BC6892CE-F938-44B8-B6E8-78CC5B97A227}" type="presParOf" srcId="{70749E15-CA20-4BD8-BF6D-B478F43AFA6D}" destId="{BBB0912D-EF8D-41F5-A0D8-D28ED8093610}" srcOrd="6" destOrd="0" presId="urn:microsoft.com/office/officeart/2005/8/layout/list1"/>
    <dgm:cxn modelId="{D6304760-DEE8-4C6B-8AC4-83214F3340D2}" type="presParOf" srcId="{70749E15-CA20-4BD8-BF6D-B478F43AFA6D}" destId="{2EDD5E06-EE39-4AC6-9915-896D842D7986}" srcOrd="7" destOrd="0" presId="urn:microsoft.com/office/officeart/2005/8/layout/list1"/>
    <dgm:cxn modelId="{23C4324A-6724-4D2A-919F-92DB463FE8FC}" type="presParOf" srcId="{70749E15-CA20-4BD8-BF6D-B478F43AFA6D}" destId="{E6869C9B-341D-463B-AB2E-D683F53D9492}" srcOrd="8" destOrd="0" presId="urn:microsoft.com/office/officeart/2005/8/layout/list1"/>
    <dgm:cxn modelId="{D8BE8E1C-150F-4038-9750-4479ABFC73C5}" type="presParOf" srcId="{E6869C9B-341D-463B-AB2E-D683F53D9492}" destId="{F265E7F4-DDCE-435E-9649-E768C961C03D}" srcOrd="0" destOrd="0" presId="urn:microsoft.com/office/officeart/2005/8/layout/list1"/>
    <dgm:cxn modelId="{4BC42696-4EF3-44D7-AE63-BF57DFADD91F}" type="presParOf" srcId="{E6869C9B-341D-463B-AB2E-D683F53D9492}" destId="{32B5D869-087E-49A2-97E0-2DB899160322}" srcOrd="1" destOrd="0" presId="urn:microsoft.com/office/officeart/2005/8/layout/list1"/>
    <dgm:cxn modelId="{B41A7E59-C86A-4EA2-95F8-EEE02157A7F4}" type="presParOf" srcId="{70749E15-CA20-4BD8-BF6D-B478F43AFA6D}" destId="{6E0EAF3F-9874-4F12-AD2D-ABB71C62ACCF}" srcOrd="9" destOrd="0" presId="urn:microsoft.com/office/officeart/2005/8/layout/list1"/>
    <dgm:cxn modelId="{53017639-D7BB-4C05-98C2-5DECE209A441}" type="presParOf" srcId="{70749E15-CA20-4BD8-BF6D-B478F43AFA6D}" destId="{CF81B8B1-EBC2-4760-8A49-1735A5614627}" srcOrd="10" destOrd="0" presId="urn:microsoft.com/office/officeart/2005/8/layout/list1"/>
    <dgm:cxn modelId="{407C25AA-39F0-4525-8DF2-8721FB3285B1}" type="presParOf" srcId="{70749E15-CA20-4BD8-BF6D-B478F43AFA6D}" destId="{CAE93822-EC3F-4129-8F70-C97E5EE60CAB}" srcOrd="11" destOrd="0" presId="urn:microsoft.com/office/officeart/2005/8/layout/list1"/>
    <dgm:cxn modelId="{C94091BC-B86E-4CBD-9541-AE72008C2C1B}" type="presParOf" srcId="{70749E15-CA20-4BD8-BF6D-B478F43AFA6D}" destId="{5F0198D6-AF33-4AD6-8CF8-15F00879FD7F}" srcOrd="12" destOrd="0" presId="urn:microsoft.com/office/officeart/2005/8/layout/list1"/>
    <dgm:cxn modelId="{E0C515C8-F78F-4131-8CC5-F8AE0CFA8E83}" type="presParOf" srcId="{5F0198D6-AF33-4AD6-8CF8-15F00879FD7F}" destId="{C76D606A-5C7D-459C-B6CA-47D8D71B1234}" srcOrd="0" destOrd="0" presId="urn:microsoft.com/office/officeart/2005/8/layout/list1"/>
    <dgm:cxn modelId="{048A80A8-62D0-416B-83B8-1D0E40120549}" type="presParOf" srcId="{5F0198D6-AF33-4AD6-8CF8-15F00879FD7F}" destId="{7F3BC0C4-9E69-47F3-9484-AC71382C3365}" srcOrd="1" destOrd="0" presId="urn:microsoft.com/office/officeart/2005/8/layout/list1"/>
    <dgm:cxn modelId="{4AF656F5-89E9-4EA3-B355-048936C06E80}" type="presParOf" srcId="{70749E15-CA20-4BD8-BF6D-B478F43AFA6D}" destId="{B5C9AB63-15C0-4325-97E7-0DFAE0898D6F}" srcOrd="13" destOrd="0" presId="urn:microsoft.com/office/officeart/2005/8/layout/list1"/>
    <dgm:cxn modelId="{2880E7D5-84B3-41E4-8ECA-063C01D6AAF9}" type="presParOf" srcId="{70749E15-CA20-4BD8-BF6D-B478F43AFA6D}" destId="{4DB3867C-7A88-4313-8C69-57FCE86174BE}" srcOrd="14" destOrd="0" presId="urn:microsoft.com/office/officeart/2005/8/layout/list1"/>
    <dgm:cxn modelId="{FC3F9EBF-06C0-4D56-AF1F-6250076A37A0}" type="presParOf" srcId="{70749E15-CA20-4BD8-BF6D-B478F43AFA6D}" destId="{A7073AD0-76DC-4739-8A3E-C16BD34E71AA}" srcOrd="15" destOrd="0" presId="urn:microsoft.com/office/officeart/2005/8/layout/list1"/>
    <dgm:cxn modelId="{5F7E84AC-B41A-45D4-B092-DCB3488E5A8E}" type="presParOf" srcId="{70749E15-CA20-4BD8-BF6D-B478F43AFA6D}" destId="{445188FF-B72E-419B-A9D0-8C30FEDF9220}" srcOrd="16" destOrd="0" presId="urn:microsoft.com/office/officeart/2005/8/layout/list1"/>
    <dgm:cxn modelId="{B729BFD8-710C-432E-ABB8-F86026D7E116}" type="presParOf" srcId="{445188FF-B72E-419B-A9D0-8C30FEDF9220}" destId="{43D41607-C4BE-449E-AD5A-2EEC0DFFB809}" srcOrd="0" destOrd="0" presId="urn:microsoft.com/office/officeart/2005/8/layout/list1"/>
    <dgm:cxn modelId="{49138812-5AA8-45A1-A9CA-03F6F16989BB}" type="presParOf" srcId="{445188FF-B72E-419B-A9D0-8C30FEDF9220}" destId="{A47741C3-829D-45FB-B252-345879BC4EFB}" srcOrd="1" destOrd="0" presId="urn:microsoft.com/office/officeart/2005/8/layout/list1"/>
    <dgm:cxn modelId="{6E3DF2C3-5AA5-4CB7-B049-7CE90D29DA63}" type="presParOf" srcId="{70749E15-CA20-4BD8-BF6D-B478F43AFA6D}" destId="{4A01439B-20C7-4CED-96B6-7350C64751FC}" srcOrd="17" destOrd="0" presId="urn:microsoft.com/office/officeart/2005/8/layout/list1"/>
    <dgm:cxn modelId="{558A9844-FE46-4687-B629-34C5267E3442}" type="presParOf" srcId="{70749E15-CA20-4BD8-BF6D-B478F43AFA6D}" destId="{2505D111-E275-4959-B566-98F8B5C9DEA3}" srcOrd="18" destOrd="0" presId="urn:microsoft.com/office/officeart/2005/8/layout/list1"/>
    <dgm:cxn modelId="{974B6A94-9FD5-49FA-A8D3-A261221DE4D9}" type="presParOf" srcId="{70749E15-CA20-4BD8-BF6D-B478F43AFA6D}" destId="{B6D3C5F6-7719-402C-A0D5-EAE0DA89594D}" srcOrd="19" destOrd="0" presId="urn:microsoft.com/office/officeart/2005/8/layout/list1"/>
    <dgm:cxn modelId="{A29DB622-7364-467C-9416-3A6E63DE6D76}" type="presParOf" srcId="{70749E15-CA20-4BD8-BF6D-B478F43AFA6D}" destId="{E988E05F-72DC-463C-B495-42DA8D74BE56}" srcOrd="20" destOrd="0" presId="urn:microsoft.com/office/officeart/2005/8/layout/list1"/>
    <dgm:cxn modelId="{F734EEB2-29ED-4892-B7E5-FAED4E948817}" type="presParOf" srcId="{E988E05F-72DC-463C-B495-42DA8D74BE56}" destId="{3CB403DD-48AB-4A14-ACB3-6B1368508A30}" srcOrd="0" destOrd="0" presId="urn:microsoft.com/office/officeart/2005/8/layout/list1"/>
    <dgm:cxn modelId="{C244DCFD-EDB3-478A-BD3B-FB3A6886D47D}" type="presParOf" srcId="{E988E05F-72DC-463C-B495-42DA8D74BE56}" destId="{C4A06F8C-6241-4A73-A915-423FA241EA66}" srcOrd="1" destOrd="0" presId="urn:microsoft.com/office/officeart/2005/8/layout/list1"/>
    <dgm:cxn modelId="{8CD60C74-1426-4B98-956E-205345A5CCE1}" type="presParOf" srcId="{70749E15-CA20-4BD8-BF6D-B478F43AFA6D}" destId="{3EB42C88-879D-4DA5-AF56-5739B340FBED}" srcOrd="21" destOrd="0" presId="urn:microsoft.com/office/officeart/2005/8/layout/list1"/>
    <dgm:cxn modelId="{E415720D-D2F1-4751-AC13-0CC5ED5C3504}" type="presParOf" srcId="{70749E15-CA20-4BD8-BF6D-B478F43AFA6D}" destId="{51020C98-5AE5-47F6-A0AC-490E18492BAC}"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B805D5-991C-454E-A3DD-1B0D2DC38808}"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s-ES"/>
        </a:p>
      </dgm:t>
    </dgm:pt>
    <dgm:pt modelId="{133B87EA-44F3-414D-8ABB-94C3B686DC98}">
      <dgm:prSet phldrT="[Texto]" custT="1"/>
      <dgm:spPr/>
      <dgm:t>
        <a:bodyPr/>
        <a:lstStyle/>
        <a:p>
          <a:r>
            <a:rPr lang="es-CO" sz="1200" b="0" dirty="0">
              <a:latin typeface="Arial" panose="020B0604020202020204" pitchFamily="34" charset="0"/>
              <a:cs typeface="Arial" panose="020B0604020202020204" pitchFamily="34" charset="0"/>
            </a:rPr>
            <a:t>Decreto 1860 de agosto 3 de 1994</a:t>
          </a:r>
          <a:endParaRPr lang="es-ES" sz="1200" dirty="0"/>
        </a:p>
      </dgm:t>
    </dgm:pt>
    <dgm:pt modelId="{D4CF6A2F-FD69-40C7-8927-BB77156469C2}" type="parTrans" cxnId="{A8B6AA14-C425-4064-9F05-568047E7270B}">
      <dgm:prSet/>
      <dgm:spPr/>
      <dgm:t>
        <a:bodyPr/>
        <a:lstStyle/>
        <a:p>
          <a:endParaRPr lang="es-ES"/>
        </a:p>
      </dgm:t>
    </dgm:pt>
    <dgm:pt modelId="{6BEBBB55-6C00-4C04-B940-D05555C36B86}" type="sibTrans" cxnId="{A8B6AA14-C425-4064-9F05-568047E7270B}">
      <dgm:prSet/>
      <dgm:spPr/>
      <dgm:t>
        <a:bodyPr/>
        <a:lstStyle/>
        <a:p>
          <a:endParaRPr lang="es-ES"/>
        </a:p>
      </dgm:t>
    </dgm:pt>
    <dgm:pt modelId="{776DD5DC-BBEB-4C58-B9EB-B8F69A239F64}">
      <dgm:prSet phldrT="[Texto]" custT="1"/>
      <dgm:spPr/>
      <dgm:t>
        <a:bodyPr/>
        <a:lstStyle/>
        <a:p>
          <a:r>
            <a:rPr lang="es-ES" sz="1200" b="0" dirty="0">
              <a:solidFill>
                <a:schemeClr val="tx1"/>
              </a:solidFill>
              <a:latin typeface="Arial" panose="020B0604020202020204" pitchFamily="34" charset="0"/>
              <a:cs typeface="Arial" panose="020B0604020202020204" pitchFamily="34" charset="0"/>
            </a:rPr>
            <a:t>Politica nacional de infancia y adolescencia 2018-2030</a:t>
          </a:r>
        </a:p>
      </dgm:t>
    </dgm:pt>
    <dgm:pt modelId="{62FA13BE-B9E6-4D01-9381-AE9ABD6301ED}" type="parTrans" cxnId="{84EFA0B9-16D9-42C9-9FA0-70FDD940D53E}">
      <dgm:prSet/>
      <dgm:spPr/>
      <dgm:t>
        <a:bodyPr/>
        <a:lstStyle/>
        <a:p>
          <a:endParaRPr lang="es-ES"/>
        </a:p>
      </dgm:t>
    </dgm:pt>
    <dgm:pt modelId="{DE7DF067-49E9-40D4-8C95-8E499A28364D}" type="sibTrans" cxnId="{84EFA0B9-16D9-42C9-9FA0-70FDD940D53E}">
      <dgm:prSet/>
      <dgm:spPr/>
      <dgm:t>
        <a:bodyPr/>
        <a:lstStyle/>
        <a:p>
          <a:endParaRPr lang="es-ES"/>
        </a:p>
      </dgm:t>
    </dgm:pt>
    <dgm:pt modelId="{164C8535-CAE7-417C-BFB6-96C5CAD5B45F}">
      <dgm:prSet custT="1"/>
      <dgm:spPr/>
      <dgm:t>
        <a:bodyPr/>
        <a:lstStyle/>
        <a:p>
          <a:r>
            <a:rPr lang="es-CO" sz="1200" b="0" dirty="0">
              <a:latin typeface="Arial" panose="020B0604020202020204" pitchFamily="34" charset="0"/>
              <a:cs typeface="Arial" panose="020B0604020202020204" pitchFamily="34" charset="0"/>
            </a:rPr>
            <a:t>Decreto 1290 de 2009</a:t>
          </a:r>
        </a:p>
      </dgm:t>
    </dgm:pt>
    <dgm:pt modelId="{B8017AF2-A476-4A04-9F47-672C55268DAD}" type="parTrans" cxnId="{9F99447A-D37C-462B-9DF6-FE1C7DA9D6A9}">
      <dgm:prSet/>
      <dgm:spPr/>
      <dgm:t>
        <a:bodyPr/>
        <a:lstStyle/>
        <a:p>
          <a:endParaRPr lang="es-ES"/>
        </a:p>
      </dgm:t>
    </dgm:pt>
    <dgm:pt modelId="{CFCCE444-A2D0-441B-BEB1-50235781548A}" type="sibTrans" cxnId="{9F99447A-D37C-462B-9DF6-FE1C7DA9D6A9}">
      <dgm:prSet/>
      <dgm:spPr/>
      <dgm:t>
        <a:bodyPr/>
        <a:lstStyle/>
        <a:p>
          <a:endParaRPr lang="es-ES"/>
        </a:p>
      </dgm:t>
    </dgm:pt>
    <dgm:pt modelId="{89D5E99D-75E7-4881-BF2F-5CFE74A02A24}">
      <dgm:prSet custT="1"/>
      <dgm:spPr/>
      <dgm:t>
        <a:bodyPr/>
        <a:lstStyle/>
        <a:p>
          <a:r>
            <a:rPr lang="es-ES" sz="1200" dirty="0">
              <a:latin typeface="Arial" panose="020B0604020202020204" pitchFamily="34" charset="0"/>
              <a:cs typeface="Arial" panose="020B0604020202020204" pitchFamily="34" charset="0"/>
            </a:rPr>
            <a:t>Politica pública de juventud del distrito </a:t>
          </a:r>
        </a:p>
      </dgm:t>
    </dgm:pt>
    <dgm:pt modelId="{431A2B03-C720-48BB-A614-69D46672400D}" type="parTrans" cxnId="{77E32D43-8E17-408A-A5EF-D54E4A6FEDC6}">
      <dgm:prSet/>
      <dgm:spPr/>
      <dgm:t>
        <a:bodyPr/>
        <a:lstStyle/>
        <a:p>
          <a:endParaRPr lang="es-ES"/>
        </a:p>
      </dgm:t>
    </dgm:pt>
    <dgm:pt modelId="{B6902560-42AD-43D8-9029-84B70A06ED86}" type="sibTrans" cxnId="{77E32D43-8E17-408A-A5EF-D54E4A6FEDC6}">
      <dgm:prSet/>
      <dgm:spPr/>
      <dgm:t>
        <a:bodyPr/>
        <a:lstStyle/>
        <a:p>
          <a:endParaRPr lang="es-ES"/>
        </a:p>
      </dgm:t>
    </dgm:pt>
    <dgm:pt modelId="{C0452B3C-BD75-4D53-83FE-E08CB3EC30B5}">
      <dgm:prSet custT="1"/>
      <dgm:spPr/>
      <dgm:t>
        <a:bodyPr/>
        <a:lstStyle/>
        <a:p>
          <a:r>
            <a:rPr lang="es-ES" sz="1200" dirty="0">
              <a:latin typeface="Arial" panose="020B0604020202020204" pitchFamily="34" charset="0"/>
              <a:cs typeface="Arial" panose="020B0604020202020204" pitchFamily="34" charset="0"/>
            </a:rPr>
            <a:t>Plan de desarrollo 2016-2020 Bogotá mejor para todos. </a:t>
          </a:r>
        </a:p>
      </dgm:t>
    </dgm:pt>
    <dgm:pt modelId="{B5666798-425A-4DEA-B568-CDECA6257504}" type="parTrans" cxnId="{EC3DB1FA-97B1-4D03-B1CD-1C86378D1131}">
      <dgm:prSet/>
      <dgm:spPr/>
      <dgm:t>
        <a:bodyPr/>
        <a:lstStyle/>
        <a:p>
          <a:endParaRPr lang="es-ES"/>
        </a:p>
      </dgm:t>
    </dgm:pt>
    <dgm:pt modelId="{26E845C9-FF7F-4247-AA6C-8333AD7C241E}" type="sibTrans" cxnId="{EC3DB1FA-97B1-4D03-B1CD-1C86378D1131}">
      <dgm:prSet/>
      <dgm:spPr/>
      <dgm:t>
        <a:bodyPr/>
        <a:lstStyle/>
        <a:p>
          <a:endParaRPr lang="es-ES"/>
        </a:p>
      </dgm:t>
    </dgm:pt>
    <dgm:pt modelId="{DBA24F99-CC39-40DE-9919-44B59C3B38D1}" type="pres">
      <dgm:prSet presAssocID="{63B805D5-991C-454E-A3DD-1B0D2DC38808}" presName="linear" presStyleCnt="0">
        <dgm:presLayoutVars>
          <dgm:dir/>
          <dgm:animLvl val="lvl"/>
          <dgm:resizeHandles val="exact"/>
        </dgm:presLayoutVars>
      </dgm:prSet>
      <dgm:spPr/>
      <dgm:t>
        <a:bodyPr/>
        <a:lstStyle/>
        <a:p>
          <a:endParaRPr lang="es-ES"/>
        </a:p>
      </dgm:t>
    </dgm:pt>
    <dgm:pt modelId="{2E47729A-8BC2-4B55-8AED-17A9EC97458F}" type="pres">
      <dgm:prSet presAssocID="{133B87EA-44F3-414D-8ABB-94C3B686DC98}" presName="parentLin" presStyleCnt="0"/>
      <dgm:spPr/>
    </dgm:pt>
    <dgm:pt modelId="{DE239767-105F-4C19-9CB4-740147B156A1}" type="pres">
      <dgm:prSet presAssocID="{133B87EA-44F3-414D-8ABB-94C3B686DC98}" presName="parentLeftMargin" presStyleLbl="node1" presStyleIdx="0" presStyleCnt="5"/>
      <dgm:spPr/>
      <dgm:t>
        <a:bodyPr/>
        <a:lstStyle/>
        <a:p>
          <a:endParaRPr lang="es-ES"/>
        </a:p>
      </dgm:t>
    </dgm:pt>
    <dgm:pt modelId="{1D4EBE53-2DB7-430A-BB99-38EA7784A3CD}" type="pres">
      <dgm:prSet presAssocID="{133B87EA-44F3-414D-8ABB-94C3B686DC98}" presName="parentText" presStyleLbl="node1" presStyleIdx="0" presStyleCnt="5">
        <dgm:presLayoutVars>
          <dgm:chMax val="0"/>
          <dgm:bulletEnabled val="1"/>
        </dgm:presLayoutVars>
      </dgm:prSet>
      <dgm:spPr/>
      <dgm:t>
        <a:bodyPr/>
        <a:lstStyle/>
        <a:p>
          <a:endParaRPr lang="es-ES"/>
        </a:p>
      </dgm:t>
    </dgm:pt>
    <dgm:pt modelId="{F88554E9-13D6-4F6B-A141-00036341F0C5}" type="pres">
      <dgm:prSet presAssocID="{133B87EA-44F3-414D-8ABB-94C3B686DC98}" presName="negativeSpace" presStyleCnt="0"/>
      <dgm:spPr/>
    </dgm:pt>
    <dgm:pt modelId="{FED7C21C-A51D-4F2C-9E66-885DA9CBEC6E}" type="pres">
      <dgm:prSet presAssocID="{133B87EA-44F3-414D-8ABB-94C3B686DC98}" presName="childText" presStyleLbl="conFgAcc1" presStyleIdx="0" presStyleCnt="5">
        <dgm:presLayoutVars>
          <dgm:bulletEnabled val="1"/>
        </dgm:presLayoutVars>
      </dgm:prSet>
      <dgm:spPr/>
    </dgm:pt>
    <dgm:pt modelId="{8493DEE9-3D3E-4B99-97E3-8942D21AD0CD}" type="pres">
      <dgm:prSet presAssocID="{6BEBBB55-6C00-4C04-B940-D05555C36B86}" presName="spaceBetweenRectangles" presStyleCnt="0"/>
      <dgm:spPr/>
    </dgm:pt>
    <dgm:pt modelId="{C23C0B51-7F17-440C-B283-26CEB72C7136}" type="pres">
      <dgm:prSet presAssocID="{164C8535-CAE7-417C-BFB6-96C5CAD5B45F}" presName="parentLin" presStyleCnt="0"/>
      <dgm:spPr/>
    </dgm:pt>
    <dgm:pt modelId="{24680FC8-D8DC-4307-8379-F8D27083C0BC}" type="pres">
      <dgm:prSet presAssocID="{164C8535-CAE7-417C-BFB6-96C5CAD5B45F}" presName="parentLeftMargin" presStyleLbl="node1" presStyleIdx="0" presStyleCnt="5"/>
      <dgm:spPr/>
      <dgm:t>
        <a:bodyPr/>
        <a:lstStyle/>
        <a:p>
          <a:endParaRPr lang="es-ES"/>
        </a:p>
      </dgm:t>
    </dgm:pt>
    <dgm:pt modelId="{82275525-FA79-44D6-B00D-42B5B3A0B889}" type="pres">
      <dgm:prSet presAssocID="{164C8535-CAE7-417C-BFB6-96C5CAD5B45F}" presName="parentText" presStyleLbl="node1" presStyleIdx="1" presStyleCnt="5">
        <dgm:presLayoutVars>
          <dgm:chMax val="0"/>
          <dgm:bulletEnabled val="1"/>
        </dgm:presLayoutVars>
      </dgm:prSet>
      <dgm:spPr/>
      <dgm:t>
        <a:bodyPr/>
        <a:lstStyle/>
        <a:p>
          <a:endParaRPr lang="es-ES"/>
        </a:p>
      </dgm:t>
    </dgm:pt>
    <dgm:pt modelId="{81538BB0-D249-4526-9AD7-D63230718F87}" type="pres">
      <dgm:prSet presAssocID="{164C8535-CAE7-417C-BFB6-96C5CAD5B45F}" presName="negativeSpace" presStyleCnt="0"/>
      <dgm:spPr/>
    </dgm:pt>
    <dgm:pt modelId="{9C7F1DCE-E5C0-492F-9C67-C18DE9CBB363}" type="pres">
      <dgm:prSet presAssocID="{164C8535-CAE7-417C-BFB6-96C5CAD5B45F}" presName="childText" presStyleLbl="conFgAcc1" presStyleIdx="1" presStyleCnt="5">
        <dgm:presLayoutVars>
          <dgm:bulletEnabled val="1"/>
        </dgm:presLayoutVars>
      </dgm:prSet>
      <dgm:spPr/>
    </dgm:pt>
    <dgm:pt modelId="{0FC84992-8753-48AD-813E-A4B75E031A1B}" type="pres">
      <dgm:prSet presAssocID="{CFCCE444-A2D0-441B-BEB1-50235781548A}" presName="spaceBetweenRectangles" presStyleCnt="0"/>
      <dgm:spPr/>
    </dgm:pt>
    <dgm:pt modelId="{EEBD94BB-461E-45D5-A171-0755D44978D6}" type="pres">
      <dgm:prSet presAssocID="{776DD5DC-BBEB-4C58-B9EB-B8F69A239F64}" presName="parentLin" presStyleCnt="0"/>
      <dgm:spPr/>
    </dgm:pt>
    <dgm:pt modelId="{1B088D25-2917-4A73-A2C1-0AE501E76239}" type="pres">
      <dgm:prSet presAssocID="{776DD5DC-BBEB-4C58-B9EB-B8F69A239F64}" presName="parentLeftMargin" presStyleLbl="node1" presStyleIdx="1" presStyleCnt="5"/>
      <dgm:spPr/>
      <dgm:t>
        <a:bodyPr/>
        <a:lstStyle/>
        <a:p>
          <a:endParaRPr lang="es-ES"/>
        </a:p>
      </dgm:t>
    </dgm:pt>
    <dgm:pt modelId="{7C493B07-840F-4A7D-85C8-838C08C21287}" type="pres">
      <dgm:prSet presAssocID="{776DD5DC-BBEB-4C58-B9EB-B8F69A239F64}" presName="parentText" presStyleLbl="node1" presStyleIdx="2" presStyleCnt="5">
        <dgm:presLayoutVars>
          <dgm:chMax val="0"/>
          <dgm:bulletEnabled val="1"/>
        </dgm:presLayoutVars>
      </dgm:prSet>
      <dgm:spPr/>
      <dgm:t>
        <a:bodyPr/>
        <a:lstStyle/>
        <a:p>
          <a:endParaRPr lang="es-ES"/>
        </a:p>
      </dgm:t>
    </dgm:pt>
    <dgm:pt modelId="{4EE440FF-6B04-4337-99C5-68A3D5E85EFA}" type="pres">
      <dgm:prSet presAssocID="{776DD5DC-BBEB-4C58-B9EB-B8F69A239F64}" presName="negativeSpace" presStyleCnt="0"/>
      <dgm:spPr/>
    </dgm:pt>
    <dgm:pt modelId="{872EAC66-57AF-4DC3-9F23-E762230BA017}" type="pres">
      <dgm:prSet presAssocID="{776DD5DC-BBEB-4C58-B9EB-B8F69A239F64}" presName="childText" presStyleLbl="conFgAcc1" presStyleIdx="2" presStyleCnt="5">
        <dgm:presLayoutVars>
          <dgm:bulletEnabled val="1"/>
        </dgm:presLayoutVars>
      </dgm:prSet>
      <dgm:spPr/>
    </dgm:pt>
    <dgm:pt modelId="{6765B277-AA3A-471A-A19E-51EC60B17804}" type="pres">
      <dgm:prSet presAssocID="{DE7DF067-49E9-40D4-8C95-8E499A28364D}" presName="spaceBetweenRectangles" presStyleCnt="0"/>
      <dgm:spPr/>
    </dgm:pt>
    <dgm:pt modelId="{8F0CD9EA-65D2-4DF2-A180-F29CCF00281C}" type="pres">
      <dgm:prSet presAssocID="{89D5E99D-75E7-4881-BF2F-5CFE74A02A24}" presName="parentLin" presStyleCnt="0"/>
      <dgm:spPr/>
    </dgm:pt>
    <dgm:pt modelId="{FB10A4C0-800D-48B5-B00E-FBDF18F6694C}" type="pres">
      <dgm:prSet presAssocID="{89D5E99D-75E7-4881-BF2F-5CFE74A02A24}" presName="parentLeftMargin" presStyleLbl="node1" presStyleIdx="2" presStyleCnt="5"/>
      <dgm:spPr/>
      <dgm:t>
        <a:bodyPr/>
        <a:lstStyle/>
        <a:p>
          <a:endParaRPr lang="es-ES"/>
        </a:p>
      </dgm:t>
    </dgm:pt>
    <dgm:pt modelId="{E61EB33D-25DC-41B5-922C-89157FB9D660}" type="pres">
      <dgm:prSet presAssocID="{89D5E99D-75E7-4881-BF2F-5CFE74A02A24}" presName="parentText" presStyleLbl="node1" presStyleIdx="3" presStyleCnt="5">
        <dgm:presLayoutVars>
          <dgm:chMax val="0"/>
          <dgm:bulletEnabled val="1"/>
        </dgm:presLayoutVars>
      </dgm:prSet>
      <dgm:spPr/>
      <dgm:t>
        <a:bodyPr/>
        <a:lstStyle/>
        <a:p>
          <a:endParaRPr lang="es-ES"/>
        </a:p>
      </dgm:t>
    </dgm:pt>
    <dgm:pt modelId="{CA4BBDF5-0D40-4FFA-8D97-7104337039FA}" type="pres">
      <dgm:prSet presAssocID="{89D5E99D-75E7-4881-BF2F-5CFE74A02A24}" presName="negativeSpace" presStyleCnt="0"/>
      <dgm:spPr/>
    </dgm:pt>
    <dgm:pt modelId="{8A6547AF-C052-4C6B-92CD-0A97D4B51E56}" type="pres">
      <dgm:prSet presAssocID="{89D5E99D-75E7-4881-BF2F-5CFE74A02A24}" presName="childText" presStyleLbl="conFgAcc1" presStyleIdx="3" presStyleCnt="5">
        <dgm:presLayoutVars>
          <dgm:bulletEnabled val="1"/>
        </dgm:presLayoutVars>
      </dgm:prSet>
      <dgm:spPr/>
    </dgm:pt>
    <dgm:pt modelId="{97E216A4-ADF9-4ECF-8A7C-7332D0A72F99}" type="pres">
      <dgm:prSet presAssocID="{B6902560-42AD-43D8-9029-84B70A06ED86}" presName="spaceBetweenRectangles" presStyleCnt="0"/>
      <dgm:spPr/>
    </dgm:pt>
    <dgm:pt modelId="{4520B140-5E66-4D48-BBAF-C849C19DE184}" type="pres">
      <dgm:prSet presAssocID="{C0452B3C-BD75-4D53-83FE-E08CB3EC30B5}" presName="parentLin" presStyleCnt="0"/>
      <dgm:spPr/>
    </dgm:pt>
    <dgm:pt modelId="{ACE0ACE8-D149-4A5C-8877-475EF74C4B6D}" type="pres">
      <dgm:prSet presAssocID="{C0452B3C-BD75-4D53-83FE-E08CB3EC30B5}" presName="parentLeftMargin" presStyleLbl="node1" presStyleIdx="3" presStyleCnt="5"/>
      <dgm:spPr/>
      <dgm:t>
        <a:bodyPr/>
        <a:lstStyle/>
        <a:p>
          <a:endParaRPr lang="es-ES"/>
        </a:p>
      </dgm:t>
    </dgm:pt>
    <dgm:pt modelId="{882F8B6D-857C-4C37-A659-B2BA522E5964}" type="pres">
      <dgm:prSet presAssocID="{C0452B3C-BD75-4D53-83FE-E08CB3EC30B5}" presName="parentText" presStyleLbl="node1" presStyleIdx="4" presStyleCnt="5">
        <dgm:presLayoutVars>
          <dgm:chMax val="0"/>
          <dgm:bulletEnabled val="1"/>
        </dgm:presLayoutVars>
      </dgm:prSet>
      <dgm:spPr/>
      <dgm:t>
        <a:bodyPr/>
        <a:lstStyle/>
        <a:p>
          <a:endParaRPr lang="es-ES"/>
        </a:p>
      </dgm:t>
    </dgm:pt>
    <dgm:pt modelId="{EE5CF3E0-2677-4EE4-8CC2-104FDAC7FE8D}" type="pres">
      <dgm:prSet presAssocID="{C0452B3C-BD75-4D53-83FE-E08CB3EC30B5}" presName="negativeSpace" presStyleCnt="0"/>
      <dgm:spPr/>
    </dgm:pt>
    <dgm:pt modelId="{2010A707-287B-48C3-AA2E-A98CC9DAACF8}" type="pres">
      <dgm:prSet presAssocID="{C0452B3C-BD75-4D53-83FE-E08CB3EC30B5}" presName="childText" presStyleLbl="conFgAcc1" presStyleIdx="4" presStyleCnt="5">
        <dgm:presLayoutVars>
          <dgm:bulletEnabled val="1"/>
        </dgm:presLayoutVars>
      </dgm:prSet>
      <dgm:spPr/>
    </dgm:pt>
  </dgm:ptLst>
  <dgm:cxnLst>
    <dgm:cxn modelId="{6C45F37F-5C2E-4C1E-9D2D-85C22A4AA822}" type="presOf" srcId="{C0452B3C-BD75-4D53-83FE-E08CB3EC30B5}" destId="{882F8B6D-857C-4C37-A659-B2BA522E5964}" srcOrd="1" destOrd="0" presId="urn:microsoft.com/office/officeart/2005/8/layout/list1"/>
    <dgm:cxn modelId="{C15FFD86-A27B-49A5-A1FB-1ACD8EDD91EB}" type="presOf" srcId="{89D5E99D-75E7-4881-BF2F-5CFE74A02A24}" destId="{FB10A4C0-800D-48B5-B00E-FBDF18F6694C}" srcOrd="0" destOrd="0" presId="urn:microsoft.com/office/officeart/2005/8/layout/list1"/>
    <dgm:cxn modelId="{1AF05FA2-C460-4F2E-AF2E-7FDC1F808B23}" type="presOf" srcId="{164C8535-CAE7-417C-BFB6-96C5CAD5B45F}" destId="{24680FC8-D8DC-4307-8379-F8D27083C0BC}" srcOrd="0" destOrd="0" presId="urn:microsoft.com/office/officeart/2005/8/layout/list1"/>
    <dgm:cxn modelId="{AC492560-DA05-431B-A5C7-32BF2A5DCADB}" type="presOf" srcId="{89D5E99D-75E7-4881-BF2F-5CFE74A02A24}" destId="{E61EB33D-25DC-41B5-922C-89157FB9D660}" srcOrd="1" destOrd="0" presId="urn:microsoft.com/office/officeart/2005/8/layout/list1"/>
    <dgm:cxn modelId="{983804A7-F205-4CFB-88AE-396ECA31E728}" type="presOf" srcId="{133B87EA-44F3-414D-8ABB-94C3B686DC98}" destId="{DE239767-105F-4C19-9CB4-740147B156A1}" srcOrd="0" destOrd="0" presId="urn:microsoft.com/office/officeart/2005/8/layout/list1"/>
    <dgm:cxn modelId="{1325926B-DC34-4B2E-8693-2902A1B3E607}" type="presOf" srcId="{63B805D5-991C-454E-A3DD-1B0D2DC38808}" destId="{DBA24F99-CC39-40DE-9919-44B59C3B38D1}" srcOrd="0" destOrd="0" presId="urn:microsoft.com/office/officeart/2005/8/layout/list1"/>
    <dgm:cxn modelId="{B014E58D-2034-4F5E-96BF-F825B2738CFF}" type="presOf" srcId="{776DD5DC-BBEB-4C58-B9EB-B8F69A239F64}" destId="{1B088D25-2917-4A73-A2C1-0AE501E76239}" srcOrd="0" destOrd="0" presId="urn:microsoft.com/office/officeart/2005/8/layout/list1"/>
    <dgm:cxn modelId="{CF6F0E84-BFEB-479B-BB10-6406C8F02F76}" type="presOf" srcId="{133B87EA-44F3-414D-8ABB-94C3B686DC98}" destId="{1D4EBE53-2DB7-430A-BB99-38EA7784A3CD}" srcOrd="1" destOrd="0" presId="urn:microsoft.com/office/officeart/2005/8/layout/list1"/>
    <dgm:cxn modelId="{9F99447A-D37C-462B-9DF6-FE1C7DA9D6A9}" srcId="{63B805D5-991C-454E-A3DD-1B0D2DC38808}" destId="{164C8535-CAE7-417C-BFB6-96C5CAD5B45F}" srcOrd="1" destOrd="0" parTransId="{B8017AF2-A476-4A04-9F47-672C55268DAD}" sibTransId="{CFCCE444-A2D0-441B-BEB1-50235781548A}"/>
    <dgm:cxn modelId="{E145B9B6-9EC5-497D-81AE-BAECE7480ED4}" type="presOf" srcId="{776DD5DC-BBEB-4C58-B9EB-B8F69A239F64}" destId="{7C493B07-840F-4A7D-85C8-838C08C21287}" srcOrd="1" destOrd="0" presId="urn:microsoft.com/office/officeart/2005/8/layout/list1"/>
    <dgm:cxn modelId="{B3BD0D3C-2F53-4215-BE5E-2A0CF243647D}" type="presOf" srcId="{C0452B3C-BD75-4D53-83FE-E08CB3EC30B5}" destId="{ACE0ACE8-D149-4A5C-8877-475EF74C4B6D}" srcOrd="0" destOrd="0" presId="urn:microsoft.com/office/officeart/2005/8/layout/list1"/>
    <dgm:cxn modelId="{77E32D43-8E17-408A-A5EF-D54E4A6FEDC6}" srcId="{63B805D5-991C-454E-A3DD-1B0D2DC38808}" destId="{89D5E99D-75E7-4881-BF2F-5CFE74A02A24}" srcOrd="3" destOrd="0" parTransId="{431A2B03-C720-48BB-A614-69D46672400D}" sibTransId="{B6902560-42AD-43D8-9029-84B70A06ED86}"/>
    <dgm:cxn modelId="{EC3DB1FA-97B1-4D03-B1CD-1C86378D1131}" srcId="{63B805D5-991C-454E-A3DD-1B0D2DC38808}" destId="{C0452B3C-BD75-4D53-83FE-E08CB3EC30B5}" srcOrd="4" destOrd="0" parTransId="{B5666798-425A-4DEA-B568-CDECA6257504}" sibTransId="{26E845C9-FF7F-4247-AA6C-8333AD7C241E}"/>
    <dgm:cxn modelId="{A8B6AA14-C425-4064-9F05-568047E7270B}" srcId="{63B805D5-991C-454E-A3DD-1B0D2DC38808}" destId="{133B87EA-44F3-414D-8ABB-94C3B686DC98}" srcOrd="0" destOrd="0" parTransId="{D4CF6A2F-FD69-40C7-8927-BB77156469C2}" sibTransId="{6BEBBB55-6C00-4C04-B940-D05555C36B86}"/>
    <dgm:cxn modelId="{B1D73710-F779-48D7-8EFD-C76552581260}" type="presOf" srcId="{164C8535-CAE7-417C-BFB6-96C5CAD5B45F}" destId="{82275525-FA79-44D6-B00D-42B5B3A0B889}" srcOrd="1" destOrd="0" presId="urn:microsoft.com/office/officeart/2005/8/layout/list1"/>
    <dgm:cxn modelId="{84EFA0B9-16D9-42C9-9FA0-70FDD940D53E}" srcId="{63B805D5-991C-454E-A3DD-1B0D2DC38808}" destId="{776DD5DC-BBEB-4C58-B9EB-B8F69A239F64}" srcOrd="2" destOrd="0" parTransId="{62FA13BE-B9E6-4D01-9381-AE9ABD6301ED}" sibTransId="{DE7DF067-49E9-40D4-8C95-8E499A28364D}"/>
    <dgm:cxn modelId="{04276664-2341-4D03-BC62-CD84AD283438}" type="presParOf" srcId="{DBA24F99-CC39-40DE-9919-44B59C3B38D1}" destId="{2E47729A-8BC2-4B55-8AED-17A9EC97458F}" srcOrd="0" destOrd="0" presId="urn:microsoft.com/office/officeart/2005/8/layout/list1"/>
    <dgm:cxn modelId="{9356FC1A-F86C-47A3-A011-9CE9512541B6}" type="presParOf" srcId="{2E47729A-8BC2-4B55-8AED-17A9EC97458F}" destId="{DE239767-105F-4C19-9CB4-740147B156A1}" srcOrd="0" destOrd="0" presId="urn:microsoft.com/office/officeart/2005/8/layout/list1"/>
    <dgm:cxn modelId="{2F0F52AB-CED3-4027-B58F-17DD2CFB0552}" type="presParOf" srcId="{2E47729A-8BC2-4B55-8AED-17A9EC97458F}" destId="{1D4EBE53-2DB7-430A-BB99-38EA7784A3CD}" srcOrd="1" destOrd="0" presId="urn:microsoft.com/office/officeart/2005/8/layout/list1"/>
    <dgm:cxn modelId="{B027BF02-1BD0-4389-AA8E-671C3F9BF166}" type="presParOf" srcId="{DBA24F99-CC39-40DE-9919-44B59C3B38D1}" destId="{F88554E9-13D6-4F6B-A141-00036341F0C5}" srcOrd="1" destOrd="0" presId="urn:microsoft.com/office/officeart/2005/8/layout/list1"/>
    <dgm:cxn modelId="{636567A7-4704-48D0-8AE3-96FB3EDF2DBE}" type="presParOf" srcId="{DBA24F99-CC39-40DE-9919-44B59C3B38D1}" destId="{FED7C21C-A51D-4F2C-9E66-885DA9CBEC6E}" srcOrd="2" destOrd="0" presId="urn:microsoft.com/office/officeart/2005/8/layout/list1"/>
    <dgm:cxn modelId="{BCC0DA58-DE32-4C63-A9DD-0F17BAC9FFF6}" type="presParOf" srcId="{DBA24F99-CC39-40DE-9919-44B59C3B38D1}" destId="{8493DEE9-3D3E-4B99-97E3-8942D21AD0CD}" srcOrd="3" destOrd="0" presId="urn:microsoft.com/office/officeart/2005/8/layout/list1"/>
    <dgm:cxn modelId="{94264D0E-4EB1-44E4-950D-9DD1AF70091E}" type="presParOf" srcId="{DBA24F99-CC39-40DE-9919-44B59C3B38D1}" destId="{C23C0B51-7F17-440C-B283-26CEB72C7136}" srcOrd="4" destOrd="0" presId="urn:microsoft.com/office/officeart/2005/8/layout/list1"/>
    <dgm:cxn modelId="{3712709A-37B7-4E7E-84C4-87E96351921F}" type="presParOf" srcId="{C23C0B51-7F17-440C-B283-26CEB72C7136}" destId="{24680FC8-D8DC-4307-8379-F8D27083C0BC}" srcOrd="0" destOrd="0" presId="urn:microsoft.com/office/officeart/2005/8/layout/list1"/>
    <dgm:cxn modelId="{8F44A214-DC2D-4A55-9183-0CC1A1BD7814}" type="presParOf" srcId="{C23C0B51-7F17-440C-B283-26CEB72C7136}" destId="{82275525-FA79-44D6-B00D-42B5B3A0B889}" srcOrd="1" destOrd="0" presId="urn:microsoft.com/office/officeart/2005/8/layout/list1"/>
    <dgm:cxn modelId="{19A6C431-2722-4AC9-9906-4106A6A8B9CF}" type="presParOf" srcId="{DBA24F99-CC39-40DE-9919-44B59C3B38D1}" destId="{81538BB0-D249-4526-9AD7-D63230718F87}" srcOrd="5" destOrd="0" presId="urn:microsoft.com/office/officeart/2005/8/layout/list1"/>
    <dgm:cxn modelId="{734A3462-199B-45E3-A1B1-B5CE31D72463}" type="presParOf" srcId="{DBA24F99-CC39-40DE-9919-44B59C3B38D1}" destId="{9C7F1DCE-E5C0-492F-9C67-C18DE9CBB363}" srcOrd="6" destOrd="0" presId="urn:microsoft.com/office/officeart/2005/8/layout/list1"/>
    <dgm:cxn modelId="{2EC89E24-F392-46A6-AFEC-0ECF54B8476F}" type="presParOf" srcId="{DBA24F99-CC39-40DE-9919-44B59C3B38D1}" destId="{0FC84992-8753-48AD-813E-A4B75E031A1B}" srcOrd="7" destOrd="0" presId="urn:microsoft.com/office/officeart/2005/8/layout/list1"/>
    <dgm:cxn modelId="{9FE5F4D9-C182-4D2A-ABAB-635EFF0572B9}" type="presParOf" srcId="{DBA24F99-CC39-40DE-9919-44B59C3B38D1}" destId="{EEBD94BB-461E-45D5-A171-0755D44978D6}" srcOrd="8" destOrd="0" presId="urn:microsoft.com/office/officeart/2005/8/layout/list1"/>
    <dgm:cxn modelId="{BCBB9F11-38BA-4168-897A-8B8AD183D475}" type="presParOf" srcId="{EEBD94BB-461E-45D5-A171-0755D44978D6}" destId="{1B088D25-2917-4A73-A2C1-0AE501E76239}" srcOrd="0" destOrd="0" presId="urn:microsoft.com/office/officeart/2005/8/layout/list1"/>
    <dgm:cxn modelId="{E34B2AE8-2757-47B1-8FB1-7C91A60356CA}" type="presParOf" srcId="{EEBD94BB-461E-45D5-A171-0755D44978D6}" destId="{7C493B07-840F-4A7D-85C8-838C08C21287}" srcOrd="1" destOrd="0" presId="urn:microsoft.com/office/officeart/2005/8/layout/list1"/>
    <dgm:cxn modelId="{67AE5E4A-5787-4F1F-8B53-E4EE576D5653}" type="presParOf" srcId="{DBA24F99-CC39-40DE-9919-44B59C3B38D1}" destId="{4EE440FF-6B04-4337-99C5-68A3D5E85EFA}" srcOrd="9" destOrd="0" presId="urn:microsoft.com/office/officeart/2005/8/layout/list1"/>
    <dgm:cxn modelId="{56D15041-9E4C-4549-9F13-FA080C26BEB9}" type="presParOf" srcId="{DBA24F99-CC39-40DE-9919-44B59C3B38D1}" destId="{872EAC66-57AF-4DC3-9F23-E762230BA017}" srcOrd="10" destOrd="0" presId="urn:microsoft.com/office/officeart/2005/8/layout/list1"/>
    <dgm:cxn modelId="{338D82BD-D176-4E12-A9BD-52CA037D5D80}" type="presParOf" srcId="{DBA24F99-CC39-40DE-9919-44B59C3B38D1}" destId="{6765B277-AA3A-471A-A19E-51EC60B17804}" srcOrd="11" destOrd="0" presId="urn:microsoft.com/office/officeart/2005/8/layout/list1"/>
    <dgm:cxn modelId="{00720581-F8A0-475B-857A-83577278E431}" type="presParOf" srcId="{DBA24F99-CC39-40DE-9919-44B59C3B38D1}" destId="{8F0CD9EA-65D2-4DF2-A180-F29CCF00281C}" srcOrd="12" destOrd="0" presId="urn:microsoft.com/office/officeart/2005/8/layout/list1"/>
    <dgm:cxn modelId="{245BFE8C-EA26-410A-AF94-989D2C722079}" type="presParOf" srcId="{8F0CD9EA-65D2-4DF2-A180-F29CCF00281C}" destId="{FB10A4C0-800D-48B5-B00E-FBDF18F6694C}" srcOrd="0" destOrd="0" presId="urn:microsoft.com/office/officeart/2005/8/layout/list1"/>
    <dgm:cxn modelId="{85E9CB5D-9535-4B55-AB84-84C358EAADF9}" type="presParOf" srcId="{8F0CD9EA-65D2-4DF2-A180-F29CCF00281C}" destId="{E61EB33D-25DC-41B5-922C-89157FB9D660}" srcOrd="1" destOrd="0" presId="urn:microsoft.com/office/officeart/2005/8/layout/list1"/>
    <dgm:cxn modelId="{425D1DC6-8EEA-4F8E-9610-C60A01C80E8C}" type="presParOf" srcId="{DBA24F99-CC39-40DE-9919-44B59C3B38D1}" destId="{CA4BBDF5-0D40-4FFA-8D97-7104337039FA}" srcOrd="13" destOrd="0" presId="urn:microsoft.com/office/officeart/2005/8/layout/list1"/>
    <dgm:cxn modelId="{70BA68CA-1560-4AA0-9574-59DB3569816A}" type="presParOf" srcId="{DBA24F99-CC39-40DE-9919-44B59C3B38D1}" destId="{8A6547AF-C052-4C6B-92CD-0A97D4B51E56}" srcOrd="14" destOrd="0" presId="urn:microsoft.com/office/officeart/2005/8/layout/list1"/>
    <dgm:cxn modelId="{2DC0CE22-B850-4EBD-8E52-DB00EFEEDE9C}" type="presParOf" srcId="{DBA24F99-CC39-40DE-9919-44B59C3B38D1}" destId="{97E216A4-ADF9-4ECF-8A7C-7332D0A72F99}" srcOrd="15" destOrd="0" presId="urn:microsoft.com/office/officeart/2005/8/layout/list1"/>
    <dgm:cxn modelId="{C4404A6C-A12F-427E-88DC-31068B9EC8A7}" type="presParOf" srcId="{DBA24F99-CC39-40DE-9919-44B59C3B38D1}" destId="{4520B140-5E66-4D48-BBAF-C849C19DE184}" srcOrd="16" destOrd="0" presId="urn:microsoft.com/office/officeart/2005/8/layout/list1"/>
    <dgm:cxn modelId="{8AB6CE89-C39B-43C2-A52F-B3F27F321F2F}" type="presParOf" srcId="{4520B140-5E66-4D48-BBAF-C849C19DE184}" destId="{ACE0ACE8-D149-4A5C-8877-475EF74C4B6D}" srcOrd="0" destOrd="0" presId="urn:microsoft.com/office/officeart/2005/8/layout/list1"/>
    <dgm:cxn modelId="{365E8E1A-FB8C-4C7A-8400-374ACEDFE844}" type="presParOf" srcId="{4520B140-5E66-4D48-BBAF-C849C19DE184}" destId="{882F8B6D-857C-4C37-A659-B2BA522E5964}" srcOrd="1" destOrd="0" presId="urn:microsoft.com/office/officeart/2005/8/layout/list1"/>
    <dgm:cxn modelId="{2CC88E1E-7FA0-4452-8B29-EE2CE359510E}" type="presParOf" srcId="{DBA24F99-CC39-40DE-9919-44B59C3B38D1}" destId="{EE5CF3E0-2677-4EE4-8CC2-104FDAC7FE8D}" srcOrd="17" destOrd="0" presId="urn:microsoft.com/office/officeart/2005/8/layout/list1"/>
    <dgm:cxn modelId="{7A96258E-D096-4144-B052-1A7128271ED9}" type="presParOf" srcId="{DBA24F99-CC39-40DE-9919-44B59C3B38D1}" destId="{2010A707-287B-48C3-AA2E-A98CC9DAACF8}"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280176-8FA4-4D27-BD66-F6EF0BB61CD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D23E9B1A-C2A7-45DB-A61B-5711F7A64E3D}">
      <dgm:prSet phldrT="[Texto]" custT="1"/>
      <dgm:spPr/>
      <dgm:t>
        <a:bodyPr/>
        <a:lstStyle/>
        <a:p>
          <a:r>
            <a:rPr lang="es-CO" sz="1400" dirty="0">
              <a:solidFill>
                <a:schemeClr val="tx1"/>
              </a:solidFill>
              <a:latin typeface="Arial" panose="020B0604020202020204" pitchFamily="34" charset="0"/>
              <a:cs typeface="Arial" panose="020B0604020202020204" pitchFamily="34" charset="0"/>
            </a:rPr>
            <a:t>Proyecto</a:t>
          </a:r>
          <a:r>
            <a:rPr lang="es-CO" sz="1200" dirty="0">
              <a:solidFill>
                <a:schemeClr val="tx1"/>
              </a:solidFill>
              <a:latin typeface="Arial" panose="020B0604020202020204" pitchFamily="34" charset="0"/>
              <a:cs typeface="Arial" panose="020B0604020202020204" pitchFamily="34" charset="0"/>
            </a:rPr>
            <a:t> de vida </a:t>
          </a:r>
        </a:p>
      </dgm:t>
    </dgm:pt>
    <dgm:pt modelId="{D401043B-794E-4BCE-98F3-1440D942654C}" type="parTrans" cxnId="{FC9CFE09-E5C7-47F7-9B9C-3B6D5B9A233F}">
      <dgm:prSet/>
      <dgm:spPr/>
      <dgm:t>
        <a:bodyPr/>
        <a:lstStyle/>
        <a:p>
          <a:endParaRPr lang="es-CO"/>
        </a:p>
      </dgm:t>
    </dgm:pt>
    <dgm:pt modelId="{5623C03D-B0C2-480A-8A44-F5D5828A2123}" type="sibTrans" cxnId="{FC9CFE09-E5C7-47F7-9B9C-3B6D5B9A233F}">
      <dgm:prSet/>
      <dgm:spPr/>
      <dgm:t>
        <a:bodyPr/>
        <a:lstStyle/>
        <a:p>
          <a:endParaRPr lang="es-CO"/>
        </a:p>
      </dgm:t>
    </dgm:pt>
    <dgm:pt modelId="{4F8AD368-0885-4C3C-B244-5F3DB6AF62AD}">
      <dgm:prSet phldrT="[Texto]"/>
      <dgm:spPr/>
      <dgm:t>
        <a:bodyPr/>
        <a:lstStyle/>
        <a:p>
          <a:r>
            <a:rPr lang="es-CO" dirty="0">
              <a:latin typeface="Arial" panose="020B0604020202020204" pitchFamily="34" charset="0"/>
              <a:cs typeface="Arial" panose="020B0604020202020204" pitchFamily="34" charset="0"/>
            </a:rPr>
            <a:t>Autor, Ovidio </a:t>
          </a:r>
          <a:r>
            <a:rPr lang="es-CO" dirty="0" err="1">
              <a:latin typeface="Arial" panose="020B0604020202020204" pitchFamily="34" charset="0"/>
              <a:cs typeface="Arial" panose="020B0604020202020204" pitchFamily="34" charset="0"/>
            </a:rPr>
            <a:t>D’Angelo</a:t>
          </a:r>
          <a:r>
            <a:rPr lang="es-CO" dirty="0">
              <a:latin typeface="Arial" panose="020B0604020202020204" pitchFamily="34" charset="0"/>
              <a:cs typeface="Arial" panose="020B0604020202020204" pitchFamily="34" charset="0"/>
            </a:rPr>
            <a:t> </a:t>
          </a:r>
        </a:p>
      </dgm:t>
    </dgm:pt>
    <dgm:pt modelId="{77B77717-82A8-4980-ABB4-33E2D4AC1080}" type="parTrans" cxnId="{F146163A-19A3-4DFD-B6A5-24DA91F16DFE}">
      <dgm:prSet/>
      <dgm:spPr/>
      <dgm:t>
        <a:bodyPr/>
        <a:lstStyle/>
        <a:p>
          <a:endParaRPr lang="es-CO"/>
        </a:p>
      </dgm:t>
    </dgm:pt>
    <dgm:pt modelId="{2EBD2AAB-A027-4D86-8ED8-106112D49CC8}" type="sibTrans" cxnId="{F146163A-19A3-4DFD-B6A5-24DA91F16DFE}">
      <dgm:prSet/>
      <dgm:spPr/>
      <dgm:t>
        <a:bodyPr/>
        <a:lstStyle/>
        <a:p>
          <a:endParaRPr lang="es-CO"/>
        </a:p>
      </dgm:t>
    </dgm:pt>
    <dgm:pt modelId="{91F47335-0BE3-4479-862C-34E74E8EC390}">
      <dgm:prSet phldrT="[Texto]"/>
      <dgm:spPr/>
      <dgm:t>
        <a:bodyPr/>
        <a:lstStyle/>
        <a:p>
          <a:r>
            <a:rPr lang="es-CO" dirty="0">
              <a:latin typeface="Arial" panose="020B0604020202020204" pitchFamily="34" charset="0"/>
              <a:cs typeface="Arial" panose="020B0604020202020204" pitchFamily="34" charset="0"/>
            </a:rPr>
            <a:t>Constituye una estructura que establece la persona para el dominio del futuro, teniendo en cuenta las decisiones importantes o vitales en áreas críticas y las direcciones esenciales</a:t>
          </a:r>
        </a:p>
      </dgm:t>
    </dgm:pt>
    <dgm:pt modelId="{AD38FDA1-3BBA-45BB-AFE6-71258BD942C5}" type="parTrans" cxnId="{E866E19C-B5D1-438B-85D2-E6B737E88120}">
      <dgm:prSet/>
      <dgm:spPr/>
      <dgm:t>
        <a:bodyPr/>
        <a:lstStyle/>
        <a:p>
          <a:endParaRPr lang="es-CO"/>
        </a:p>
      </dgm:t>
    </dgm:pt>
    <dgm:pt modelId="{B0E15872-EA1A-41E1-80C6-DD6CE9742C28}" type="sibTrans" cxnId="{E866E19C-B5D1-438B-85D2-E6B737E88120}">
      <dgm:prSet/>
      <dgm:spPr/>
      <dgm:t>
        <a:bodyPr/>
        <a:lstStyle/>
        <a:p>
          <a:endParaRPr lang="es-CO"/>
        </a:p>
      </dgm:t>
    </dgm:pt>
    <dgm:pt modelId="{2F3593A0-1729-4C69-9DAF-898DCD55AE80}">
      <dgm:prSet custT="1"/>
      <dgm:spPr/>
      <dgm:t>
        <a:bodyPr/>
        <a:lstStyle/>
        <a:p>
          <a:r>
            <a:rPr lang="es-ES" sz="1400" dirty="0">
              <a:solidFill>
                <a:schemeClr val="tx1"/>
              </a:solidFill>
              <a:latin typeface="Arial" panose="020B0604020202020204" pitchFamily="34" charset="0"/>
              <a:cs typeface="Arial" panose="020B0604020202020204" pitchFamily="34" charset="0"/>
            </a:rPr>
            <a:t>Modelo</a:t>
          </a:r>
          <a:r>
            <a:rPr lang="es-ES" sz="1300" dirty="0">
              <a:solidFill>
                <a:schemeClr val="tx1"/>
              </a:solidFill>
              <a:latin typeface="Arial" panose="020B0604020202020204" pitchFamily="34" charset="0"/>
              <a:cs typeface="Arial" panose="020B0604020202020204" pitchFamily="34" charset="0"/>
            </a:rPr>
            <a:t> de participación </a:t>
          </a:r>
        </a:p>
      </dgm:t>
    </dgm:pt>
    <dgm:pt modelId="{F5E7A345-2618-438E-942D-CC4502501015}" type="parTrans" cxnId="{31B0FA69-33C3-4E11-BF3B-46EB46A7C853}">
      <dgm:prSet/>
      <dgm:spPr/>
      <dgm:t>
        <a:bodyPr/>
        <a:lstStyle/>
        <a:p>
          <a:endParaRPr lang="es-ES"/>
        </a:p>
      </dgm:t>
    </dgm:pt>
    <dgm:pt modelId="{32DA7777-17AC-4FA6-A151-1B3EFA67B12E}" type="sibTrans" cxnId="{31B0FA69-33C3-4E11-BF3B-46EB46A7C853}">
      <dgm:prSet/>
      <dgm:spPr/>
      <dgm:t>
        <a:bodyPr/>
        <a:lstStyle/>
        <a:p>
          <a:endParaRPr lang="es-ES"/>
        </a:p>
      </dgm:t>
    </dgm:pt>
    <dgm:pt modelId="{A32D8B08-2CE5-492B-B7D2-453C8AF0D919}">
      <dgm:prSet custT="1"/>
      <dgm:spPr/>
      <dgm:t>
        <a:bodyPr/>
        <a:lstStyle/>
        <a:p>
          <a:r>
            <a:rPr lang="es-ES" sz="1300" dirty="0">
              <a:solidFill>
                <a:schemeClr val="tx1"/>
              </a:solidFill>
              <a:latin typeface="Arial" panose="020B0604020202020204" pitchFamily="34" charset="0"/>
              <a:cs typeface="Arial" panose="020B0604020202020204" pitchFamily="34" charset="0"/>
            </a:rPr>
            <a:t>Enfoque </a:t>
          </a:r>
          <a:r>
            <a:rPr lang="es-ES" sz="1400" dirty="0">
              <a:solidFill>
                <a:schemeClr val="tx1"/>
              </a:solidFill>
              <a:latin typeface="Arial" panose="020B0604020202020204" pitchFamily="34" charset="0"/>
              <a:cs typeface="Arial" panose="020B0604020202020204" pitchFamily="34" charset="0"/>
            </a:rPr>
            <a:t>humanista</a:t>
          </a:r>
          <a:endParaRPr lang="es-ES" sz="1300" dirty="0">
            <a:solidFill>
              <a:schemeClr val="tx1"/>
            </a:solidFill>
            <a:latin typeface="Arial" panose="020B0604020202020204" pitchFamily="34" charset="0"/>
            <a:cs typeface="Arial" panose="020B0604020202020204" pitchFamily="34" charset="0"/>
          </a:endParaRPr>
        </a:p>
      </dgm:t>
    </dgm:pt>
    <dgm:pt modelId="{F7C8DCFC-FF6D-4FEE-A72D-DAC8B45D273F}" type="parTrans" cxnId="{325B2015-2E63-4FEF-B0AC-3E6E1FE4F8C5}">
      <dgm:prSet/>
      <dgm:spPr/>
      <dgm:t>
        <a:bodyPr/>
        <a:lstStyle/>
        <a:p>
          <a:endParaRPr lang="es-ES"/>
        </a:p>
      </dgm:t>
    </dgm:pt>
    <dgm:pt modelId="{FAADE1D0-959F-40C8-8706-7E25ADA14F69}" type="sibTrans" cxnId="{325B2015-2E63-4FEF-B0AC-3E6E1FE4F8C5}">
      <dgm:prSet/>
      <dgm:spPr/>
      <dgm:t>
        <a:bodyPr/>
        <a:lstStyle/>
        <a:p>
          <a:endParaRPr lang="es-ES"/>
        </a:p>
      </dgm:t>
    </dgm:pt>
    <dgm:pt modelId="{A8F64936-61DD-4527-8BB3-2E2CC0B6AB3D}">
      <dgm:prSet/>
      <dgm:spPr/>
      <dgm:t>
        <a:bodyPr/>
        <a:lstStyle/>
        <a:p>
          <a:r>
            <a:rPr lang="es-ES" dirty="0">
              <a:latin typeface="Arial" panose="020B0604020202020204" pitchFamily="34" charset="0"/>
              <a:cs typeface="Arial" panose="020B0604020202020204" pitchFamily="34" charset="0"/>
            </a:rPr>
            <a:t>Se centra en la persona como un sujeto capaz de tomar sus propias decisiones a traves del desarrollo de sus capacidades y habilidades. </a:t>
          </a:r>
        </a:p>
      </dgm:t>
    </dgm:pt>
    <dgm:pt modelId="{47B2A007-04D7-4081-8472-7F2808AED237}" type="parTrans" cxnId="{E93562E1-CBAD-44DC-8608-92D10E30B5A8}">
      <dgm:prSet/>
      <dgm:spPr/>
      <dgm:t>
        <a:bodyPr/>
        <a:lstStyle/>
        <a:p>
          <a:endParaRPr lang="es-ES"/>
        </a:p>
      </dgm:t>
    </dgm:pt>
    <dgm:pt modelId="{E60BB611-13FE-4231-AE27-36FFB2D5AD77}" type="sibTrans" cxnId="{E93562E1-CBAD-44DC-8608-92D10E30B5A8}">
      <dgm:prSet/>
      <dgm:spPr/>
      <dgm:t>
        <a:bodyPr/>
        <a:lstStyle/>
        <a:p>
          <a:endParaRPr lang="es-ES"/>
        </a:p>
      </dgm:t>
    </dgm:pt>
    <dgm:pt modelId="{1AC360EA-05EF-4DEA-A5B1-A86F2816E061}">
      <dgm:prSet/>
      <dgm:spPr/>
      <dgm:t>
        <a:bodyPr/>
        <a:lstStyle/>
        <a:p>
          <a:r>
            <a:rPr lang="es-ES" dirty="0">
              <a:latin typeface="Arial" panose="020B0604020202020204" pitchFamily="34" charset="0"/>
              <a:cs typeface="Arial" panose="020B0604020202020204" pitchFamily="34" charset="0"/>
            </a:rPr>
            <a:t>Dimensión pensante </a:t>
          </a:r>
          <a:r>
            <a:rPr lang="es-ES" dirty="0" smtClean="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y reflexiva de las personas, para generar un cambio que no sea impuesto y  garantizar su perdurabilidad</a:t>
          </a:r>
        </a:p>
      </dgm:t>
    </dgm:pt>
    <dgm:pt modelId="{89AF4DBA-B4EA-474F-A905-E58BDE84F771}" type="parTrans" cxnId="{48DA8169-4770-4927-9FD1-63C2009A8AF5}">
      <dgm:prSet/>
      <dgm:spPr/>
      <dgm:t>
        <a:bodyPr/>
        <a:lstStyle/>
        <a:p>
          <a:endParaRPr lang="es-ES"/>
        </a:p>
      </dgm:t>
    </dgm:pt>
    <dgm:pt modelId="{AC45E70C-79CD-4767-95BE-14E12410D1E5}" type="sibTrans" cxnId="{48DA8169-4770-4927-9FD1-63C2009A8AF5}">
      <dgm:prSet/>
      <dgm:spPr/>
      <dgm:t>
        <a:bodyPr/>
        <a:lstStyle/>
        <a:p>
          <a:endParaRPr lang="es-ES"/>
        </a:p>
      </dgm:t>
    </dgm:pt>
    <dgm:pt modelId="{9DE769D0-CFEB-472B-8ADE-2E17195401C6}">
      <dgm:prSet/>
      <dgm:spPr/>
      <dgm:t>
        <a:bodyPr/>
        <a:lstStyle/>
        <a:p>
          <a:r>
            <a:rPr lang="es-ES" dirty="0">
              <a:latin typeface="Arial" panose="020B0604020202020204" pitchFamily="34" charset="0"/>
              <a:cs typeface="Arial" panose="020B0604020202020204" pitchFamily="34" charset="0"/>
            </a:rPr>
            <a:t>Reconocimiento del sujeto como construtor e influyente de su realidad, recalcando la educación como prinncipio fundamenal del progreso de la sociedad. PEI 2017-2021</a:t>
          </a:r>
        </a:p>
      </dgm:t>
    </dgm:pt>
    <dgm:pt modelId="{B47E31E8-B3FE-4064-96FD-0D1F24749C43}" type="parTrans" cxnId="{6E1CE921-A618-4AE6-9484-89228AB3B36B}">
      <dgm:prSet/>
      <dgm:spPr/>
      <dgm:t>
        <a:bodyPr/>
        <a:lstStyle/>
        <a:p>
          <a:endParaRPr lang="es-ES"/>
        </a:p>
      </dgm:t>
    </dgm:pt>
    <dgm:pt modelId="{7AAE91DA-2632-4117-97F8-C76760E4A15E}" type="sibTrans" cxnId="{6E1CE921-A618-4AE6-9484-89228AB3B36B}">
      <dgm:prSet/>
      <dgm:spPr/>
      <dgm:t>
        <a:bodyPr/>
        <a:lstStyle/>
        <a:p>
          <a:endParaRPr lang="es-ES"/>
        </a:p>
      </dgm:t>
    </dgm:pt>
    <dgm:pt modelId="{3012BCCD-2147-424A-A113-0746A29335F4}">
      <dgm:prSet/>
      <dgm:spPr/>
      <dgm:t>
        <a:bodyPr/>
        <a:lstStyle/>
        <a:p>
          <a:r>
            <a:rPr lang="es-ES" dirty="0">
              <a:latin typeface="Arial" panose="020B0604020202020204" pitchFamily="34" charset="0"/>
              <a:cs typeface="Arial" panose="020B0604020202020204" pitchFamily="34" charset="0"/>
            </a:rPr>
            <a:t>Viscarret 2007</a:t>
          </a:r>
        </a:p>
      </dgm:t>
    </dgm:pt>
    <dgm:pt modelId="{AF785B67-7531-4ABE-BB3F-B53049203064}" type="parTrans" cxnId="{9AD65529-D042-4E14-BC98-FB5EF0C686F6}">
      <dgm:prSet/>
      <dgm:spPr/>
      <dgm:t>
        <a:bodyPr/>
        <a:lstStyle/>
        <a:p>
          <a:endParaRPr lang="es-ES"/>
        </a:p>
      </dgm:t>
    </dgm:pt>
    <dgm:pt modelId="{8AF70D27-E14D-44A1-9FB1-BB8040168131}" type="sibTrans" cxnId="{9AD65529-D042-4E14-BC98-FB5EF0C686F6}">
      <dgm:prSet/>
      <dgm:spPr/>
      <dgm:t>
        <a:bodyPr/>
        <a:lstStyle/>
        <a:p>
          <a:endParaRPr lang="es-ES"/>
        </a:p>
      </dgm:t>
    </dgm:pt>
    <dgm:pt modelId="{2022D533-6D19-44EC-A5E8-EB7D5E48B7E7}" type="pres">
      <dgm:prSet presAssocID="{9B280176-8FA4-4D27-BD66-F6EF0BB61CD0}" presName="linearFlow" presStyleCnt="0">
        <dgm:presLayoutVars>
          <dgm:dir/>
          <dgm:animLvl val="lvl"/>
          <dgm:resizeHandles val="exact"/>
        </dgm:presLayoutVars>
      </dgm:prSet>
      <dgm:spPr/>
      <dgm:t>
        <a:bodyPr/>
        <a:lstStyle/>
        <a:p>
          <a:endParaRPr lang="es-ES"/>
        </a:p>
      </dgm:t>
    </dgm:pt>
    <dgm:pt modelId="{1867A479-E643-41CF-AE55-1E65E206E633}" type="pres">
      <dgm:prSet presAssocID="{A32D8B08-2CE5-492B-B7D2-453C8AF0D919}" presName="composite" presStyleCnt="0"/>
      <dgm:spPr/>
    </dgm:pt>
    <dgm:pt modelId="{5BEDF95E-C8B2-4C3F-94B1-D62ECBAF7AB0}" type="pres">
      <dgm:prSet presAssocID="{A32D8B08-2CE5-492B-B7D2-453C8AF0D919}" presName="parentText" presStyleLbl="alignNode1" presStyleIdx="0" presStyleCnt="3">
        <dgm:presLayoutVars>
          <dgm:chMax val="1"/>
          <dgm:bulletEnabled val="1"/>
        </dgm:presLayoutVars>
      </dgm:prSet>
      <dgm:spPr/>
      <dgm:t>
        <a:bodyPr/>
        <a:lstStyle/>
        <a:p>
          <a:endParaRPr lang="es-ES"/>
        </a:p>
      </dgm:t>
    </dgm:pt>
    <dgm:pt modelId="{99535478-2D93-4279-B218-8CD30CABD7D1}" type="pres">
      <dgm:prSet presAssocID="{A32D8B08-2CE5-492B-B7D2-453C8AF0D919}" presName="descendantText" presStyleLbl="alignAcc1" presStyleIdx="0" presStyleCnt="3">
        <dgm:presLayoutVars>
          <dgm:bulletEnabled val="1"/>
        </dgm:presLayoutVars>
      </dgm:prSet>
      <dgm:spPr/>
      <dgm:t>
        <a:bodyPr/>
        <a:lstStyle/>
        <a:p>
          <a:endParaRPr lang="es-ES"/>
        </a:p>
      </dgm:t>
    </dgm:pt>
    <dgm:pt modelId="{97ECED5A-B781-4BD2-A9CB-20335DB0CD44}" type="pres">
      <dgm:prSet presAssocID="{FAADE1D0-959F-40C8-8706-7E25ADA14F69}" presName="sp" presStyleCnt="0"/>
      <dgm:spPr/>
    </dgm:pt>
    <dgm:pt modelId="{57CDD333-3D21-44E0-BC63-9BF7FCD4853D}" type="pres">
      <dgm:prSet presAssocID="{2F3593A0-1729-4C69-9DAF-898DCD55AE80}" presName="composite" presStyleCnt="0"/>
      <dgm:spPr/>
    </dgm:pt>
    <dgm:pt modelId="{03BAD530-BD21-4540-8449-9C74332A6744}" type="pres">
      <dgm:prSet presAssocID="{2F3593A0-1729-4C69-9DAF-898DCD55AE80}" presName="parentText" presStyleLbl="alignNode1" presStyleIdx="1" presStyleCnt="3">
        <dgm:presLayoutVars>
          <dgm:chMax val="1"/>
          <dgm:bulletEnabled val="1"/>
        </dgm:presLayoutVars>
      </dgm:prSet>
      <dgm:spPr/>
      <dgm:t>
        <a:bodyPr/>
        <a:lstStyle/>
        <a:p>
          <a:endParaRPr lang="es-ES"/>
        </a:p>
      </dgm:t>
    </dgm:pt>
    <dgm:pt modelId="{EC349D26-1D07-4674-9657-102DD08693C5}" type="pres">
      <dgm:prSet presAssocID="{2F3593A0-1729-4C69-9DAF-898DCD55AE80}" presName="descendantText" presStyleLbl="alignAcc1" presStyleIdx="1" presStyleCnt="3">
        <dgm:presLayoutVars>
          <dgm:bulletEnabled val="1"/>
        </dgm:presLayoutVars>
      </dgm:prSet>
      <dgm:spPr/>
      <dgm:t>
        <a:bodyPr/>
        <a:lstStyle/>
        <a:p>
          <a:endParaRPr lang="es-ES"/>
        </a:p>
      </dgm:t>
    </dgm:pt>
    <dgm:pt modelId="{B869C217-70D1-441C-B170-104ED994DA08}" type="pres">
      <dgm:prSet presAssocID="{32DA7777-17AC-4FA6-A151-1B3EFA67B12E}" presName="sp" presStyleCnt="0"/>
      <dgm:spPr/>
    </dgm:pt>
    <dgm:pt modelId="{1FA09207-B51D-47C9-BB71-8A55C3F65F14}" type="pres">
      <dgm:prSet presAssocID="{D23E9B1A-C2A7-45DB-A61B-5711F7A64E3D}" presName="composite" presStyleCnt="0"/>
      <dgm:spPr/>
    </dgm:pt>
    <dgm:pt modelId="{795DE310-A931-4064-95EC-A0B6C9A5A523}" type="pres">
      <dgm:prSet presAssocID="{D23E9B1A-C2A7-45DB-A61B-5711F7A64E3D}" presName="parentText" presStyleLbl="alignNode1" presStyleIdx="2" presStyleCnt="3">
        <dgm:presLayoutVars>
          <dgm:chMax val="1"/>
          <dgm:bulletEnabled val="1"/>
        </dgm:presLayoutVars>
      </dgm:prSet>
      <dgm:spPr/>
      <dgm:t>
        <a:bodyPr/>
        <a:lstStyle/>
        <a:p>
          <a:endParaRPr lang="es-ES"/>
        </a:p>
      </dgm:t>
    </dgm:pt>
    <dgm:pt modelId="{8478BB88-3E95-430C-95B0-345A9132175D}" type="pres">
      <dgm:prSet presAssocID="{D23E9B1A-C2A7-45DB-A61B-5711F7A64E3D}" presName="descendantText" presStyleLbl="alignAcc1" presStyleIdx="2" presStyleCnt="3" custScaleY="100000">
        <dgm:presLayoutVars>
          <dgm:bulletEnabled val="1"/>
        </dgm:presLayoutVars>
      </dgm:prSet>
      <dgm:spPr/>
      <dgm:t>
        <a:bodyPr/>
        <a:lstStyle/>
        <a:p>
          <a:endParaRPr lang="es-ES"/>
        </a:p>
      </dgm:t>
    </dgm:pt>
  </dgm:ptLst>
  <dgm:cxnLst>
    <dgm:cxn modelId="{F146163A-19A3-4DFD-B6A5-24DA91F16DFE}" srcId="{D23E9B1A-C2A7-45DB-A61B-5711F7A64E3D}" destId="{4F8AD368-0885-4C3C-B244-5F3DB6AF62AD}" srcOrd="0" destOrd="0" parTransId="{77B77717-82A8-4980-ABB4-33E2D4AC1080}" sibTransId="{2EBD2AAB-A027-4D86-8ED8-106112D49CC8}"/>
    <dgm:cxn modelId="{FC9CFE09-E5C7-47F7-9B9C-3B6D5B9A233F}" srcId="{9B280176-8FA4-4D27-BD66-F6EF0BB61CD0}" destId="{D23E9B1A-C2A7-45DB-A61B-5711F7A64E3D}" srcOrd="2" destOrd="0" parTransId="{D401043B-794E-4BCE-98F3-1440D942654C}" sibTransId="{5623C03D-B0C2-480A-8A44-F5D5828A2123}"/>
    <dgm:cxn modelId="{31B0FA69-33C3-4E11-BF3B-46EB46A7C853}" srcId="{9B280176-8FA4-4D27-BD66-F6EF0BB61CD0}" destId="{2F3593A0-1729-4C69-9DAF-898DCD55AE80}" srcOrd="1" destOrd="0" parTransId="{F5E7A345-2618-438E-942D-CC4502501015}" sibTransId="{32DA7777-17AC-4FA6-A151-1B3EFA67B12E}"/>
    <dgm:cxn modelId="{6E1CE921-A618-4AE6-9484-89228AB3B36B}" srcId="{2F3593A0-1729-4C69-9DAF-898DCD55AE80}" destId="{9DE769D0-CFEB-472B-8ADE-2E17195401C6}" srcOrd="0" destOrd="0" parTransId="{B47E31E8-B3FE-4064-96FD-0D1F24749C43}" sibTransId="{7AAE91DA-2632-4117-97F8-C76760E4A15E}"/>
    <dgm:cxn modelId="{5AE767DE-4B9B-435D-A08D-A2BEA97F6312}" type="presOf" srcId="{A8F64936-61DD-4527-8BB3-2E2CC0B6AB3D}" destId="{99535478-2D93-4279-B218-8CD30CABD7D1}" srcOrd="0" destOrd="0" presId="urn:microsoft.com/office/officeart/2005/8/layout/chevron2"/>
    <dgm:cxn modelId="{CE538A31-7D66-4254-AAF5-8A4A9953F03D}" type="presOf" srcId="{91F47335-0BE3-4479-862C-34E74E8EC390}" destId="{8478BB88-3E95-430C-95B0-345A9132175D}" srcOrd="0" destOrd="1" presId="urn:microsoft.com/office/officeart/2005/8/layout/chevron2"/>
    <dgm:cxn modelId="{325B2015-2E63-4FEF-B0AC-3E6E1FE4F8C5}" srcId="{9B280176-8FA4-4D27-BD66-F6EF0BB61CD0}" destId="{A32D8B08-2CE5-492B-B7D2-453C8AF0D919}" srcOrd="0" destOrd="0" parTransId="{F7C8DCFC-FF6D-4FEE-A72D-DAC8B45D273F}" sibTransId="{FAADE1D0-959F-40C8-8706-7E25ADA14F69}"/>
    <dgm:cxn modelId="{BE3D2BD2-17D5-4904-86BF-9D1845C7C2D6}" type="presOf" srcId="{9DE769D0-CFEB-472B-8ADE-2E17195401C6}" destId="{EC349D26-1D07-4674-9657-102DD08693C5}" srcOrd="0" destOrd="0" presId="urn:microsoft.com/office/officeart/2005/8/layout/chevron2"/>
    <dgm:cxn modelId="{2E347714-62D4-4471-A9F6-D651CB89B5E0}" type="presOf" srcId="{A32D8B08-2CE5-492B-B7D2-453C8AF0D919}" destId="{5BEDF95E-C8B2-4C3F-94B1-D62ECBAF7AB0}" srcOrd="0" destOrd="0" presId="urn:microsoft.com/office/officeart/2005/8/layout/chevron2"/>
    <dgm:cxn modelId="{E93562E1-CBAD-44DC-8608-92D10E30B5A8}" srcId="{A32D8B08-2CE5-492B-B7D2-453C8AF0D919}" destId="{A8F64936-61DD-4527-8BB3-2E2CC0B6AB3D}" srcOrd="0" destOrd="0" parTransId="{47B2A007-04D7-4081-8472-7F2808AED237}" sibTransId="{E60BB611-13FE-4231-AE27-36FFB2D5AD77}"/>
    <dgm:cxn modelId="{9AD65529-D042-4E14-BC98-FB5EF0C686F6}" srcId="{A32D8B08-2CE5-492B-B7D2-453C8AF0D919}" destId="{3012BCCD-2147-424A-A113-0746A29335F4}" srcOrd="2" destOrd="0" parTransId="{AF785B67-7531-4ABE-BB3F-B53049203064}" sibTransId="{8AF70D27-E14D-44A1-9FB1-BB8040168131}"/>
    <dgm:cxn modelId="{48DA8169-4770-4927-9FD1-63C2009A8AF5}" srcId="{A32D8B08-2CE5-492B-B7D2-453C8AF0D919}" destId="{1AC360EA-05EF-4DEA-A5B1-A86F2816E061}" srcOrd="1" destOrd="0" parTransId="{89AF4DBA-B4EA-474F-A905-E58BDE84F771}" sibTransId="{AC45E70C-79CD-4767-95BE-14E12410D1E5}"/>
    <dgm:cxn modelId="{5178583C-B765-4F1D-AE03-5587AD571065}" type="presOf" srcId="{2F3593A0-1729-4C69-9DAF-898DCD55AE80}" destId="{03BAD530-BD21-4540-8449-9C74332A6744}" srcOrd="0" destOrd="0" presId="urn:microsoft.com/office/officeart/2005/8/layout/chevron2"/>
    <dgm:cxn modelId="{E866E19C-B5D1-438B-85D2-E6B737E88120}" srcId="{D23E9B1A-C2A7-45DB-A61B-5711F7A64E3D}" destId="{91F47335-0BE3-4479-862C-34E74E8EC390}" srcOrd="1" destOrd="0" parTransId="{AD38FDA1-3BBA-45BB-AFE6-71258BD942C5}" sibTransId="{B0E15872-EA1A-41E1-80C6-DD6CE9742C28}"/>
    <dgm:cxn modelId="{DF6C6AD2-1A08-4842-A6CB-867FEB1013ED}" type="presOf" srcId="{D23E9B1A-C2A7-45DB-A61B-5711F7A64E3D}" destId="{795DE310-A931-4064-95EC-A0B6C9A5A523}" srcOrd="0" destOrd="0" presId="urn:microsoft.com/office/officeart/2005/8/layout/chevron2"/>
    <dgm:cxn modelId="{5D19C54B-8955-48A2-8A3C-DBC4701F2D0C}" type="presOf" srcId="{9B280176-8FA4-4D27-BD66-F6EF0BB61CD0}" destId="{2022D533-6D19-44EC-A5E8-EB7D5E48B7E7}" srcOrd="0" destOrd="0" presId="urn:microsoft.com/office/officeart/2005/8/layout/chevron2"/>
    <dgm:cxn modelId="{B002D45C-7619-40A3-BCE9-70C50E211B5E}" type="presOf" srcId="{1AC360EA-05EF-4DEA-A5B1-A86F2816E061}" destId="{99535478-2D93-4279-B218-8CD30CABD7D1}" srcOrd="0" destOrd="1" presId="urn:microsoft.com/office/officeart/2005/8/layout/chevron2"/>
    <dgm:cxn modelId="{F5340146-8ECC-407D-8D80-E32C6911294A}" type="presOf" srcId="{3012BCCD-2147-424A-A113-0746A29335F4}" destId="{99535478-2D93-4279-B218-8CD30CABD7D1}" srcOrd="0" destOrd="2" presId="urn:microsoft.com/office/officeart/2005/8/layout/chevron2"/>
    <dgm:cxn modelId="{548754CF-8F7D-47C6-B145-45ACFC3F26F4}" type="presOf" srcId="{4F8AD368-0885-4C3C-B244-5F3DB6AF62AD}" destId="{8478BB88-3E95-430C-95B0-345A9132175D}" srcOrd="0" destOrd="0" presId="urn:microsoft.com/office/officeart/2005/8/layout/chevron2"/>
    <dgm:cxn modelId="{7A875F41-9FE8-4D94-BBBE-527BB0D31039}" type="presParOf" srcId="{2022D533-6D19-44EC-A5E8-EB7D5E48B7E7}" destId="{1867A479-E643-41CF-AE55-1E65E206E633}" srcOrd="0" destOrd="0" presId="urn:microsoft.com/office/officeart/2005/8/layout/chevron2"/>
    <dgm:cxn modelId="{797DB733-BD9B-4B91-AEAA-7A26B91EC1C2}" type="presParOf" srcId="{1867A479-E643-41CF-AE55-1E65E206E633}" destId="{5BEDF95E-C8B2-4C3F-94B1-D62ECBAF7AB0}" srcOrd="0" destOrd="0" presId="urn:microsoft.com/office/officeart/2005/8/layout/chevron2"/>
    <dgm:cxn modelId="{D96176A0-4DC4-4269-8B48-E753C3F244A3}" type="presParOf" srcId="{1867A479-E643-41CF-AE55-1E65E206E633}" destId="{99535478-2D93-4279-B218-8CD30CABD7D1}" srcOrd="1" destOrd="0" presId="urn:microsoft.com/office/officeart/2005/8/layout/chevron2"/>
    <dgm:cxn modelId="{833BC2D5-2EFB-4230-8106-421C2E2958E6}" type="presParOf" srcId="{2022D533-6D19-44EC-A5E8-EB7D5E48B7E7}" destId="{97ECED5A-B781-4BD2-A9CB-20335DB0CD44}" srcOrd="1" destOrd="0" presId="urn:microsoft.com/office/officeart/2005/8/layout/chevron2"/>
    <dgm:cxn modelId="{4E3AF44D-5AA0-4A32-BF8A-78549B57A9E0}" type="presParOf" srcId="{2022D533-6D19-44EC-A5E8-EB7D5E48B7E7}" destId="{57CDD333-3D21-44E0-BC63-9BF7FCD4853D}" srcOrd="2" destOrd="0" presId="urn:microsoft.com/office/officeart/2005/8/layout/chevron2"/>
    <dgm:cxn modelId="{9E14C07A-C38A-4247-A93E-90CAE5C87AC9}" type="presParOf" srcId="{57CDD333-3D21-44E0-BC63-9BF7FCD4853D}" destId="{03BAD530-BD21-4540-8449-9C74332A6744}" srcOrd="0" destOrd="0" presId="urn:microsoft.com/office/officeart/2005/8/layout/chevron2"/>
    <dgm:cxn modelId="{83D15921-8699-49FC-9457-E32881C2BF51}" type="presParOf" srcId="{57CDD333-3D21-44E0-BC63-9BF7FCD4853D}" destId="{EC349D26-1D07-4674-9657-102DD08693C5}" srcOrd="1" destOrd="0" presId="urn:microsoft.com/office/officeart/2005/8/layout/chevron2"/>
    <dgm:cxn modelId="{2365E658-486E-4EC3-9373-0EEC3E65B8EE}" type="presParOf" srcId="{2022D533-6D19-44EC-A5E8-EB7D5E48B7E7}" destId="{B869C217-70D1-441C-B170-104ED994DA08}" srcOrd="3" destOrd="0" presId="urn:microsoft.com/office/officeart/2005/8/layout/chevron2"/>
    <dgm:cxn modelId="{4C34C19D-ED25-436F-9160-DA34E2A4F333}" type="presParOf" srcId="{2022D533-6D19-44EC-A5E8-EB7D5E48B7E7}" destId="{1FA09207-B51D-47C9-BB71-8A55C3F65F14}" srcOrd="4" destOrd="0" presId="urn:microsoft.com/office/officeart/2005/8/layout/chevron2"/>
    <dgm:cxn modelId="{4A721BDF-AB3A-4063-B273-0B0EA9CA8BEE}" type="presParOf" srcId="{1FA09207-B51D-47C9-BB71-8A55C3F65F14}" destId="{795DE310-A931-4064-95EC-A0B6C9A5A523}" srcOrd="0" destOrd="0" presId="urn:microsoft.com/office/officeart/2005/8/layout/chevron2"/>
    <dgm:cxn modelId="{CF3178ED-C7CF-42C3-B1D6-C3BE72C23AA1}" type="presParOf" srcId="{1FA09207-B51D-47C9-BB71-8A55C3F65F14}" destId="{8478BB88-3E95-430C-95B0-345A9132175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E76280B-5A6D-4BFB-8CEA-50F857C65E7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AD4A8FD3-B314-4BB3-BBEA-1705A2D21EF0}">
      <dgm:prSet phldrT="[Texto]"/>
      <dgm:spPr/>
      <dgm:t>
        <a:bodyPr/>
        <a:lstStyle/>
        <a:p>
          <a:r>
            <a:rPr lang="es-ES" dirty="0">
              <a:solidFill>
                <a:schemeClr val="tx1"/>
              </a:solidFill>
              <a:latin typeface="Arial" panose="020B0604020202020204" pitchFamily="34" charset="0"/>
              <a:cs typeface="Arial" panose="020B0604020202020204" pitchFamily="34" charset="0"/>
            </a:rPr>
            <a:t>Factores de riesgo</a:t>
          </a:r>
        </a:p>
      </dgm:t>
    </dgm:pt>
    <dgm:pt modelId="{5050E274-73D1-47F2-996C-026EE72F03C4}" type="parTrans" cxnId="{5449BFE9-B59E-4DAA-9506-EC8B5AE49454}">
      <dgm:prSet/>
      <dgm:spPr/>
      <dgm:t>
        <a:bodyPr/>
        <a:lstStyle/>
        <a:p>
          <a:endParaRPr lang="es-ES"/>
        </a:p>
      </dgm:t>
    </dgm:pt>
    <dgm:pt modelId="{0852224B-BB5C-4B32-9E11-A1A62BCE397F}" type="sibTrans" cxnId="{5449BFE9-B59E-4DAA-9506-EC8B5AE49454}">
      <dgm:prSet/>
      <dgm:spPr/>
      <dgm:t>
        <a:bodyPr/>
        <a:lstStyle/>
        <a:p>
          <a:endParaRPr lang="es-ES"/>
        </a:p>
      </dgm:t>
    </dgm:pt>
    <dgm:pt modelId="{A9FA4CF1-8FF8-40BF-8514-AED2588510B0}">
      <dgm:prSet phldrT="[Texto]" custT="1"/>
      <dgm:spPr/>
      <dgm:t>
        <a:bodyPr/>
        <a:lstStyle/>
        <a:p>
          <a:r>
            <a:rPr lang="es-CO" sz="1200" dirty="0">
              <a:latin typeface="Arial" panose="020B0604020202020204" pitchFamily="34" charset="0"/>
              <a:cs typeface="Arial" panose="020B0604020202020204" pitchFamily="34" charset="0"/>
            </a:rPr>
            <a:t>Inadecuado ambiente familiar.</a:t>
          </a:r>
          <a:endParaRPr lang="es-ES" sz="1200" dirty="0">
            <a:latin typeface="Arial" panose="020B0604020202020204" pitchFamily="34" charset="0"/>
            <a:cs typeface="Arial" panose="020B0604020202020204" pitchFamily="34" charset="0"/>
          </a:endParaRPr>
        </a:p>
      </dgm:t>
    </dgm:pt>
    <dgm:pt modelId="{DFDFF9B3-E661-4A83-9144-5B49B00EF8CC}" type="parTrans" cxnId="{0E4A9A32-385C-4A7D-8D55-1B4D996B8C2B}">
      <dgm:prSet/>
      <dgm:spPr/>
      <dgm:t>
        <a:bodyPr/>
        <a:lstStyle/>
        <a:p>
          <a:endParaRPr lang="es-ES"/>
        </a:p>
      </dgm:t>
    </dgm:pt>
    <dgm:pt modelId="{A798F245-2699-4C8B-9EF4-9A94330770AA}" type="sibTrans" cxnId="{0E4A9A32-385C-4A7D-8D55-1B4D996B8C2B}">
      <dgm:prSet/>
      <dgm:spPr/>
      <dgm:t>
        <a:bodyPr/>
        <a:lstStyle/>
        <a:p>
          <a:endParaRPr lang="es-ES"/>
        </a:p>
      </dgm:t>
    </dgm:pt>
    <dgm:pt modelId="{DEB5F14A-5190-4B36-93B0-D6DE1F247EAD}">
      <dgm:prSet phldrT="[Texto]"/>
      <dgm:spPr/>
      <dgm:t>
        <a:bodyPr/>
        <a:lstStyle/>
        <a:p>
          <a:r>
            <a:rPr lang="es-ES" dirty="0">
              <a:solidFill>
                <a:schemeClr val="tx1"/>
              </a:solidFill>
              <a:latin typeface="Arial" panose="020B0604020202020204" pitchFamily="34" charset="0"/>
              <a:cs typeface="Arial" panose="020B0604020202020204" pitchFamily="34" charset="0"/>
            </a:rPr>
            <a:t>Adolescentes</a:t>
          </a:r>
        </a:p>
      </dgm:t>
    </dgm:pt>
    <dgm:pt modelId="{6F3EC4C0-A673-4500-B19D-54C72F25267D}" type="parTrans" cxnId="{FA5F4644-F62B-48F7-A6F1-685274834E70}">
      <dgm:prSet/>
      <dgm:spPr/>
      <dgm:t>
        <a:bodyPr/>
        <a:lstStyle/>
        <a:p>
          <a:endParaRPr lang="es-ES"/>
        </a:p>
      </dgm:t>
    </dgm:pt>
    <dgm:pt modelId="{D24968BB-C1DD-47F5-BC4B-C1C3A90D4DD2}" type="sibTrans" cxnId="{FA5F4644-F62B-48F7-A6F1-685274834E70}">
      <dgm:prSet/>
      <dgm:spPr/>
      <dgm:t>
        <a:bodyPr/>
        <a:lstStyle/>
        <a:p>
          <a:endParaRPr lang="es-ES"/>
        </a:p>
      </dgm:t>
    </dgm:pt>
    <dgm:pt modelId="{625EAC22-15F2-4D6A-B0EF-E00A32EF9DBC}">
      <dgm:prSet phldrT="[Texto]" custT="1"/>
      <dgm:spPr/>
      <dgm:t>
        <a:bodyPr/>
        <a:lstStyle/>
        <a:p>
          <a:r>
            <a:rPr lang="es-CO" sz="1200" dirty="0">
              <a:latin typeface="Arial" panose="020B0604020202020204" pitchFamily="34" charset="0"/>
              <a:cs typeface="Arial" panose="020B0604020202020204" pitchFamily="34" charset="0"/>
            </a:rPr>
            <a:t>La adolescencia es un proceso de transición, el momento crítico, de mutaciones graves, el momento de cambios biopsicosociales y espirituales condicionantes del crecimiento y desarrollo del ser humano en que este asume decisiones, juicios y criterios para mejoramiento o empeoramiento de su vida. Julio Ayala 1999</a:t>
          </a:r>
          <a:endParaRPr lang="es-ES" sz="1200" dirty="0">
            <a:latin typeface="Arial" panose="020B0604020202020204" pitchFamily="34" charset="0"/>
            <a:cs typeface="Arial" panose="020B0604020202020204" pitchFamily="34" charset="0"/>
          </a:endParaRPr>
        </a:p>
      </dgm:t>
    </dgm:pt>
    <dgm:pt modelId="{49AE73EF-1841-42E4-A5C8-48C1E0AE1475}" type="parTrans" cxnId="{41A69813-F53F-4866-B570-EC749542C40A}">
      <dgm:prSet/>
      <dgm:spPr/>
      <dgm:t>
        <a:bodyPr/>
        <a:lstStyle/>
        <a:p>
          <a:endParaRPr lang="es-ES"/>
        </a:p>
      </dgm:t>
    </dgm:pt>
    <dgm:pt modelId="{9A3E6788-A619-4F8F-88DC-2DB8909ACF60}" type="sibTrans" cxnId="{41A69813-F53F-4866-B570-EC749542C40A}">
      <dgm:prSet/>
      <dgm:spPr/>
      <dgm:t>
        <a:bodyPr/>
        <a:lstStyle/>
        <a:p>
          <a:endParaRPr lang="es-ES"/>
        </a:p>
      </dgm:t>
    </dgm:pt>
    <dgm:pt modelId="{C706FA01-C32E-451C-969E-0D1E0C9C4951}">
      <dgm:prSet custT="1"/>
      <dgm:spPr/>
      <dgm:t>
        <a:bodyPr/>
        <a:lstStyle/>
        <a:p>
          <a:r>
            <a:rPr lang="es-CO" sz="1200" dirty="0">
              <a:latin typeface="Arial" panose="020B0604020202020204" pitchFamily="34" charset="0"/>
              <a:cs typeface="Arial" panose="020B0604020202020204" pitchFamily="34" charset="0"/>
            </a:rPr>
            <a:t>Pertenencia a grupos antisociales</a:t>
          </a:r>
        </a:p>
      </dgm:t>
    </dgm:pt>
    <dgm:pt modelId="{A03663B7-4853-4FBA-8C84-6070D3E3A47E}" type="parTrans" cxnId="{2568B9C4-33B0-487F-B313-518013B2B35D}">
      <dgm:prSet/>
      <dgm:spPr/>
      <dgm:t>
        <a:bodyPr/>
        <a:lstStyle/>
        <a:p>
          <a:endParaRPr lang="es-ES"/>
        </a:p>
      </dgm:t>
    </dgm:pt>
    <dgm:pt modelId="{9BD469E7-B0F0-46B7-8263-E6E50EE21B75}" type="sibTrans" cxnId="{2568B9C4-33B0-487F-B313-518013B2B35D}">
      <dgm:prSet/>
      <dgm:spPr/>
      <dgm:t>
        <a:bodyPr/>
        <a:lstStyle/>
        <a:p>
          <a:endParaRPr lang="es-ES"/>
        </a:p>
      </dgm:t>
    </dgm:pt>
    <dgm:pt modelId="{C2CBD284-A102-463E-962D-B6AC6F34A2E2}">
      <dgm:prSet custT="1"/>
      <dgm:spPr/>
      <dgm:t>
        <a:bodyPr/>
        <a:lstStyle/>
        <a:p>
          <a:r>
            <a:rPr lang="es-CO" sz="1200" dirty="0">
              <a:latin typeface="Arial" panose="020B0604020202020204" pitchFamily="34" charset="0"/>
              <a:cs typeface="Arial" panose="020B0604020202020204" pitchFamily="34" charset="0"/>
            </a:rPr>
            <a:t>Promiscuidad</a:t>
          </a:r>
        </a:p>
      </dgm:t>
    </dgm:pt>
    <dgm:pt modelId="{9C73F220-1893-4211-A5D0-422175219EC0}" type="parTrans" cxnId="{137E13F9-10A8-46DB-AB7C-CB1826B301D7}">
      <dgm:prSet/>
      <dgm:spPr/>
      <dgm:t>
        <a:bodyPr/>
        <a:lstStyle/>
        <a:p>
          <a:endParaRPr lang="es-ES"/>
        </a:p>
      </dgm:t>
    </dgm:pt>
    <dgm:pt modelId="{5171C826-DB23-4D4E-AB73-141281F42F11}" type="sibTrans" cxnId="{137E13F9-10A8-46DB-AB7C-CB1826B301D7}">
      <dgm:prSet/>
      <dgm:spPr/>
      <dgm:t>
        <a:bodyPr/>
        <a:lstStyle/>
        <a:p>
          <a:endParaRPr lang="es-ES"/>
        </a:p>
      </dgm:t>
    </dgm:pt>
    <dgm:pt modelId="{F977EE8A-D1FA-4890-83D1-51A969CF1677}">
      <dgm:prSet custT="1"/>
      <dgm:spPr/>
      <dgm:t>
        <a:bodyPr/>
        <a:lstStyle/>
        <a:p>
          <a:r>
            <a:rPr lang="es-CO" sz="1200" dirty="0">
              <a:latin typeface="Arial" panose="020B0604020202020204" pitchFamily="34" charset="0"/>
              <a:cs typeface="Arial" panose="020B0604020202020204" pitchFamily="34" charset="0"/>
            </a:rPr>
            <a:t>Abandono escolar y laboral</a:t>
          </a:r>
        </a:p>
      </dgm:t>
    </dgm:pt>
    <dgm:pt modelId="{4A09D84A-C389-4A27-BD9E-97EDBEF9B26A}" type="parTrans" cxnId="{2BF42142-6895-4FAD-904D-2B1D7F2F56E7}">
      <dgm:prSet/>
      <dgm:spPr/>
      <dgm:t>
        <a:bodyPr/>
        <a:lstStyle/>
        <a:p>
          <a:endParaRPr lang="es-ES"/>
        </a:p>
      </dgm:t>
    </dgm:pt>
    <dgm:pt modelId="{49FD8887-4E47-4451-B1BB-5D91DE522678}" type="sibTrans" cxnId="{2BF42142-6895-4FAD-904D-2B1D7F2F56E7}">
      <dgm:prSet/>
      <dgm:spPr/>
      <dgm:t>
        <a:bodyPr/>
        <a:lstStyle/>
        <a:p>
          <a:endParaRPr lang="es-ES"/>
        </a:p>
      </dgm:t>
    </dgm:pt>
    <dgm:pt modelId="{CD9C40E9-EFE7-4747-9976-E6E642D0D75B}">
      <dgm:prSet custT="1"/>
      <dgm:spPr/>
      <dgm:t>
        <a:bodyPr/>
        <a:lstStyle/>
        <a:p>
          <a:r>
            <a:rPr lang="es-CO" sz="1200" dirty="0">
              <a:latin typeface="Arial" panose="020B0604020202020204" pitchFamily="34" charset="0"/>
              <a:cs typeface="Arial" panose="020B0604020202020204" pitchFamily="34" charset="0"/>
            </a:rPr>
            <a:t>Bajo nivel, escolar, social y cultural </a:t>
          </a:r>
        </a:p>
      </dgm:t>
    </dgm:pt>
    <dgm:pt modelId="{380C9D56-E693-4318-B721-21FCB09B44F7}" type="parTrans" cxnId="{799EDB31-1C85-429B-8585-9E8CCA05D89B}">
      <dgm:prSet/>
      <dgm:spPr/>
      <dgm:t>
        <a:bodyPr/>
        <a:lstStyle/>
        <a:p>
          <a:endParaRPr lang="es-ES"/>
        </a:p>
      </dgm:t>
    </dgm:pt>
    <dgm:pt modelId="{4F838A85-3BCA-4995-BDD7-5CA94B691B40}" type="sibTrans" cxnId="{799EDB31-1C85-429B-8585-9E8CCA05D89B}">
      <dgm:prSet/>
      <dgm:spPr/>
      <dgm:t>
        <a:bodyPr/>
        <a:lstStyle/>
        <a:p>
          <a:endParaRPr lang="es-ES"/>
        </a:p>
      </dgm:t>
    </dgm:pt>
    <dgm:pt modelId="{5DD135D0-2F03-48E3-98FC-3F9755573667}">
      <dgm:prSet custT="1"/>
      <dgm:spPr/>
      <dgm:t>
        <a:bodyPr/>
        <a:lstStyle/>
        <a:p>
          <a:r>
            <a:rPr lang="es-CO" sz="1200" dirty="0">
              <a:latin typeface="Arial" panose="020B0604020202020204" pitchFamily="34" charset="0"/>
              <a:cs typeface="Arial" panose="020B0604020202020204" pitchFamily="34" charset="0"/>
            </a:rPr>
            <a:t>Herrera, 1999</a:t>
          </a:r>
        </a:p>
      </dgm:t>
    </dgm:pt>
    <dgm:pt modelId="{9C1C04AC-E0D2-4F65-AF64-1EAF65F4E8AD}" type="parTrans" cxnId="{410E6964-D3B2-4562-A943-13E715156AFA}">
      <dgm:prSet/>
      <dgm:spPr/>
      <dgm:t>
        <a:bodyPr/>
        <a:lstStyle/>
        <a:p>
          <a:endParaRPr lang="es-ES"/>
        </a:p>
      </dgm:t>
    </dgm:pt>
    <dgm:pt modelId="{6E689319-0D11-4B0E-B4C9-DDAA988E2971}" type="sibTrans" cxnId="{410E6964-D3B2-4562-A943-13E715156AFA}">
      <dgm:prSet/>
      <dgm:spPr/>
      <dgm:t>
        <a:bodyPr/>
        <a:lstStyle/>
        <a:p>
          <a:endParaRPr lang="es-ES"/>
        </a:p>
      </dgm:t>
    </dgm:pt>
    <dgm:pt modelId="{9EB660D5-84BE-4B64-9A97-EB0FF083AFAD}">
      <dgm:prSet custT="1"/>
      <dgm:spPr/>
      <dgm:t>
        <a:bodyPr/>
        <a:lstStyle/>
        <a:p>
          <a:r>
            <a:rPr lang="es-CO" sz="1200" dirty="0">
              <a:solidFill>
                <a:schemeClr val="tx1"/>
              </a:solidFill>
              <a:latin typeface="Arial" panose="020B0604020202020204" pitchFamily="34" charset="0"/>
              <a:cs typeface="Arial" panose="020B0604020202020204" pitchFamily="34" charset="0"/>
            </a:rPr>
            <a:t>La adolescencia y el logro de identidad </a:t>
          </a:r>
        </a:p>
      </dgm:t>
    </dgm:pt>
    <dgm:pt modelId="{7758C25B-49DB-444E-9EE5-6E0C15301E22}" type="parTrans" cxnId="{476AC82A-088E-430A-9356-B91B833C9209}">
      <dgm:prSet/>
      <dgm:spPr/>
      <dgm:t>
        <a:bodyPr/>
        <a:lstStyle/>
        <a:p>
          <a:endParaRPr lang="es-ES"/>
        </a:p>
      </dgm:t>
    </dgm:pt>
    <dgm:pt modelId="{DB2CCA3A-0DC0-4CAE-8818-82BD227F2AAC}" type="sibTrans" cxnId="{476AC82A-088E-430A-9356-B91B833C9209}">
      <dgm:prSet/>
      <dgm:spPr/>
      <dgm:t>
        <a:bodyPr/>
        <a:lstStyle/>
        <a:p>
          <a:endParaRPr lang="es-ES"/>
        </a:p>
      </dgm:t>
    </dgm:pt>
    <dgm:pt modelId="{3D4963AD-0A8E-4117-BC02-375F14191ED4}">
      <dgm:prSet custT="1"/>
      <dgm:spPr/>
      <dgm:t>
        <a:bodyPr/>
        <a:lstStyle/>
        <a:p>
          <a:r>
            <a:rPr lang="es-CO" sz="1200" dirty="0">
              <a:latin typeface="Arial" panose="020B0604020202020204" pitchFamily="34" charset="0"/>
              <a:cs typeface="Arial" panose="020B0604020202020204" pitchFamily="34" charset="0"/>
            </a:rPr>
            <a:t>Entre los componentes de la identidad están las características sexuales, sociales, físicas, psicológicas, morales, ideológicas y vocacionales que componen al yo en su totalidad. </a:t>
          </a:r>
          <a:endParaRPr lang="es-ES" sz="1200" dirty="0">
            <a:latin typeface="Arial" panose="020B0604020202020204" pitchFamily="34" charset="0"/>
            <a:cs typeface="Arial" panose="020B0604020202020204" pitchFamily="34" charset="0"/>
          </a:endParaRPr>
        </a:p>
      </dgm:t>
    </dgm:pt>
    <dgm:pt modelId="{DE40D934-5D4B-4CC8-BB45-36FEAF4016F8}" type="parTrans" cxnId="{8924E3D0-0090-48A3-BBD6-8C0530B36C56}">
      <dgm:prSet/>
      <dgm:spPr/>
      <dgm:t>
        <a:bodyPr/>
        <a:lstStyle/>
        <a:p>
          <a:endParaRPr lang="es-ES"/>
        </a:p>
      </dgm:t>
    </dgm:pt>
    <dgm:pt modelId="{B711E19A-0A6C-4883-824A-0E9BE6797102}" type="sibTrans" cxnId="{8924E3D0-0090-48A3-BBD6-8C0530B36C56}">
      <dgm:prSet/>
      <dgm:spPr/>
      <dgm:t>
        <a:bodyPr/>
        <a:lstStyle/>
        <a:p>
          <a:endParaRPr lang="es-ES"/>
        </a:p>
      </dgm:t>
    </dgm:pt>
    <dgm:pt modelId="{8308CA53-A68B-413B-9F6C-4497EDA78964}">
      <dgm:prSet custT="1"/>
      <dgm:spPr/>
      <dgm:t>
        <a:bodyPr/>
        <a:lstStyle/>
        <a:p>
          <a:r>
            <a:rPr lang="es-CO" sz="1200" dirty="0">
              <a:latin typeface="Arial" panose="020B0604020202020204" pitchFamily="34" charset="0"/>
              <a:cs typeface="Arial" panose="020B0604020202020204" pitchFamily="34" charset="0"/>
            </a:rPr>
            <a:t>Erickson, 1950</a:t>
          </a:r>
        </a:p>
      </dgm:t>
    </dgm:pt>
    <dgm:pt modelId="{A1223388-5BA7-4661-BCD8-FC85CEB03A6C}" type="parTrans" cxnId="{C6135D91-C19B-4E76-9D18-3CF02803A14C}">
      <dgm:prSet/>
      <dgm:spPr/>
      <dgm:t>
        <a:bodyPr/>
        <a:lstStyle/>
        <a:p>
          <a:endParaRPr lang="es-ES"/>
        </a:p>
      </dgm:t>
    </dgm:pt>
    <dgm:pt modelId="{F35F142F-4B13-4EC1-9736-07DDDC8DED5D}" type="sibTrans" cxnId="{C6135D91-C19B-4E76-9D18-3CF02803A14C}">
      <dgm:prSet/>
      <dgm:spPr/>
      <dgm:t>
        <a:bodyPr/>
        <a:lstStyle/>
        <a:p>
          <a:endParaRPr lang="es-ES"/>
        </a:p>
      </dgm:t>
    </dgm:pt>
    <dgm:pt modelId="{2223330D-E3C8-41B2-9F44-9BB9420CA8A3}" type="pres">
      <dgm:prSet presAssocID="{0E76280B-5A6D-4BFB-8CEA-50F857C65E7B}" presName="linearFlow" presStyleCnt="0">
        <dgm:presLayoutVars>
          <dgm:dir/>
          <dgm:animLvl val="lvl"/>
          <dgm:resizeHandles val="exact"/>
        </dgm:presLayoutVars>
      </dgm:prSet>
      <dgm:spPr/>
      <dgm:t>
        <a:bodyPr/>
        <a:lstStyle/>
        <a:p>
          <a:endParaRPr lang="es-ES"/>
        </a:p>
      </dgm:t>
    </dgm:pt>
    <dgm:pt modelId="{C80B2305-B39E-4FDF-8F0A-324A1B50D86D}" type="pres">
      <dgm:prSet presAssocID="{AD4A8FD3-B314-4BB3-BBEA-1705A2D21EF0}" presName="composite" presStyleCnt="0"/>
      <dgm:spPr/>
    </dgm:pt>
    <dgm:pt modelId="{DBA5A7ED-63B8-4971-8201-248F7EAAFDD1}" type="pres">
      <dgm:prSet presAssocID="{AD4A8FD3-B314-4BB3-BBEA-1705A2D21EF0}" presName="parentText" presStyleLbl="alignNode1" presStyleIdx="0" presStyleCnt="3">
        <dgm:presLayoutVars>
          <dgm:chMax val="1"/>
          <dgm:bulletEnabled val="1"/>
        </dgm:presLayoutVars>
      </dgm:prSet>
      <dgm:spPr/>
      <dgm:t>
        <a:bodyPr/>
        <a:lstStyle/>
        <a:p>
          <a:endParaRPr lang="es-ES"/>
        </a:p>
      </dgm:t>
    </dgm:pt>
    <dgm:pt modelId="{C033334A-A439-4C44-A799-1772625758C1}" type="pres">
      <dgm:prSet presAssocID="{AD4A8FD3-B314-4BB3-BBEA-1705A2D21EF0}" presName="descendantText" presStyleLbl="alignAcc1" presStyleIdx="0" presStyleCnt="3" custScaleY="110701" custLinFactNeighborX="331" custLinFactNeighborY="-257">
        <dgm:presLayoutVars>
          <dgm:bulletEnabled val="1"/>
        </dgm:presLayoutVars>
      </dgm:prSet>
      <dgm:spPr/>
      <dgm:t>
        <a:bodyPr/>
        <a:lstStyle/>
        <a:p>
          <a:endParaRPr lang="es-ES"/>
        </a:p>
      </dgm:t>
    </dgm:pt>
    <dgm:pt modelId="{C0DF966E-257D-483E-8F18-EF76BA8C0D06}" type="pres">
      <dgm:prSet presAssocID="{0852224B-BB5C-4B32-9E11-A1A62BCE397F}" presName="sp" presStyleCnt="0"/>
      <dgm:spPr/>
    </dgm:pt>
    <dgm:pt modelId="{67C60FE8-C446-4CD9-9349-CCC67B98E1FA}" type="pres">
      <dgm:prSet presAssocID="{DEB5F14A-5190-4B36-93B0-D6DE1F247EAD}" presName="composite" presStyleCnt="0"/>
      <dgm:spPr/>
    </dgm:pt>
    <dgm:pt modelId="{4DAC92F7-064E-42DB-AEEA-7797973E0E55}" type="pres">
      <dgm:prSet presAssocID="{DEB5F14A-5190-4B36-93B0-D6DE1F247EAD}" presName="parentText" presStyleLbl="alignNode1" presStyleIdx="1" presStyleCnt="3">
        <dgm:presLayoutVars>
          <dgm:chMax val="1"/>
          <dgm:bulletEnabled val="1"/>
        </dgm:presLayoutVars>
      </dgm:prSet>
      <dgm:spPr/>
      <dgm:t>
        <a:bodyPr/>
        <a:lstStyle/>
        <a:p>
          <a:endParaRPr lang="es-ES"/>
        </a:p>
      </dgm:t>
    </dgm:pt>
    <dgm:pt modelId="{C41EBA81-AC1B-455D-A630-9CEC67D071ED}" type="pres">
      <dgm:prSet presAssocID="{DEB5F14A-5190-4B36-93B0-D6DE1F247EAD}" presName="descendantText" presStyleLbl="alignAcc1" presStyleIdx="1" presStyleCnt="3">
        <dgm:presLayoutVars>
          <dgm:bulletEnabled val="1"/>
        </dgm:presLayoutVars>
      </dgm:prSet>
      <dgm:spPr/>
      <dgm:t>
        <a:bodyPr/>
        <a:lstStyle/>
        <a:p>
          <a:endParaRPr lang="es-ES"/>
        </a:p>
      </dgm:t>
    </dgm:pt>
    <dgm:pt modelId="{D427DB35-3A32-4538-BB2C-F41921C45706}" type="pres">
      <dgm:prSet presAssocID="{D24968BB-C1DD-47F5-BC4B-C1C3A90D4DD2}" presName="sp" presStyleCnt="0"/>
      <dgm:spPr/>
    </dgm:pt>
    <dgm:pt modelId="{F981370E-A5B5-464A-B5D4-667C24843570}" type="pres">
      <dgm:prSet presAssocID="{9EB660D5-84BE-4B64-9A97-EB0FF083AFAD}" presName="composite" presStyleCnt="0"/>
      <dgm:spPr/>
    </dgm:pt>
    <dgm:pt modelId="{76FB6366-F6EA-4E0E-B874-D40C9DF14E1F}" type="pres">
      <dgm:prSet presAssocID="{9EB660D5-84BE-4B64-9A97-EB0FF083AFAD}" presName="parentText" presStyleLbl="alignNode1" presStyleIdx="2" presStyleCnt="3">
        <dgm:presLayoutVars>
          <dgm:chMax val="1"/>
          <dgm:bulletEnabled val="1"/>
        </dgm:presLayoutVars>
      </dgm:prSet>
      <dgm:spPr/>
      <dgm:t>
        <a:bodyPr/>
        <a:lstStyle/>
        <a:p>
          <a:endParaRPr lang="es-ES"/>
        </a:p>
      </dgm:t>
    </dgm:pt>
    <dgm:pt modelId="{831E21F3-87C5-49AE-AB6D-1A96EDB8F1D1}" type="pres">
      <dgm:prSet presAssocID="{9EB660D5-84BE-4B64-9A97-EB0FF083AFAD}" presName="descendantText" presStyleLbl="alignAcc1" presStyleIdx="2" presStyleCnt="3">
        <dgm:presLayoutVars>
          <dgm:bulletEnabled val="1"/>
        </dgm:presLayoutVars>
      </dgm:prSet>
      <dgm:spPr/>
      <dgm:t>
        <a:bodyPr/>
        <a:lstStyle/>
        <a:p>
          <a:endParaRPr lang="es-ES"/>
        </a:p>
      </dgm:t>
    </dgm:pt>
  </dgm:ptLst>
  <dgm:cxnLst>
    <dgm:cxn modelId="{8924E3D0-0090-48A3-BBD6-8C0530B36C56}" srcId="{9EB660D5-84BE-4B64-9A97-EB0FF083AFAD}" destId="{3D4963AD-0A8E-4117-BC02-375F14191ED4}" srcOrd="0" destOrd="0" parTransId="{DE40D934-5D4B-4CC8-BB45-36FEAF4016F8}" sibTransId="{B711E19A-0A6C-4883-824A-0E9BE6797102}"/>
    <dgm:cxn modelId="{6E10BCBD-7448-4B79-A7D5-7B32673054EF}" type="presOf" srcId="{5DD135D0-2F03-48E3-98FC-3F9755573667}" destId="{C033334A-A439-4C44-A799-1772625758C1}" srcOrd="0" destOrd="5" presId="urn:microsoft.com/office/officeart/2005/8/layout/chevron2"/>
    <dgm:cxn modelId="{2BF42142-6895-4FAD-904D-2B1D7F2F56E7}" srcId="{AD4A8FD3-B314-4BB3-BBEA-1705A2D21EF0}" destId="{F977EE8A-D1FA-4890-83D1-51A969CF1677}" srcOrd="3" destOrd="0" parTransId="{4A09D84A-C389-4A27-BD9E-97EDBEF9B26A}" sibTransId="{49FD8887-4E47-4451-B1BB-5D91DE522678}"/>
    <dgm:cxn modelId="{5449BFE9-B59E-4DAA-9506-EC8B5AE49454}" srcId="{0E76280B-5A6D-4BFB-8CEA-50F857C65E7B}" destId="{AD4A8FD3-B314-4BB3-BBEA-1705A2D21EF0}" srcOrd="0" destOrd="0" parTransId="{5050E274-73D1-47F2-996C-026EE72F03C4}" sibTransId="{0852224B-BB5C-4B32-9E11-A1A62BCE397F}"/>
    <dgm:cxn modelId="{366FC276-E751-46CC-9605-FFB8A5047A57}" type="presOf" srcId="{C2CBD284-A102-463E-962D-B6AC6F34A2E2}" destId="{C033334A-A439-4C44-A799-1772625758C1}" srcOrd="0" destOrd="2" presId="urn:microsoft.com/office/officeart/2005/8/layout/chevron2"/>
    <dgm:cxn modelId="{41A69813-F53F-4866-B570-EC749542C40A}" srcId="{DEB5F14A-5190-4B36-93B0-D6DE1F247EAD}" destId="{625EAC22-15F2-4D6A-B0EF-E00A32EF9DBC}" srcOrd="0" destOrd="0" parTransId="{49AE73EF-1841-42E4-A5C8-48C1E0AE1475}" sibTransId="{9A3E6788-A619-4F8F-88DC-2DB8909ACF60}"/>
    <dgm:cxn modelId="{17646E4A-6D03-46EA-9CF0-26B202101100}" type="presOf" srcId="{CD9C40E9-EFE7-4747-9976-E6E642D0D75B}" destId="{C033334A-A439-4C44-A799-1772625758C1}" srcOrd="0" destOrd="4" presId="urn:microsoft.com/office/officeart/2005/8/layout/chevron2"/>
    <dgm:cxn modelId="{476AC82A-088E-430A-9356-B91B833C9209}" srcId="{0E76280B-5A6D-4BFB-8CEA-50F857C65E7B}" destId="{9EB660D5-84BE-4B64-9A97-EB0FF083AFAD}" srcOrd="2" destOrd="0" parTransId="{7758C25B-49DB-444E-9EE5-6E0C15301E22}" sibTransId="{DB2CCA3A-0DC0-4CAE-8818-82BD227F2AAC}"/>
    <dgm:cxn modelId="{2568B9C4-33B0-487F-B313-518013B2B35D}" srcId="{AD4A8FD3-B314-4BB3-BBEA-1705A2D21EF0}" destId="{C706FA01-C32E-451C-969E-0D1E0C9C4951}" srcOrd="1" destOrd="0" parTransId="{A03663B7-4853-4FBA-8C84-6070D3E3A47E}" sibTransId="{9BD469E7-B0F0-46B7-8263-E6E50EE21B75}"/>
    <dgm:cxn modelId="{0E4A9A32-385C-4A7D-8D55-1B4D996B8C2B}" srcId="{AD4A8FD3-B314-4BB3-BBEA-1705A2D21EF0}" destId="{A9FA4CF1-8FF8-40BF-8514-AED2588510B0}" srcOrd="0" destOrd="0" parTransId="{DFDFF9B3-E661-4A83-9144-5B49B00EF8CC}" sibTransId="{A798F245-2699-4C8B-9EF4-9A94330770AA}"/>
    <dgm:cxn modelId="{410E6964-D3B2-4562-A943-13E715156AFA}" srcId="{AD4A8FD3-B314-4BB3-BBEA-1705A2D21EF0}" destId="{5DD135D0-2F03-48E3-98FC-3F9755573667}" srcOrd="5" destOrd="0" parTransId="{9C1C04AC-E0D2-4F65-AF64-1EAF65F4E8AD}" sibTransId="{6E689319-0D11-4B0E-B4C9-DDAA988E2971}"/>
    <dgm:cxn modelId="{789272AA-D21A-426C-A3D1-263757EF06E7}" type="presOf" srcId="{625EAC22-15F2-4D6A-B0EF-E00A32EF9DBC}" destId="{C41EBA81-AC1B-455D-A630-9CEC67D071ED}" srcOrd="0" destOrd="0" presId="urn:microsoft.com/office/officeart/2005/8/layout/chevron2"/>
    <dgm:cxn modelId="{2592DCC3-F194-49FA-B12B-9665B642028C}" type="presOf" srcId="{3D4963AD-0A8E-4117-BC02-375F14191ED4}" destId="{831E21F3-87C5-49AE-AB6D-1A96EDB8F1D1}" srcOrd="0" destOrd="0" presId="urn:microsoft.com/office/officeart/2005/8/layout/chevron2"/>
    <dgm:cxn modelId="{C6135D91-C19B-4E76-9D18-3CF02803A14C}" srcId="{9EB660D5-84BE-4B64-9A97-EB0FF083AFAD}" destId="{8308CA53-A68B-413B-9F6C-4497EDA78964}" srcOrd="1" destOrd="0" parTransId="{A1223388-5BA7-4661-BCD8-FC85CEB03A6C}" sibTransId="{F35F142F-4B13-4EC1-9736-07DDDC8DED5D}"/>
    <dgm:cxn modelId="{D6D367A4-A73C-486F-A6FA-4E60872AF290}" type="presOf" srcId="{F977EE8A-D1FA-4890-83D1-51A969CF1677}" destId="{C033334A-A439-4C44-A799-1772625758C1}" srcOrd="0" destOrd="3" presId="urn:microsoft.com/office/officeart/2005/8/layout/chevron2"/>
    <dgm:cxn modelId="{F10B32AC-49E5-453D-95AB-294129C77D4A}" type="presOf" srcId="{0E76280B-5A6D-4BFB-8CEA-50F857C65E7B}" destId="{2223330D-E3C8-41B2-9F44-9BB9420CA8A3}" srcOrd="0" destOrd="0" presId="urn:microsoft.com/office/officeart/2005/8/layout/chevron2"/>
    <dgm:cxn modelId="{137E13F9-10A8-46DB-AB7C-CB1826B301D7}" srcId="{AD4A8FD3-B314-4BB3-BBEA-1705A2D21EF0}" destId="{C2CBD284-A102-463E-962D-B6AC6F34A2E2}" srcOrd="2" destOrd="0" parTransId="{9C73F220-1893-4211-A5D0-422175219EC0}" sibTransId="{5171C826-DB23-4D4E-AB73-141281F42F11}"/>
    <dgm:cxn modelId="{7BA47F4F-527D-454B-BF01-EA989342DBA3}" type="presOf" srcId="{AD4A8FD3-B314-4BB3-BBEA-1705A2D21EF0}" destId="{DBA5A7ED-63B8-4971-8201-248F7EAAFDD1}" srcOrd="0" destOrd="0" presId="urn:microsoft.com/office/officeart/2005/8/layout/chevron2"/>
    <dgm:cxn modelId="{47D41EB8-8021-49F2-B692-7704F09185DD}" type="presOf" srcId="{DEB5F14A-5190-4B36-93B0-D6DE1F247EAD}" destId="{4DAC92F7-064E-42DB-AEEA-7797973E0E55}" srcOrd="0" destOrd="0" presId="urn:microsoft.com/office/officeart/2005/8/layout/chevron2"/>
    <dgm:cxn modelId="{35DF2CB9-36D2-42A7-ACB1-FC282142A6A5}" type="presOf" srcId="{8308CA53-A68B-413B-9F6C-4497EDA78964}" destId="{831E21F3-87C5-49AE-AB6D-1A96EDB8F1D1}" srcOrd="0" destOrd="1" presId="urn:microsoft.com/office/officeart/2005/8/layout/chevron2"/>
    <dgm:cxn modelId="{1CA7A032-FA1C-46B7-BEEF-BD46417FC5CF}" type="presOf" srcId="{C706FA01-C32E-451C-969E-0D1E0C9C4951}" destId="{C033334A-A439-4C44-A799-1772625758C1}" srcOrd="0" destOrd="1" presId="urn:microsoft.com/office/officeart/2005/8/layout/chevron2"/>
    <dgm:cxn modelId="{799EDB31-1C85-429B-8585-9E8CCA05D89B}" srcId="{AD4A8FD3-B314-4BB3-BBEA-1705A2D21EF0}" destId="{CD9C40E9-EFE7-4747-9976-E6E642D0D75B}" srcOrd="4" destOrd="0" parTransId="{380C9D56-E693-4318-B721-21FCB09B44F7}" sibTransId="{4F838A85-3BCA-4995-BDD7-5CA94B691B40}"/>
    <dgm:cxn modelId="{FA5F4644-F62B-48F7-A6F1-685274834E70}" srcId="{0E76280B-5A6D-4BFB-8CEA-50F857C65E7B}" destId="{DEB5F14A-5190-4B36-93B0-D6DE1F247EAD}" srcOrd="1" destOrd="0" parTransId="{6F3EC4C0-A673-4500-B19D-54C72F25267D}" sibTransId="{D24968BB-C1DD-47F5-BC4B-C1C3A90D4DD2}"/>
    <dgm:cxn modelId="{A03770F6-1DA1-4AA7-B8D9-A2F500D22502}" type="presOf" srcId="{A9FA4CF1-8FF8-40BF-8514-AED2588510B0}" destId="{C033334A-A439-4C44-A799-1772625758C1}" srcOrd="0" destOrd="0" presId="urn:microsoft.com/office/officeart/2005/8/layout/chevron2"/>
    <dgm:cxn modelId="{63E46A0B-5C2A-4F9C-AC5A-8D54B6711311}" type="presOf" srcId="{9EB660D5-84BE-4B64-9A97-EB0FF083AFAD}" destId="{76FB6366-F6EA-4E0E-B874-D40C9DF14E1F}" srcOrd="0" destOrd="0" presId="urn:microsoft.com/office/officeart/2005/8/layout/chevron2"/>
    <dgm:cxn modelId="{3EB25DFF-9ABD-493F-8157-08F7CE73F410}" type="presParOf" srcId="{2223330D-E3C8-41B2-9F44-9BB9420CA8A3}" destId="{C80B2305-B39E-4FDF-8F0A-324A1B50D86D}" srcOrd="0" destOrd="0" presId="urn:microsoft.com/office/officeart/2005/8/layout/chevron2"/>
    <dgm:cxn modelId="{8231BF74-BB0D-433A-89E2-E2FC94CD71B1}" type="presParOf" srcId="{C80B2305-B39E-4FDF-8F0A-324A1B50D86D}" destId="{DBA5A7ED-63B8-4971-8201-248F7EAAFDD1}" srcOrd="0" destOrd="0" presId="urn:microsoft.com/office/officeart/2005/8/layout/chevron2"/>
    <dgm:cxn modelId="{9C28C725-0119-4928-AB8E-3FBCC8F70847}" type="presParOf" srcId="{C80B2305-B39E-4FDF-8F0A-324A1B50D86D}" destId="{C033334A-A439-4C44-A799-1772625758C1}" srcOrd="1" destOrd="0" presId="urn:microsoft.com/office/officeart/2005/8/layout/chevron2"/>
    <dgm:cxn modelId="{B0633372-C24B-4CF2-882E-B1D07041B691}" type="presParOf" srcId="{2223330D-E3C8-41B2-9F44-9BB9420CA8A3}" destId="{C0DF966E-257D-483E-8F18-EF76BA8C0D06}" srcOrd="1" destOrd="0" presId="urn:microsoft.com/office/officeart/2005/8/layout/chevron2"/>
    <dgm:cxn modelId="{E9713771-F0AC-41FD-BE77-BCB0B2D38F13}" type="presParOf" srcId="{2223330D-E3C8-41B2-9F44-9BB9420CA8A3}" destId="{67C60FE8-C446-4CD9-9349-CCC67B98E1FA}" srcOrd="2" destOrd="0" presId="urn:microsoft.com/office/officeart/2005/8/layout/chevron2"/>
    <dgm:cxn modelId="{1BC209C3-E5C9-4051-97EC-6D447FA5ED8D}" type="presParOf" srcId="{67C60FE8-C446-4CD9-9349-CCC67B98E1FA}" destId="{4DAC92F7-064E-42DB-AEEA-7797973E0E55}" srcOrd="0" destOrd="0" presId="urn:microsoft.com/office/officeart/2005/8/layout/chevron2"/>
    <dgm:cxn modelId="{BF51D890-356F-4ADB-921E-3926873C2E23}" type="presParOf" srcId="{67C60FE8-C446-4CD9-9349-CCC67B98E1FA}" destId="{C41EBA81-AC1B-455D-A630-9CEC67D071ED}" srcOrd="1" destOrd="0" presId="urn:microsoft.com/office/officeart/2005/8/layout/chevron2"/>
    <dgm:cxn modelId="{16650E4F-8E55-41D7-988F-A9C260BB153E}" type="presParOf" srcId="{2223330D-E3C8-41B2-9F44-9BB9420CA8A3}" destId="{D427DB35-3A32-4538-BB2C-F41921C45706}" srcOrd="3" destOrd="0" presId="urn:microsoft.com/office/officeart/2005/8/layout/chevron2"/>
    <dgm:cxn modelId="{4FA8E2BE-B322-43C1-A3CA-042ABA3DEC42}" type="presParOf" srcId="{2223330D-E3C8-41B2-9F44-9BB9420CA8A3}" destId="{F981370E-A5B5-464A-B5D4-667C24843570}" srcOrd="4" destOrd="0" presId="urn:microsoft.com/office/officeart/2005/8/layout/chevron2"/>
    <dgm:cxn modelId="{91AA65C1-50AC-4345-86BF-4E9FA67504F8}" type="presParOf" srcId="{F981370E-A5B5-464A-B5D4-667C24843570}" destId="{76FB6366-F6EA-4E0E-B874-D40C9DF14E1F}" srcOrd="0" destOrd="0" presId="urn:microsoft.com/office/officeart/2005/8/layout/chevron2"/>
    <dgm:cxn modelId="{FA2BFBF9-E086-434F-8614-90458639A8DB}" type="presParOf" srcId="{F981370E-A5B5-464A-B5D4-667C24843570}" destId="{831E21F3-87C5-49AE-AB6D-1A96EDB8F1D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4A55D6-6B9B-4043-9CC7-5EA77E3B4E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3582718F-6E67-49A2-9FDD-C5CA8D77A58A}">
      <dgm:prSet phldrT="[Texto]" custT="1"/>
      <dgm:spPr/>
      <dgm:t>
        <a:bodyPr/>
        <a:lstStyle/>
        <a:p>
          <a:r>
            <a:rPr lang="es-CO" sz="1400" dirty="0">
              <a:solidFill>
                <a:schemeClr val="tx1"/>
              </a:solidFill>
              <a:latin typeface="Arial" panose="020B0604020202020204" pitchFamily="34" charset="0"/>
              <a:cs typeface="Arial" panose="020B0604020202020204" pitchFamily="34" charset="0"/>
            </a:rPr>
            <a:t>Trabajo social con adolescentes </a:t>
          </a:r>
        </a:p>
      </dgm:t>
    </dgm:pt>
    <dgm:pt modelId="{406D3AD4-F8C2-4107-8DF3-003381ACFE2E}" type="parTrans" cxnId="{5902A2A1-8178-4A5A-AD77-E7D20709C055}">
      <dgm:prSet/>
      <dgm:spPr/>
      <dgm:t>
        <a:bodyPr/>
        <a:lstStyle/>
        <a:p>
          <a:endParaRPr lang="es-CO"/>
        </a:p>
      </dgm:t>
    </dgm:pt>
    <dgm:pt modelId="{742E4C67-7DC2-4209-BDE5-F1CCE0E58F0D}" type="sibTrans" cxnId="{5902A2A1-8178-4A5A-AD77-E7D20709C055}">
      <dgm:prSet/>
      <dgm:spPr/>
      <dgm:t>
        <a:bodyPr/>
        <a:lstStyle/>
        <a:p>
          <a:endParaRPr lang="es-CO"/>
        </a:p>
      </dgm:t>
    </dgm:pt>
    <dgm:pt modelId="{029485D8-2FD5-43B5-8CFF-B27022C5143B}">
      <dgm:prSet phldrT="[Texto]" custT="1"/>
      <dgm:spPr/>
      <dgm:t>
        <a:bodyPr/>
        <a:lstStyle/>
        <a:p>
          <a:r>
            <a:rPr lang="es-CO" sz="1400" dirty="0">
              <a:latin typeface="Arial" panose="020B0604020202020204" pitchFamily="34" charset="0"/>
              <a:cs typeface="Arial" panose="020B0604020202020204" pitchFamily="34" charset="0"/>
            </a:rPr>
            <a:t>La necesidad de colocarse en  frente a ellos como personas , respetando su individualidad, sus valores y expectativas, con autenticidad y valores, coherencia  y cuidado de no invadir su mundo</a:t>
          </a:r>
        </a:p>
      </dgm:t>
    </dgm:pt>
    <dgm:pt modelId="{8B0E4FAF-0D94-4BAB-A942-5A291B34699A}" type="parTrans" cxnId="{65060012-6B6C-4B05-B8CA-82C8AC12F487}">
      <dgm:prSet/>
      <dgm:spPr/>
      <dgm:t>
        <a:bodyPr/>
        <a:lstStyle/>
        <a:p>
          <a:endParaRPr lang="es-CO"/>
        </a:p>
      </dgm:t>
    </dgm:pt>
    <dgm:pt modelId="{5D2D1A1E-E84C-4060-A77B-25333A92A147}" type="sibTrans" cxnId="{65060012-6B6C-4B05-B8CA-82C8AC12F487}">
      <dgm:prSet/>
      <dgm:spPr/>
      <dgm:t>
        <a:bodyPr/>
        <a:lstStyle/>
        <a:p>
          <a:endParaRPr lang="es-CO"/>
        </a:p>
      </dgm:t>
    </dgm:pt>
    <dgm:pt modelId="{E6D87D5F-2CF5-422A-9A6B-14BFF03F2250}">
      <dgm:prSet phldrT="[Texto]" custT="1"/>
      <dgm:spPr/>
      <dgm:t>
        <a:bodyPr/>
        <a:lstStyle/>
        <a:p>
          <a:r>
            <a:rPr lang="es-CO" sz="1400" dirty="0" err="1">
              <a:latin typeface="Arial" panose="020B0604020202020204" pitchFamily="34" charset="0"/>
              <a:cs typeface="Arial" panose="020B0604020202020204" pitchFamily="34" charset="0"/>
            </a:rPr>
            <a:t>Kisnerman</a:t>
          </a:r>
          <a:endParaRPr lang="es-CO" sz="1400" dirty="0">
            <a:latin typeface="Arial" panose="020B0604020202020204" pitchFamily="34" charset="0"/>
            <a:cs typeface="Arial" panose="020B0604020202020204" pitchFamily="34" charset="0"/>
          </a:endParaRPr>
        </a:p>
      </dgm:t>
    </dgm:pt>
    <dgm:pt modelId="{16588BA5-5F6C-4CC8-8AE1-FCDDD21D610A}" type="parTrans" cxnId="{D6F97C25-E81B-414B-9777-4E09EB5DE128}">
      <dgm:prSet/>
      <dgm:spPr/>
      <dgm:t>
        <a:bodyPr/>
        <a:lstStyle/>
        <a:p>
          <a:endParaRPr lang="es-CO"/>
        </a:p>
      </dgm:t>
    </dgm:pt>
    <dgm:pt modelId="{3D49D4DB-27EB-4748-A649-410669A70185}" type="sibTrans" cxnId="{D6F97C25-E81B-414B-9777-4E09EB5DE128}">
      <dgm:prSet/>
      <dgm:spPr/>
      <dgm:t>
        <a:bodyPr/>
        <a:lstStyle/>
        <a:p>
          <a:endParaRPr lang="es-CO"/>
        </a:p>
      </dgm:t>
    </dgm:pt>
    <dgm:pt modelId="{9AA778F9-AE92-4DB3-BEA7-A188BF0A65B9}">
      <dgm:prSet phldrT="[Texto]"/>
      <dgm:spPr/>
      <dgm:t>
        <a:bodyPr/>
        <a:lstStyle/>
        <a:p>
          <a:r>
            <a:rPr lang="es-CO" dirty="0">
              <a:solidFill>
                <a:schemeClr val="tx1"/>
              </a:solidFill>
              <a:latin typeface="Arial" panose="020B0604020202020204" pitchFamily="34" charset="0"/>
              <a:cs typeface="Arial" panose="020B0604020202020204" pitchFamily="34" charset="0"/>
            </a:rPr>
            <a:t>Trabajo Social en educación </a:t>
          </a:r>
        </a:p>
      </dgm:t>
    </dgm:pt>
    <dgm:pt modelId="{105FA7C4-1B9C-4A72-A316-0627C23CB14E}" type="parTrans" cxnId="{AAD9A4FA-4ECB-4079-AF09-0A8341D11EE9}">
      <dgm:prSet/>
      <dgm:spPr/>
      <dgm:t>
        <a:bodyPr/>
        <a:lstStyle/>
        <a:p>
          <a:endParaRPr lang="es-CO"/>
        </a:p>
      </dgm:t>
    </dgm:pt>
    <dgm:pt modelId="{A54FB1B3-45A2-4802-A111-018A4F7F16BD}" type="sibTrans" cxnId="{AAD9A4FA-4ECB-4079-AF09-0A8341D11EE9}">
      <dgm:prSet/>
      <dgm:spPr/>
      <dgm:t>
        <a:bodyPr/>
        <a:lstStyle/>
        <a:p>
          <a:endParaRPr lang="es-CO"/>
        </a:p>
      </dgm:t>
    </dgm:pt>
    <dgm:pt modelId="{D9AED453-1828-4002-833D-ABEB665194CF}">
      <dgm:prSet phldrT="[Texto]" custT="1"/>
      <dgm:spPr/>
      <dgm:t>
        <a:bodyPr/>
        <a:lstStyle/>
        <a:p>
          <a:r>
            <a:rPr lang="es-CO" sz="1400" dirty="0">
              <a:latin typeface="Arial" panose="020B0604020202020204" pitchFamily="34" charset="0"/>
              <a:cs typeface="Arial" panose="020B0604020202020204" pitchFamily="34" charset="0"/>
            </a:rPr>
            <a:t>El trabajador social debe ser un dinamizador, mediador y orientador de la Comunidad Educativa.</a:t>
          </a:r>
        </a:p>
      </dgm:t>
    </dgm:pt>
    <dgm:pt modelId="{C9EE2058-D71E-4E9C-9512-6417E02B8943}" type="parTrans" cxnId="{EFFB26C3-2EB0-4C65-9D4F-9712D86CE09C}">
      <dgm:prSet/>
      <dgm:spPr/>
      <dgm:t>
        <a:bodyPr/>
        <a:lstStyle/>
        <a:p>
          <a:endParaRPr lang="es-CO"/>
        </a:p>
      </dgm:t>
    </dgm:pt>
    <dgm:pt modelId="{37D7D728-D260-43DD-AE52-D8B13D96F540}" type="sibTrans" cxnId="{EFFB26C3-2EB0-4C65-9D4F-9712D86CE09C}">
      <dgm:prSet/>
      <dgm:spPr/>
      <dgm:t>
        <a:bodyPr/>
        <a:lstStyle/>
        <a:p>
          <a:endParaRPr lang="es-CO"/>
        </a:p>
      </dgm:t>
    </dgm:pt>
    <dgm:pt modelId="{D436EA40-01FD-428D-AC8B-F59670370999}">
      <dgm:prSet phldrT="[Texto]" custT="1"/>
      <dgm:spPr/>
      <dgm:t>
        <a:bodyPr/>
        <a:lstStyle/>
        <a:p>
          <a:r>
            <a:rPr lang="es-MX" sz="1400" dirty="0">
              <a:latin typeface="Arial" panose="020B0604020202020204" pitchFamily="34" charset="0"/>
              <a:cs typeface="Arial" panose="020B0604020202020204" pitchFamily="34" charset="0"/>
            </a:rPr>
            <a:t>Murcia, Martinez y Ortiz, 2008</a:t>
          </a:r>
          <a:endParaRPr lang="es-CO" sz="1400" dirty="0">
            <a:latin typeface="Arial" panose="020B0604020202020204" pitchFamily="34" charset="0"/>
            <a:cs typeface="Arial" panose="020B0604020202020204" pitchFamily="34" charset="0"/>
          </a:endParaRPr>
        </a:p>
      </dgm:t>
    </dgm:pt>
    <dgm:pt modelId="{609EFFE9-6D89-486A-8488-322E6DDE4894}" type="parTrans" cxnId="{BF24C2F9-8675-4DE0-B595-1883D526E927}">
      <dgm:prSet/>
      <dgm:spPr/>
      <dgm:t>
        <a:bodyPr/>
        <a:lstStyle/>
        <a:p>
          <a:endParaRPr lang="es-CO"/>
        </a:p>
      </dgm:t>
    </dgm:pt>
    <dgm:pt modelId="{675B3B00-8896-41D1-8DF3-19A52867B386}" type="sibTrans" cxnId="{BF24C2F9-8675-4DE0-B595-1883D526E927}">
      <dgm:prSet/>
      <dgm:spPr/>
      <dgm:t>
        <a:bodyPr/>
        <a:lstStyle/>
        <a:p>
          <a:endParaRPr lang="es-CO"/>
        </a:p>
      </dgm:t>
    </dgm:pt>
    <dgm:pt modelId="{B25DCD30-2311-4D19-B9CB-1850DFB304E1}">
      <dgm:prSet custT="1"/>
      <dgm:spPr/>
      <dgm:t>
        <a:bodyPr/>
        <a:lstStyle/>
        <a:p>
          <a:r>
            <a:rPr lang="es-ES" sz="1400" dirty="0">
              <a:solidFill>
                <a:schemeClr val="tx1"/>
              </a:solidFill>
              <a:latin typeface="Arial" panose="020B0604020202020204" pitchFamily="34" charset="0"/>
              <a:cs typeface="Arial" panose="020B0604020202020204" pitchFamily="34" charset="0"/>
            </a:rPr>
            <a:t>Prevención</a:t>
          </a:r>
        </a:p>
      </dgm:t>
    </dgm:pt>
    <dgm:pt modelId="{17A649CA-6338-4863-89B9-27727EFD85F8}" type="parTrans" cxnId="{DEBCF330-171B-4372-933C-CE88C4B326D1}">
      <dgm:prSet/>
      <dgm:spPr/>
      <dgm:t>
        <a:bodyPr/>
        <a:lstStyle/>
        <a:p>
          <a:endParaRPr lang="es-ES"/>
        </a:p>
      </dgm:t>
    </dgm:pt>
    <dgm:pt modelId="{AB19DB0B-0142-46B0-9F3B-D3031A5A0A6C}" type="sibTrans" cxnId="{DEBCF330-171B-4372-933C-CE88C4B326D1}">
      <dgm:prSet/>
      <dgm:spPr/>
      <dgm:t>
        <a:bodyPr/>
        <a:lstStyle/>
        <a:p>
          <a:endParaRPr lang="es-ES"/>
        </a:p>
      </dgm:t>
    </dgm:pt>
    <dgm:pt modelId="{E83C070A-53C4-4554-A127-690565995035}">
      <dgm:prSet custT="1"/>
      <dgm:spPr/>
      <dgm:t>
        <a:bodyPr/>
        <a:lstStyle/>
        <a:p>
          <a:r>
            <a:rPr lang="es-CO" sz="1400" i="0" dirty="0">
              <a:latin typeface="Arial" panose="020B0604020202020204" pitchFamily="34" charset="0"/>
              <a:cs typeface="Arial" panose="020B0604020202020204" pitchFamily="34" charset="0"/>
            </a:rPr>
            <a:t>Permite detectar el problema, averiguar sus causas, predecir situaciones negativas e intervenir de acuerdo con todos estos factores, procura reducir las variables de riesgo y desarrollar o potenciar las protectoras </a:t>
          </a:r>
          <a:endParaRPr lang="es-ES" sz="1400" i="0" dirty="0">
            <a:latin typeface="Arial" panose="020B0604020202020204" pitchFamily="34" charset="0"/>
            <a:cs typeface="Arial" panose="020B0604020202020204" pitchFamily="34" charset="0"/>
          </a:endParaRPr>
        </a:p>
      </dgm:t>
    </dgm:pt>
    <dgm:pt modelId="{B25C72B0-25E5-4A48-9C41-9248D35CCAAE}" type="parTrans" cxnId="{D77C60E7-2F0D-44BA-A08C-B3E3F9EEF20A}">
      <dgm:prSet/>
      <dgm:spPr/>
      <dgm:t>
        <a:bodyPr/>
        <a:lstStyle/>
        <a:p>
          <a:endParaRPr lang="es-ES"/>
        </a:p>
      </dgm:t>
    </dgm:pt>
    <dgm:pt modelId="{1399DE01-1D88-4E5E-BE48-0124F323C48E}" type="sibTrans" cxnId="{D77C60E7-2F0D-44BA-A08C-B3E3F9EEF20A}">
      <dgm:prSet/>
      <dgm:spPr/>
      <dgm:t>
        <a:bodyPr/>
        <a:lstStyle/>
        <a:p>
          <a:endParaRPr lang="es-ES"/>
        </a:p>
      </dgm:t>
    </dgm:pt>
    <dgm:pt modelId="{B0908CDB-0F72-4809-B411-F80746827DE6}" type="pres">
      <dgm:prSet presAssocID="{914A55D6-6B9B-4043-9CC7-5EA77E3B4E22}" presName="linearFlow" presStyleCnt="0">
        <dgm:presLayoutVars>
          <dgm:dir/>
          <dgm:animLvl val="lvl"/>
          <dgm:resizeHandles val="exact"/>
        </dgm:presLayoutVars>
      </dgm:prSet>
      <dgm:spPr/>
      <dgm:t>
        <a:bodyPr/>
        <a:lstStyle/>
        <a:p>
          <a:endParaRPr lang="es-ES"/>
        </a:p>
      </dgm:t>
    </dgm:pt>
    <dgm:pt modelId="{F8EE75FD-C86E-4F62-AB03-BCE7A844E830}" type="pres">
      <dgm:prSet presAssocID="{3582718F-6E67-49A2-9FDD-C5CA8D77A58A}" presName="composite" presStyleCnt="0"/>
      <dgm:spPr/>
    </dgm:pt>
    <dgm:pt modelId="{C9DBDD49-7A26-4010-811C-62CB9E829237}" type="pres">
      <dgm:prSet presAssocID="{3582718F-6E67-49A2-9FDD-C5CA8D77A58A}" presName="parentText" presStyleLbl="alignNode1" presStyleIdx="0" presStyleCnt="3">
        <dgm:presLayoutVars>
          <dgm:chMax val="1"/>
          <dgm:bulletEnabled val="1"/>
        </dgm:presLayoutVars>
      </dgm:prSet>
      <dgm:spPr/>
      <dgm:t>
        <a:bodyPr/>
        <a:lstStyle/>
        <a:p>
          <a:endParaRPr lang="es-ES"/>
        </a:p>
      </dgm:t>
    </dgm:pt>
    <dgm:pt modelId="{8AD3133A-391D-45B7-BBA7-EFD24AEC89DA}" type="pres">
      <dgm:prSet presAssocID="{3582718F-6E67-49A2-9FDD-C5CA8D77A58A}" presName="descendantText" presStyleLbl="alignAcc1" presStyleIdx="0" presStyleCnt="3">
        <dgm:presLayoutVars>
          <dgm:bulletEnabled val="1"/>
        </dgm:presLayoutVars>
      </dgm:prSet>
      <dgm:spPr/>
      <dgm:t>
        <a:bodyPr/>
        <a:lstStyle/>
        <a:p>
          <a:endParaRPr lang="es-ES"/>
        </a:p>
      </dgm:t>
    </dgm:pt>
    <dgm:pt modelId="{DE840884-C2CC-4624-B1CE-AC3BF091271C}" type="pres">
      <dgm:prSet presAssocID="{742E4C67-7DC2-4209-BDE5-F1CCE0E58F0D}" presName="sp" presStyleCnt="0"/>
      <dgm:spPr/>
    </dgm:pt>
    <dgm:pt modelId="{548FA68A-53DF-4590-9954-C8BAA7A27EDB}" type="pres">
      <dgm:prSet presAssocID="{9AA778F9-AE92-4DB3-BEA7-A188BF0A65B9}" presName="composite" presStyleCnt="0"/>
      <dgm:spPr/>
    </dgm:pt>
    <dgm:pt modelId="{3D589058-FFB8-4660-8783-3B94BBD8DF77}" type="pres">
      <dgm:prSet presAssocID="{9AA778F9-AE92-4DB3-BEA7-A188BF0A65B9}" presName="parentText" presStyleLbl="alignNode1" presStyleIdx="1" presStyleCnt="3">
        <dgm:presLayoutVars>
          <dgm:chMax val="1"/>
          <dgm:bulletEnabled val="1"/>
        </dgm:presLayoutVars>
      </dgm:prSet>
      <dgm:spPr/>
      <dgm:t>
        <a:bodyPr/>
        <a:lstStyle/>
        <a:p>
          <a:endParaRPr lang="es-ES"/>
        </a:p>
      </dgm:t>
    </dgm:pt>
    <dgm:pt modelId="{977C64BE-AB79-44B3-9C25-A5A30F4988A8}" type="pres">
      <dgm:prSet presAssocID="{9AA778F9-AE92-4DB3-BEA7-A188BF0A65B9}" presName="descendantText" presStyleLbl="alignAcc1" presStyleIdx="1" presStyleCnt="3">
        <dgm:presLayoutVars>
          <dgm:bulletEnabled val="1"/>
        </dgm:presLayoutVars>
      </dgm:prSet>
      <dgm:spPr/>
      <dgm:t>
        <a:bodyPr/>
        <a:lstStyle/>
        <a:p>
          <a:endParaRPr lang="es-ES"/>
        </a:p>
      </dgm:t>
    </dgm:pt>
    <dgm:pt modelId="{4DEF36BA-8EED-4926-A087-0A3CF2E3473A}" type="pres">
      <dgm:prSet presAssocID="{A54FB1B3-45A2-4802-A111-018A4F7F16BD}" presName="sp" presStyleCnt="0"/>
      <dgm:spPr/>
    </dgm:pt>
    <dgm:pt modelId="{674EBC75-C668-493B-B578-47C163A06235}" type="pres">
      <dgm:prSet presAssocID="{B25DCD30-2311-4D19-B9CB-1850DFB304E1}" presName="composite" presStyleCnt="0"/>
      <dgm:spPr/>
    </dgm:pt>
    <dgm:pt modelId="{42552CF1-D339-4A4D-A4BC-ED020127236D}" type="pres">
      <dgm:prSet presAssocID="{B25DCD30-2311-4D19-B9CB-1850DFB304E1}" presName="parentText" presStyleLbl="alignNode1" presStyleIdx="2" presStyleCnt="3">
        <dgm:presLayoutVars>
          <dgm:chMax val="1"/>
          <dgm:bulletEnabled val="1"/>
        </dgm:presLayoutVars>
      </dgm:prSet>
      <dgm:spPr/>
      <dgm:t>
        <a:bodyPr/>
        <a:lstStyle/>
        <a:p>
          <a:endParaRPr lang="es-ES"/>
        </a:p>
      </dgm:t>
    </dgm:pt>
    <dgm:pt modelId="{1519BAC5-92B0-4188-BF9E-E3688B0F80A6}" type="pres">
      <dgm:prSet presAssocID="{B25DCD30-2311-4D19-B9CB-1850DFB304E1}" presName="descendantText" presStyleLbl="alignAcc1" presStyleIdx="2" presStyleCnt="3">
        <dgm:presLayoutVars>
          <dgm:bulletEnabled val="1"/>
        </dgm:presLayoutVars>
      </dgm:prSet>
      <dgm:spPr/>
      <dgm:t>
        <a:bodyPr/>
        <a:lstStyle/>
        <a:p>
          <a:endParaRPr lang="es-ES"/>
        </a:p>
      </dgm:t>
    </dgm:pt>
  </dgm:ptLst>
  <dgm:cxnLst>
    <dgm:cxn modelId="{36DFB040-4867-4C6D-9E48-EFC52E0CFE10}" type="presOf" srcId="{E6D87D5F-2CF5-422A-9A6B-14BFF03F2250}" destId="{8AD3133A-391D-45B7-BBA7-EFD24AEC89DA}" srcOrd="0" destOrd="1" presId="urn:microsoft.com/office/officeart/2005/8/layout/chevron2"/>
    <dgm:cxn modelId="{DEBCF330-171B-4372-933C-CE88C4B326D1}" srcId="{914A55D6-6B9B-4043-9CC7-5EA77E3B4E22}" destId="{B25DCD30-2311-4D19-B9CB-1850DFB304E1}" srcOrd="2" destOrd="0" parTransId="{17A649CA-6338-4863-89B9-27727EFD85F8}" sibTransId="{AB19DB0B-0142-46B0-9F3B-D3031A5A0A6C}"/>
    <dgm:cxn modelId="{6FCE8CDA-6BA5-4CF8-96FD-D2DE2B06814A}" type="presOf" srcId="{029485D8-2FD5-43B5-8CFF-B27022C5143B}" destId="{8AD3133A-391D-45B7-BBA7-EFD24AEC89DA}" srcOrd="0" destOrd="0" presId="urn:microsoft.com/office/officeart/2005/8/layout/chevron2"/>
    <dgm:cxn modelId="{7135211E-FEF7-4F4A-84C6-95F5FAEAA2BE}" type="presOf" srcId="{D9AED453-1828-4002-833D-ABEB665194CF}" destId="{977C64BE-AB79-44B3-9C25-A5A30F4988A8}" srcOrd="0" destOrd="0" presId="urn:microsoft.com/office/officeart/2005/8/layout/chevron2"/>
    <dgm:cxn modelId="{2CCAC399-C4B9-42EB-ABEF-597BA72C74A4}" type="presOf" srcId="{9AA778F9-AE92-4DB3-BEA7-A188BF0A65B9}" destId="{3D589058-FFB8-4660-8783-3B94BBD8DF77}" srcOrd="0" destOrd="0" presId="urn:microsoft.com/office/officeart/2005/8/layout/chevron2"/>
    <dgm:cxn modelId="{65060012-6B6C-4B05-B8CA-82C8AC12F487}" srcId="{3582718F-6E67-49A2-9FDD-C5CA8D77A58A}" destId="{029485D8-2FD5-43B5-8CFF-B27022C5143B}" srcOrd="0" destOrd="0" parTransId="{8B0E4FAF-0D94-4BAB-A942-5A291B34699A}" sibTransId="{5D2D1A1E-E84C-4060-A77B-25333A92A147}"/>
    <dgm:cxn modelId="{781A8918-171E-4E22-A58A-8658B8418E13}" type="presOf" srcId="{B25DCD30-2311-4D19-B9CB-1850DFB304E1}" destId="{42552CF1-D339-4A4D-A4BC-ED020127236D}" srcOrd="0" destOrd="0" presId="urn:microsoft.com/office/officeart/2005/8/layout/chevron2"/>
    <dgm:cxn modelId="{D6F97C25-E81B-414B-9777-4E09EB5DE128}" srcId="{3582718F-6E67-49A2-9FDD-C5CA8D77A58A}" destId="{E6D87D5F-2CF5-422A-9A6B-14BFF03F2250}" srcOrd="1" destOrd="0" parTransId="{16588BA5-5F6C-4CC8-8AE1-FCDDD21D610A}" sibTransId="{3D49D4DB-27EB-4748-A649-410669A70185}"/>
    <dgm:cxn modelId="{D77C60E7-2F0D-44BA-A08C-B3E3F9EEF20A}" srcId="{B25DCD30-2311-4D19-B9CB-1850DFB304E1}" destId="{E83C070A-53C4-4554-A127-690565995035}" srcOrd="0" destOrd="0" parTransId="{B25C72B0-25E5-4A48-9C41-9248D35CCAAE}" sibTransId="{1399DE01-1D88-4E5E-BE48-0124F323C48E}"/>
    <dgm:cxn modelId="{18BEBA27-9FF5-4B71-9415-B0C6F7FC3D58}" type="presOf" srcId="{D436EA40-01FD-428D-AC8B-F59670370999}" destId="{977C64BE-AB79-44B3-9C25-A5A30F4988A8}" srcOrd="0" destOrd="1" presId="urn:microsoft.com/office/officeart/2005/8/layout/chevron2"/>
    <dgm:cxn modelId="{C97C5D20-540B-483B-8D66-C9E88240F09A}" type="presOf" srcId="{E83C070A-53C4-4554-A127-690565995035}" destId="{1519BAC5-92B0-4188-BF9E-E3688B0F80A6}" srcOrd="0" destOrd="0" presId="urn:microsoft.com/office/officeart/2005/8/layout/chevron2"/>
    <dgm:cxn modelId="{BF24C2F9-8675-4DE0-B595-1883D526E927}" srcId="{9AA778F9-AE92-4DB3-BEA7-A188BF0A65B9}" destId="{D436EA40-01FD-428D-AC8B-F59670370999}" srcOrd="1" destOrd="0" parTransId="{609EFFE9-6D89-486A-8488-322E6DDE4894}" sibTransId="{675B3B00-8896-41D1-8DF3-19A52867B386}"/>
    <dgm:cxn modelId="{EFFB26C3-2EB0-4C65-9D4F-9712D86CE09C}" srcId="{9AA778F9-AE92-4DB3-BEA7-A188BF0A65B9}" destId="{D9AED453-1828-4002-833D-ABEB665194CF}" srcOrd="0" destOrd="0" parTransId="{C9EE2058-D71E-4E9C-9512-6417E02B8943}" sibTransId="{37D7D728-D260-43DD-AE52-D8B13D96F540}"/>
    <dgm:cxn modelId="{AAD9A4FA-4ECB-4079-AF09-0A8341D11EE9}" srcId="{914A55D6-6B9B-4043-9CC7-5EA77E3B4E22}" destId="{9AA778F9-AE92-4DB3-BEA7-A188BF0A65B9}" srcOrd="1" destOrd="0" parTransId="{105FA7C4-1B9C-4A72-A316-0627C23CB14E}" sibTransId="{A54FB1B3-45A2-4802-A111-018A4F7F16BD}"/>
    <dgm:cxn modelId="{FFC64D10-7B68-4835-BD89-E8CE0D0412B6}" type="presOf" srcId="{3582718F-6E67-49A2-9FDD-C5CA8D77A58A}" destId="{C9DBDD49-7A26-4010-811C-62CB9E829237}" srcOrd="0" destOrd="0" presId="urn:microsoft.com/office/officeart/2005/8/layout/chevron2"/>
    <dgm:cxn modelId="{9CBCC367-68E7-4D65-821E-3B680A54E5C9}" type="presOf" srcId="{914A55D6-6B9B-4043-9CC7-5EA77E3B4E22}" destId="{B0908CDB-0F72-4809-B411-F80746827DE6}" srcOrd="0" destOrd="0" presId="urn:microsoft.com/office/officeart/2005/8/layout/chevron2"/>
    <dgm:cxn modelId="{5902A2A1-8178-4A5A-AD77-E7D20709C055}" srcId="{914A55D6-6B9B-4043-9CC7-5EA77E3B4E22}" destId="{3582718F-6E67-49A2-9FDD-C5CA8D77A58A}" srcOrd="0" destOrd="0" parTransId="{406D3AD4-F8C2-4107-8DF3-003381ACFE2E}" sibTransId="{742E4C67-7DC2-4209-BDE5-F1CCE0E58F0D}"/>
    <dgm:cxn modelId="{EF61C80F-A850-474D-AB4E-0B7DE18E2339}" type="presParOf" srcId="{B0908CDB-0F72-4809-B411-F80746827DE6}" destId="{F8EE75FD-C86E-4F62-AB03-BCE7A844E830}" srcOrd="0" destOrd="0" presId="urn:microsoft.com/office/officeart/2005/8/layout/chevron2"/>
    <dgm:cxn modelId="{B643FED7-60B2-409E-B398-C9049F413119}" type="presParOf" srcId="{F8EE75FD-C86E-4F62-AB03-BCE7A844E830}" destId="{C9DBDD49-7A26-4010-811C-62CB9E829237}" srcOrd="0" destOrd="0" presId="urn:microsoft.com/office/officeart/2005/8/layout/chevron2"/>
    <dgm:cxn modelId="{0761CD69-8606-4F0C-80A6-E11B306C4195}" type="presParOf" srcId="{F8EE75FD-C86E-4F62-AB03-BCE7A844E830}" destId="{8AD3133A-391D-45B7-BBA7-EFD24AEC89DA}" srcOrd="1" destOrd="0" presId="urn:microsoft.com/office/officeart/2005/8/layout/chevron2"/>
    <dgm:cxn modelId="{96A3642C-42B3-484B-8D5A-18751184C999}" type="presParOf" srcId="{B0908CDB-0F72-4809-B411-F80746827DE6}" destId="{DE840884-C2CC-4624-B1CE-AC3BF091271C}" srcOrd="1" destOrd="0" presId="urn:microsoft.com/office/officeart/2005/8/layout/chevron2"/>
    <dgm:cxn modelId="{DC4BE997-72AA-41A7-87DC-9F80788E79A9}" type="presParOf" srcId="{B0908CDB-0F72-4809-B411-F80746827DE6}" destId="{548FA68A-53DF-4590-9954-C8BAA7A27EDB}" srcOrd="2" destOrd="0" presId="urn:microsoft.com/office/officeart/2005/8/layout/chevron2"/>
    <dgm:cxn modelId="{C9F61921-40AA-4BD2-9A68-EEC781A84F82}" type="presParOf" srcId="{548FA68A-53DF-4590-9954-C8BAA7A27EDB}" destId="{3D589058-FFB8-4660-8783-3B94BBD8DF77}" srcOrd="0" destOrd="0" presId="urn:microsoft.com/office/officeart/2005/8/layout/chevron2"/>
    <dgm:cxn modelId="{0C48241F-138E-45D5-B1DB-5F26098EF931}" type="presParOf" srcId="{548FA68A-53DF-4590-9954-C8BAA7A27EDB}" destId="{977C64BE-AB79-44B3-9C25-A5A30F4988A8}" srcOrd="1" destOrd="0" presId="urn:microsoft.com/office/officeart/2005/8/layout/chevron2"/>
    <dgm:cxn modelId="{4A56B86E-6927-4908-A88C-08D5ADA38BA9}" type="presParOf" srcId="{B0908CDB-0F72-4809-B411-F80746827DE6}" destId="{4DEF36BA-8EED-4926-A087-0A3CF2E3473A}" srcOrd="3" destOrd="0" presId="urn:microsoft.com/office/officeart/2005/8/layout/chevron2"/>
    <dgm:cxn modelId="{8596D3CC-7861-443A-9FB7-2E48108F6FD9}" type="presParOf" srcId="{B0908CDB-0F72-4809-B411-F80746827DE6}" destId="{674EBC75-C668-493B-B578-47C163A06235}" srcOrd="4" destOrd="0" presId="urn:microsoft.com/office/officeart/2005/8/layout/chevron2"/>
    <dgm:cxn modelId="{DE2E5FF7-2E06-4712-867D-6416924878DC}" type="presParOf" srcId="{674EBC75-C668-493B-B578-47C163A06235}" destId="{42552CF1-D339-4A4D-A4BC-ED020127236D}" srcOrd="0" destOrd="0" presId="urn:microsoft.com/office/officeart/2005/8/layout/chevron2"/>
    <dgm:cxn modelId="{D42C02E6-5E76-4D95-8C82-A27EC1C2A6B5}" type="presParOf" srcId="{674EBC75-C668-493B-B578-47C163A06235}" destId="{1519BAC5-92B0-4188-BF9E-E3688B0F80A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CC8A9A-C874-4E4B-A0DA-7F1FD8ACFD1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866C3EF5-159C-4A9F-A881-4620C778817A}">
      <dgm:prSet phldrT="[Texto]"/>
      <dgm:spPr/>
      <dgm:t>
        <a:bodyPr/>
        <a:lstStyle/>
        <a:p>
          <a:r>
            <a:rPr lang="es-ES" dirty="0"/>
            <a:t>Salones, canchas, aula máxima, aula de música y sistemas. </a:t>
          </a:r>
        </a:p>
      </dgm:t>
    </dgm:pt>
    <dgm:pt modelId="{AA4D9801-CF98-4CE0-8635-6AD41B718997}" type="parTrans" cxnId="{554B4796-8936-4603-B461-F834E4322C2D}">
      <dgm:prSet/>
      <dgm:spPr/>
      <dgm:t>
        <a:bodyPr/>
        <a:lstStyle/>
        <a:p>
          <a:endParaRPr lang="es-ES"/>
        </a:p>
      </dgm:t>
    </dgm:pt>
    <dgm:pt modelId="{62F97FEE-637C-4F24-AAB4-2E80B2F88623}" type="sibTrans" cxnId="{554B4796-8936-4603-B461-F834E4322C2D}">
      <dgm:prSet/>
      <dgm:spPr/>
      <dgm:t>
        <a:bodyPr/>
        <a:lstStyle/>
        <a:p>
          <a:endParaRPr lang="es-ES"/>
        </a:p>
      </dgm:t>
    </dgm:pt>
    <dgm:pt modelId="{69A0B745-B633-4DCA-9418-287E44BF7522}">
      <dgm:prSet phldrT="[Texto]"/>
      <dgm:spPr/>
      <dgm:t>
        <a:bodyPr/>
        <a:lstStyle/>
        <a:p>
          <a:r>
            <a:rPr lang="es-ES" dirty="0"/>
            <a:t>Personal calificado en diversas áreas. Rector, dos coordinadores,  38 docentes y personal de servicio. </a:t>
          </a:r>
        </a:p>
      </dgm:t>
    </dgm:pt>
    <dgm:pt modelId="{B886BF6A-0CBF-47D8-B7B0-B238AD93C61F}" type="parTrans" cxnId="{B563FBED-3B87-4F72-A9EA-59421A0A82D4}">
      <dgm:prSet/>
      <dgm:spPr/>
      <dgm:t>
        <a:bodyPr/>
        <a:lstStyle/>
        <a:p>
          <a:endParaRPr lang="es-ES"/>
        </a:p>
      </dgm:t>
    </dgm:pt>
    <dgm:pt modelId="{54151B75-EA49-48C7-B14D-6F1E3C64BE44}" type="sibTrans" cxnId="{B563FBED-3B87-4F72-A9EA-59421A0A82D4}">
      <dgm:prSet/>
      <dgm:spPr/>
      <dgm:t>
        <a:bodyPr/>
        <a:lstStyle/>
        <a:p>
          <a:endParaRPr lang="es-ES"/>
        </a:p>
      </dgm:t>
    </dgm:pt>
    <dgm:pt modelId="{94A312E6-CDFB-4A22-9D95-A92448309713}">
      <dgm:prSet phldrT="[Texto]"/>
      <dgm:spPr/>
      <dgm:t>
        <a:bodyPr/>
        <a:lstStyle/>
        <a:p>
          <a:r>
            <a:rPr lang="es-CO" b="0" i="0" dirty="0"/>
            <a:t>Fundación Universitaria Monserrate, el Hospital Vista Hermosa, Salud Pública, Estación de Policía de Ciudad Bolívar, CAI Lucero y Vista Hermosa, IDRD e IDARTES.</a:t>
          </a:r>
          <a:endParaRPr lang="es-ES" dirty="0"/>
        </a:p>
      </dgm:t>
    </dgm:pt>
    <dgm:pt modelId="{4BAD8FDC-5A77-4BB9-ABEF-EC18F3FB303D}" type="parTrans" cxnId="{D210702C-B4C2-4960-BA0C-3BB9FE78786A}">
      <dgm:prSet/>
      <dgm:spPr/>
      <dgm:t>
        <a:bodyPr/>
        <a:lstStyle/>
        <a:p>
          <a:endParaRPr lang="es-ES"/>
        </a:p>
      </dgm:t>
    </dgm:pt>
    <dgm:pt modelId="{36CE38EE-7067-4443-876E-CFDDBA5ED3BD}" type="sibTrans" cxnId="{D210702C-B4C2-4960-BA0C-3BB9FE78786A}">
      <dgm:prSet/>
      <dgm:spPr/>
      <dgm:t>
        <a:bodyPr/>
        <a:lstStyle/>
        <a:p>
          <a:endParaRPr lang="es-ES"/>
        </a:p>
      </dgm:t>
    </dgm:pt>
    <dgm:pt modelId="{8ECBA723-A106-42C5-9C41-BDD6F7956D09}">
      <dgm:prSet phldrT="[Texto]"/>
      <dgm:spPr/>
      <dgm:t>
        <a:bodyPr/>
        <a:lstStyle/>
        <a:p>
          <a:r>
            <a:rPr lang="es-CO" b="0" i="0" dirty="0"/>
            <a:t>Recursos, actitudinales, en los cuales se enmarcan las habilidades, capacidades, fortalezas, valores.</a:t>
          </a:r>
          <a:endParaRPr lang="es-ES" dirty="0"/>
        </a:p>
      </dgm:t>
    </dgm:pt>
    <dgm:pt modelId="{5BF95FBB-0CBB-4920-AC5E-7F35223EF532}" type="parTrans" cxnId="{B7784295-2D21-42E6-B9F1-BFB362CC6649}">
      <dgm:prSet/>
      <dgm:spPr/>
      <dgm:t>
        <a:bodyPr/>
        <a:lstStyle/>
        <a:p>
          <a:endParaRPr lang="es-ES"/>
        </a:p>
      </dgm:t>
    </dgm:pt>
    <dgm:pt modelId="{03AE6860-BFCD-417A-924B-41E8A1F6BBCD}" type="sibTrans" cxnId="{B7784295-2D21-42E6-B9F1-BFB362CC6649}">
      <dgm:prSet/>
      <dgm:spPr/>
      <dgm:t>
        <a:bodyPr/>
        <a:lstStyle/>
        <a:p>
          <a:endParaRPr lang="es-ES"/>
        </a:p>
      </dgm:t>
    </dgm:pt>
    <dgm:pt modelId="{826C973D-B0E0-4B51-9887-63E3CEA51C9E}">
      <dgm:prSet phldrT="[Texto]"/>
      <dgm:spPr/>
      <dgm:t>
        <a:bodyPr/>
        <a:lstStyle/>
        <a:p>
          <a:r>
            <a:rPr lang="es-ES" dirty="0"/>
            <a:t>Acompañamiento por parte de las trabajadoras sociales. </a:t>
          </a:r>
        </a:p>
      </dgm:t>
    </dgm:pt>
    <dgm:pt modelId="{90129402-53F8-4FD8-A471-6A4579DA1428}" type="parTrans" cxnId="{1C6B0501-BBF2-4F4D-B405-D48C66E7AF92}">
      <dgm:prSet/>
      <dgm:spPr/>
      <dgm:t>
        <a:bodyPr/>
        <a:lstStyle/>
        <a:p>
          <a:endParaRPr lang="es-ES"/>
        </a:p>
      </dgm:t>
    </dgm:pt>
    <dgm:pt modelId="{055CFE12-331A-4928-93B3-EF0A03AE3980}" type="sibTrans" cxnId="{1C6B0501-BBF2-4F4D-B405-D48C66E7AF92}">
      <dgm:prSet/>
      <dgm:spPr/>
      <dgm:t>
        <a:bodyPr/>
        <a:lstStyle/>
        <a:p>
          <a:endParaRPr lang="es-ES"/>
        </a:p>
      </dgm:t>
    </dgm:pt>
    <dgm:pt modelId="{9CA4CC4C-62DB-4C04-947F-DB2A47064316}" type="pres">
      <dgm:prSet presAssocID="{C2CC8A9A-C874-4E4B-A0DA-7F1FD8ACFD1B}" presName="diagram" presStyleCnt="0">
        <dgm:presLayoutVars>
          <dgm:dir/>
          <dgm:resizeHandles val="exact"/>
        </dgm:presLayoutVars>
      </dgm:prSet>
      <dgm:spPr/>
      <dgm:t>
        <a:bodyPr/>
        <a:lstStyle/>
        <a:p>
          <a:endParaRPr lang="es-ES"/>
        </a:p>
      </dgm:t>
    </dgm:pt>
    <dgm:pt modelId="{AB177653-9847-4C86-9D5E-7CA92C4BC3C4}" type="pres">
      <dgm:prSet presAssocID="{866C3EF5-159C-4A9F-A881-4620C778817A}" presName="node" presStyleLbl="node1" presStyleIdx="0" presStyleCnt="5">
        <dgm:presLayoutVars>
          <dgm:bulletEnabled val="1"/>
        </dgm:presLayoutVars>
      </dgm:prSet>
      <dgm:spPr/>
      <dgm:t>
        <a:bodyPr/>
        <a:lstStyle/>
        <a:p>
          <a:endParaRPr lang="es-ES"/>
        </a:p>
      </dgm:t>
    </dgm:pt>
    <dgm:pt modelId="{6E49DFFD-C949-4781-A44D-38AA5DB07BD5}" type="pres">
      <dgm:prSet presAssocID="{62F97FEE-637C-4F24-AAB4-2E80B2F88623}" presName="sibTrans" presStyleCnt="0"/>
      <dgm:spPr/>
    </dgm:pt>
    <dgm:pt modelId="{24B87288-3EDA-4C84-A303-17E2BB1357E6}" type="pres">
      <dgm:prSet presAssocID="{69A0B745-B633-4DCA-9418-287E44BF7522}" presName="node" presStyleLbl="node1" presStyleIdx="1" presStyleCnt="5">
        <dgm:presLayoutVars>
          <dgm:bulletEnabled val="1"/>
        </dgm:presLayoutVars>
      </dgm:prSet>
      <dgm:spPr/>
      <dgm:t>
        <a:bodyPr/>
        <a:lstStyle/>
        <a:p>
          <a:endParaRPr lang="es-ES"/>
        </a:p>
      </dgm:t>
    </dgm:pt>
    <dgm:pt modelId="{BDCC1620-459B-42C4-BF27-F24C0D60F0AE}" type="pres">
      <dgm:prSet presAssocID="{54151B75-EA49-48C7-B14D-6F1E3C64BE44}" presName="sibTrans" presStyleCnt="0"/>
      <dgm:spPr/>
    </dgm:pt>
    <dgm:pt modelId="{8AD35A50-EB07-417F-A821-5789ACF7B3CC}" type="pres">
      <dgm:prSet presAssocID="{94A312E6-CDFB-4A22-9D95-A92448309713}" presName="node" presStyleLbl="node1" presStyleIdx="2" presStyleCnt="5">
        <dgm:presLayoutVars>
          <dgm:bulletEnabled val="1"/>
        </dgm:presLayoutVars>
      </dgm:prSet>
      <dgm:spPr/>
      <dgm:t>
        <a:bodyPr/>
        <a:lstStyle/>
        <a:p>
          <a:endParaRPr lang="es-ES"/>
        </a:p>
      </dgm:t>
    </dgm:pt>
    <dgm:pt modelId="{D4E73FDD-E51C-4993-848C-009E628C754A}" type="pres">
      <dgm:prSet presAssocID="{36CE38EE-7067-4443-876E-CFDDBA5ED3BD}" presName="sibTrans" presStyleCnt="0"/>
      <dgm:spPr/>
    </dgm:pt>
    <dgm:pt modelId="{EBFF687F-0FC8-4384-8D1C-34AA94914274}" type="pres">
      <dgm:prSet presAssocID="{8ECBA723-A106-42C5-9C41-BDD6F7956D09}" presName="node" presStyleLbl="node1" presStyleIdx="3" presStyleCnt="5">
        <dgm:presLayoutVars>
          <dgm:bulletEnabled val="1"/>
        </dgm:presLayoutVars>
      </dgm:prSet>
      <dgm:spPr/>
      <dgm:t>
        <a:bodyPr/>
        <a:lstStyle/>
        <a:p>
          <a:endParaRPr lang="es-ES"/>
        </a:p>
      </dgm:t>
    </dgm:pt>
    <dgm:pt modelId="{CCB71F63-98FB-42A0-9FE6-00C1764D36A4}" type="pres">
      <dgm:prSet presAssocID="{03AE6860-BFCD-417A-924B-41E8A1F6BBCD}" presName="sibTrans" presStyleCnt="0"/>
      <dgm:spPr/>
    </dgm:pt>
    <dgm:pt modelId="{BA53BAE9-AE17-4E96-B20F-3233AE07FE7B}" type="pres">
      <dgm:prSet presAssocID="{826C973D-B0E0-4B51-9887-63E3CEA51C9E}" presName="node" presStyleLbl="node1" presStyleIdx="4" presStyleCnt="5">
        <dgm:presLayoutVars>
          <dgm:bulletEnabled val="1"/>
        </dgm:presLayoutVars>
      </dgm:prSet>
      <dgm:spPr/>
      <dgm:t>
        <a:bodyPr/>
        <a:lstStyle/>
        <a:p>
          <a:endParaRPr lang="es-ES"/>
        </a:p>
      </dgm:t>
    </dgm:pt>
  </dgm:ptLst>
  <dgm:cxnLst>
    <dgm:cxn modelId="{5204093B-0092-41C3-B29B-EA5D2CACEC4D}" type="presOf" srcId="{94A312E6-CDFB-4A22-9D95-A92448309713}" destId="{8AD35A50-EB07-417F-A821-5789ACF7B3CC}" srcOrd="0" destOrd="0" presId="urn:microsoft.com/office/officeart/2005/8/layout/default"/>
    <dgm:cxn modelId="{E8967E8B-AA5E-4E76-A252-1A0E76D97674}" type="presOf" srcId="{8ECBA723-A106-42C5-9C41-BDD6F7956D09}" destId="{EBFF687F-0FC8-4384-8D1C-34AA94914274}" srcOrd="0" destOrd="0" presId="urn:microsoft.com/office/officeart/2005/8/layout/default"/>
    <dgm:cxn modelId="{D210702C-B4C2-4960-BA0C-3BB9FE78786A}" srcId="{C2CC8A9A-C874-4E4B-A0DA-7F1FD8ACFD1B}" destId="{94A312E6-CDFB-4A22-9D95-A92448309713}" srcOrd="2" destOrd="0" parTransId="{4BAD8FDC-5A77-4BB9-ABEF-EC18F3FB303D}" sibTransId="{36CE38EE-7067-4443-876E-CFDDBA5ED3BD}"/>
    <dgm:cxn modelId="{7BDC01CC-E98F-4352-AFA5-6A48E24F49F1}" type="presOf" srcId="{826C973D-B0E0-4B51-9887-63E3CEA51C9E}" destId="{BA53BAE9-AE17-4E96-B20F-3233AE07FE7B}" srcOrd="0" destOrd="0" presId="urn:microsoft.com/office/officeart/2005/8/layout/default"/>
    <dgm:cxn modelId="{554B4796-8936-4603-B461-F834E4322C2D}" srcId="{C2CC8A9A-C874-4E4B-A0DA-7F1FD8ACFD1B}" destId="{866C3EF5-159C-4A9F-A881-4620C778817A}" srcOrd="0" destOrd="0" parTransId="{AA4D9801-CF98-4CE0-8635-6AD41B718997}" sibTransId="{62F97FEE-637C-4F24-AAB4-2E80B2F88623}"/>
    <dgm:cxn modelId="{B563FBED-3B87-4F72-A9EA-59421A0A82D4}" srcId="{C2CC8A9A-C874-4E4B-A0DA-7F1FD8ACFD1B}" destId="{69A0B745-B633-4DCA-9418-287E44BF7522}" srcOrd="1" destOrd="0" parTransId="{B886BF6A-0CBF-47D8-B7B0-B238AD93C61F}" sibTransId="{54151B75-EA49-48C7-B14D-6F1E3C64BE44}"/>
    <dgm:cxn modelId="{3B4900C8-2D15-4EEB-9DB9-F7A8BE196FF1}" type="presOf" srcId="{C2CC8A9A-C874-4E4B-A0DA-7F1FD8ACFD1B}" destId="{9CA4CC4C-62DB-4C04-947F-DB2A47064316}" srcOrd="0" destOrd="0" presId="urn:microsoft.com/office/officeart/2005/8/layout/default"/>
    <dgm:cxn modelId="{B7784295-2D21-42E6-B9F1-BFB362CC6649}" srcId="{C2CC8A9A-C874-4E4B-A0DA-7F1FD8ACFD1B}" destId="{8ECBA723-A106-42C5-9C41-BDD6F7956D09}" srcOrd="3" destOrd="0" parTransId="{5BF95FBB-0CBB-4920-AC5E-7F35223EF532}" sibTransId="{03AE6860-BFCD-417A-924B-41E8A1F6BBCD}"/>
    <dgm:cxn modelId="{1C6B0501-BBF2-4F4D-B405-D48C66E7AF92}" srcId="{C2CC8A9A-C874-4E4B-A0DA-7F1FD8ACFD1B}" destId="{826C973D-B0E0-4B51-9887-63E3CEA51C9E}" srcOrd="4" destOrd="0" parTransId="{90129402-53F8-4FD8-A471-6A4579DA1428}" sibTransId="{055CFE12-331A-4928-93B3-EF0A03AE3980}"/>
    <dgm:cxn modelId="{BFC4EF3A-5A3C-49DD-9158-93E7E70E82C3}" type="presOf" srcId="{69A0B745-B633-4DCA-9418-287E44BF7522}" destId="{24B87288-3EDA-4C84-A303-17E2BB1357E6}" srcOrd="0" destOrd="0" presId="urn:microsoft.com/office/officeart/2005/8/layout/default"/>
    <dgm:cxn modelId="{CA799BEC-1C3A-4F93-8693-6E5B666AC0D4}" type="presOf" srcId="{866C3EF5-159C-4A9F-A881-4620C778817A}" destId="{AB177653-9847-4C86-9D5E-7CA92C4BC3C4}" srcOrd="0" destOrd="0" presId="urn:microsoft.com/office/officeart/2005/8/layout/default"/>
    <dgm:cxn modelId="{9AFE8DE8-79A5-4209-8038-03FF806FD489}" type="presParOf" srcId="{9CA4CC4C-62DB-4C04-947F-DB2A47064316}" destId="{AB177653-9847-4C86-9D5E-7CA92C4BC3C4}" srcOrd="0" destOrd="0" presId="urn:microsoft.com/office/officeart/2005/8/layout/default"/>
    <dgm:cxn modelId="{87C8BC67-AD82-4387-8705-28530A4126B7}" type="presParOf" srcId="{9CA4CC4C-62DB-4C04-947F-DB2A47064316}" destId="{6E49DFFD-C949-4781-A44D-38AA5DB07BD5}" srcOrd="1" destOrd="0" presId="urn:microsoft.com/office/officeart/2005/8/layout/default"/>
    <dgm:cxn modelId="{C47626FC-423E-474F-8781-F3A75685A4A0}" type="presParOf" srcId="{9CA4CC4C-62DB-4C04-947F-DB2A47064316}" destId="{24B87288-3EDA-4C84-A303-17E2BB1357E6}" srcOrd="2" destOrd="0" presId="urn:microsoft.com/office/officeart/2005/8/layout/default"/>
    <dgm:cxn modelId="{D79C88F2-6BC9-4CA1-BD3F-151459229CEB}" type="presParOf" srcId="{9CA4CC4C-62DB-4C04-947F-DB2A47064316}" destId="{BDCC1620-459B-42C4-BF27-F24C0D60F0AE}" srcOrd="3" destOrd="0" presId="urn:microsoft.com/office/officeart/2005/8/layout/default"/>
    <dgm:cxn modelId="{8572DA6A-F50D-4E24-95EC-FB7B734187EB}" type="presParOf" srcId="{9CA4CC4C-62DB-4C04-947F-DB2A47064316}" destId="{8AD35A50-EB07-417F-A821-5789ACF7B3CC}" srcOrd="4" destOrd="0" presId="urn:microsoft.com/office/officeart/2005/8/layout/default"/>
    <dgm:cxn modelId="{C4BD4A2E-F499-486A-B272-DC39F0323E22}" type="presParOf" srcId="{9CA4CC4C-62DB-4C04-947F-DB2A47064316}" destId="{D4E73FDD-E51C-4993-848C-009E628C754A}" srcOrd="5" destOrd="0" presId="urn:microsoft.com/office/officeart/2005/8/layout/default"/>
    <dgm:cxn modelId="{09B8F460-0399-463B-BECE-5D6226C2802D}" type="presParOf" srcId="{9CA4CC4C-62DB-4C04-947F-DB2A47064316}" destId="{EBFF687F-0FC8-4384-8D1C-34AA94914274}" srcOrd="6" destOrd="0" presId="urn:microsoft.com/office/officeart/2005/8/layout/default"/>
    <dgm:cxn modelId="{820397EF-2B16-4973-B0FC-B6CABD9C1BFA}" type="presParOf" srcId="{9CA4CC4C-62DB-4C04-947F-DB2A47064316}" destId="{CCB71F63-98FB-42A0-9FE6-00C1764D36A4}" srcOrd="7" destOrd="0" presId="urn:microsoft.com/office/officeart/2005/8/layout/default"/>
    <dgm:cxn modelId="{7E862EB8-68FC-462D-852F-BDFE510D131B}" type="presParOf" srcId="{9CA4CC4C-62DB-4C04-947F-DB2A47064316}" destId="{BA53BAE9-AE17-4E96-B20F-3233AE07FE7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F7F4A1A-28DB-40CF-BC8A-A25F729BAE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DD844D6D-CC00-4508-A456-BAFDAFAF51AB}">
      <dgm:prSet phldrT="[Texto]" custT="1"/>
      <dgm:spPr/>
      <dgm:t>
        <a:bodyPr/>
        <a:lstStyle/>
        <a:p>
          <a:r>
            <a:rPr lang="es-CO" sz="2000" b="0" i="0" dirty="0">
              <a:solidFill>
                <a:schemeClr val="tx1"/>
              </a:solidFill>
              <a:latin typeface="Arial" panose="020B0604020202020204" pitchFamily="34" charset="0"/>
              <a:cs typeface="Arial" panose="020B0604020202020204" pitchFamily="34" charset="0"/>
            </a:rPr>
            <a:t>Magnitud de la necesidad: poca claridad en cuanto a su proyecto de vida, poco o nulo apoyo familiar y factores de riesgo sociales presentes (consumo de sustancias psicoactivas, ingreso a bandas delictivas, abandono escolar).</a:t>
          </a:r>
          <a:endParaRPr lang="es-CO" sz="2000" dirty="0">
            <a:solidFill>
              <a:schemeClr val="tx1"/>
            </a:solidFill>
            <a:latin typeface="Arial" panose="020B0604020202020204" pitchFamily="34" charset="0"/>
            <a:cs typeface="Arial" panose="020B0604020202020204" pitchFamily="34" charset="0"/>
          </a:endParaRPr>
        </a:p>
      </dgm:t>
    </dgm:pt>
    <dgm:pt modelId="{12E908CF-31E0-498A-939C-BEDB49C910B7}" type="parTrans" cxnId="{40369C0C-0895-4E2F-9400-2E4D8C2CC960}">
      <dgm:prSet/>
      <dgm:spPr/>
      <dgm:t>
        <a:bodyPr/>
        <a:lstStyle/>
        <a:p>
          <a:endParaRPr lang="es-CO"/>
        </a:p>
      </dgm:t>
    </dgm:pt>
    <dgm:pt modelId="{60494E80-2A7B-4E27-8398-36E20795A274}" type="sibTrans" cxnId="{40369C0C-0895-4E2F-9400-2E4D8C2CC960}">
      <dgm:prSet/>
      <dgm:spPr/>
      <dgm:t>
        <a:bodyPr/>
        <a:lstStyle/>
        <a:p>
          <a:endParaRPr lang="es-CO"/>
        </a:p>
      </dgm:t>
    </dgm:pt>
    <dgm:pt modelId="{65C02F0C-4EF3-484B-AFF5-713D281D467C}">
      <dgm:prSet phldrT="[Texto]" custT="1"/>
      <dgm:spPr/>
      <dgm:t>
        <a:bodyPr/>
        <a:lstStyle/>
        <a:p>
          <a:r>
            <a:rPr lang="es-CO" sz="2000" b="0" i="0" dirty="0">
              <a:solidFill>
                <a:schemeClr val="tx1"/>
              </a:solidFill>
              <a:latin typeface="Arial" panose="020B0604020202020204" pitchFamily="34" charset="0"/>
              <a:cs typeface="Arial" panose="020B0604020202020204" pitchFamily="34" charset="0"/>
            </a:rPr>
            <a:t>Urgencia de solución: Poca claridad en cuanto a medios y recursos necesarios para el cumplimiento de metas.</a:t>
          </a:r>
          <a:endParaRPr lang="es-CO" sz="2000" dirty="0">
            <a:solidFill>
              <a:schemeClr val="tx1"/>
            </a:solidFill>
            <a:latin typeface="Arial" panose="020B0604020202020204" pitchFamily="34" charset="0"/>
            <a:cs typeface="Arial" panose="020B0604020202020204" pitchFamily="34" charset="0"/>
          </a:endParaRPr>
        </a:p>
      </dgm:t>
    </dgm:pt>
    <dgm:pt modelId="{1A22F148-AB18-4261-9C4C-8A553C139EAE}" type="parTrans" cxnId="{C46446E5-EB9B-4B58-9EF3-68B1BD9B4FFF}">
      <dgm:prSet/>
      <dgm:spPr/>
      <dgm:t>
        <a:bodyPr/>
        <a:lstStyle/>
        <a:p>
          <a:endParaRPr lang="es-CO"/>
        </a:p>
      </dgm:t>
    </dgm:pt>
    <dgm:pt modelId="{7603CD54-8635-436F-8D16-9E807C27FBF5}" type="sibTrans" cxnId="{C46446E5-EB9B-4B58-9EF3-68B1BD9B4FFF}">
      <dgm:prSet/>
      <dgm:spPr/>
      <dgm:t>
        <a:bodyPr/>
        <a:lstStyle/>
        <a:p>
          <a:endParaRPr lang="es-CO"/>
        </a:p>
      </dgm:t>
    </dgm:pt>
    <dgm:pt modelId="{1C0C59DE-749E-459B-924D-1F62E79CE10B}" type="pres">
      <dgm:prSet presAssocID="{BF7F4A1A-28DB-40CF-BC8A-A25F729BAE79}" presName="linear" presStyleCnt="0">
        <dgm:presLayoutVars>
          <dgm:animLvl val="lvl"/>
          <dgm:resizeHandles val="exact"/>
        </dgm:presLayoutVars>
      </dgm:prSet>
      <dgm:spPr/>
      <dgm:t>
        <a:bodyPr/>
        <a:lstStyle/>
        <a:p>
          <a:endParaRPr lang="es-ES"/>
        </a:p>
      </dgm:t>
    </dgm:pt>
    <dgm:pt modelId="{CEB021E5-646C-4B11-9F24-FF48A4621829}" type="pres">
      <dgm:prSet presAssocID="{DD844D6D-CC00-4508-A456-BAFDAFAF51AB}" presName="parentText" presStyleLbl="node1" presStyleIdx="0" presStyleCnt="2" custLinFactY="-11541" custLinFactNeighborY="-100000">
        <dgm:presLayoutVars>
          <dgm:chMax val="0"/>
          <dgm:bulletEnabled val="1"/>
        </dgm:presLayoutVars>
      </dgm:prSet>
      <dgm:spPr/>
      <dgm:t>
        <a:bodyPr/>
        <a:lstStyle/>
        <a:p>
          <a:endParaRPr lang="es-ES"/>
        </a:p>
      </dgm:t>
    </dgm:pt>
    <dgm:pt modelId="{CB82499B-1A2C-4394-BDF8-5BB1229B0290}" type="pres">
      <dgm:prSet presAssocID="{60494E80-2A7B-4E27-8398-36E20795A274}" presName="spacer" presStyleCnt="0"/>
      <dgm:spPr/>
    </dgm:pt>
    <dgm:pt modelId="{F948A34E-A008-4778-99ED-6F08B1FD66DA}" type="pres">
      <dgm:prSet presAssocID="{65C02F0C-4EF3-484B-AFF5-713D281D467C}" presName="parentText" presStyleLbl="node1" presStyleIdx="1" presStyleCnt="2" custLinFactY="10303" custLinFactNeighborX="-877" custLinFactNeighborY="100000">
        <dgm:presLayoutVars>
          <dgm:chMax val="0"/>
          <dgm:bulletEnabled val="1"/>
        </dgm:presLayoutVars>
      </dgm:prSet>
      <dgm:spPr/>
      <dgm:t>
        <a:bodyPr/>
        <a:lstStyle/>
        <a:p>
          <a:endParaRPr lang="es-ES"/>
        </a:p>
      </dgm:t>
    </dgm:pt>
  </dgm:ptLst>
  <dgm:cxnLst>
    <dgm:cxn modelId="{C46446E5-EB9B-4B58-9EF3-68B1BD9B4FFF}" srcId="{BF7F4A1A-28DB-40CF-BC8A-A25F729BAE79}" destId="{65C02F0C-4EF3-484B-AFF5-713D281D467C}" srcOrd="1" destOrd="0" parTransId="{1A22F148-AB18-4261-9C4C-8A553C139EAE}" sibTransId="{7603CD54-8635-436F-8D16-9E807C27FBF5}"/>
    <dgm:cxn modelId="{40369C0C-0895-4E2F-9400-2E4D8C2CC960}" srcId="{BF7F4A1A-28DB-40CF-BC8A-A25F729BAE79}" destId="{DD844D6D-CC00-4508-A456-BAFDAFAF51AB}" srcOrd="0" destOrd="0" parTransId="{12E908CF-31E0-498A-939C-BEDB49C910B7}" sibTransId="{60494E80-2A7B-4E27-8398-36E20795A274}"/>
    <dgm:cxn modelId="{FFCAFAAB-33AF-43EE-9449-47EAEE11C9F9}" type="presOf" srcId="{DD844D6D-CC00-4508-A456-BAFDAFAF51AB}" destId="{CEB021E5-646C-4B11-9F24-FF48A4621829}" srcOrd="0" destOrd="0" presId="urn:microsoft.com/office/officeart/2005/8/layout/vList2"/>
    <dgm:cxn modelId="{764545E4-81B6-4CF6-AE42-FE021AE2682C}" type="presOf" srcId="{65C02F0C-4EF3-484B-AFF5-713D281D467C}" destId="{F948A34E-A008-4778-99ED-6F08B1FD66DA}" srcOrd="0" destOrd="0" presId="urn:microsoft.com/office/officeart/2005/8/layout/vList2"/>
    <dgm:cxn modelId="{C490A200-27E4-4E72-A81F-02DECB09F781}" type="presOf" srcId="{BF7F4A1A-28DB-40CF-BC8A-A25F729BAE79}" destId="{1C0C59DE-749E-459B-924D-1F62E79CE10B}" srcOrd="0" destOrd="0" presId="urn:microsoft.com/office/officeart/2005/8/layout/vList2"/>
    <dgm:cxn modelId="{37B1E2FC-4648-4A48-8FC7-1E26DD1D9EDC}" type="presParOf" srcId="{1C0C59DE-749E-459B-924D-1F62E79CE10B}" destId="{CEB021E5-646C-4B11-9F24-FF48A4621829}" srcOrd="0" destOrd="0" presId="urn:microsoft.com/office/officeart/2005/8/layout/vList2"/>
    <dgm:cxn modelId="{4E017629-0132-404A-9EC0-FA8E0DC8E81C}" type="presParOf" srcId="{1C0C59DE-749E-459B-924D-1F62E79CE10B}" destId="{CB82499B-1A2C-4394-BDF8-5BB1229B0290}" srcOrd="1" destOrd="0" presId="urn:microsoft.com/office/officeart/2005/8/layout/vList2"/>
    <dgm:cxn modelId="{4B77958A-1957-4545-87FA-D78FEFF5651F}" type="presParOf" srcId="{1C0C59DE-749E-459B-924D-1F62E79CE10B}" destId="{F948A34E-A008-4778-99ED-6F08B1FD66D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1AF8121-932E-444D-884B-68EC2266B447}" type="doc">
      <dgm:prSet loTypeId="urn:microsoft.com/office/officeart/2005/8/layout/process1" loCatId="process" qsTypeId="urn:microsoft.com/office/officeart/2005/8/quickstyle/simple1" qsCatId="simple" csTypeId="urn:microsoft.com/office/officeart/2005/8/colors/accent1_2" csCatId="accent1" phldr="1"/>
      <dgm:spPr/>
    </dgm:pt>
    <dgm:pt modelId="{117A3128-324C-46CC-A794-F47718A16DE7}">
      <dgm:prSet phldrT="[Texto]"/>
      <dgm:spPr/>
      <dgm:t>
        <a:bodyPr/>
        <a:lstStyle/>
        <a:p>
          <a:r>
            <a:rPr lang="es-ES" dirty="0">
              <a:solidFill>
                <a:schemeClr val="tx1"/>
              </a:solidFill>
            </a:rPr>
            <a:t>Lugar del proceso </a:t>
          </a:r>
        </a:p>
      </dgm:t>
    </dgm:pt>
    <dgm:pt modelId="{C88A6B7E-AE12-4C9E-830E-9EC603A72E7C}" type="parTrans" cxnId="{9DE705A2-8C27-48F4-90EF-84B69463660C}">
      <dgm:prSet/>
      <dgm:spPr/>
      <dgm:t>
        <a:bodyPr/>
        <a:lstStyle/>
        <a:p>
          <a:endParaRPr lang="es-ES"/>
        </a:p>
      </dgm:t>
    </dgm:pt>
    <dgm:pt modelId="{853AA4F6-69BE-45EE-B6B9-5CCA033729F6}" type="sibTrans" cxnId="{9DE705A2-8C27-48F4-90EF-84B69463660C}">
      <dgm:prSet/>
      <dgm:spPr/>
      <dgm:t>
        <a:bodyPr/>
        <a:lstStyle/>
        <a:p>
          <a:endParaRPr lang="es-ES"/>
        </a:p>
      </dgm:t>
    </dgm:pt>
    <dgm:pt modelId="{F75940CC-6CD8-4256-9E44-428C0C02FC4B}">
      <dgm:prSet phldrT="[Texto]"/>
      <dgm:spPr/>
      <dgm:t>
        <a:bodyPr/>
        <a:lstStyle/>
        <a:p>
          <a:r>
            <a:rPr lang="es-ES" dirty="0">
              <a:solidFill>
                <a:schemeClr val="tx1"/>
              </a:solidFill>
            </a:rPr>
            <a:t>Objetivos</a:t>
          </a:r>
          <a:r>
            <a:rPr lang="es-ES" dirty="0"/>
            <a:t> </a:t>
          </a:r>
        </a:p>
      </dgm:t>
    </dgm:pt>
    <dgm:pt modelId="{ABDF4B26-F711-4887-9E2C-23C074A1A897}" type="parTrans" cxnId="{F6DFEFBD-5A7D-46DB-85F9-FED11D35DCB2}">
      <dgm:prSet/>
      <dgm:spPr/>
      <dgm:t>
        <a:bodyPr/>
        <a:lstStyle/>
        <a:p>
          <a:endParaRPr lang="es-ES"/>
        </a:p>
      </dgm:t>
    </dgm:pt>
    <dgm:pt modelId="{25F84BF1-6E3C-4F53-8766-16AE00D090D7}" type="sibTrans" cxnId="{F6DFEFBD-5A7D-46DB-85F9-FED11D35DCB2}">
      <dgm:prSet/>
      <dgm:spPr/>
      <dgm:t>
        <a:bodyPr/>
        <a:lstStyle/>
        <a:p>
          <a:endParaRPr lang="es-ES"/>
        </a:p>
      </dgm:t>
    </dgm:pt>
    <dgm:pt modelId="{96493167-0199-4CAA-ABCF-66E6BEE9D226}">
      <dgm:prSet phldrT="[Texto]"/>
      <dgm:spPr/>
      <dgm:t>
        <a:bodyPr/>
        <a:lstStyle/>
        <a:p>
          <a:r>
            <a:rPr lang="es-ES" dirty="0">
              <a:solidFill>
                <a:schemeClr val="tx1"/>
              </a:solidFill>
            </a:rPr>
            <a:t>Calendario por etapas </a:t>
          </a:r>
        </a:p>
      </dgm:t>
    </dgm:pt>
    <dgm:pt modelId="{A776EA1A-40E6-4932-88C5-63495BAB32D4}" type="parTrans" cxnId="{64EC4EF4-0818-4EAF-9706-D778632AE1B0}">
      <dgm:prSet/>
      <dgm:spPr/>
      <dgm:t>
        <a:bodyPr/>
        <a:lstStyle/>
        <a:p>
          <a:endParaRPr lang="es-ES"/>
        </a:p>
      </dgm:t>
    </dgm:pt>
    <dgm:pt modelId="{A98D2399-208C-4071-846F-239215022216}" type="sibTrans" cxnId="{64EC4EF4-0818-4EAF-9706-D778632AE1B0}">
      <dgm:prSet/>
      <dgm:spPr/>
      <dgm:t>
        <a:bodyPr/>
        <a:lstStyle/>
        <a:p>
          <a:endParaRPr lang="es-ES"/>
        </a:p>
      </dgm:t>
    </dgm:pt>
    <dgm:pt modelId="{C7046C53-6986-461B-93EF-25F1B4EC2EA8}">
      <dgm:prSet/>
      <dgm:spPr/>
      <dgm:t>
        <a:bodyPr/>
        <a:lstStyle/>
        <a:p>
          <a:r>
            <a:rPr lang="es-ES" dirty="0">
              <a:solidFill>
                <a:schemeClr val="tx1"/>
              </a:solidFill>
            </a:rPr>
            <a:t>Presupuesto </a:t>
          </a:r>
        </a:p>
      </dgm:t>
    </dgm:pt>
    <dgm:pt modelId="{052FA5FD-5D05-489C-8EBF-B3F77A1D28EC}" type="parTrans" cxnId="{6C5A59B0-051B-463F-9DDC-9871B4AB5F34}">
      <dgm:prSet/>
      <dgm:spPr/>
      <dgm:t>
        <a:bodyPr/>
        <a:lstStyle/>
        <a:p>
          <a:endParaRPr lang="es-ES"/>
        </a:p>
      </dgm:t>
    </dgm:pt>
    <dgm:pt modelId="{565D408B-DF21-4130-8C80-F5545A17C0BF}" type="sibTrans" cxnId="{6C5A59B0-051B-463F-9DDC-9871B4AB5F34}">
      <dgm:prSet/>
      <dgm:spPr/>
      <dgm:t>
        <a:bodyPr/>
        <a:lstStyle/>
        <a:p>
          <a:endParaRPr lang="es-ES"/>
        </a:p>
      </dgm:t>
    </dgm:pt>
    <dgm:pt modelId="{61BF1EDA-FF3B-4DF9-AF6A-9500E2355C4F}">
      <dgm:prSet/>
      <dgm:spPr/>
      <dgm:t>
        <a:bodyPr/>
        <a:lstStyle/>
        <a:p>
          <a:r>
            <a:rPr lang="es-ES" dirty="0">
              <a:solidFill>
                <a:schemeClr val="tx1"/>
              </a:solidFill>
            </a:rPr>
            <a:t>Matriz de planeación</a:t>
          </a:r>
        </a:p>
      </dgm:t>
    </dgm:pt>
    <dgm:pt modelId="{BCCCE2AC-BFF6-48CE-BCF2-679FE392F23E}" type="parTrans" cxnId="{76C4A081-6468-43B4-8DF4-01B479BEDD96}">
      <dgm:prSet/>
      <dgm:spPr/>
      <dgm:t>
        <a:bodyPr/>
        <a:lstStyle/>
        <a:p>
          <a:endParaRPr lang="es-ES"/>
        </a:p>
      </dgm:t>
    </dgm:pt>
    <dgm:pt modelId="{659AF82A-289F-4887-9BE6-DC84E966BAE7}" type="sibTrans" cxnId="{76C4A081-6468-43B4-8DF4-01B479BEDD96}">
      <dgm:prSet/>
      <dgm:spPr/>
      <dgm:t>
        <a:bodyPr/>
        <a:lstStyle/>
        <a:p>
          <a:endParaRPr lang="es-ES"/>
        </a:p>
      </dgm:t>
    </dgm:pt>
    <dgm:pt modelId="{BDABF505-7F82-42A1-A4D4-23AD6316FD67}" type="pres">
      <dgm:prSet presAssocID="{41AF8121-932E-444D-884B-68EC2266B447}" presName="Name0" presStyleCnt="0">
        <dgm:presLayoutVars>
          <dgm:dir/>
          <dgm:resizeHandles val="exact"/>
        </dgm:presLayoutVars>
      </dgm:prSet>
      <dgm:spPr/>
    </dgm:pt>
    <dgm:pt modelId="{5507FFFE-F753-4954-AFD6-04CADD073794}" type="pres">
      <dgm:prSet presAssocID="{117A3128-324C-46CC-A794-F47718A16DE7}" presName="node" presStyleLbl="node1" presStyleIdx="0" presStyleCnt="5">
        <dgm:presLayoutVars>
          <dgm:bulletEnabled val="1"/>
        </dgm:presLayoutVars>
      </dgm:prSet>
      <dgm:spPr/>
      <dgm:t>
        <a:bodyPr/>
        <a:lstStyle/>
        <a:p>
          <a:endParaRPr lang="es-ES"/>
        </a:p>
      </dgm:t>
    </dgm:pt>
    <dgm:pt modelId="{8E66253C-C185-4911-91CA-69C3AF18EA59}" type="pres">
      <dgm:prSet presAssocID="{853AA4F6-69BE-45EE-B6B9-5CCA033729F6}" presName="sibTrans" presStyleLbl="sibTrans2D1" presStyleIdx="0" presStyleCnt="4"/>
      <dgm:spPr/>
      <dgm:t>
        <a:bodyPr/>
        <a:lstStyle/>
        <a:p>
          <a:endParaRPr lang="es-ES"/>
        </a:p>
      </dgm:t>
    </dgm:pt>
    <dgm:pt modelId="{7669E250-0B55-4B23-969C-24DF02ECE98C}" type="pres">
      <dgm:prSet presAssocID="{853AA4F6-69BE-45EE-B6B9-5CCA033729F6}" presName="connectorText" presStyleLbl="sibTrans2D1" presStyleIdx="0" presStyleCnt="4"/>
      <dgm:spPr/>
      <dgm:t>
        <a:bodyPr/>
        <a:lstStyle/>
        <a:p>
          <a:endParaRPr lang="es-ES"/>
        </a:p>
      </dgm:t>
    </dgm:pt>
    <dgm:pt modelId="{D0FAD55F-72B4-40A5-81FF-045613942FA4}" type="pres">
      <dgm:prSet presAssocID="{F75940CC-6CD8-4256-9E44-428C0C02FC4B}" presName="node" presStyleLbl="node1" presStyleIdx="1" presStyleCnt="5">
        <dgm:presLayoutVars>
          <dgm:bulletEnabled val="1"/>
        </dgm:presLayoutVars>
      </dgm:prSet>
      <dgm:spPr/>
      <dgm:t>
        <a:bodyPr/>
        <a:lstStyle/>
        <a:p>
          <a:endParaRPr lang="es-ES"/>
        </a:p>
      </dgm:t>
    </dgm:pt>
    <dgm:pt modelId="{14D7FC63-F1EE-4579-A105-33CA28D66A0B}" type="pres">
      <dgm:prSet presAssocID="{25F84BF1-6E3C-4F53-8766-16AE00D090D7}" presName="sibTrans" presStyleLbl="sibTrans2D1" presStyleIdx="1" presStyleCnt="4"/>
      <dgm:spPr/>
      <dgm:t>
        <a:bodyPr/>
        <a:lstStyle/>
        <a:p>
          <a:endParaRPr lang="es-ES"/>
        </a:p>
      </dgm:t>
    </dgm:pt>
    <dgm:pt modelId="{91DFF95E-2178-4AF9-AB0C-28121C7B6BAB}" type="pres">
      <dgm:prSet presAssocID="{25F84BF1-6E3C-4F53-8766-16AE00D090D7}" presName="connectorText" presStyleLbl="sibTrans2D1" presStyleIdx="1" presStyleCnt="4"/>
      <dgm:spPr/>
      <dgm:t>
        <a:bodyPr/>
        <a:lstStyle/>
        <a:p>
          <a:endParaRPr lang="es-ES"/>
        </a:p>
      </dgm:t>
    </dgm:pt>
    <dgm:pt modelId="{95C93300-B3C3-47D3-82A2-7B37B2CE2474}" type="pres">
      <dgm:prSet presAssocID="{96493167-0199-4CAA-ABCF-66E6BEE9D226}" presName="node" presStyleLbl="node1" presStyleIdx="2" presStyleCnt="5">
        <dgm:presLayoutVars>
          <dgm:bulletEnabled val="1"/>
        </dgm:presLayoutVars>
      </dgm:prSet>
      <dgm:spPr/>
      <dgm:t>
        <a:bodyPr/>
        <a:lstStyle/>
        <a:p>
          <a:endParaRPr lang="es-ES"/>
        </a:p>
      </dgm:t>
    </dgm:pt>
    <dgm:pt modelId="{F6AEB9E2-85FA-4553-9BE3-637041C61781}" type="pres">
      <dgm:prSet presAssocID="{A98D2399-208C-4071-846F-239215022216}" presName="sibTrans" presStyleLbl="sibTrans2D1" presStyleIdx="2" presStyleCnt="4"/>
      <dgm:spPr/>
      <dgm:t>
        <a:bodyPr/>
        <a:lstStyle/>
        <a:p>
          <a:endParaRPr lang="es-ES"/>
        </a:p>
      </dgm:t>
    </dgm:pt>
    <dgm:pt modelId="{0AF143CA-9E35-4C7B-8AEA-1697B39F354B}" type="pres">
      <dgm:prSet presAssocID="{A98D2399-208C-4071-846F-239215022216}" presName="connectorText" presStyleLbl="sibTrans2D1" presStyleIdx="2" presStyleCnt="4"/>
      <dgm:spPr/>
      <dgm:t>
        <a:bodyPr/>
        <a:lstStyle/>
        <a:p>
          <a:endParaRPr lang="es-ES"/>
        </a:p>
      </dgm:t>
    </dgm:pt>
    <dgm:pt modelId="{87E3757A-CCB7-46C0-82BD-015BEBF61CA0}" type="pres">
      <dgm:prSet presAssocID="{C7046C53-6986-461B-93EF-25F1B4EC2EA8}" presName="node" presStyleLbl="node1" presStyleIdx="3" presStyleCnt="5">
        <dgm:presLayoutVars>
          <dgm:bulletEnabled val="1"/>
        </dgm:presLayoutVars>
      </dgm:prSet>
      <dgm:spPr/>
      <dgm:t>
        <a:bodyPr/>
        <a:lstStyle/>
        <a:p>
          <a:endParaRPr lang="es-ES"/>
        </a:p>
      </dgm:t>
    </dgm:pt>
    <dgm:pt modelId="{CC3A2DB6-9E28-4BE7-A069-22BD73958441}" type="pres">
      <dgm:prSet presAssocID="{565D408B-DF21-4130-8C80-F5545A17C0BF}" presName="sibTrans" presStyleLbl="sibTrans2D1" presStyleIdx="3" presStyleCnt="4"/>
      <dgm:spPr/>
      <dgm:t>
        <a:bodyPr/>
        <a:lstStyle/>
        <a:p>
          <a:endParaRPr lang="es-ES"/>
        </a:p>
      </dgm:t>
    </dgm:pt>
    <dgm:pt modelId="{DC9B5D35-863E-4D3D-B6CF-C8916D61F1FE}" type="pres">
      <dgm:prSet presAssocID="{565D408B-DF21-4130-8C80-F5545A17C0BF}" presName="connectorText" presStyleLbl="sibTrans2D1" presStyleIdx="3" presStyleCnt="4"/>
      <dgm:spPr/>
      <dgm:t>
        <a:bodyPr/>
        <a:lstStyle/>
        <a:p>
          <a:endParaRPr lang="es-ES"/>
        </a:p>
      </dgm:t>
    </dgm:pt>
    <dgm:pt modelId="{B053DF96-77DA-4C88-A35D-02DDA80A7C45}" type="pres">
      <dgm:prSet presAssocID="{61BF1EDA-FF3B-4DF9-AF6A-9500E2355C4F}" presName="node" presStyleLbl="node1" presStyleIdx="4" presStyleCnt="5">
        <dgm:presLayoutVars>
          <dgm:bulletEnabled val="1"/>
        </dgm:presLayoutVars>
      </dgm:prSet>
      <dgm:spPr/>
      <dgm:t>
        <a:bodyPr/>
        <a:lstStyle/>
        <a:p>
          <a:endParaRPr lang="es-ES"/>
        </a:p>
      </dgm:t>
    </dgm:pt>
  </dgm:ptLst>
  <dgm:cxnLst>
    <dgm:cxn modelId="{E34D143D-F4F3-46F0-AD9B-74375D0E6621}" type="presOf" srcId="{F75940CC-6CD8-4256-9E44-428C0C02FC4B}" destId="{D0FAD55F-72B4-40A5-81FF-045613942FA4}" srcOrd="0" destOrd="0" presId="urn:microsoft.com/office/officeart/2005/8/layout/process1"/>
    <dgm:cxn modelId="{F6DFEFBD-5A7D-46DB-85F9-FED11D35DCB2}" srcId="{41AF8121-932E-444D-884B-68EC2266B447}" destId="{F75940CC-6CD8-4256-9E44-428C0C02FC4B}" srcOrd="1" destOrd="0" parTransId="{ABDF4B26-F711-4887-9E2C-23C074A1A897}" sibTransId="{25F84BF1-6E3C-4F53-8766-16AE00D090D7}"/>
    <dgm:cxn modelId="{067BD385-497F-43AA-9B10-940769492D78}" type="presOf" srcId="{96493167-0199-4CAA-ABCF-66E6BEE9D226}" destId="{95C93300-B3C3-47D3-82A2-7B37B2CE2474}" srcOrd="0" destOrd="0" presId="urn:microsoft.com/office/officeart/2005/8/layout/process1"/>
    <dgm:cxn modelId="{727CD0A1-3C24-4B3F-B6AA-802E21DB4298}" type="presOf" srcId="{565D408B-DF21-4130-8C80-F5545A17C0BF}" destId="{CC3A2DB6-9E28-4BE7-A069-22BD73958441}" srcOrd="0" destOrd="0" presId="urn:microsoft.com/office/officeart/2005/8/layout/process1"/>
    <dgm:cxn modelId="{2E572A6F-1C7E-428F-8D49-ABA5938492E5}" type="presOf" srcId="{853AA4F6-69BE-45EE-B6B9-5CCA033729F6}" destId="{7669E250-0B55-4B23-969C-24DF02ECE98C}" srcOrd="1" destOrd="0" presId="urn:microsoft.com/office/officeart/2005/8/layout/process1"/>
    <dgm:cxn modelId="{AE878984-6AB6-4252-BACF-0B59F03DEF11}" type="presOf" srcId="{565D408B-DF21-4130-8C80-F5545A17C0BF}" destId="{DC9B5D35-863E-4D3D-B6CF-C8916D61F1FE}" srcOrd="1" destOrd="0" presId="urn:microsoft.com/office/officeart/2005/8/layout/process1"/>
    <dgm:cxn modelId="{B227BD39-3DC6-43DA-9DF7-113B649BF835}" type="presOf" srcId="{61BF1EDA-FF3B-4DF9-AF6A-9500E2355C4F}" destId="{B053DF96-77DA-4C88-A35D-02DDA80A7C45}" srcOrd="0" destOrd="0" presId="urn:microsoft.com/office/officeart/2005/8/layout/process1"/>
    <dgm:cxn modelId="{6C5A59B0-051B-463F-9DDC-9871B4AB5F34}" srcId="{41AF8121-932E-444D-884B-68EC2266B447}" destId="{C7046C53-6986-461B-93EF-25F1B4EC2EA8}" srcOrd="3" destOrd="0" parTransId="{052FA5FD-5D05-489C-8EBF-B3F77A1D28EC}" sibTransId="{565D408B-DF21-4130-8C80-F5545A17C0BF}"/>
    <dgm:cxn modelId="{72553443-C14D-4691-B92E-F334F08FA8B4}" type="presOf" srcId="{A98D2399-208C-4071-846F-239215022216}" destId="{F6AEB9E2-85FA-4553-9BE3-637041C61781}" srcOrd="0" destOrd="0" presId="urn:microsoft.com/office/officeart/2005/8/layout/process1"/>
    <dgm:cxn modelId="{442FBBC3-9033-45E5-A833-CB18E901BF86}" type="presOf" srcId="{117A3128-324C-46CC-A794-F47718A16DE7}" destId="{5507FFFE-F753-4954-AFD6-04CADD073794}" srcOrd="0" destOrd="0" presId="urn:microsoft.com/office/officeart/2005/8/layout/process1"/>
    <dgm:cxn modelId="{832904EA-1E26-40C1-81BA-15D6A250630A}" type="presOf" srcId="{A98D2399-208C-4071-846F-239215022216}" destId="{0AF143CA-9E35-4C7B-8AEA-1697B39F354B}" srcOrd="1" destOrd="0" presId="urn:microsoft.com/office/officeart/2005/8/layout/process1"/>
    <dgm:cxn modelId="{64EC4EF4-0818-4EAF-9706-D778632AE1B0}" srcId="{41AF8121-932E-444D-884B-68EC2266B447}" destId="{96493167-0199-4CAA-ABCF-66E6BEE9D226}" srcOrd="2" destOrd="0" parTransId="{A776EA1A-40E6-4932-88C5-63495BAB32D4}" sibTransId="{A98D2399-208C-4071-846F-239215022216}"/>
    <dgm:cxn modelId="{920FE37E-434D-4A22-897A-7DB301DEB43C}" type="presOf" srcId="{41AF8121-932E-444D-884B-68EC2266B447}" destId="{BDABF505-7F82-42A1-A4D4-23AD6316FD67}" srcOrd="0" destOrd="0" presId="urn:microsoft.com/office/officeart/2005/8/layout/process1"/>
    <dgm:cxn modelId="{045FB2C2-6E51-447A-8DEA-E40919244E42}" type="presOf" srcId="{25F84BF1-6E3C-4F53-8766-16AE00D090D7}" destId="{14D7FC63-F1EE-4579-A105-33CA28D66A0B}" srcOrd="0" destOrd="0" presId="urn:microsoft.com/office/officeart/2005/8/layout/process1"/>
    <dgm:cxn modelId="{9DE705A2-8C27-48F4-90EF-84B69463660C}" srcId="{41AF8121-932E-444D-884B-68EC2266B447}" destId="{117A3128-324C-46CC-A794-F47718A16DE7}" srcOrd="0" destOrd="0" parTransId="{C88A6B7E-AE12-4C9E-830E-9EC603A72E7C}" sibTransId="{853AA4F6-69BE-45EE-B6B9-5CCA033729F6}"/>
    <dgm:cxn modelId="{76C4A081-6468-43B4-8DF4-01B479BEDD96}" srcId="{41AF8121-932E-444D-884B-68EC2266B447}" destId="{61BF1EDA-FF3B-4DF9-AF6A-9500E2355C4F}" srcOrd="4" destOrd="0" parTransId="{BCCCE2AC-BFF6-48CE-BCF2-679FE392F23E}" sibTransId="{659AF82A-289F-4887-9BE6-DC84E966BAE7}"/>
    <dgm:cxn modelId="{7D631515-87A3-48EB-887A-492F94709AEA}" type="presOf" srcId="{853AA4F6-69BE-45EE-B6B9-5CCA033729F6}" destId="{8E66253C-C185-4911-91CA-69C3AF18EA59}" srcOrd="0" destOrd="0" presId="urn:microsoft.com/office/officeart/2005/8/layout/process1"/>
    <dgm:cxn modelId="{9F7E5CD1-9470-466A-8F22-25D210C5277F}" type="presOf" srcId="{C7046C53-6986-461B-93EF-25F1B4EC2EA8}" destId="{87E3757A-CCB7-46C0-82BD-015BEBF61CA0}" srcOrd="0" destOrd="0" presId="urn:microsoft.com/office/officeart/2005/8/layout/process1"/>
    <dgm:cxn modelId="{F7378989-674C-4ADE-A14B-F3D406A418E5}" type="presOf" srcId="{25F84BF1-6E3C-4F53-8766-16AE00D090D7}" destId="{91DFF95E-2178-4AF9-AB0C-28121C7B6BAB}" srcOrd="1" destOrd="0" presId="urn:microsoft.com/office/officeart/2005/8/layout/process1"/>
    <dgm:cxn modelId="{32704B8F-3A81-4600-9BB7-DF0E867095AD}" type="presParOf" srcId="{BDABF505-7F82-42A1-A4D4-23AD6316FD67}" destId="{5507FFFE-F753-4954-AFD6-04CADD073794}" srcOrd="0" destOrd="0" presId="urn:microsoft.com/office/officeart/2005/8/layout/process1"/>
    <dgm:cxn modelId="{BA648A58-9D1C-4BD3-8CEE-6E6793103162}" type="presParOf" srcId="{BDABF505-7F82-42A1-A4D4-23AD6316FD67}" destId="{8E66253C-C185-4911-91CA-69C3AF18EA59}" srcOrd="1" destOrd="0" presId="urn:microsoft.com/office/officeart/2005/8/layout/process1"/>
    <dgm:cxn modelId="{7444023F-5C7B-425B-92FA-51D1DF484CDD}" type="presParOf" srcId="{8E66253C-C185-4911-91CA-69C3AF18EA59}" destId="{7669E250-0B55-4B23-969C-24DF02ECE98C}" srcOrd="0" destOrd="0" presId="urn:microsoft.com/office/officeart/2005/8/layout/process1"/>
    <dgm:cxn modelId="{624A44E8-B8A5-4608-8384-0D4D283C4430}" type="presParOf" srcId="{BDABF505-7F82-42A1-A4D4-23AD6316FD67}" destId="{D0FAD55F-72B4-40A5-81FF-045613942FA4}" srcOrd="2" destOrd="0" presId="urn:microsoft.com/office/officeart/2005/8/layout/process1"/>
    <dgm:cxn modelId="{A81F2E60-91BC-498F-B5D4-364B9A288954}" type="presParOf" srcId="{BDABF505-7F82-42A1-A4D4-23AD6316FD67}" destId="{14D7FC63-F1EE-4579-A105-33CA28D66A0B}" srcOrd="3" destOrd="0" presId="urn:microsoft.com/office/officeart/2005/8/layout/process1"/>
    <dgm:cxn modelId="{83522D96-E6D3-4407-86FF-C2B7B4DDC402}" type="presParOf" srcId="{14D7FC63-F1EE-4579-A105-33CA28D66A0B}" destId="{91DFF95E-2178-4AF9-AB0C-28121C7B6BAB}" srcOrd="0" destOrd="0" presId="urn:microsoft.com/office/officeart/2005/8/layout/process1"/>
    <dgm:cxn modelId="{3AA6BEA0-818B-4FEC-8718-85C063A20AF1}" type="presParOf" srcId="{BDABF505-7F82-42A1-A4D4-23AD6316FD67}" destId="{95C93300-B3C3-47D3-82A2-7B37B2CE2474}" srcOrd="4" destOrd="0" presId="urn:microsoft.com/office/officeart/2005/8/layout/process1"/>
    <dgm:cxn modelId="{93AE10C1-4CF1-41A9-BDAB-A0F42781D2BB}" type="presParOf" srcId="{BDABF505-7F82-42A1-A4D4-23AD6316FD67}" destId="{F6AEB9E2-85FA-4553-9BE3-637041C61781}" srcOrd="5" destOrd="0" presId="urn:microsoft.com/office/officeart/2005/8/layout/process1"/>
    <dgm:cxn modelId="{3F53460C-3F89-4832-A76C-4373BCAFC7E2}" type="presParOf" srcId="{F6AEB9E2-85FA-4553-9BE3-637041C61781}" destId="{0AF143CA-9E35-4C7B-8AEA-1697B39F354B}" srcOrd="0" destOrd="0" presId="urn:microsoft.com/office/officeart/2005/8/layout/process1"/>
    <dgm:cxn modelId="{18F33DB8-96CF-41B8-AE4D-436F5EE719B3}" type="presParOf" srcId="{BDABF505-7F82-42A1-A4D4-23AD6316FD67}" destId="{87E3757A-CCB7-46C0-82BD-015BEBF61CA0}" srcOrd="6" destOrd="0" presId="urn:microsoft.com/office/officeart/2005/8/layout/process1"/>
    <dgm:cxn modelId="{A5D337AC-12F7-4619-9F53-2F2FC26BDD5E}" type="presParOf" srcId="{BDABF505-7F82-42A1-A4D4-23AD6316FD67}" destId="{CC3A2DB6-9E28-4BE7-A069-22BD73958441}" srcOrd="7" destOrd="0" presId="urn:microsoft.com/office/officeart/2005/8/layout/process1"/>
    <dgm:cxn modelId="{21C952BD-D438-4DEF-B1BD-5D41482A68A3}" type="presParOf" srcId="{CC3A2DB6-9E28-4BE7-A069-22BD73958441}" destId="{DC9B5D35-863E-4D3D-B6CF-C8916D61F1FE}" srcOrd="0" destOrd="0" presId="urn:microsoft.com/office/officeart/2005/8/layout/process1"/>
    <dgm:cxn modelId="{D14DAA63-FAE9-4490-B164-EAAD1EE9204C}" type="presParOf" srcId="{BDABF505-7F82-42A1-A4D4-23AD6316FD67}" destId="{B053DF96-77DA-4C88-A35D-02DDA80A7C45}"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EF370-DC2A-4A59-9E45-39B4121B0910}">
      <dsp:nvSpPr>
        <dsp:cNvPr id="0" name=""/>
        <dsp:cNvSpPr/>
      </dsp:nvSpPr>
      <dsp:spPr>
        <a:xfrm>
          <a:off x="653472" y="0"/>
          <a:ext cx="7406022" cy="47525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875F3115-E444-4452-A60F-0B3CFBE6DA3A}">
      <dsp:nvSpPr>
        <dsp:cNvPr id="0" name=""/>
        <dsp:cNvSpPr/>
      </dsp:nvSpPr>
      <dsp:spPr>
        <a:xfrm>
          <a:off x="744"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CO" sz="1000" b="0" kern="1200" dirty="0"/>
            <a:t>Marcos de referencia </a:t>
          </a:r>
        </a:p>
      </dsp:txBody>
      <dsp:txXfrm>
        <a:off x="58999" y="1484013"/>
        <a:ext cx="1076843" cy="1784501"/>
      </dsp:txXfrm>
    </dsp:sp>
    <dsp:sp modelId="{AEEEB493-E75A-431C-8B81-CD56EE2A8F3B}">
      <dsp:nvSpPr>
        <dsp:cNvPr id="0" name=""/>
        <dsp:cNvSpPr/>
      </dsp:nvSpPr>
      <dsp:spPr>
        <a:xfrm>
          <a:off x="1253765"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Caracterización de la unidad de trabajo </a:t>
          </a:r>
          <a:endParaRPr lang="es-CO" sz="1200" kern="1200" dirty="0"/>
        </a:p>
      </dsp:txBody>
      <dsp:txXfrm>
        <a:off x="1312020" y="1484013"/>
        <a:ext cx="1076843" cy="1784501"/>
      </dsp:txXfrm>
    </dsp:sp>
    <dsp:sp modelId="{BDEF5D6B-2724-4AB7-8D95-F871EC528EEB}">
      <dsp:nvSpPr>
        <dsp:cNvPr id="0" name=""/>
        <dsp:cNvSpPr/>
      </dsp:nvSpPr>
      <dsp:spPr>
        <a:xfrm>
          <a:off x="2506786" y="1425758"/>
          <a:ext cx="1193353" cy="1901011"/>
        </a:xfrm>
        <a:prstGeom prst="roundRect">
          <a:avLst/>
        </a:prstGeom>
        <a:solidFill>
          <a:schemeClr val="accent1"/>
        </a:solidFill>
        <a:ln>
          <a:solidFill>
            <a:schemeClr val="accent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Identificación de los principales problemas existentes </a:t>
          </a:r>
          <a:endParaRPr lang="es-CO" sz="1200" kern="1200" dirty="0"/>
        </a:p>
      </dsp:txBody>
      <dsp:txXfrm>
        <a:off x="2565041" y="1484013"/>
        <a:ext cx="1076843" cy="1784501"/>
      </dsp:txXfrm>
    </dsp:sp>
    <dsp:sp modelId="{04DCA5F5-68A7-485A-9D50-9AC90B5041DE}">
      <dsp:nvSpPr>
        <dsp:cNvPr id="0" name=""/>
        <dsp:cNvSpPr/>
      </dsp:nvSpPr>
      <dsp:spPr>
        <a:xfrm>
          <a:off x="3759807"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Especificación de recursos </a:t>
          </a:r>
          <a:endParaRPr lang="es-CO" sz="1200" kern="1200" dirty="0"/>
        </a:p>
      </dsp:txBody>
      <dsp:txXfrm>
        <a:off x="3818062" y="1484013"/>
        <a:ext cx="1076843" cy="1784501"/>
      </dsp:txXfrm>
    </dsp:sp>
    <dsp:sp modelId="{49248CEE-CF93-4C3A-B8AA-3903FC8C9913}">
      <dsp:nvSpPr>
        <dsp:cNvPr id="0" name=""/>
        <dsp:cNvSpPr/>
      </dsp:nvSpPr>
      <dsp:spPr>
        <a:xfrm>
          <a:off x="5012828"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Jerarquización de problemas </a:t>
          </a:r>
          <a:endParaRPr lang="es-CO" sz="1200" kern="1200" dirty="0"/>
        </a:p>
      </dsp:txBody>
      <dsp:txXfrm>
        <a:off x="5071083" y="1484013"/>
        <a:ext cx="1076843" cy="1784501"/>
      </dsp:txXfrm>
    </dsp:sp>
    <dsp:sp modelId="{E37FEABE-C4DB-4B84-8389-C095C5D7A8D7}">
      <dsp:nvSpPr>
        <dsp:cNvPr id="0" name=""/>
        <dsp:cNvSpPr/>
      </dsp:nvSpPr>
      <dsp:spPr>
        <a:xfrm>
          <a:off x="6265849"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Estudio a profundidad</a:t>
          </a:r>
          <a:endParaRPr lang="es-CO" sz="1200" kern="1200" dirty="0"/>
        </a:p>
      </dsp:txBody>
      <dsp:txXfrm>
        <a:off x="6324104" y="1484013"/>
        <a:ext cx="1076843" cy="1784501"/>
      </dsp:txXfrm>
    </dsp:sp>
    <dsp:sp modelId="{232181A0-8A2D-4774-B1BB-88BFA862FF1E}">
      <dsp:nvSpPr>
        <dsp:cNvPr id="0" name=""/>
        <dsp:cNvSpPr/>
      </dsp:nvSpPr>
      <dsp:spPr>
        <a:xfrm>
          <a:off x="7518870" y="1425758"/>
          <a:ext cx="1193353" cy="1901011"/>
        </a:xfrm>
        <a:prstGeom prst="round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O" sz="1200" kern="1200"/>
            <a:t>Pronóstico </a:t>
          </a:r>
          <a:endParaRPr lang="es-CO" sz="1200" kern="1200" dirty="0"/>
        </a:p>
      </dsp:txBody>
      <dsp:txXfrm>
        <a:off x="7577125" y="1484013"/>
        <a:ext cx="1076843" cy="178450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944D7-9114-4422-90EF-CB228889A413}">
      <dsp:nvSpPr>
        <dsp:cNvPr id="0" name=""/>
        <dsp:cNvSpPr/>
      </dsp:nvSpPr>
      <dsp:spPr>
        <a:xfrm>
          <a:off x="0" y="0"/>
          <a:ext cx="6229134" cy="5994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a:solidFill>
                <a:schemeClr val="tx1"/>
              </a:solidFill>
              <a:latin typeface="Arial" panose="020B0604020202020204" pitchFamily="34" charset="0"/>
              <a:cs typeface="Arial" panose="020B0604020202020204" pitchFamily="34" charset="0"/>
            </a:rPr>
            <a:t>Catografía corporal </a:t>
          </a:r>
        </a:p>
      </dsp:txBody>
      <dsp:txXfrm>
        <a:off x="17558" y="17558"/>
        <a:ext cx="5512113" cy="564361"/>
      </dsp:txXfrm>
    </dsp:sp>
    <dsp:sp modelId="{92512953-E99F-4359-A47A-66F4909E620A}">
      <dsp:nvSpPr>
        <dsp:cNvPr id="0" name=""/>
        <dsp:cNvSpPr/>
      </dsp:nvSpPr>
      <dsp:spPr>
        <a:xfrm>
          <a:off x="465162" y="682737"/>
          <a:ext cx="6229134" cy="5994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a:solidFill>
                <a:schemeClr val="tx1"/>
              </a:solidFill>
              <a:latin typeface="Arial" panose="020B0604020202020204" pitchFamily="34" charset="0"/>
              <a:cs typeface="Arial" panose="020B0604020202020204" pitchFamily="34" charset="0"/>
            </a:rPr>
            <a:t>La hoja del autoestima </a:t>
          </a:r>
        </a:p>
      </dsp:txBody>
      <dsp:txXfrm>
        <a:off x="482720" y="700295"/>
        <a:ext cx="5339195" cy="564361"/>
      </dsp:txXfrm>
    </dsp:sp>
    <dsp:sp modelId="{A88EB858-C42D-4BF6-A3F8-50ADE1913D23}">
      <dsp:nvSpPr>
        <dsp:cNvPr id="0" name=""/>
        <dsp:cNvSpPr/>
      </dsp:nvSpPr>
      <dsp:spPr>
        <a:xfrm>
          <a:off x="930325" y="1365475"/>
          <a:ext cx="6229134" cy="5994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a:solidFill>
                <a:schemeClr val="tx1"/>
              </a:solidFill>
              <a:latin typeface="Arial" panose="020B0604020202020204" pitchFamily="34" charset="0"/>
              <a:cs typeface="Arial" panose="020B0604020202020204" pitchFamily="34" charset="0"/>
            </a:rPr>
            <a:t>Autoeficacia 		</a:t>
          </a:r>
        </a:p>
      </dsp:txBody>
      <dsp:txXfrm>
        <a:off x="947883" y="1383033"/>
        <a:ext cx="5339195" cy="564361"/>
      </dsp:txXfrm>
    </dsp:sp>
    <dsp:sp modelId="{CB201AFC-358A-4099-A002-2D3385F97B0F}">
      <dsp:nvSpPr>
        <dsp:cNvPr id="0" name=""/>
        <dsp:cNvSpPr/>
      </dsp:nvSpPr>
      <dsp:spPr>
        <a:xfrm>
          <a:off x="1395487" y="2048213"/>
          <a:ext cx="6229134" cy="5994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a:solidFill>
                <a:schemeClr val="tx1"/>
              </a:solidFill>
              <a:latin typeface="Arial" panose="020B0604020202020204" pitchFamily="34" charset="0"/>
              <a:cs typeface="Arial" panose="020B0604020202020204" pitchFamily="34" charset="0"/>
            </a:rPr>
            <a:t>Autoesquemas (Autobiografía)</a:t>
          </a:r>
        </a:p>
      </dsp:txBody>
      <dsp:txXfrm>
        <a:off x="1413045" y="2065771"/>
        <a:ext cx="5339195" cy="564361"/>
      </dsp:txXfrm>
    </dsp:sp>
    <dsp:sp modelId="{89BBE3C8-9655-454C-AC7D-10D57A09A88A}">
      <dsp:nvSpPr>
        <dsp:cNvPr id="0" name=""/>
        <dsp:cNvSpPr/>
      </dsp:nvSpPr>
      <dsp:spPr>
        <a:xfrm>
          <a:off x="1860650" y="2724057"/>
          <a:ext cx="6229134" cy="5994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a:solidFill>
                <a:schemeClr val="tx1"/>
              </a:solidFill>
              <a:latin typeface="Arial" panose="020B0604020202020204" pitchFamily="34" charset="0"/>
              <a:cs typeface="Arial" panose="020B0604020202020204" pitchFamily="34" charset="0"/>
            </a:rPr>
            <a:t>Linea de vida </a:t>
          </a:r>
        </a:p>
      </dsp:txBody>
      <dsp:txXfrm>
        <a:off x="1878208" y="2741615"/>
        <a:ext cx="5339195" cy="564361"/>
      </dsp:txXfrm>
    </dsp:sp>
    <dsp:sp modelId="{FE51C590-6B5E-4CB8-853F-085A337CEDCF}">
      <dsp:nvSpPr>
        <dsp:cNvPr id="0" name=""/>
        <dsp:cNvSpPr/>
      </dsp:nvSpPr>
      <dsp:spPr>
        <a:xfrm>
          <a:off x="5839474" y="437951"/>
          <a:ext cx="389660" cy="38966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s-ES" sz="1700" kern="1200"/>
        </a:p>
      </dsp:txBody>
      <dsp:txXfrm>
        <a:off x="5927147" y="437951"/>
        <a:ext cx="214314" cy="293219"/>
      </dsp:txXfrm>
    </dsp:sp>
    <dsp:sp modelId="{8C189AE0-A5DB-4730-8944-AAA36A259786}">
      <dsp:nvSpPr>
        <dsp:cNvPr id="0" name=""/>
        <dsp:cNvSpPr/>
      </dsp:nvSpPr>
      <dsp:spPr>
        <a:xfrm>
          <a:off x="6304636" y="1120689"/>
          <a:ext cx="389660" cy="38966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s-ES" sz="1700" kern="1200"/>
        </a:p>
      </dsp:txBody>
      <dsp:txXfrm>
        <a:off x="6392309" y="1120689"/>
        <a:ext cx="214314" cy="293219"/>
      </dsp:txXfrm>
    </dsp:sp>
    <dsp:sp modelId="{EB4936DE-42ED-42DD-A72E-F30DAAECF6FE}">
      <dsp:nvSpPr>
        <dsp:cNvPr id="0" name=""/>
        <dsp:cNvSpPr/>
      </dsp:nvSpPr>
      <dsp:spPr>
        <a:xfrm>
          <a:off x="6769799" y="1793436"/>
          <a:ext cx="389660" cy="38966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s-ES" sz="1700" kern="1200"/>
        </a:p>
      </dsp:txBody>
      <dsp:txXfrm>
        <a:off x="6857472" y="1793436"/>
        <a:ext cx="214314" cy="293219"/>
      </dsp:txXfrm>
    </dsp:sp>
    <dsp:sp modelId="{0082A207-A124-416B-8163-9FB00E7690C1}">
      <dsp:nvSpPr>
        <dsp:cNvPr id="0" name=""/>
        <dsp:cNvSpPr/>
      </dsp:nvSpPr>
      <dsp:spPr>
        <a:xfrm>
          <a:off x="7234962" y="2482834"/>
          <a:ext cx="389660" cy="38966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s-ES" sz="1700" kern="1200"/>
        </a:p>
      </dsp:txBody>
      <dsp:txXfrm>
        <a:off x="7322635" y="2482834"/>
        <a:ext cx="214314" cy="29321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099E25-270E-4981-84E4-74F22ABBCF76}">
      <dsp:nvSpPr>
        <dsp:cNvPr id="0" name=""/>
        <dsp:cNvSpPr/>
      </dsp:nvSpPr>
      <dsp:spPr>
        <a:xfrm>
          <a:off x="0" y="0"/>
          <a:ext cx="6409999" cy="6598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 sz="2900" kern="1200" dirty="0">
              <a:solidFill>
                <a:schemeClr val="tx1"/>
              </a:solidFill>
              <a:latin typeface="Arial" panose="020B0604020202020204" pitchFamily="34" charset="0"/>
              <a:cs typeface="Arial" panose="020B0604020202020204" pitchFamily="34" charset="0"/>
            </a:rPr>
            <a:t>Inventario de vida 	</a:t>
          </a:r>
        </a:p>
      </dsp:txBody>
      <dsp:txXfrm>
        <a:off x="19327" y="19327"/>
        <a:ext cx="5620734" cy="621223"/>
      </dsp:txXfrm>
    </dsp:sp>
    <dsp:sp modelId="{46E07FB2-8FEF-4E28-92C9-AF48C3F975AE}">
      <dsp:nvSpPr>
        <dsp:cNvPr id="0" name=""/>
        <dsp:cNvSpPr/>
      </dsp:nvSpPr>
      <dsp:spPr>
        <a:xfrm>
          <a:off x="478668" y="751527"/>
          <a:ext cx="6409999" cy="6598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 sz="2900" kern="1200" dirty="0">
              <a:solidFill>
                <a:schemeClr val="tx1"/>
              </a:solidFill>
              <a:latin typeface="Arial" panose="020B0604020202020204" pitchFamily="34" charset="0"/>
              <a:cs typeface="Arial" panose="020B0604020202020204" pitchFamily="34" charset="0"/>
            </a:rPr>
            <a:t>Mapa de metas</a:t>
          </a:r>
        </a:p>
      </dsp:txBody>
      <dsp:txXfrm>
        <a:off x="497995" y="770854"/>
        <a:ext cx="5463756" cy="621223"/>
      </dsp:txXfrm>
    </dsp:sp>
    <dsp:sp modelId="{563CDB38-D210-4F18-9314-F9BC67C26B79}">
      <dsp:nvSpPr>
        <dsp:cNvPr id="0" name=""/>
        <dsp:cNvSpPr/>
      </dsp:nvSpPr>
      <dsp:spPr>
        <a:xfrm>
          <a:off x="957337" y="1503055"/>
          <a:ext cx="6409999" cy="6598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 sz="2900" kern="1200" dirty="0">
              <a:solidFill>
                <a:schemeClr val="tx1"/>
              </a:solidFill>
              <a:latin typeface="Arial" panose="020B0604020202020204" pitchFamily="34" charset="0"/>
              <a:cs typeface="Arial" panose="020B0604020202020204" pitchFamily="34" charset="0"/>
            </a:rPr>
            <a:t>Mi inclinación vocacional</a:t>
          </a:r>
        </a:p>
      </dsp:txBody>
      <dsp:txXfrm>
        <a:off x="976664" y="1522382"/>
        <a:ext cx="5463756" cy="621223"/>
      </dsp:txXfrm>
    </dsp:sp>
    <dsp:sp modelId="{70AACD1B-4B10-4D65-AF4F-9FDCB997514B}">
      <dsp:nvSpPr>
        <dsp:cNvPr id="0" name=""/>
        <dsp:cNvSpPr/>
      </dsp:nvSpPr>
      <dsp:spPr>
        <a:xfrm>
          <a:off x="1436006" y="2254582"/>
          <a:ext cx="6409999" cy="6598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 sz="2900" kern="1200" dirty="0">
              <a:solidFill>
                <a:schemeClr val="tx1"/>
              </a:solidFill>
              <a:latin typeface="Arial" panose="020B0604020202020204" pitchFamily="34" charset="0"/>
              <a:cs typeface="Arial" panose="020B0604020202020204" pitchFamily="34" charset="0"/>
            </a:rPr>
            <a:t>Mis miedos a futuro	</a:t>
          </a:r>
        </a:p>
      </dsp:txBody>
      <dsp:txXfrm>
        <a:off x="1455333" y="2273909"/>
        <a:ext cx="5463756" cy="621223"/>
      </dsp:txXfrm>
    </dsp:sp>
    <dsp:sp modelId="{B8118BEC-CD3B-499A-920B-D60F5029F6FE}">
      <dsp:nvSpPr>
        <dsp:cNvPr id="0" name=""/>
        <dsp:cNvSpPr/>
      </dsp:nvSpPr>
      <dsp:spPr>
        <a:xfrm>
          <a:off x="1914675" y="3006110"/>
          <a:ext cx="6409999" cy="65987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ES" sz="2900" kern="1200" dirty="0">
              <a:solidFill>
                <a:schemeClr val="tx1"/>
              </a:solidFill>
              <a:latin typeface="Arial" panose="020B0604020202020204" pitchFamily="34" charset="0"/>
              <a:cs typeface="Arial" panose="020B0604020202020204" pitchFamily="34" charset="0"/>
            </a:rPr>
            <a:t>Mi nuevo proyecto de vida </a:t>
          </a:r>
        </a:p>
      </dsp:txBody>
      <dsp:txXfrm>
        <a:off x="1934002" y="3025437"/>
        <a:ext cx="5463756" cy="621223"/>
      </dsp:txXfrm>
    </dsp:sp>
    <dsp:sp modelId="{9F0E3D48-99A6-445D-8150-A63DB263A5E8}">
      <dsp:nvSpPr>
        <dsp:cNvPr id="0" name=""/>
        <dsp:cNvSpPr/>
      </dsp:nvSpPr>
      <dsp:spPr>
        <a:xfrm>
          <a:off x="5981079" y="482077"/>
          <a:ext cx="428920" cy="42892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s-ES" sz="1900" kern="1200"/>
        </a:p>
      </dsp:txBody>
      <dsp:txXfrm>
        <a:off x="6077586" y="482077"/>
        <a:ext cx="235906" cy="322762"/>
      </dsp:txXfrm>
    </dsp:sp>
    <dsp:sp modelId="{CB70CA84-7BBE-4D28-A838-2517B2355C81}">
      <dsp:nvSpPr>
        <dsp:cNvPr id="0" name=""/>
        <dsp:cNvSpPr/>
      </dsp:nvSpPr>
      <dsp:spPr>
        <a:xfrm>
          <a:off x="6459747" y="1233604"/>
          <a:ext cx="428920" cy="42892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s-ES" sz="1900" kern="1200"/>
        </a:p>
      </dsp:txBody>
      <dsp:txXfrm>
        <a:off x="6556254" y="1233604"/>
        <a:ext cx="235906" cy="322762"/>
      </dsp:txXfrm>
    </dsp:sp>
    <dsp:sp modelId="{4D3D89B9-DE87-40D2-8E26-699FAD60624B}">
      <dsp:nvSpPr>
        <dsp:cNvPr id="0" name=""/>
        <dsp:cNvSpPr/>
      </dsp:nvSpPr>
      <dsp:spPr>
        <a:xfrm>
          <a:off x="6938416" y="1974134"/>
          <a:ext cx="428920" cy="42892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s-ES" sz="1900" kern="1200"/>
        </a:p>
      </dsp:txBody>
      <dsp:txXfrm>
        <a:off x="7034923" y="1974134"/>
        <a:ext cx="235906" cy="322762"/>
      </dsp:txXfrm>
    </dsp:sp>
    <dsp:sp modelId="{1D3C31FE-2819-42BB-A9A6-422F48FB2148}">
      <dsp:nvSpPr>
        <dsp:cNvPr id="0" name=""/>
        <dsp:cNvSpPr/>
      </dsp:nvSpPr>
      <dsp:spPr>
        <a:xfrm>
          <a:off x="7417085" y="2732994"/>
          <a:ext cx="428920" cy="428920"/>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s-ES" sz="1900" kern="1200"/>
        </a:p>
      </dsp:txBody>
      <dsp:txXfrm>
        <a:off x="7513592" y="2732994"/>
        <a:ext cx="235906" cy="3227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4971D-7D43-4561-908C-E9C0691A580D}">
      <dsp:nvSpPr>
        <dsp:cNvPr id="0" name=""/>
        <dsp:cNvSpPr/>
      </dsp:nvSpPr>
      <dsp:spPr>
        <a:xfrm>
          <a:off x="0" y="171035"/>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096842-E009-4FF1-BAB6-00B3AD1B7326}">
      <dsp:nvSpPr>
        <dsp:cNvPr id="0" name=""/>
        <dsp:cNvSpPr/>
      </dsp:nvSpPr>
      <dsp:spPr>
        <a:xfrm>
          <a:off x="417646" y="48779"/>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kern="1200" dirty="0">
              <a:latin typeface="Arial" panose="020B0604020202020204" pitchFamily="34" charset="0"/>
              <a:cs typeface="Arial" panose="020B0604020202020204" pitchFamily="34" charset="0"/>
            </a:rPr>
            <a:t>Convención sobre los derechos del niño.  </a:t>
          </a:r>
          <a:r>
            <a:rPr lang="es-CO" sz="1200" b="0" kern="1200" dirty="0">
              <a:latin typeface="Arial" panose="020B0604020202020204" pitchFamily="34" charset="0"/>
              <a:cs typeface="Arial" panose="020B0604020202020204" pitchFamily="34" charset="0"/>
            </a:rPr>
            <a:t>LEY Nº 23.849.</a:t>
          </a:r>
        </a:p>
      </dsp:txBody>
      <dsp:txXfrm>
        <a:off x="437821" y="68954"/>
        <a:ext cx="5806699" cy="372930"/>
      </dsp:txXfrm>
    </dsp:sp>
    <dsp:sp modelId="{BBB0912D-EF8D-41F5-A0D8-D28ED8093610}">
      <dsp:nvSpPr>
        <dsp:cNvPr id="0" name=""/>
        <dsp:cNvSpPr/>
      </dsp:nvSpPr>
      <dsp:spPr>
        <a:xfrm>
          <a:off x="0" y="890460"/>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B630D0-A84D-46A0-816C-0891A6F302EB}">
      <dsp:nvSpPr>
        <dsp:cNvPr id="0" name=""/>
        <dsp:cNvSpPr/>
      </dsp:nvSpPr>
      <dsp:spPr>
        <a:xfrm>
          <a:off x="417646" y="683819"/>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Convención Iberoamericana de derechos de los jóvenes.</a:t>
          </a:r>
        </a:p>
      </dsp:txBody>
      <dsp:txXfrm>
        <a:off x="437821" y="703994"/>
        <a:ext cx="5806699" cy="372930"/>
      </dsp:txXfrm>
    </dsp:sp>
    <dsp:sp modelId="{CF81B8B1-EBC2-4760-8A49-1735A5614627}">
      <dsp:nvSpPr>
        <dsp:cNvPr id="0" name=""/>
        <dsp:cNvSpPr/>
      </dsp:nvSpPr>
      <dsp:spPr>
        <a:xfrm>
          <a:off x="0" y="1525500"/>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B5D869-087E-49A2-97E0-2DB899160322}">
      <dsp:nvSpPr>
        <dsp:cNvPr id="0" name=""/>
        <dsp:cNvSpPr/>
      </dsp:nvSpPr>
      <dsp:spPr>
        <a:xfrm>
          <a:off x="417646" y="1318860"/>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Constitución política de Colombia.</a:t>
          </a:r>
        </a:p>
      </dsp:txBody>
      <dsp:txXfrm>
        <a:off x="437821" y="1339035"/>
        <a:ext cx="5806699" cy="372930"/>
      </dsp:txXfrm>
    </dsp:sp>
    <dsp:sp modelId="{4DB3867C-7A88-4313-8C69-57FCE86174BE}">
      <dsp:nvSpPr>
        <dsp:cNvPr id="0" name=""/>
        <dsp:cNvSpPr/>
      </dsp:nvSpPr>
      <dsp:spPr>
        <a:xfrm>
          <a:off x="0" y="2160540"/>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3BC0C4-9E69-47F3-9484-AC71382C3365}">
      <dsp:nvSpPr>
        <dsp:cNvPr id="0" name=""/>
        <dsp:cNvSpPr/>
      </dsp:nvSpPr>
      <dsp:spPr>
        <a:xfrm>
          <a:off x="417646" y="1953900"/>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Ley general de educación.</a:t>
          </a:r>
        </a:p>
      </dsp:txBody>
      <dsp:txXfrm>
        <a:off x="437821" y="1974075"/>
        <a:ext cx="5806699" cy="372930"/>
      </dsp:txXfrm>
    </dsp:sp>
    <dsp:sp modelId="{2505D111-E275-4959-B566-98F8B5C9DEA3}">
      <dsp:nvSpPr>
        <dsp:cNvPr id="0" name=""/>
        <dsp:cNvSpPr/>
      </dsp:nvSpPr>
      <dsp:spPr>
        <a:xfrm>
          <a:off x="0" y="2795580"/>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7741C3-829D-45FB-B252-345879BC4EFB}">
      <dsp:nvSpPr>
        <dsp:cNvPr id="0" name=""/>
        <dsp:cNvSpPr/>
      </dsp:nvSpPr>
      <dsp:spPr>
        <a:xfrm>
          <a:off x="417646" y="2588939"/>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Ley 1620 de 2013.</a:t>
          </a:r>
        </a:p>
      </dsp:txBody>
      <dsp:txXfrm>
        <a:off x="437821" y="2609114"/>
        <a:ext cx="5806699" cy="372930"/>
      </dsp:txXfrm>
    </dsp:sp>
    <dsp:sp modelId="{51020C98-5AE5-47F6-A0AC-490E18492BAC}">
      <dsp:nvSpPr>
        <dsp:cNvPr id="0" name=""/>
        <dsp:cNvSpPr/>
      </dsp:nvSpPr>
      <dsp:spPr>
        <a:xfrm>
          <a:off x="0" y="3430620"/>
          <a:ext cx="8352928" cy="3528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A06F8C-6241-4A73-A915-423FA241EA66}">
      <dsp:nvSpPr>
        <dsp:cNvPr id="0" name=""/>
        <dsp:cNvSpPr/>
      </dsp:nvSpPr>
      <dsp:spPr>
        <a:xfrm>
          <a:off x="417646" y="3223980"/>
          <a:ext cx="5847049" cy="41328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Ley 1098 de 2006.</a:t>
          </a:r>
          <a:endParaRPr lang="es-ES" sz="1200" kern="1200" dirty="0"/>
        </a:p>
      </dsp:txBody>
      <dsp:txXfrm>
        <a:off x="437821" y="3244155"/>
        <a:ext cx="5806699"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7C21C-A51D-4F2C-9E66-885DA9CBEC6E}">
      <dsp:nvSpPr>
        <dsp:cNvPr id="0" name=""/>
        <dsp:cNvSpPr/>
      </dsp:nvSpPr>
      <dsp:spPr>
        <a:xfrm>
          <a:off x="0" y="293007"/>
          <a:ext cx="8064896" cy="4284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4EBE53-2DB7-430A-BB99-38EA7784A3CD}">
      <dsp:nvSpPr>
        <dsp:cNvPr id="0" name=""/>
        <dsp:cNvSpPr/>
      </dsp:nvSpPr>
      <dsp:spPr>
        <a:xfrm>
          <a:off x="403244" y="42087"/>
          <a:ext cx="5645427" cy="50184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Decreto 1860 de agosto 3 de 1994</a:t>
          </a:r>
          <a:endParaRPr lang="es-ES" sz="1200" kern="1200" dirty="0"/>
        </a:p>
      </dsp:txBody>
      <dsp:txXfrm>
        <a:off x="427742" y="66585"/>
        <a:ext cx="5596431" cy="452844"/>
      </dsp:txXfrm>
    </dsp:sp>
    <dsp:sp modelId="{9C7F1DCE-E5C0-492F-9C67-C18DE9CBB363}">
      <dsp:nvSpPr>
        <dsp:cNvPr id="0" name=""/>
        <dsp:cNvSpPr/>
      </dsp:nvSpPr>
      <dsp:spPr>
        <a:xfrm>
          <a:off x="0" y="1064127"/>
          <a:ext cx="8064896" cy="4284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275525-FA79-44D6-B00D-42B5B3A0B889}">
      <dsp:nvSpPr>
        <dsp:cNvPr id="0" name=""/>
        <dsp:cNvSpPr/>
      </dsp:nvSpPr>
      <dsp:spPr>
        <a:xfrm>
          <a:off x="403244" y="813207"/>
          <a:ext cx="5645427" cy="50184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CO" sz="1200" b="0" kern="1200" dirty="0">
              <a:latin typeface="Arial" panose="020B0604020202020204" pitchFamily="34" charset="0"/>
              <a:cs typeface="Arial" panose="020B0604020202020204" pitchFamily="34" charset="0"/>
            </a:rPr>
            <a:t>Decreto 1290 de 2009</a:t>
          </a:r>
        </a:p>
      </dsp:txBody>
      <dsp:txXfrm>
        <a:off x="427742" y="837705"/>
        <a:ext cx="5596431" cy="452844"/>
      </dsp:txXfrm>
    </dsp:sp>
    <dsp:sp modelId="{872EAC66-57AF-4DC3-9F23-E762230BA017}">
      <dsp:nvSpPr>
        <dsp:cNvPr id="0" name=""/>
        <dsp:cNvSpPr/>
      </dsp:nvSpPr>
      <dsp:spPr>
        <a:xfrm>
          <a:off x="0" y="1835248"/>
          <a:ext cx="8064896" cy="4284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493B07-840F-4A7D-85C8-838C08C21287}">
      <dsp:nvSpPr>
        <dsp:cNvPr id="0" name=""/>
        <dsp:cNvSpPr/>
      </dsp:nvSpPr>
      <dsp:spPr>
        <a:xfrm>
          <a:off x="403244" y="1584327"/>
          <a:ext cx="5645427" cy="50184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ES" sz="1200" b="0" kern="1200" dirty="0">
              <a:solidFill>
                <a:schemeClr val="tx1"/>
              </a:solidFill>
              <a:latin typeface="Arial" panose="020B0604020202020204" pitchFamily="34" charset="0"/>
              <a:cs typeface="Arial" panose="020B0604020202020204" pitchFamily="34" charset="0"/>
            </a:rPr>
            <a:t>Politica nacional de infancia y adolescencia 2018-2030</a:t>
          </a:r>
        </a:p>
      </dsp:txBody>
      <dsp:txXfrm>
        <a:off x="427742" y="1608825"/>
        <a:ext cx="5596431" cy="452844"/>
      </dsp:txXfrm>
    </dsp:sp>
    <dsp:sp modelId="{8A6547AF-C052-4C6B-92CD-0A97D4B51E56}">
      <dsp:nvSpPr>
        <dsp:cNvPr id="0" name=""/>
        <dsp:cNvSpPr/>
      </dsp:nvSpPr>
      <dsp:spPr>
        <a:xfrm>
          <a:off x="0" y="2606368"/>
          <a:ext cx="8064896" cy="4284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1EB33D-25DC-41B5-922C-89157FB9D660}">
      <dsp:nvSpPr>
        <dsp:cNvPr id="0" name=""/>
        <dsp:cNvSpPr/>
      </dsp:nvSpPr>
      <dsp:spPr>
        <a:xfrm>
          <a:off x="403244" y="2355448"/>
          <a:ext cx="5645427" cy="50184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ES" sz="1200" kern="1200" dirty="0">
              <a:latin typeface="Arial" panose="020B0604020202020204" pitchFamily="34" charset="0"/>
              <a:cs typeface="Arial" panose="020B0604020202020204" pitchFamily="34" charset="0"/>
            </a:rPr>
            <a:t>Politica pública de juventud del distrito </a:t>
          </a:r>
        </a:p>
      </dsp:txBody>
      <dsp:txXfrm>
        <a:off x="427742" y="2379946"/>
        <a:ext cx="5596431" cy="452844"/>
      </dsp:txXfrm>
    </dsp:sp>
    <dsp:sp modelId="{2010A707-287B-48C3-AA2E-A98CC9DAACF8}">
      <dsp:nvSpPr>
        <dsp:cNvPr id="0" name=""/>
        <dsp:cNvSpPr/>
      </dsp:nvSpPr>
      <dsp:spPr>
        <a:xfrm>
          <a:off x="0" y="3377488"/>
          <a:ext cx="8064896" cy="428400"/>
        </a:xfrm>
        <a:prstGeom prst="rect">
          <a:avLst/>
        </a:prstGeom>
        <a:solidFill>
          <a:schemeClr val="dk1">
            <a:alpha val="90000"/>
            <a:tint val="40000"/>
            <a:hueOff val="0"/>
            <a:satOff val="0"/>
            <a:lumOff val="0"/>
            <a:alphaOff val="0"/>
          </a:schemeClr>
        </a:solidFill>
        <a:ln w="158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2F8B6D-857C-4C37-A659-B2BA522E5964}">
      <dsp:nvSpPr>
        <dsp:cNvPr id="0" name=""/>
        <dsp:cNvSpPr/>
      </dsp:nvSpPr>
      <dsp:spPr>
        <a:xfrm>
          <a:off x="403244" y="3126568"/>
          <a:ext cx="5645427" cy="50184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ES" sz="1200" kern="1200" dirty="0">
              <a:latin typeface="Arial" panose="020B0604020202020204" pitchFamily="34" charset="0"/>
              <a:cs typeface="Arial" panose="020B0604020202020204" pitchFamily="34" charset="0"/>
            </a:rPr>
            <a:t>Plan de desarrollo 2016-2020 Bogotá mejor para todos. </a:t>
          </a:r>
        </a:p>
      </dsp:txBody>
      <dsp:txXfrm>
        <a:off x="427742" y="3151066"/>
        <a:ext cx="5596431" cy="4528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DF95E-C8B2-4C3F-94B1-D62ECBAF7AB0}">
      <dsp:nvSpPr>
        <dsp:cNvPr id="0" name=""/>
        <dsp:cNvSpPr/>
      </dsp:nvSpPr>
      <dsp:spPr>
        <a:xfrm rot="5400000">
          <a:off x="-206783" y="208370"/>
          <a:ext cx="1378559" cy="964991"/>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solidFill>
                <a:schemeClr val="tx1"/>
              </a:solidFill>
              <a:latin typeface="Arial" panose="020B0604020202020204" pitchFamily="34" charset="0"/>
              <a:cs typeface="Arial" panose="020B0604020202020204" pitchFamily="34" charset="0"/>
            </a:rPr>
            <a:t>Enfoque </a:t>
          </a:r>
          <a:r>
            <a:rPr lang="es-ES" sz="1400" kern="1200" dirty="0">
              <a:solidFill>
                <a:schemeClr val="tx1"/>
              </a:solidFill>
              <a:latin typeface="Arial" panose="020B0604020202020204" pitchFamily="34" charset="0"/>
              <a:cs typeface="Arial" panose="020B0604020202020204" pitchFamily="34" charset="0"/>
            </a:rPr>
            <a:t>humanista</a:t>
          </a:r>
          <a:endParaRPr lang="es-ES" sz="1300" kern="1200" dirty="0">
            <a:solidFill>
              <a:schemeClr val="tx1"/>
            </a:solidFill>
            <a:latin typeface="Arial" panose="020B0604020202020204" pitchFamily="34" charset="0"/>
            <a:cs typeface="Arial" panose="020B0604020202020204" pitchFamily="34" charset="0"/>
          </a:endParaRPr>
        </a:p>
      </dsp:txBody>
      <dsp:txXfrm rot="-5400000">
        <a:off x="2" y="484082"/>
        <a:ext cx="964991" cy="413568"/>
      </dsp:txXfrm>
    </dsp:sp>
    <dsp:sp modelId="{99535478-2D93-4279-B218-8CD30CABD7D1}">
      <dsp:nvSpPr>
        <dsp:cNvPr id="0" name=""/>
        <dsp:cNvSpPr/>
      </dsp:nvSpPr>
      <dsp:spPr>
        <a:xfrm rot="5400000">
          <a:off x="4390947" y="-3424369"/>
          <a:ext cx="896063" cy="7747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S" sz="1100" kern="1200" dirty="0">
              <a:latin typeface="Arial" panose="020B0604020202020204" pitchFamily="34" charset="0"/>
              <a:cs typeface="Arial" panose="020B0604020202020204" pitchFamily="34" charset="0"/>
            </a:rPr>
            <a:t>Se centra en la persona como un sujeto capaz de tomar sus propias decisiones a traves del desarrollo de sus capacidades y habilidades. </a:t>
          </a:r>
        </a:p>
        <a:p>
          <a:pPr marL="57150" lvl="1" indent="-57150" algn="l" defTabSz="488950">
            <a:lnSpc>
              <a:spcPct val="90000"/>
            </a:lnSpc>
            <a:spcBef>
              <a:spcPct val="0"/>
            </a:spcBef>
            <a:spcAft>
              <a:spcPct val="15000"/>
            </a:spcAft>
            <a:buChar char="••"/>
          </a:pPr>
          <a:r>
            <a:rPr lang="es-ES" sz="1100" kern="1200" dirty="0">
              <a:latin typeface="Arial" panose="020B0604020202020204" pitchFamily="34" charset="0"/>
              <a:cs typeface="Arial" panose="020B0604020202020204" pitchFamily="34" charset="0"/>
            </a:rPr>
            <a:t>Dimensión pensante </a:t>
          </a:r>
          <a:r>
            <a:rPr lang="es-ES" sz="1100" kern="1200" dirty="0" smtClean="0">
              <a:latin typeface="Arial" panose="020B0604020202020204" pitchFamily="34" charset="0"/>
              <a:cs typeface="Arial" panose="020B0604020202020204" pitchFamily="34" charset="0"/>
            </a:rPr>
            <a:t> </a:t>
          </a:r>
          <a:r>
            <a:rPr lang="es-ES" sz="1100" kern="1200" dirty="0">
              <a:latin typeface="Arial" panose="020B0604020202020204" pitchFamily="34" charset="0"/>
              <a:cs typeface="Arial" panose="020B0604020202020204" pitchFamily="34" charset="0"/>
            </a:rPr>
            <a:t>y reflexiva de las personas, para generar un cambio que no sea impuesto y  garantizar su perdurabilidad</a:t>
          </a:r>
        </a:p>
        <a:p>
          <a:pPr marL="57150" lvl="1" indent="-57150" algn="l" defTabSz="488950">
            <a:lnSpc>
              <a:spcPct val="90000"/>
            </a:lnSpc>
            <a:spcBef>
              <a:spcPct val="0"/>
            </a:spcBef>
            <a:spcAft>
              <a:spcPct val="15000"/>
            </a:spcAft>
            <a:buChar char="••"/>
          </a:pPr>
          <a:r>
            <a:rPr lang="es-ES" sz="1100" kern="1200" dirty="0">
              <a:latin typeface="Arial" panose="020B0604020202020204" pitchFamily="34" charset="0"/>
              <a:cs typeface="Arial" panose="020B0604020202020204" pitchFamily="34" charset="0"/>
            </a:rPr>
            <a:t>Viscarret 2007</a:t>
          </a:r>
        </a:p>
      </dsp:txBody>
      <dsp:txXfrm rot="-5400000">
        <a:off x="964991" y="45329"/>
        <a:ext cx="7704234" cy="808579"/>
      </dsp:txXfrm>
    </dsp:sp>
    <dsp:sp modelId="{03BAD530-BD21-4540-8449-9C74332A6744}">
      <dsp:nvSpPr>
        <dsp:cNvPr id="0" name=""/>
        <dsp:cNvSpPr/>
      </dsp:nvSpPr>
      <dsp:spPr>
        <a:xfrm rot="5400000">
          <a:off x="-206783" y="1389712"/>
          <a:ext cx="1378559" cy="964991"/>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a:solidFill>
                <a:schemeClr val="tx1"/>
              </a:solidFill>
              <a:latin typeface="Arial" panose="020B0604020202020204" pitchFamily="34" charset="0"/>
              <a:cs typeface="Arial" panose="020B0604020202020204" pitchFamily="34" charset="0"/>
            </a:rPr>
            <a:t>Modelo</a:t>
          </a:r>
          <a:r>
            <a:rPr lang="es-ES" sz="1300" kern="1200" dirty="0">
              <a:solidFill>
                <a:schemeClr val="tx1"/>
              </a:solidFill>
              <a:latin typeface="Arial" panose="020B0604020202020204" pitchFamily="34" charset="0"/>
              <a:cs typeface="Arial" panose="020B0604020202020204" pitchFamily="34" charset="0"/>
            </a:rPr>
            <a:t> de participación </a:t>
          </a:r>
        </a:p>
      </dsp:txBody>
      <dsp:txXfrm rot="-5400000">
        <a:off x="2" y="1665424"/>
        <a:ext cx="964991" cy="413568"/>
      </dsp:txXfrm>
    </dsp:sp>
    <dsp:sp modelId="{EC349D26-1D07-4674-9657-102DD08693C5}">
      <dsp:nvSpPr>
        <dsp:cNvPr id="0" name=""/>
        <dsp:cNvSpPr/>
      </dsp:nvSpPr>
      <dsp:spPr>
        <a:xfrm rot="5400000">
          <a:off x="4390947" y="-2243028"/>
          <a:ext cx="896063" cy="7747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S" sz="1100" kern="1200" dirty="0">
              <a:latin typeface="Arial" panose="020B0604020202020204" pitchFamily="34" charset="0"/>
              <a:cs typeface="Arial" panose="020B0604020202020204" pitchFamily="34" charset="0"/>
            </a:rPr>
            <a:t>Reconocimiento del sujeto como construtor e influyente de su realidad, recalcando la educación como prinncipio fundamenal del progreso de la sociedad. PEI 2017-2021</a:t>
          </a:r>
        </a:p>
      </dsp:txBody>
      <dsp:txXfrm rot="-5400000">
        <a:off x="964991" y="1226670"/>
        <a:ext cx="7704234" cy="808579"/>
      </dsp:txXfrm>
    </dsp:sp>
    <dsp:sp modelId="{795DE310-A931-4064-95EC-A0B6C9A5A523}">
      <dsp:nvSpPr>
        <dsp:cNvPr id="0" name=""/>
        <dsp:cNvSpPr/>
      </dsp:nvSpPr>
      <dsp:spPr>
        <a:xfrm rot="5400000">
          <a:off x="-206783" y="2571053"/>
          <a:ext cx="1378559" cy="964991"/>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solidFill>
                <a:schemeClr val="tx1"/>
              </a:solidFill>
              <a:latin typeface="Arial" panose="020B0604020202020204" pitchFamily="34" charset="0"/>
              <a:cs typeface="Arial" panose="020B0604020202020204" pitchFamily="34" charset="0"/>
            </a:rPr>
            <a:t>Proyecto</a:t>
          </a:r>
          <a:r>
            <a:rPr lang="es-CO" sz="1200" kern="1200" dirty="0">
              <a:solidFill>
                <a:schemeClr val="tx1"/>
              </a:solidFill>
              <a:latin typeface="Arial" panose="020B0604020202020204" pitchFamily="34" charset="0"/>
              <a:cs typeface="Arial" panose="020B0604020202020204" pitchFamily="34" charset="0"/>
            </a:rPr>
            <a:t> de vida </a:t>
          </a:r>
        </a:p>
      </dsp:txBody>
      <dsp:txXfrm rot="-5400000">
        <a:off x="2" y="2846765"/>
        <a:ext cx="964991" cy="413568"/>
      </dsp:txXfrm>
    </dsp:sp>
    <dsp:sp modelId="{8478BB88-3E95-430C-95B0-345A9132175D}">
      <dsp:nvSpPr>
        <dsp:cNvPr id="0" name=""/>
        <dsp:cNvSpPr/>
      </dsp:nvSpPr>
      <dsp:spPr>
        <a:xfrm rot="5400000">
          <a:off x="4390947" y="-1061686"/>
          <a:ext cx="896063" cy="7747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CO" sz="1100" kern="1200" dirty="0">
              <a:latin typeface="Arial" panose="020B0604020202020204" pitchFamily="34" charset="0"/>
              <a:cs typeface="Arial" panose="020B0604020202020204" pitchFamily="34" charset="0"/>
            </a:rPr>
            <a:t>Autor, Ovidio </a:t>
          </a:r>
          <a:r>
            <a:rPr lang="es-CO" sz="1100" kern="1200" dirty="0" err="1">
              <a:latin typeface="Arial" panose="020B0604020202020204" pitchFamily="34" charset="0"/>
              <a:cs typeface="Arial" panose="020B0604020202020204" pitchFamily="34" charset="0"/>
            </a:rPr>
            <a:t>D’Angelo</a:t>
          </a:r>
          <a:r>
            <a:rPr lang="es-CO" sz="1100" kern="1200" dirty="0">
              <a:latin typeface="Arial" panose="020B0604020202020204" pitchFamily="34" charset="0"/>
              <a:cs typeface="Arial" panose="020B0604020202020204" pitchFamily="34" charset="0"/>
            </a:rPr>
            <a:t> </a:t>
          </a:r>
        </a:p>
        <a:p>
          <a:pPr marL="57150" lvl="1" indent="-57150" algn="l" defTabSz="488950">
            <a:lnSpc>
              <a:spcPct val="90000"/>
            </a:lnSpc>
            <a:spcBef>
              <a:spcPct val="0"/>
            </a:spcBef>
            <a:spcAft>
              <a:spcPct val="15000"/>
            </a:spcAft>
            <a:buChar char="••"/>
          </a:pPr>
          <a:r>
            <a:rPr lang="es-CO" sz="1100" kern="1200" dirty="0">
              <a:latin typeface="Arial" panose="020B0604020202020204" pitchFamily="34" charset="0"/>
              <a:cs typeface="Arial" panose="020B0604020202020204" pitchFamily="34" charset="0"/>
            </a:rPr>
            <a:t>Constituye una estructura que establece la persona para el dominio del futuro, teniendo en cuenta las decisiones importantes o vitales en áreas críticas y las direcciones esenciales</a:t>
          </a:r>
        </a:p>
      </dsp:txBody>
      <dsp:txXfrm rot="-5400000">
        <a:off x="964991" y="2408012"/>
        <a:ext cx="7704234" cy="8085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5A7ED-63B8-4971-8201-248F7EAAFDD1}">
      <dsp:nvSpPr>
        <dsp:cNvPr id="0" name=""/>
        <dsp:cNvSpPr/>
      </dsp:nvSpPr>
      <dsp:spPr>
        <a:xfrm rot="5400000">
          <a:off x="-223041" y="279069"/>
          <a:ext cx="1486943" cy="1040860"/>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solidFill>
                <a:schemeClr val="tx1"/>
              </a:solidFill>
              <a:latin typeface="Arial" panose="020B0604020202020204" pitchFamily="34" charset="0"/>
              <a:cs typeface="Arial" panose="020B0604020202020204" pitchFamily="34" charset="0"/>
            </a:rPr>
            <a:t>Factores de riesgo</a:t>
          </a:r>
        </a:p>
      </dsp:txBody>
      <dsp:txXfrm rot="-5400000">
        <a:off x="1" y="576457"/>
        <a:ext cx="1040860" cy="446083"/>
      </dsp:txXfrm>
    </dsp:sp>
    <dsp:sp modelId="{C033334A-A439-4C44-A799-1772625758C1}">
      <dsp:nvSpPr>
        <dsp:cNvPr id="0" name=""/>
        <dsp:cNvSpPr/>
      </dsp:nvSpPr>
      <dsp:spPr>
        <a:xfrm rot="5400000">
          <a:off x="4305940" y="-3263248"/>
          <a:ext cx="1069940" cy="7600099"/>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Inadecuado ambiente familiar.</a:t>
          </a:r>
          <a:endParaRPr lang="es-ES" sz="1200" kern="1200" dirty="0">
            <a:latin typeface="Arial" panose="020B0604020202020204" pitchFamily="34" charset="0"/>
            <a:cs typeface="Arial" panose="020B0604020202020204" pitchFamily="34" charset="0"/>
          </a:endParaRP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Pertenencia a grupos antisociales</a:t>
          </a: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Promiscuidad</a:t>
          </a: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Abandono escolar y laboral</a:t>
          </a: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Bajo nivel, escolar, social y cultural </a:t>
          </a: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Herrera, 1999</a:t>
          </a:r>
        </a:p>
      </dsp:txBody>
      <dsp:txXfrm rot="-5400000">
        <a:off x="1040861" y="54061"/>
        <a:ext cx="7547869" cy="965480"/>
      </dsp:txXfrm>
    </dsp:sp>
    <dsp:sp modelId="{4DAC92F7-064E-42DB-AEEA-7797973E0E55}">
      <dsp:nvSpPr>
        <dsp:cNvPr id="0" name=""/>
        <dsp:cNvSpPr/>
      </dsp:nvSpPr>
      <dsp:spPr>
        <a:xfrm rot="5400000">
          <a:off x="-223041" y="1573430"/>
          <a:ext cx="1486943" cy="1040860"/>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a:solidFill>
                <a:schemeClr val="tx1"/>
              </a:solidFill>
              <a:latin typeface="Arial" panose="020B0604020202020204" pitchFamily="34" charset="0"/>
              <a:cs typeface="Arial" panose="020B0604020202020204" pitchFamily="34" charset="0"/>
            </a:rPr>
            <a:t>Adolescentes</a:t>
          </a:r>
        </a:p>
      </dsp:txBody>
      <dsp:txXfrm rot="-5400000">
        <a:off x="1" y="1870818"/>
        <a:ext cx="1040860" cy="446083"/>
      </dsp:txXfrm>
    </dsp:sp>
    <dsp:sp modelId="{C41EBA81-AC1B-455D-A630-9CEC67D071ED}">
      <dsp:nvSpPr>
        <dsp:cNvPr id="0" name=""/>
        <dsp:cNvSpPr/>
      </dsp:nvSpPr>
      <dsp:spPr>
        <a:xfrm rot="5400000">
          <a:off x="4357653" y="-1966404"/>
          <a:ext cx="966513" cy="7600099"/>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La adolescencia es un proceso de transición, el momento crítico, de mutaciones graves, el momento de cambios biopsicosociales y espirituales condicionantes del crecimiento y desarrollo del ser humano en que este asume decisiones, juicios y criterios para mejoramiento o empeoramiento de su vida. Julio Ayala 1999</a:t>
          </a:r>
          <a:endParaRPr lang="es-ES" sz="1200" kern="1200" dirty="0">
            <a:latin typeface="Arial" panose="020B0604020202020204" pitchFamily="34" charset="0"/>
            <a:cs typeface="Arial" panose="020B0604020202020204" pitchFamily="34" charset="0"/>
          </a:endParaRPr>
        </a:p>
      </dsp:txBody>
      <dsp:txXfrm rot="-5400000">
        <a:off x="1040861" y="1397569"/>
        <a:ext cx="7552918" cy="872151"/>
      </dsp:txXfrm>
    </dsp:sp>
    <dsp:sp modelId="{76FB6366-F6EA-4E0E-B874-D40C9DF14E1F}">
      <dsp:nvSpPr>
        <dsp:cNvPr id="0" name=""/>
        <dsp:cNvSpPr/>
      </dsp:nvSpPr>
      <dsp:spPr>
        <a:xfrm rot="5400000">
          <a:off x="-223041" y="2867790"/>
          <a:ext cx="1486943" cy="1040860"/>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solidFill>
                <a:schemeClr val="tx1"/>
              </a:solidFill>
              <a:latin typeface="Arial" panose="020B0604020202020204" pitchFamily="34" charset="0"/>
              <a:cs typeface="Arial" panose="020B0604020202020204" pitchFamily="34" charset="0"/>
            </a:rPr>
            <a:t>La adolescencia y el logro de identidad </a:t>
          </a:r>
        </a:p>
      </dsp:txBody>
      <dsp:txXfrm rot="-5400000">
        <a:off x="1" y="3165178"/>
        <a:ext cx="1040860" cy="446083"/>
      </dsp:txXfrm>
    </dsp:sp>
    <dsp:sp modelId="{831E21F3-87C5-49AE-AB6D-1A96EDB8F1D1}">
      <dsp:nvSpPr>
        <dsp:cNvPr id="0" name=""/>
        <dsp:cNvSpPr/>
      </dsp:nvSpPr>
      <dsp:spPr>
        <a:xfrm rot="5400000">
          <a:off x="4357399" y="-671789"/>
          <a:ext cx="967021" cy="7600099"/>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Entre los componentes de la identidad están las características sexuales, sociales, físicas, psicológicas, morales, ideológicas y vocacionales que componen al yo en su totalidad. </a:t>
          </a:r>
          <a:endParaRPr lang="es-ES" sz="1200" kern="1200" dirty="0">
            <a:latin typeface="Arial" panose="020B0604020202020204" pitchFamily="34" charset="0"/>
            <a:cs typeface="Arial" panose="020B0604020202020204" pitchFamily="34" charset="0"/>
          </a:endParaRPr>
        </a:p>
        <a:p>
          <a:pPr marL="114300" lvl="1" indent="-114300" algn="l" defTabSz="533400">
            <a:lnSpc>
              <a:spcPct val="90000"/>
            </a:lnSpc>
            <a:spcBef>
              <a:spcPct val="0"/>
            </a:spcBef>
            <a:spcAft>
              <a:spcPct val="15000"/>
            </a:spcAft>
            <a:buChar char="••"/>
          </a:pPr>
          <a:r>
            <a:rPr lang="es-CO" sz="1200" kern="1200" dirty="0">
              <a:latin typeface="Arial" panose="020B0604020202020204" pitchFamily="34" charset="0"/>
              <a:cs typeface="Arial" panose="020B0604020202020204" pitchFamily="34" charset="0"/>
            </a:rPr>
            <a:t>Erickson, 1950</a:t>
          </a:r>
        </a:p>
      </dsp:txBody>
      <dsp:txXfrm rot="-5400000">
        <a:off x="1040860" y="2691956"/>
        <a:ext cx="7552893" cy="8726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DBDD49-7A26-4010-811C-62CB9E829237}">
      <dsp:nvSpPr>
        <dsp:cNvPr id="0" name=""/>
        <dsp:cNvSpPr/>
      </dsp:nvSpPr>
      <dsp:spPr>
        <a:xfrm rot="5400000">
          <a:off x="-225205" y="228461"/>
          <a:ext cx="1501370" cy="10509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solidFill>
                <a:schemeClr val="tx1"/>
              </a:solidFill>
              <a:latin typeface="Arial" panose="020B0604020202020204" pitchFamily="34" charset="0"/>
              <a:cs typeface="Arial" panose="020B0604020202020204" pitchFamily="34" charset="0"/>
            </a:rPr>
            <a:t>Trabajo social con adolescentes </a:t>
          </a:r>
        </a:p>
      </dsp:txBody>
      <dsp:txXfrm rot="-5400000">
        <a:off x="1" y="528736"/>
        <a:ext cx="1050959" cy="450411"/>
      </dsp:txXfrm>
    </dsp:sp>
    <dsp:sp modelId="{8AD3133A-391D-45B7-BBA7-EFD24AEC89DA}">
      <dsp:nvSpPr>
        <dsp:cNvPr id="0" name=""/>
        <dsp:cNvSpPr/>
      </dsp:nvSpPr>
      <dsp:spPr>
        <a:xfrm rot="5400000">
          <a:off x="4249745" y="-3195530"/>
          <a:ext cx="976404" cy="7373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sz="1400" kern="1200" dirty="0">
              <a:latin typeface="Arial" panose="020B0604020202020204" pitchFamily="34" charset="0"/>
              <a:cs typeface="Arial" panose="020B0604020202020204" pitchFamily="34" charset="0"/>
            </a:rPr>
            <a:t>La necesidad de colocarse en  frente a ellos como personas , respetando su individualidad, sus valores y expectativas, con autenticidad y valores, coherencia  y cuidado de no invadir su mundo</a:t>
          </a:r>
        </a:p>
        <a:p>
          <a:pPr marL="114300" lvl="1" indent="-114300" algn="l" defTabSz="622300">
            <a:lnSpc>
              <a:spcPct val="90000"/>
            </a:lnSpc>
            <a:spcBef>
              <a:spcPct val="0"/>
            </a:spcBef>
            <a:spcAft>
              <a:spcPct val="15000"/>
            </a:spcAft>
            <a:buChar char="••"/>
          </a:pPr>
          <a:r>
            <a:rPr lang="es-CO" sz="1400" kern="1200" dirty="0" err="1">
              <a:latin typeface="Arial" panose="020B0604020202020204" pitchFamily="34" charset="0"/>
              <a:cs typeface="Arial" panose="020B0604020202020204" pitchFamily="34" charset="0"/>
            </a:rPr>
            <a:t>Kisnerman</a:t>
          </a:r>
          <a:endParaRPr lang="es-CO" sz="1400" kern="1200" dirty="0">
            <a:latin typeface="Arial" panose="020B0604020202020204" pitchFamily="34" charset="0"/>
            <a:cs typeface="Arial" panose="020B0604020202020204" pitchFamily="34" charset="0"/>
          </a:endParaRPr>
        </a:p>
      </dsp:txBody>
      <dsp:txXfrm rot="-5400000">
        <a:off x="1050959" y="50920"/>
        <a:ext cx="7326312" cy="881076"/>
      </dsp:txXfrm>
    </dsp:sp>
    <dsp:sp modelId="{3D589058-FFB8-4660-8783-3B94BBD8DF77}">
      <dsp:nvSpPr>
        <dsp:cNvPr id="0" name=""/>
        <dsp:cNvSpPr/>
      </dsp:nvSpPr>
      <dsp:spPr>
        <a:xfrm rot="5400000">
          <a:off x="-225205" y="1534636"/>
          <a:ext cx="1501370" cy="10509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solidFill>
                <a:schemeClr val="tx1"/>
              </a:solidFill>
              <a:latin typeface="Arial" panose="020B0604020202020204" pitchFamily="34" charset="0"/>
              <a:cs typeface="Arial" panose="020B0604020202020204" pitchFamily="34" charset="0"/>
            </a:rPr>
            <a:t>Trabajo Social en educación </a:t>
          </a:r>
        </a:p>
      </dsp:txBody>
      <dsp:txXfrm rot="-5400000">
        <a:off x="1" y="1834911"/>
        <a:ext cx="1050959" cy="450411"/>
      </dsp:txXfrm>
    </dsp:sp>
    <dsp:sp modelId="{977C64BE-AB79-44B3-9C25-A5A30F4988A8}">
      <dsp:nvSpPr>
        <dsp:cNvPr id="0" name=""/>
        <dsp:cNvSpPr/>
      </dsp:nvSpPr>
      <dsp:spPr>
        <a:xfrm rot="5400000">
          <a:off x="4250002" y="-1889612"/>
          <a:ext cx="975891" cy="7373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sz="1400" kern="1200" dirty="0">
              <a:latin typeface="Arial" panose="020B0604020202020204" pitchFamily="34" charset="0"/>
              <a:cs typeface="Arial" panose="020B0604020202020204" pitchFamily="34" charset="0"/>
            </a:rPr>
            <a:t>El trabajador social debe ser un dinamizador, mediador y orientador de la Comunidad Educativa.</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Murcia, Martinez y Ortiz, 2008</a:t>
          </a:r>
          <a:endParaRPr lang="es-CO" sz="1400" kern="1200" dirty="0">
            <a:latin typeface="Arial" panose="020B0604020202020204" pitchFamily="34" charset="0"/>
            <a:cs typeface="Arial" panose="020B0604020202020204" pitchFamily="34" charset="0"/>
          </a:endParaRPr>
        </a:p>
      </dsp:txBody>
      <dsp:txXfrm rot="-5400000">
        <a:off x="1050960" y="1357069"/>
        <a:ext cx="7326337" cy="880613"/>
      </dsp:txXfrm>
    </dsp:sp>
    <dsp:sp modelId="{42552CF1-D339-4A4D-A4BC-ED020127236D}">
      <dsp:nvSpPr>
        <dsp:cNvPr id="0" name=""/>
        <dsp:cNvSpPr/>
      </dsp:nvSpPr>
      <dsp:spPr>
        <a:xfrm rot="5400000">
          <a:off x="-225205" y="2840810"/>
          <a:ext cx="1501370" cy="10509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a:solidFill>
                <a:schemeClr val="tx1"/>
              </a:solidFill>
              <a:latin typeface="Arial" panose="020B0604020202020204" pitchFamily="34" charset="0"/>
              <a:cs typeface="Arial" panose="020B0604020202020204" pitchFamily="34" charset="0"/>
            </a:rPr>
            <a:t>Prevención</a:t>
          </a:r>
        </a:p>
      </dsp:txBody>
      <dsp:txXfrm rot="-5400000">
        <a:off x="1" y="3141085"/>
        <a:ext cx="1050959" cy="450411"/>
      </dsp:txXfrm>
    </dsp:sp>
    <dsp:sp modelId="{1519BAC5-92B0-4188-BF9E-E3688B0F80A6}">
      <dsp:nvSpPr>
        <dsp:cNvPr id="0" name=""/>
        <dsp:cNvSpPr/>
      </dsp:nvSpPr>
      <dsp:spPr>
        <a:xfrm rot="5400000">
          <a:off x="4250002" y="-583437"/>
          <a:ext cx="975891" cy="7373976"/>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sz="1400" i="0" kern="1200" dirty="0">
              <a:latin typeface="Arial" panose="020B0604020202020204" pitchFamily="34" charset="0"/>
              <a:cs typeface="Arial" panose="020B0604020202020204" pitchFamily="34" charset="0"/>
            </a:rPr>
            <a:t>Permite detectar el problema, averiguar sus causas, predecir situaciones negativas e intervenir de acuerdo con todos estos factores, procura reducir las variables de riesgo y desarrollar o potenciar las protectoras </a:t>
          </a:r>
          <a:endParaRPr lang="es-ES" sz="1400" i="0" kern="1200" dirty="0">
            <a:latin typeface="Arial" panose="020B0604020202020204" pitchFamily="34" charset="0"/>
            <a:cs typeface="Arial" panose="020B0604020202020204" pitchFamily="34" charset="0"/>
          </a:endParaRPr>
        </a:p>
      </dsp:txBody>
      <dsp:txXfrm rot="-5400000">
        <a:off x="1050960" y="2663244"/>
        <a:ext cx="7326337" cy="8806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77653-9847-4C86-9D5E-7CA92C4BC3C4}">
      <dsp:nvSpPr>
        <dsp:cNvPr id="0" name=""/>
        <dsp:cNvSpPr/>
      </dsp:nvSpPr>
      <dsp:spPr>
        <a:xfrm>
          <a:off x="0" y="30072"/>
          <a:ext cx="2280147" cy="136808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a:t>Salones, canchas, aula máxima, aula de música y sistemas. </a:t>
          </a:r>
        </a:p>
      </dsp:txBody>
      <dsp:txXfrm>
        <a:off x="0" y="30072"/>
        <a:ext cx="2280147" cy="1368088"/>
      </dsp:txXfrm>
    </dsp:sp>
    <dsp:sp modelId="{24B87288-3EDA-4C84-A303-17E2BB1357E6}">
      <dsp:nvSpPr>
        <dsp:cNvPr id="0" name=""/>
        <dsp:cNvSpPr/>
      </dsp:nvSpPr>
      <dsp:spPr>
        <a:xfrm>
          <a:off x="2508162" y="30072"/>
          <a:ext cx="2280147" cy="136808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a:t>Personal calificado en diversas áreas. Rector, dos coordinadores,  38 docentes y personal de servicio. </a:t>
          </a:r>
        </a:p>
      </dsp:txBody>
      <dsp:txXfrm>
        <a:off x="2508162" y="30072"/>
        <a:ext cx="2280147" cy="1368088"/>
      </dsp:txXfrm>
    </dsp:sp>
    <dsp:sp modelId="{8AD35A50-EB07-417F-A821-5789ACF7B3CC}">
      <dsp:nvSpPr>
        <dsp:cNvPr id="0" name=""/>
        <dsp:cNvSpPr/>
      </dsp:nvSpPr>
      <dsp:spPr>
        <a:xfrm>
          <a:off x="5016324" y="30072"/>
          <a:ext cx="2280147" cy="136808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b="0" i="0" kern="1200" dirty="0"/>
            <a:t>Fundación Universitaria Monserrate, el Hospital Vista Hermosa, Salud Pública, Estación de Policía de Ciudad Bolívar, CAI Lucero y Vista Hermosa, IDRD e IDARTES.</a:t>
          </a:r>
          <a:endParaRPr lang="es-ES" sz="1400" kern="1200" dirty="0"/>
        </a:p>
      </dsp:txBody>
      <dsp:txXfrm>
        <a:off x="5016324" y="30072"/>
        <a:ext cx="2280147" cy="1368088"/>
      </dsp:txXfrm>
    </dsp:sp>
    <dsp:sp modelId="{EBFF687F-0FC8-4384-8D1C-34AA94914274}">
      <dsp:nvSpPr>
        <dsp:cNvPr id="0" name=""/>
        <dsp:cNvSpPr/>
      </dsp:nvSpPr>
      <dsp:spPr>
        <a:xfrm>
          <a:off x="1254081" y="1626175"/>
          <a:ext cx="2280147" cy="136808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b="0" i="0" kern="1200" dirty="0"/>
            <a:t>Recursos, actitudinales, en los cuales se enmarcan las habilidades, capacidades, fortalezas, valores.</a:t>
          </a:r>
          <a:endParaRPr lang="es-ES" sz="1400" kern="1200" dirty="0"/>
        </a:p>
      </dsp:txBody>
      <dsp:txXfrm>
        <a:off x="1254081" y="1626175"/>
        <a:ext cx="2280147" cy="1368088"/>
      </dsp:txXfrm>
    </dsp:sp>
    <dsp:sp modelId="{BA53BAE9-AE17-4E96-B20F-3233AE07FE7B}">
      <dsp:nvSpPr>
        <dsp:cNvPr id="0" name=""/>
        <dsp:cNvSpPr/>
      </dsp:nvSpPr>
      <dsp:spPr>
        <a:xfrm>
          <a:off x="3762243" y="1626175"/>
          <a:ext cx="2280147" cy="136808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a:t>Acompañamiento por parte de las trabajadoras sociales. </a:t>
          </a:r>
        </a:p>
      </dsp:txBody>
      <dsp:txXfrm>
        <a:off x="3762243" y="1626175"/>
        <a:ext cx="2280147" cy="13680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021E5-646C-4B11-9F24-FF48A4621829}">
      <dsp:nvSpPr>
        <dsp:cNvPr id="0" name=""/>
        <dsp:cNvSpPr/>
      </dsp:nvSpPr>
      <dsp:spPr>
        <a:xfrm>
          <a:off x="0" y="0"/>
          <a:ext cx="8208912" cy="13689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CO" sz="2000" b="0" i="0" kern="1200" dirty="0">
              <a:solidFill>
                <a:schemeClr val="tx1"/>
              </a:solidFill>
              <a:latin typeface="Arial" panose="020B0604020202020204" pitchFamily="34" charset="0"/>
              <a:cs typeface="Arial" panose="020B0604020202020204" pitchFamily="34" charset="0"/>
            </a:rPr>
            <a:t>Magnitud de la necesidad: poca claridad en cuanto a su proyecto de vida, poco o nulo apoyo familiar y factores de riesgo sociales presentes (consumo de sustancias psicoactivas, ingreso a bandas delictivas, abandono escolar).</a:t>
          </a:r>
          <a:endParaRPr lang="es-CO" sz="2000" kern="1200" dirty="0">
            <a:solidFill>
              <a:schemeClr val="tx1"/>
            </a:solidFill>
            <a:latin typeface="Arial" panose="020B0604020202020204" pitchFamily="34" charset="0"/>
            <a:cs typeface="Arial" panose="020B0604020202020204" pitchFamily="34" charset="0"/>
          </a:endParaRPr>
        </a:p>
      </dsp:txBody>
      <dsp:txXfrm>
        <a:off x="66824" y="66824"/>
        <a:ext cx="8075264" cy="1235252"/>
      </dsp:txXfrm>
    </dsp:sp>
    <dsp:sp modelId="{F948A34E-A008-4778-99ED-6F08B1FD66DA}">
      <dsp:nvSpPr>
        <dsp:cNvPr id="0" name=""/>
        <dsp:cNvSpPr/>
      </dsp:nvSpPr>
      <dsp:spPr>
        <a:xfrm>
          <a:off x="0" y="1743219"/>
          <a:ext cx="8208912" cy="13689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CO" sz="2000" b="0" i="0" kern="1200" dirty="0">
              <a:solidFill>
                <a:schemeClr val="tx1"/>
              </a:solidFill>
              <a:latin typeface="Arial" panose="020B0604020202020204" pitchFamily="34" charset="0"/>
              <a:cs typeface="Arial" panose="020B0604020202020204" pitchFamily="34" charset="0"/>
            </a:rPr>
            <a:t>Urgencia de solución: Poca claridad en cuanto a medios y recursos necesarios para el cumplimiento de metas.</a:t>
          </a:r>
          <a:endParaRPr lang="es-CO" sz="2000" kern="1200" dirty="0">
            <a:solidFill>
              <a:schemeClr val="tx1"/>
            </a:solidFill>
            <a:latin typeface="Arial" panose="020B0604020202020204" pitchFamily="34" charset="0"/>
            <a:cs typeface="Arial" panose="020B0604020202020204" pitchFamily="34" charset="0"/>
          </a:endParaRPr>
        </a:p>
      </dsp:txBody>
      <dsp:txXfrm>
        <a:off x="66824" y="1810043"/>
        <a:ext cx="8075264" cy="12352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7FFFE-F753-4954-AFD6-04CADD073794}">
      <dsp:nvSpPr>
        <dsp:cNvPr id="0" name=""/>
        <dsp:cNvSpPr/>
      </dsp:nvSpPr>
      <dsp:spPr>
        <a:xfrm>
          <a:off x="3813" y="1558029"/>
          <a:ext cx="1182200" cy="7093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a:solidFill>
                <a:schemeClr val="tx1"/>
              </a:solidFill>
            </a:rPr>
            <a:t>Lugar del proceso </a:t>
          </a:r>
        </a:p>
      </dsp:txBody>
      <dsp:txXfrm>
        <a:off x="24588" y="1578804"/>
        <a:ext cx="1140650" cy="667770"/>
      </dsp:txXfrm>
    </dsp:sp>
    <dsp:sp modelId="{8E66253C-C185-4911-91CA-69C3AF18EA59}">
      <dsp:nvSpPr>
        <dsp:cNvPr id="0" name=""/>
        <dsp:cNvSpPr/>
      </dsp:nvSpPr>
      <dsp:spPr>
        <a:xfrm>
          <a:off x="1304234" y="1766097"/>
          <a:ext cx="250626" cy="2931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ES" sz="1200" kern="1200"/>
        </a:p>
      </dsp:txBody>
      <dsp:txXfrm>
        <a:off x="1304234" y="1824734"/>
        <a:ext cx="175438" cy="175911"/>
      </dsp:txXfrm>
    </dsp:sp>
    <dsp:sp modelId="{D0FAD55F-72B4-40A5-81FF-045613942FA4}">
      <dsp:nvSpPr>
        <dsp:cNvPr id="0" name=""/>
        <dsp:cNvSpPr/>
      </dsp:nvSpPr>
      <dsp:spPr>
        <a:xfrm>
          <a:off x="1658894" y="1558029"/>
          <a:ext cx="1182200" cy="7093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a:solidFill>
                <a:schemeClr val="tx1"/>
              </a:solidFill>
            </a:rPr>
            <a:t>Objetivos</a:t>
          </a:r>
          <a:r>
            <a:rPr lang="es-ES" sz="1500" kern="1200" dirty="0"/>
            <a:t> </a:t>
          </a:r>
        </a:p>
      </dsp:txBody>
      <dsp:txXfrm>
        <a:off x="1679669" y="1578804"/>
        <a:ext cx="1140650" cy="667770"/>
      </dsp:txXfrm>
    </dsp:sp>
    <dsp:sp modelId="{14D7FC63-F1EE-4579-A105-33CA28D66A0B}">
      <dsp:nvSpPr>
        <dsp:cNvPr id="0" name=""/>
        <dsp:cNvSpPr/>
      </dsp:nvSpPr>
      <dsp:spPr>
        <a:xfrm>
          <a:off x="2959315" y="1766097"/>
          <a:ext cx="250626" cy="2931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ES" sz="1200" kern="1200"/>
        </a:p>
      </dsp:txBody>
      <dsp:txXfrm>
        <a:off x="2959315" y="1824734"/>
        <a:ext cx="175438" cy="175911"/>
      </dsp:txXfrm>
    </dsp:sp>
    <dsp:sp modelId="{95C93300-B3C3-47D3-82A2-7B37B2CE2474}">
      <dsp:nvSpPr>
        <dsp:cNvPr id="0" name=""/>
        <dsp:cNvSpPr/>
      </dsp:nvSpPr>
      <dsp:spPr>
        <a:xfrm>
          <a:off x="3313975" y="1558029"/>
          <a:ext cx="1182200" cy="7093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a:solidFill>
                <a:schemeClr val="tx1"/>
              </a:solidFill>
            </a:rPr>
            <a:t>Calendario por etapas </a:t>
          </a:r>
        </a:p>
      </dsp:txBody>
      <dsp:txXfrm>
        <a:off x="3334750" y="1578804"/>
        <a:ext cx="1140650" cy="667770"/>
      </dsp:txXfrm>
    </dsp:sp>
    <dsp:sp modelId="{F6AEB9E2-85FA-4553-9BE3-637041C61781}">
      <dsp:nvSpPr>
        <dsp:cNvPr id="0" name=""/>
        <dsp:cNvSpPr/>
      </dsp:nvSpPr>
      <dsp:spPr>
        <a:xfrm>
          <a:off x="4614396" y="1766097"/>
          <a:ext cx="250626" cy="2931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ES" sz="1200" kern="1200"/>
        </a:p>
      </dsp:txBody>
      <dsp:txXfrm>
        <a:off x="4614396" y="1824734"/>
        <a:ext cx="175438" cy="175911"/>
      </dsp:txXfrm>
    </dsp:sp>
    <dsp:sp modelId="{87E3757A-CCB7-46C0-82BD-015BEBF61CA0}">
      <dsp:nvSpPr>
        <dsp:cNvPr id="0" name=""/>
        <dsp:cNvSpPr/>
      </dsp:nvSpPr>
      <dsp:spPr>
        <a:xfrm>
          <a:off x="4969056" y="1558029"/>
          <a:ext cx="1182200" cy="7093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a:solidFill>
                <a:schemeClr val="tx1"/>
              </a:solidFill>
            </a:rPr>
            <a:t>Presupuesto </a:t>
          </a:r>
        </a:p>
      </dsp:txBody>
      <dsp:txXfrm>
        <a:off x="4989831" y="1578804"/>
        <a:ext cx="1140650" cy="667770"/>
      </dsp:txXfrm>
    </dsp:sp>
    <dsp:sp modelId="{CC3A2DB6-9E28-4BE7-A069-22BD73958441}">
      <dsp:nvSpPr>
        <dsp:cNvPr id="0" name=""/>
        <dsp:cNvSpPr/>
      </dsp:nvSpPr>
      <dsp:spPr>
        <a:xfrm>
          <a:off x="6269477" y="1766097"/>
          <a:ext cx="250626" cy="2931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ES" sz="1200" kern="1200"/>
        </a:p>
      </dsp:txBody>
      <dsp:txXfrm>
        <a:off x="6269477" y="1824734"/>
        <a:ext cx="175438" cy="175911"/>
      </dsp:txXfrm>
    </dsp:sp>
    <dsp:sp modelId="{B053DF96-77DA-4C88-A35D-02DDA80A7C45}">
      <dsp:nvSpPr>
        <dsp:cNvPr id="0" name=""/>
        <dsp:cNvSpPr/>
      </dsp:nvSpPr>
      <dsp:spPr>
        <a:xfrm>
          <a:off x="6624137" y="1558029"/>
          <a:ext cx="1182200" cy="70932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a:solidFill>
                <a:schemeClr val="tx1"/>
              </a:solidFill>
            </a:rPr>
            <a:t>Matriz de planeación</a:t>
          </a:r>
        </a:p>
      </dsp:txBody>
      <dsp:txXfrm>
        <a:off x="6644912" y="1578804"/>
        <a:ext cx="1140650" cy="66777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56559629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4022984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096912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791213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9" name="Google Shape;31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983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480060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4750737"/>
            <a:ext cx="9144000"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3341716"/>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06-Feb-19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34352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06-Feb-19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161232808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309226"/>
            <a:ext cx="1971675" cy="431992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09226"/>
            <a:ext cx="5800725" cy="4319924"/>
          </a:xfrm>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06-Feb-19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84916000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highlight>
                  <a:schemeClr val="dk1"/>
                </a:highlight>
              </a:defRPr>
            </a:lvl1pPr>
            <a:lvl2pPr lvl="1" rtl="0">
              <a:spcBef>
                <a:spcPts val="0"/>
              </a:spcBef>
              <a:spcAft>
                <a:spcPts val="0"/>
              </a:spcAft>
              <a:buSzPts val="3000"/>
              <a:buNone/>
              <a:defRPr sz="3000">
                <a:highlight>
                  <a:schemeClr val="dk1"/>
                </a:highlight>
              </a:defRPr>
            </a:lvl2pPr>
            <a:lvl3pPr lvl="2" rtl="0">
              <a:spcBef>
                <a:spcPts val="0"/>
              </a:spcBef>
              <a:spcAft>
                <a:spcPts val="0"/>
              </a:spcAft>
              <a:buSzPts val="3000"/>
              <a:buNone/>
              <a:defRPr sz="3000">
                <a:highlight>
                  <a:schemeClr val="dk1"/>
                </a:highlight>
              </a:defRPr>
            </a:lvl3pPr>
            <a:lvl4pPr lvl="3" rtl="0">
              <a:spcBef>
                <a:spcPts val="0"/>
              </a:spcBef>
              <a:spcAft>
                <a:spcPts val="0"/>
              </a:spcAft>
              <a:buSzPts val="3000"/>
              <a:buNone/>
              <a:defRPr sz="3000">
                <a:highlight>
                  <a:schemeClr val="dk1"/>
                </a:highlight>
              </a:defRPr>
            </a:lvl4pPr>
            <a:lvl5pPr lvl="4" rtl="0">
              <a:spcBef>
                <a:spcPts val="0"/>
              </a:spcBef>
              <a:spcAft>
                <a:spcPts val="0"/>
              </a:spcAft>
              <a:buSzPts val="3000"/>
              <a:buNone/>
              <a:defRPr sz="3000">
                <a:highlight>
                  <a:schemeClr val="dk1"/>
                </a:highlight>
              </a:defRPr>
            </a:lvl5pPr>
            <a:lvl6pPr lvl="5" rtl="0">
              <a:spcBef>
                <a:spcPts val="0"/>
              </a:spcBef>
              <a:spcAft>
                <a:spcPts val="0"/>
              </a:spcAft>
              <a:buSzPts val="3000"/>
              <a:buNone/>
              <a:defRPr sz="3000">
                <a:highlight>
                  <a:schemeClr val="dk1"/>
                </a:highlight>
              </a:defRPr>
            </a:lvl6pPr>
            <a:lvl7pPr lvl="6" rtl="0">
              <a:spcBef>
                <a:spcPts val="0"/>
              </a:spcBef>
              <a:spcAft>
                <a:spcPts val="0"/>
              </a:spcAft>
              <a:buSzPts val="3000"/>
              <a:buNone/>
              <a:defRPr sz="3000">
                <a:highlight>
                  <a:schemeClr val="dk1"/>
                </a:highlight>
              </a:defRPr>
            </a:lvl7pPr>
            <a:lvl8pPr lvl="7" rtl="0">
              <a:spcBef>
                <a:spcPts val="0"/>
              </a:spcBef>
              <a:spcAft>
                <a:spcPts val="0"/>
              </a:spcAft>
              <a:buSzPts val="3000"/>
              <a:buNone/>
              <a:defRPr sz="3000">
                <a:highlight>
                  <a:schemeClr val="dk1"/>
                </a:highlight>
              </a:defRPr>
            </a:lvl8pPr>
            <a:lvl9pPr lvl="8" rtl="0">
              <a:spcBef>
                <a:spcPts val="0"/>
              </a:spcBef>
              <a:spcAft>
                <a:spcPts val="0"/>
              </a:spcAft>
              <a:buSzPts val="3000"/>
              <a:buNone/>
              <a:defRPr sz="3000">
                <a:highlight>
                  <a:schemeClr val="dk1"/>
                </a:highlight>
              </a:defRPr>
            </a:lvl9pPr>
          </a:lstStyle>
          <a:p>
            <a:endParaRPr/>
          </a:p>
        </p:txBody>
      </p:sp>
      <p:sp>
        <p:nvSpPr>
          <p:cNvPr id="31" name="Shape 31"/>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s"/>
              <a:t>‹Nº›</a:t>
            </a:fld>
            <a:endParaRPr/>
          </a:p>
        </p:txBody>
      </p:sp>
    </p:spTree>
    <p:extLst>
      <p:ext uri="{BB962C8B-B14F-4D97-AF65-F5344CB8AC3E}">
        <p14:creationId xmlns:p14="http://schemas.microsoft.com/office/powerpoint/2010/main" val="1546270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23" name="Shape 23"/>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Shape 24"/>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5" name="Shape 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s"/>
              <a:t>‹Nº›</a:t>
            </a:fld>
            <a:endParaRPr/>
          </a:p>
        </p:txBody>
      </p:sp>
    </p:spTree>
    <p:extLst>
      <p:ext uri="{BB962C8B-B14F-4D97-AF65-F5344CB8AC3E}">
        <p14:creationId xmlns:p14="http://schemas.microsoft.com/office/powerpoint/2010/main" val="133063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06-Feb-19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26058396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smtClean="0"/>
              <a:t>06-Feb-19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5363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384301"/>
            <a:ext cx="3703320" cy="301751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384301"/>
            <a:ext cx="3703320" cy="301752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06-Feb-19</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262357574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Content Placeholder 3"/>
          <p:cNvSpPr>
            <a:spLocks noGrp="1"/>
          </p:cNvSpPr>
          <p:nvPr>
            <p:ph sz="half" idx="2"/>
          </p:nvPr>
        </p:nvSpPr>
        <p:spPr>
          <a:xfrm>
            <a:off x="822960" y="1936751"/>
            <a:ext cx="3703320" cy="246507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Content Placeholder 5"/>
          <p:cNvSpPr>
            <a:spLocks noGrp="1"/>
          </p:cNvSpPr>
          <p:nvPr>
            <p:ph sz="quarter" idx="4"/>
          </p:nvPr>
        </p:nvSpPr>
        <p:spPr>
          <a:xfrm>
            <a:off x="4663440" y="1936751"/>
            <a:ext cx="3703320" cy="246507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06-Feb-19</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384574457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06-Feb-19</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359820492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C8D7E02-BCB8-4D50-A234-369438C08659}" type="datetimeFigureOut">
              <a:rPr lang="en-US" smtClean="0"/>
              <a:t>06-Feb-19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
              </a:t>
            </a:r>
            <a:endParaRPr lang="en-US" dirty="0"/>
          </a:p>
        </p:txBody>
      </p:sp>
      <p:sp>
        <p:nvSpPr>
          <p:cNvPr id="9" name="Slide Number Placeholder 8"/>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355342190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600450" y="548640"/>
            <a:ext cx="4869180" cy="394335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el estilo de texto del patrón</a:t>
            </a:r>
          </a:p>
        </p:txBody>
      </p:sp>
      <p:sp>
        <p:nvSpPr>
          <p:cNvPr id="5" name="Date Placeholder 4"/>
          <p:cNvSpPr>
            <a:spLocks noGrp="1"/>
          </p:cNvSpPr>
          <p:nvPr>
            <p:ph type="dt" sz="half" idx="10"/>
          </p:nvPr>
        </p:nvSpPr>
        <p:spPr>
          <a:xfrm>
            <a:off x="349134" y="4844839"/>
            <a:ext cx="1963883" cy="273844"/>
          </a:xfrm>
        </p:spPr>
        <p:txBody>
          <a:bodyPr/>
          <a:lstStyle>
            <a:lvl1pPr algn="l">
              <a:defRPr/>
            </a:lvl1pPr>
          </a:lstStyle>
          <a:p>
            <a:fld id="{76E86A4C-8E40-4F87-A4F0-01A0687C5742}" type="datetimeFigureOut">
              <a:rPr lang="en-US" smtClean="0"/>
              <a:t>06-Feb-19</a:t>
            </a:fld>
            <a:endParaRPr lang="en-US" dirty="0"/>
          </a:p>
        </p:txBody>
      </p:sp>
      <p:sp>
        <p:nvSpPr>
          <p:cNvPr id="6" name="Footer Placeholder 5"/>
          <p:cNvSpPr>
            <a:spLocks noGrp="1"/>
          </p:cNvSpPr>
          <p:nvPr>
            <p:ph type="ftr" sz="quarter" idx="11"/>
          </p:nvPr>
        </p:nvSpPr>
        <p:spPr>
          <a:xfrm>
            <a:off x="3600450" y="4844839"/>
            <a:ext cx="3486150" cy="273844"/>
          </a:xfrm>
        </p:spPr>
        <p:txBody>
          <a:bodyPr/>
          <a:lstStyle>
            <a:lvl1pPr algn="l">
              <a:defRPr>
                <a:solidFill>
                  <a:schemeClr val="tx2"/>
                </a:solidFill>
              </a:defRPr>
            </a:lvl1pPr>
          </a:lstStyle>
          <a:p>
            <a:r>
              <a:rPr lang="en-US"/>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254266148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5234" cy="617220"/>
          </a:xfrm>
        </p:spPr>
        <p:txBody>
          <a:bodyPr tIns="0" bIns="0" anchor="b">
            <a:noAutofit/>
          </a:bodyPr>
          <a:lstStyle>
            <a:lvl1pPr>
              <a:defRPr sz="27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3686307"/>
          </a:xfrm>
          <a:solidFill>
            <a:schemeClr val="bg2">
              <a:lumMod val="90000"/>
            </a:schemeClr>
          </a:solidFill>
        </p:spPr>
        <p:txBody>
          <a:bodyPr lIns="457200" tIns="45720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60" y="4430268"/>
            <a:ext cx="7584948"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smtClean="0"/>
              <a:t>06-Feb-19</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s-CO" smtClean="0"/>
              <a:t>‹Nº›</a:t>
            </a:fld>
            <a:endParaRPr lang="es-CO"/>
          </a:p>
        </p:txBody>
      </p:sp>
    </p:spTree>
    <p:extLst>
      <p:ext uri="{BB962C8B-B14F-4D97-AF65-F5344CB8AC3E}">
        <p14:creationId xmlns:p14="http://schemas.microsoft.com/office/powerpoint/2010/main" val="18771369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384301"/>
            <a:ext cx="7543800" cy="3017520"/>
          </a:xfrm>
          <a:prstGeom prst="rect">
            <a:avLst/>
          </a:prstGeom>
        </p:spPr>
        <p:txBody>
          <a:bodyPr vert="horz" lIns="0" tIns="45720" rIns="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4844839"/>
            <a:ext cx="1854203" cy="273844"/>
          </a:xfrm>
          <a:prstGeom prst="rect">
            <a:avLst/>
          </a:prstGeom>
        </p:spPr>
        <p:txBody>
          <a:bodyPr vert="horz" lIns="91440" tIns="45720" rIns="91440" bIns="45720" rtlCol="0" anchor="ctr"/>
          <a:lstStyle>
            <a:lvl1pPr algn="l">
              <a:defRPr sz="675">
                <a:solidFill>
                  <a:srgbClr val="FFFFFF"/>
                </a:solidFill>
              </a:defRPr>
            </a:lvl1pPr>
          </a:lstStyle>
          <a:p>
            <a:fld id="{2BE451C3-0FF4-47C4-B829-773ADF60F88C}" type="datetimeFigureOut">
              <a:rPr lang="en-US" smtClean="0"/>
              <a:t>06-Feb-19</a:t>
            </a:fld>
            <a:endParaRPr lang="en-US" dirty="0"/>
          </a:p>
        </p:txBody>
      </p:sp>
      <p:sp>
        <p:nvSpPr>
          <p:cNvPr id="5" name="Footer Placeholder 4"/>
          <p:cNvSpPr>
            <a:spLocks noGrp="1"/>
          </p:cNvSpPr>
          <p:nvPr>
            <p:ph type="ftr" sz="quarter" idx="3"/>
          </p:nvPr>
        </p:nvSpPr>
        <p:spPr>
          <a:xfrm>
            <a:off x="2764639" y="4844839"/>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r>
              <a:rPr lang="en-US"/>
              <a:t>
              </a:t>
            </a:r>
            <a:endParaRPr lang="en-US" dirty="0"/>
          </a:p>
        </p:txBody>
      </p:sp>
      <p:sp>
        <p:nvSpPr>
          <p:cNvPr id="6" name="Slide Number Placeholder 5"/>
          <p:cNvSpPr>
            <a:spLocks noGrp="1"/>
          </p:cNvSpPr>
          <p:nvPr>
            <p:ph type="sldNum" sz="quarter" idx="4"/>
          </p:nvPr>
        </p:nvSpPr>
        <p:spPr>
          <a:xfrm>
            <a:off x="7425344" y="4844839"/>
            <a:ext cx="984019" cy="273844"/>
          </a:xfrm>
          <a:prstGeom prst="rect">
            <a:avLst/>
          </a:prstGeom>
        </p:spPr>
        <p:txBody>
          <a:bodyPr vert="horz" lIns="91440" tIns="45720" rIns="91440" bIns="45720" rtlCol="0" anchor="ctr"/>
          <a:lstStyle>
            <a:lvl1pPr algn="r">
              <a:defRPr sz="788">
                <a:solidFill>
                  <a:srgbClr val="FFFFFF"/>
                </a:solidFill>
              </a:defRPr>
            </a:lvl1pPr>
          </a:lstStyle>
          <a:p>
            <a:pPr marL="0" lvl="0" indent="0">
              <a:spcBef>
                <a:spcPts val="0"/>
              </a:spcBef>
              <a:spcAft>
                <a:spcPts val="0"/>
              </a:spcAft>
              <a:buNone/>
            </a:pPr>
            <a:fld id="{00000000-1234-1234-1234-123412341234}" type="slidenum">
              <a:rPr lang="es-CO" smtClean="0"/>
              <a:t>‹Nº›</a:t>
            </a:fld>
            <a:endParaRPr lang="es-CO"/>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126499"/>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Lst>
  <p:hf sldNum="0" hdr="0" ftr="0" dt="0"/>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1.xml.rels><?xml version="1.0" encoding="UTF-8" standalone="yes"?>
<Relationships xmlns="http://schemas.openxmlformats.org/package/2006/relationships"><Relationship Id="rId2" Type="http://schemas.openxmlformats.org/officeDocument/2006/relationships/hyperlink" Target="https://compartirrecuerdo.herokuapp.com/"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1547664" y="560852"/>
            <a:ext cx="6104250" cy="2683656"/>
          </a:xfrm>
          <a:prstGeom prst="rect">
            <a:avLst/>
          </a:prstGeom>
        </p:spPr>
        <p:txBody>
          <a:bodyPr spcFirstLastPara="1" wrap="square" lIns="91425" tIns="91425" rIns="91425" bIns="91425" anchor="ctr" anchorCtr="0">
            <a:noAutofit/>
          </a:bodyPr>
          <a:lstStyle/>
          <a:p>
            <a:pPr marL="0" lvl="0" indent="0" algn="ctr">
              <a:spcBef>
                <a:spcPts val="0"/>
              </a:spcBef>
              <a:spcAft>
                <a:spcPts val="0"/>
              </a:spcAft>
              <a:buNone/>
            </a:pPr>
            <a:r>
              <a:rPr lang="es-CO" sz="3200" dirty="0">
                <a:solidFill>
                  <a:schemeClr val="tx1"/>
                </a:solidFill>
                <a:latin typeface="Arial" panose="020B0604020202020204" pitchFamily="34" charset="0"/>
                <a:cs typeface="Arial" panose="020B0604020202020204" pitchFamily="34" charset="0"/>
              </a:rPr>
              <a:t>E</a:t>
            </a:r>
            <a:r>
              <a:rPr lang="es" sz="3200" dirty="0">
                <a:solidFill>
                  <a:schemeClr val="tx1"/>
                </a:solidFill>
                <a:latin typeface="Arial" panose="020B0604020202020204" pitchFamily="34" charset="0"/>
                <a:cs typeface="Arial" panose="020B0604020202020204" pitchFamily="34" charset="0"/>
              </a:rPr>
              <a:t>struturación de proyecto </a:t>
            </a:r>
            <a:r>
              <a:rPr lang="es" sz="3200" dirty="0" smtClean="0">
                <a:solidFill>
                  <a:schemeClr val="tx1"/>
                </a:solidFill>
                <a:latin typeface="Arial" panose="020B0604020202020204" pitchFamily="34" charset="0"/>
                <a:cs typeface="Arial" panose="020B0604020202020204" pitchFamily="34" charset="0"/>
              </a:rPr>
              <a:t>de vida como herramienta para la prevención de  </a:t>
            </a:r>
            <a:r>
              <a:rPr lang="es" sz="3200" dirty="0">
                <a:solidFill>
                  <a:schemeClr val="tx1"/>
                </a:solidFill>
                <a:latin typeface="Arial" panose="020B0604020202020204" pitchFamily="34" charset="0"/>
                <a:cs typeface="Arial" panose="020B0604020202020204" pitchFamily="34" charset="0"/>
              </a:rPr>
              <a:t>factores de riesgo sociales en los adolescentes del colegio </a:t>
            </a:r>
            <a:r>
              <a:rPr lang="es" sz="3200" dirty="0" smtClean="0">
                <a:solidFill>
                  <a:schemeClr val="tx1"/>
                </a:solidFill>
                <a:latin typeface="Arial" panose="020B0604020202020204" pitchFamily="34" charset="0"/>
                <a:cs typeface="Arial" panose="020B0604020202020204" pitchFamily="34" charset="0"/>
              </a:rPr>
              <a:t>Compartir </a:t>
            </a:r>
            <a:r>
              <a:rPr lang="es" sz="3200" dirty="0">
                <a:solidFill>
                  <a:schemeClr val="tx1"/>
                </a:solidFill>
                <a:latin typeface="Arial" panose="020B0604020202020204" pitchFamily="34" charset="0"/>
                <a:cs typeface="Arial" panose="020B0604020202020204" pitchFamily="34" charset="0"/>
              </a:rPr>
              <a:t>R</a:t>
            </a:r>
            <a:r>
              <a:rPr lang="es" sz="3200" dirty="0" smtClean="0">
                <a:solidFill>
                  <a:schemeClr val="tx1"/>
                </a:solidFill>
                <a:latin typeface="Arial" panose="020B0604020202020204" pitchFamily="34" charset="0"/>
                <a:cs typeface="Arial" panose="020B0604020202020204" pitchFamily="34" charset="0"/>
              </a:rPr>
              <a:t>ecuerdo </a:t>
            </a:r>
            <a:r>
              <a:rPr lang="es" sz="3200" dirty="0">
                <a:solidFill>
                  <a:schemeClr val="tx1"/>
                </a:solidFill>
                <a:latin typeface="Arial" panose="020B0604020202020204" pitchFamily="34" charset="0"/>
                <a:cs typeface="Arial" panose="020B0604020202020204" pitchFamily="34" charset="0"/>
              </a:rPr>
              <a:t>IED</a:t>
            </a:r>
            <a:endParaRPr sz="3200" dirty="0">
              <a:solidFill>
                <a:schemeClr val="tx1"/>
              </a:solidFill>
              <a:latin typeface="Arial" panose="020B0604020202020204" pitchFamily="34" charset="0"/>
              <a:cs typeface="Arial" panose="020B0604020202020204" pitchFamily="34" charset="0"/>
            </a:endParaRPr>
          </a:p>
        </p:txBody>
      </p:sp>
      <p:sp>
        <p:nvSpPr>
          <p:cNvPr id="57" name="Shape 57"/>
          <p:cNvSpPr txBox="1">
            <a:spLocks noGrp="1"/>
          </p:cNvSpPr>
          <p:nvPr>
            <p:ph type="subTitle" idx="1"/>
          </p:nvPr>
        </p:nvSpPr>
        <p:spPr>
          <a:xfrm>
            <a:off x="107504" y="3867894"/>
            <a:ext cx="6619244" cy="646065"/>
          </a:xfrm>
          <a:prstGeom prst="rect">
            <a:avLst/>
          </a:prstGeom>
        </p:spPr>
        <p:txBody>
          <a:bodyPr spcFirstLastPara="1" wrap="square" lIns="91425" tIns="91425" rIns="91425" bIns="91425" anchor="ctr" anchorCtr="0">
            <a:noAutofit/>
          </a:bodyPr>
          <a:lstStyle/>
          <a:p>
            <a:pPr marL="0" lvl="0" indent="0" algn="just" rtl="0">
              <a:lnSpc>
                <a:spcPct val="115000"/>
              </a:lnSpc>
              <a:spcBef>
                <a:spcPts val="0"/>
              </a:spcBef>
              <a:spcAft>
                <a:spcPts val="0"/>
              </a:spcAft>
              <a:buNone/>
            </a:pPr>
            <a:r>
              <a:rPr lang="es-CO" sz="1800" dirty="0">
                <a:solidFill>
                  <a:schemeClr val="accent1"/>
                </a:solidFill>
              </a:rPr>
              <a:t>Linda </a:t>
            </a:r>
            <a:r>
              <a:rPr lang="es-CO" sz="1800" dirty="0" err="1">
                <a:solidFill>
                  <a:schemeClr val="accent1"/>
                </a:solidFill>
              </a:rPr>
              <a:t>Milady</a:t>
            </a:r>
            <a:r>
              <a:rPr lang="es-CO" sz="1800" dirty="0">
                <a:solidFill>
                  <a:schemeClr val="accent1"/>
                </a:solidFill>
              </a:rPr>
              <a:t> Gutiérrez Riveros</a:t>
            </a:r>
          </a:p>
          <a:p>
            <a:pPr marL="0" lvl="0" indent="0" algn="just" rtl="0">
              <a:lnSpc>
                <a:spcPct val="115000"/>
              </a:lnSpc>
              <a:spcBef>
                <a:spcPts val="0"/>
              </a:spcBef>
              <a:spcAft>
                <a:spcPts val="0"/>
              </a:spcAft>
              <a:buNone/>
            </a:pPr>
            <a:r>
              <a:rPr lang="es-CO" sz="1800" dirty="0" err="1">
                <a:solidFill>
                  <a:schemeClr val="accent1"/>
                </a:solidFill>
              </a:rPr>
              <a:t>Leidy</a:t>
            </a:r>
            <a:r>
              <a:rPr lang="es-CO" sz="1800" dirty="0">
                <a:solidFill>
                  <a:schemeClr val="accent1"/>
                </a:solidFill>
              </a:rPr>
              <a:t> Paola Martínez </a:t>
            </a:r>
            <a:r>
              <a:rPr lang="es-CO" sz="1800" dirty="0" err="1">
                <a:solidFill>
                  <a:schemeClr val="accent1"/>
                </a:solidFill>
              </a:rPr>
              <a:t>Martínez</a:t>
            </a:r>
            <a:r>
              <a:rPr lang="es-CO" sz="1800" dirty="0">
                <a:solidFill>
                  <a:schemeClr val="accent1"/>
                </a:solidFill>
              </a:rPr>
              <a:t> </a:t>
            </a:r>
            <a:endParaRPr sz="1800" dirty="0">
              <a:solidFill>
                <a:schemeClr val="accent1"/>
              </a:solidFill>
            </a:endParaRPr>
          </a:p>
        </p:txBody>
      </p:sp>
      <p:pic>
        <p:nvPicPr>
          <p:cNvPr id="58" name="Shape 58"/>
          <p:cNvPicPr preferRelativeResize="0"/>
          <p:nvPr/>
        </p:nvPicPr>
        <p:blipFill>
          <a:blip r:embed="rId3">
            <a:alphaModFix/>
          </a:blip>
          <a:stretch>
            <a:fillRect/>
          </a:stretch>
        </p:blipFill>
        <p:spPr>
          <a:xfrm>
            <a:off x="251520" y="1002580"/>
            <a:ext cx="1296144" cy="1800200"/>
          </a:xfrm>
          <a:prstGeom prst="rect">
            <a:avLst/>
          </a:prstGeom>
          <a:noFill/>
          <a:ln>
            <a:noFill/>
          </a:ln>
        </p:spPr>
      </p:pic>
      <p:pic>
        <p:nvPicPr>
          <p:cNvPr id="2" name="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1914" y="994864"/>
            <a:ext cx="1296144" cy="175628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51470"/>
            <a:ext cx="8520600" cy="801000"/>
          </a:xfrm>
        </p:spPr>
        <p:txBody>
          <a:bodyPr/>
          <a:lstStyle/>
          <a:p>
            <a:r>
              <a:rPr lang="es-CO" dirty="0">
                <a:solidFill>
                  <a:schemeClr val="tx1"/>
                </a:solidFill>
                <a:latin typeface="Arial" panose="020B0604020202020204" pitchFamily="34" charset="0"/>
                <a:cs typeface="Arial" panose="020B0604020202020204" pitchFamily="34" charset="0"/>
              </a:rPr>
              <a:t>Marco Teórico-Conceptual </a:t>
            </a:r>
          </a:p>
        </p:txBody>
      </p:sp>
      <p:graphicFrame>
        <p:nvGraphicFramePr>
          <p:cNvPr id="6" name="5 Diagrama"/>
          <p:cNvGraphicFramePr/>
          <p:nvPr>
            <p:extLst>
              <p:ext uri="{D42A27DB-BD31-4B8C-83A1-F6EECF244321}">
                <p14:modId xmlns:p14="http://schemas.microsoft.com/office/powerpoint/2010/main" val="725570809"/>
              </p:ext>
            </p:extLst>
          </p:nvPr>
        </p:nvGraphicFramePr>
        <p:xfrm>
          <a:off x="251520" y="771550"/>
          <a:ext cx="8712968"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2370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908854982"/>
              </p:ext>
            </p:extLst>
          </p:nvPr>
        </p:nvGraphicFramePr>
        <p:xfrm>
          <a:off x="251520" y="483518"/>
          <a:ext cx="8640960" cy="4136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3268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724650515"/>
              </p:ext>
            </p:extLst>
          </p:nvPr>
        </p:nvGraphicFramePr>
        <p:xfrm>
          <a:off x="251520" y="483518"/>
          <a:ext cx="8424936"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829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83518"/>
            <a:ext cx="7053542" cy="720044"/>
          </a:xfrm>
        </p:spPr>
        <p:txBody>
          <a:bodyPr>
            <a:noAutofit/>
          </a:bodyPr>
          <a:lstStyle/>
          <a:p>
            <a:r>
              <a:rPr lang="es-MX" dirty="0">
                <a:solidFill>
                  <a:schemeClr val="tx1"/>
                </a:solidFill>
                <a:latin typeface="Arial" panose="020B0604020202020204" pitchFamily="34" charset="0"/>
                <a:cs typeface="Arial" panose="020B0604020202020204" pitchFamily="34" charset="0"/>
              </a:rPr>
              <a:t>Caracterización de la unidad de trabajo</a:t>
            </a:r>
            <a:endParaRPr lang="es-CO" dirty="0">
              <a:solidFill>
                <a:schemeClr val="tx1"/>
              </a:solidFill>
              <a:latin typeface="Arial" panose="020B0604020202020204" pitchFamily="34" charset="0"/>
              <a:cs typeface="Arial" panose="020B0604020202020204" pitchFamily="34" charset="0"/>
            </a:endParaRPr>
          </a:p>
        </p:txBody>
      </p:sp>
      <p:sp>
        <p:nvSpPr>
          <p:cNvPr id="3" name="Rectángulo 2"/>
          <p:cNvSpPr/>
          <p:nvPr/>
        </p:nvSpPr>
        <p:spPr>
          <a:xfrm>
            <a:off x="467544" y="1419622"/>
            <a:ext cx="7848872" cy="1815882"/>
          </a:xfrm>
          <a:prstGeom prst="rect">
            <a:avLst/>
          </a:prstGeom>
        </p:spPr>
        <p:txBody>
          <a:bodyPr wrap="square">
            <a:spAutoFit/>
          </a:bodyPr>
          <a:lstStyle/>
          <a:p>
            <a:r>
              <a:rPr lang="es-CO" dirty="0">
                <a:solidFill>
                  <a:srgbClr val="444950"/>
                </a:solidFill>
                <a:latin typeface="Helvetica" panose="020B0604020202020204" pitchFamily="34" charset="0"/>
              </a:rPr>
              <a:t>Para la realización de este apartado se elaboró un instrumento de caracterización, que tiene</a:t>
            </a:r>
            <a:r>
              <a:rPr lang="es-CO" dirty="0"/>
              <a:t/>
            </a:r>
            <a:br>
              <a:rPr lang="es-CO" dirty="0"/>
            </a:br>
            <a:r>
              <a:rPr lang="es-CO" dirty="0">
                <a:solidFill>
                  <a:srgbClr val="444950"/>
                </a:solidFill>
                <a:latin typeface="Helvetica" panose="020B0604020202020204" pitchFamily="34" charset="0"/>
              </a:rPr>
              <a:t>como finalidad dar a conocer las características principales de la población,se recolectó información de 44 estudiantes del Colegio</a:t>
            </a:r>
            <a:r>
              <a:rPr lang="es-CO" dirty="0"/>
              <a:t> </a:t>
            </a:r>
            <a:r>
              <a:rPr lang="es-CO" dirty="0">
                <a:solidFill>
                  <a:srgbClr val="444950"/>
                </a:solidFill>
                <a:latin typeface="Helvetica" panose="020B0604020202020204" pitchFamily="34" charset="0"/>
              </a:rPr>
              <a:t>Compartir Recuerdo, 24 de grado décimo y 20 de grado undécimo. </a:t>
            </a:r>
          </a:p>
          <a:p>
            <a:endParaRPr lang="es-CO" dirty="0">
              <a:solidFill>
                <a:srgbClr val="444950"/>
              </a:solidFill>
              <a:latin typeface="Helvetica" panose="020B0604020202020204" pitchFamily="34" charset="0"/>
            </a:endParaRPr>
          </a:p>
          <a:p>
            <a:r>
              <a:rPr lang="es-CO" dirty="0"/>
              <a:t/>
            </a:r>
            <a:br>
              <a:rPr lang="es-CO" dirty="0"/>
            </a:br>
            <a:endParaRPr lang="es-CO" dirty="0"/>
          </a:p>
          <a:p>
            <a:endParaRPr lang="es-CO"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427734"/>
            <a:ext cx="3240360" cy="2239613"/>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2533476"/>
            <a:ext cx="3384376" cy="2114052"/>
          </a:xfrm>
          <a:prstGeom prst="rect">
            <a:avLst/>
          </a:prstGeom>
        </p:spPr>
      </p:pic>
    </p:spTree>
    <p:extLst>
      <p:ext uri="{BB962C8B-B14F-4D97-AF65-F5344CB8AC3E}">
        <p14:creationId xmlns:p14="http://schemas.microsoft.com/office/powerpoint/2010/main" val="533795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691002042"/>
              </p:ext>
            </p:extLst>
          </p:nvPr>
        </p:nvGraphicFramePr>
        <p:xfrm>
          <a:off x="395536" y="195487"/>
          <a:ext cx="8208912" cy="4405396"/>
        </p:xfrm>
        <a:graphic>
          <a:graphicData uri="http://schemas.openxmlformats.org/drawingml/2006/table">
            <a:tbl>
              <a:tblPr firstRow="1" bandRow="1">
                <a:tableStyleId>{5C22544A-7EE6-4342-B048-85BDC9FD1C3A}</a:tableStyleId>
              </a:tblPr>
              <a:tblGrid>
                <a:gridCol w="2212837">
                  <a:extLst>
                    <a:ext uri="{9D8B030D-6E8A-4147-A177-3AD203B41FA5}">
                      <a16:colId xmlns:a16="http://schemas.microsoft.com/office/drawing/2014/main" xmlns="" val="3153440653"/>
                    </a:ext>
                  </a:extLst>
                </a:gridCol>
                <a:gridCol w="2998037">
                  <a:extLst>
                    <a:ext uri="{9D8B030D-6E8A-4147-A177-3AD203B41FA5}">
                      <a16:colId xmlns:a16="http://schemas.microsoft.com/office/drawing/2014/main" xmlns="" val="1480771509"/>
                    </a:ext>
                  </a:extLst>
                </a:gridCol>
                <a:gridCol w="2998038">
                  <a:extLst>
                    <a:ext uri="{9D8B030D-6E8A-4147-A177-3AD203B41FA5}">
                      <a16:colId xmlns:a16="http://schemas.microsoft.com/office/drawing/2014/main" xmlns="" val="357679265"/>
                    </a:ext>
                  </a:extLst>
                </a:gridCol>
              </a:tblGrid>
              <a:tr h="527362">
                <a:tc>
                  <a:txBody>
                    <a:bodyPr/>
                    <a:lstStyle/>
                    <a:p>
                      <a:pPr marL="0" indent="0">
                        <a:buFont typeface="Wingdings" panose="05000000000000000000" pitchFamily="2" charset="2"/>
                        <a:buNone/>
                      </a:pPr>
                      <a:r>
                        <a:rPr lang="es-MX" dirty="0"/>
                        <a:t> </a:t>
                      </a:r>
                      <a:endParaRPr lang="es-CO" dirty="0"/>
                    </a:p>
                  </a:txBody>
                  <a:tcPr/>
                </a:tc>
                <a:tc>
                  <a:txBody>
                    <a:bodyPr/>
                    <a:lstStyle/>
                    <a:p>
                      <a:pPr marL="285750" indent="-285750">
                        <a:buFont typeface="Wingdings" panose="05000000000000000000" pitchFamily="2" charset="2"/>
                        <a:buChar char="§"/>
                      </a:pPr>
                      <a:r>
                        <a:rPr lang="es-MX" sz="1400" dirty="0">
                          <a:solidFill>
                            <a:schemeClr val="tx1"/>
                          </a:solidFill>
                          <a:latin typeface="Arial" panose="020B0604020202020204" pitchFamily="34" charset="0"/>
                          <a:cs typeface="Arial" panose="020B0604020202020204" pitchFamily="34" charset="0"/>
                        </a:rPr>
                        <a:t>Grado décimo </a:t>
                      </a:r>
                      <a:endParaRPr lang="es-CO" sz="1400" dirty="0">
                        <a:solidFill>
                          <a:schemeClr val="tx1"/>
                        </a:solidFill>
                        <a:latin typeface="Arial" panose="020B0604020202020204" pitchFamily="34" charset="0"/>
                        <a:cs typeface="Arial" panose="020B0604020202020204" pitchFamily="34" charset="0"/>
                      </a:endParaRPr>
                    </a:p>
                  </a:txBody>
                  <a:tcPr/>
                </a:tc>
                <a:tc>
                  <a:txBody>
                    <a:bodyPr/>
                    <a:lstStyle/>
                    <a:p>
                      <a:pPr marL="285750" indent="-285750">
                        <a:buFont typeface="Wingdings" panose="05000000000000000000" pitchFamily="2" charset="2"/>
                        <a:buChar char="§"/>
                      </a:pPr>
                      <a:r>
                        <a:rPr lang="es-MX" sz="1400" b="1" dirty="0">
                          <a:solidFill>
                            <a:schemeClr val="tx1"/>
                          </a:solidFill>
                          <a:latin typeface="Arial" panose="020B0604020202020204" pitchFamily="34" charset="0"/>
                          <a:cs typeface="Arial" panose="020B0604020202020204" pitchFamily="34" charset="0"/>
                        </a:rPr>
                        <a:t>Grado undécimo</a:t>
                      </a:r>
                      <a:endParaRPr lang="es-CO" sz="14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417149834"/>
                  </a:ext>
                </a:extLst>
              </a:tr>
              <a:tr h="382337">
                <a:tc>
                  <a:txBody>
                    <a:bodyPr/>
                    <a:lstStyle/>
                    <a:p>
                      <a:pPr marL="285750" indent="-285750">
                        <a:buFont typeface="Wingdings" panose="05000000000000000000" pitchFamily="2" charset="2"/>
                        <a:buChar char="§"/>
                      </a:pPr>
                      <a:r>
                        <a:rPr lang="es-MX" dirty="0"/>
                        <a:t>Edad </a:t>
                      </a:r>
                      <a:endParaRPr lang="es-CO" dirty="0"/>
                    </a:p>
                  </a:txBody>
                  <a:tcPr/>
                </a:tc>
                <a:tc>
                  <a:txBody>
                    <a:bodyPr/>
                    <a:lstStyle/>
                    <a:p>
                      <a:pPr marL="285750" indent="-285750">
                        <a:buFont typeface="Wingdings" panose="05000000000000000000" pitchFamily="2" charset="2"/>
                        <a:buChar char="§"/>
                      </a:pPr>
                      <a:r>
                        <a:rPr lang="es-MX" dirty="0"/>
                        <a:t>15-18 años</a:t>
                      </a:r>
                      <a:endParaRPr lang="es-CO" dirty="0"/>
                    </a:p>
                  </a:txBody>
                  <a:tcPr/>
                </a:tc>
                <a:tc>
                  <a:txBody>
                    <a:bodyPr/>
                    <a:lstStyle/>
                    <a:p>
                      <a:pPr marL="285750" indent="-285750">
                        <a:buFont typeface="Wingdings" panose="05000000000000000000" pitchFamily="2" charset="2"/>
                        <a:buChar char="§"/>
                      </a:pPr>
                      <a:r>
                        <a:rPr lang="es-MX" smtClean="0"/>
                        <a:t>16-19 años</a:t>
                      </a:r>
                      <a:endParaRPr lang="es-CO" dirty="0"/>
                    </a:p>
                  </a:txBody>
                  <a:tcPr/>
                </a:tc>
                <a:extLst>
                  <a:ext uri="{0D108BD9-81ED-4DB2-BD59-A6C34878D82A}">
                    <a16:rowId xmlns:a16="http://schemas.microsoft.com/office/drawing/2014/main" xmlns="" val="4203555582"/>
                  </a:ext>
                </a:extLst>
              </a:tr>
              <a:tr h="527362">
                <a:tc>
                  <a:txBody>
                    <a:bodyPr/>
                    <a:lstStyle/>
                    <a:p>
                      <a:pPr marL="285750" indent="-285750">
                        <a:buFont typeface="Wingdings" panose="05000000000000000000" pitchFamily="2" charset="2"/>
                        <a:buChar char="§"/>
                      </a:pPr>
                      <a:r>
                        <a:rPr lang="es-MX" dirty="0"/>
                        <a:t>Género</a:t>
                      </a:r>
                      <a:endParaRPr lang="es-CO" dirty="0"/>
                    </a:p>
                  </a:txBody>
                  <a:tcPr/>
                </a:tc>
                <a:tc>
                  <a:txBody>
                    <a:bodyPr/>
                    <a:lstStyle/>
                    <a:p>
                      <a:pPr marL="285750" indent="-285750">
                        <a:buFont typeface="Wingdings" panose="05000000000000000000" pitchFamily="2" charset="2"/>
                        <a:buChar char="§"/>
                      </a:pPr>
                      <a:r>
                        <a:rPr lang="es-MX" dirty="0"/>
                        <a:t>Masculino 67%</a:t>
                      </a:r>
                    </a:p>
                    <a:p>
                      <a:pPr marL="285750" indent="-285750">
                        <a:buFont typeface="Wingdings" panose="05000000000000000000" pitchFamily="2" charset="2"/>
                        <a:buChar char="§"/>
                      </a:pPr>
                      <a:r>
                        <a:rPr lang="es-MX" dirty="0"/>
                        <a:t>Femenino 33%</a:t>
                      </a:r>
                      <a:endParaRPr lang="es-CO" dirty="0"/>
                    </a:p>
                  </a:txBody>
                  <a:tcPr/>
                </a:tc>
                <a:tc>
                  <a:txBody>
                    <a:bodyPr/>
                    <a:lstStyle/>
                    <a:p>
                      <a:pPr marL="285750" indent="-285750">
                        <a:buFont typeface="Wingdings" panose="05000000000000000000" pitchFamily="2" charset="2"/>
                        <a:buChar char="§"/>
                      </a:pPr>
                      <a:r>
                        <a:rPr lang="es-MX" dirty="0"/>
                        <a:t>Masculino</a:t>
                      </a:r>
                      <a:r>
                        <a:rPr lang="es-MX" baseline="0" dirty="0"/>
                        <a:t> 60%</a:t>
                      </a:r>
                    </a:p>
                    <a:p>
                      <a:pPr marL="285750" indent="-285750">
                        <a:buFont typeface="Wingdings" panose="05000000000000000000" pitchFamily="2" charset="2"/>
                        <a:buChar char="§"/>
                      </a:pPr>
                      <a:r>
                        <a:rPr lang="es-MX" baseline="0" dirty="0"/>
                        <a:t>Femenino 40%</a:t>
                      </a:r>
                      <a:endParaRPr lang="es-CO" dirty="0"/>
                    </a:p>
                  </a:txBody>
                  <a:tcPr/>
                </a:tc>
                <a:extLst>
                  <a:ext uri="{0D108BD9-81ED-4DB2-BD59-A6C34878D82A}">
                    <a16:rowId xmlns:a16="http://schemas.microsoft.com/office/drawing/2014/main" xmlns="" val="2897948996"/>
                  </a:ext>
                </a:extLst>
              </a:tr>
              <a:tr h="395521">
                <a:tc>
                  <a:txBody>
                    <a:bodyPr/>
                    <a:lstStyle/>
                    <a:p>
                      <a:pPr marL="285750" indent="-285750">
                        <a:buFont typeface="Wingdings" panose="05000000000000000000" pitchFamily="2" charset="2"/>
                        <a:buChar char="§"/>
                      </a:pPr>
                      <a:r>
                        <a:rPr lang="es-MX" dirty="0"/>
                        <a:t>Estrato</a:t>
                      </a:r>
                      <a:r>
                        <a:rPr lang="es-MX" baseline="0" dirty="0"/>
                        <a:t> socioeconómico </a:t>
                      </a:r>
                      <a:endParaRPr lang="es-CO" dirty="0"/>
                    </a:p>
                  </a:txBody>
                  <a:tcPr/>
                </a:tc>
                <a:tc>
                  <a:txBody>
                    <a:bodyPr/>
                    <a:lstStyle/>
                    <a:p>
                      <a:pPr marL="285750" indent="-285750">
                        <a:buFont typeface="Wingdings" panose="05000000000000000000" pitchFamily="2" charset="2"/>
                        <a:buChar char="§"/>
                      </a:pPr>
                      <a:r>
                        <a:rPr lang="es-MX" dirty="0"/>
                        <a:t>1 y 2</a:t>
                      </a:r>
                      <a:endParaRPr lang="es-CO" dirty="0"/>
                    </a:p>
                  </a:txBody>
                  <a:tcPr/>
                </a:tc>
                <a:tc>
                  <a:txBody>
                    <a:bodyPr/>
                    <a:lstStyle/>
                    <a:p>
                      <a:pPr marL="285750" indent="-285750">
                        <a:buFont typeface="Wingdings" panose="05000000000000000000" pitchFamily="2" charset="2"/>
                        <a:buChar char="§"/>
                      </a:pPr>
                      <a:r>
                        <a:rPr lang="es-MX" dirty="0"/>
                        <a:t>1 y 2</a:t>
                      </a:r>
                      <a:endParaRPr lang="es-CO" dirty="0"/>
                    </a:p>
                  </a:txBody>
                  <a:tcPr/>
                </a:tc>
                <a:extLst>
                  <a:ext uri="{0D108BD9-81ED-4DB2-BD59-A6C34878D82A}">
                    <a16:rowId xmlns:a16="http://schemas.microsoft.com/office/drawing/2014/main" xmlns="" val="490346597"/>
                  </a:ext>
                </a:extLst>
              </a:tr>
              <a:tr h="490009">
                <a:tc>
                  <a:txBody>
                    <a:bodyPr/>
                    <a:lstStyle/>
                    <a:p>
                      <a:pPr marL="285750" indent="-285750">
                        <a:buFont typeface="Wingdings" panose="05000000000000000000" pitchFamily="2" charset="2"/>
                        <a:buChar char="§"/>
                      </a:pPr>
                      <a:r>
                        <a:rPr lang="es-MX" dirty="0"/>
                        <a:t>Importancia</a:t>
                      </a:r>
                      <a:r>
                        <a:rPr lang="es-MX" baseline="0" dirty="0"/>
                        <a:t> de culminar estudios</a:t>
                      </a:r>
                      <a:endParaRPr lang="es-CO" dirty="0"/>
                    </a:p>
                  </a:txBody>
                  <a:tcPr/>
                </a:tc>
                <a:tc>
                  <a:txBody>
                    <a:bodyPr/>
                    <a:lstStyle/>
                    <a:p>
                      <a:pPr marL="285750" indent="-285750">
                        <a:buFont typeface="Wingdings" panose="05000000000000000000" pitchFamily="2" charset="2"/>
                        <a:buChar char="§"/>
                      </a:pPr>
                      <a:r>
                        <a:rPr lang="es-MX" dirty="0"/>
                        <a:t>Si</a:t>
                      </a:r>
                      <a:r>
                        <a:rPr lang="es-MX" baseline="0" dirty="0"/>
                        <a:t> 100%</a:t>
                      </a:r>
                      <a:endParaRPr lang="es-CO" dirty="0"/>
                    </a:p>
                  </a:txBody>
                  <a:tcPr/>
                </a:tc>
                <a:tc>
                  <a:txBody>
                    <a:bodyPr/>
                    <a:lstStyle/>
                    <a:p>
                      <a:pPr marL="285750" indent="-285750">
                        <a:buFont typeface="Wingdings" panose="05000000000000000000" pitchFamily="2" charset="2"/>
                        <a:buChar char="§"/>
                      </a:pPr>
                      <a:r>
                        <a:rPr lang="es-MX" dirty="0"/>
                        <a:t>Si</a:t>
                      </a:r>
                      <a:r>
                        <a:rPr lang="es-MX" baseline="0" dirty="0"/>
                        <a:t> 100%</a:t>
                      </a:r>
                      <a:endParaRPr lang="es-CO" dirty="0"/>
                    </a:p>
                  </a:txBody>
                  <a:tcPr/>
                </a:tc>
                <a:extLst>
                  <a:ext uri="{0D108BD9-81ED-4DB2-BD59-A6C34878D82A}">
                    <a16:rowId xmlns:a16="http://schemas.microsoft.com/office/drawing/2014/main" xmlns="" val="2917721491"/>
                  </a:ext>
                </a:extLst>
              </a:tr>
              <a:tr h="738306">
                <a:tc>
                  <a:txBody>
                    <a:bodyPr/>
                    <a:lstStyle/>
                    <a:p>
                      <a:pPr marL="285750" indent="-285750">
                        <a:buFont typeface="Wingdings" panose="05000000000000000000" pitchFamily="2" charset="2"/>
                        <a:buChar char="§"/>
                      </a:pPr>
                      <a:r>
                        <a:rPr lang="es-MX" dirty="0"/>
                        <a:t>Metas en el ámbito académico</a:t>
                      </a:r>
                      <a:r>
                        <a:rPr lang="es-MX" baseline="0" dirty="0"/>
                        <a:t> </a:t>
                      </a:r>
                      <a:endParaRPr lang="es-CO" dirty="0"/>
                    </a:p>
                  </a:txBody>
                  <a:tcPr/>
                </a:tc>
                <a:tc>
                  <a:txBody>
                    <a:bodyPr/>
                    <a:lstStyle/>
                    <a:p>
                      <a:pPr marL="285750" indent="-285750">
                        <a:buFont typeface="Wingdings" panose="05000000000000000000" pitchFamily="2" charset="2"/>
                        <a:buChar char="§"/>
                      </a:pPr>
                      <a:r>
                        <a:rPr lang="es-MX" dirty="0"/>
                        <a:t>Culminar sus estudios</a:t>
                      </a:r>
                      <a:r>
                        <a:rPr lang="es-MX" baseline="0" dirty="0"/>
                        <a:t> secundarios.</a:t>
                      </a:r>
                    </a:p>
                    <a:p>
                      <a:pPr marL="285750" indent="-285750">
                        <a:buFont typeface="Wingdings" panose="05000000000000000000" pitchFamily="2" charset="2"/>
                        <a:buChar char="§"/>
                      </a:pPr>
                      <a:r>
                        <a:rPr lang="es-MX" baseline="0" dirty="0"/>
                        <a:t>Estudios universitarios</a:t>
                      </a:r>
                    </a:p>
                    <a:p>
                      <a:pPr marL="285750" indent="-285750">
                        <a:buFont typeface="Wingdings" panose="05000000000000000000" pitchFamily="2" charset="2"/>
                        <a:buChar char="§"/>
                      </a:pPr>
                      <a:r>
                        <a:rPr lang="es-MX" baseline="0" dirty="0"/>
                        <a:t>Servicio militar</a:t>
                      </a:r>
                      <a:endParaRPr lang="es-CO" dirty="0"/>
                    </a:p>
                  </a:txBody>
                  <a:tcPr/>
                </a:tc>
                <a:tc>
                  <a:txBody>
                    <a:bodyPr/>
                    <a:lstStyle/>
                    <a:p>
                      <a:pPr marL="285750" indent="-285750">
                        <a:buFont typeface="Wingdings" panose="05000000000000000000" pitchFamily="2" charset="2"/>
                        <a:buChar char="§"/>
                      </a:pPr>
                      <a:r>
                        <a:rPr lang="es-MX" dirty="0"/>
                        <a:t>Culminar sus estudios </a:t>
                      </a:r>
                    </a:p>
                    <a:p>
                      <a:pPr marL="285750" indent="-285750">
                        <a:buFont typeface="Wingdings" panose="05000000000000000000" pitchFamily="2" charset="2"/>
                        <a:buChar char="§"/>
                      </a:pPr>
                      <a:r>
                        <a:rPr lang="es-MX" dirty="0"/>
                        <a:t>Ingreso a la universidad</a:t>
                      </a:r>
                    </a:p>
                    <a:p>
                      <a:pPr marL="285750" indent="-285750">
                        <a:buFont typeface="Wingdings" panose="05000000000000000000" pitchFamily="2" charset="2"/>
                        <a:buChar char="§"/>
                      </a:pPr>
                      <a:r>
                        <a:rPr lang="es-MX" dirty="0"/>
                        <a:t>Servicio militar</a:t>
                      </a:r>
                      <a:endParaRPr lang="es-CO" dirty="0"/>
                    </a:p>
                  </a:txBody>
                  <a:tcPr/>
                </a:tc>
                <a:extLst>
                  <a:ext uri="{0D108BD9-81ED-4DB2-BD59-A6C34878D82A}">
                    <a16:rowId xmlns:a16="http://schemas.microsoft.com/office/drawing/2014/main" xmlns="" val="1673995757"/>
                  </a:ext>
                </a:extLst>
              </a:tr>
              <a:tr h="593282">
                <a:tc>
                  <a:txBody>
                    <a:bodyPr/>
                    <a:lstStyle/>
                    <a:p>
                      <a:pPr marL="285750" indent="-285750">
                        <a:buFont typeface="Wingdings" panose="05000000000000000000" pitchFamily="2" charset="2"/>
                        <a:buChar char="§"/>
                      </a:pPr>
                      <a:r>
                        <a:rPr lang="es-MX" dirty="0"/>
                        <a:t>Metas en el ámbito laboral</a:t>
                      </a:r>
                      <a:endParaRPr lang="es-CO" dirty="0"/>
                    </a:p>
                  </a:txBody>
                  <a:tcPr/>
                </a:tc>
                <a:tc>
                  <a:txBody>
                    <a:bodyPr/>
                    <a:lstStyle/>
                    <a:p>
                      <a:pPr marL="285750" indent="-285750">
                        <a:buFont typeface="Wingdings" panose="05000000000000000000" pitchFamily="2" charset="2"/>
                        <a:buChar char="§"/>
                      </a:pPr>
                      <a:r>
                        <a:rPr lang="es-MX" dirty="0"/>
                        <a:t>Estabilidad laboral</a:t>
                      </a:r>
                    </a:p>
                    <a:p>
                      <a:pPr marL="285750" indent="-285750">
                        <a:buFont typeface="Wingdings" panose="05000000000000000000" pitchFamily="2" charset="2"/>
                        <a:buChar char="§"/>
                      </a:pPr>
                      <a:r>
                        <a:rPr lang="es-MX" dirty="0"/>
                        <a:t>Microempresa</a:t>
                      </a:r>
                      <a:endParaRPr lang="es-CO" dirty="0"/>
                    </a:p>
                  </a:txBody>
                  <a:tcPr/>
                </a:tc>
                <a:tc>
                  <a:txBody>
                    <a:bodyPr/>
                    <a:lstStyle/>
                    <a:p>
                      <a:pPr marL="285750" indent="-285750">
                        <a:buFont typeface="Wingdings" panose="05000000000000000000" pitchFamily="2" charset="2"/>
                        <a:buChar char="§"/>
                      </a:pPr>
                      <a:r>
                        <a:rPr lang="es-MX" dirty="0"/>
                        <a:t>Buscar empleo</a:t>
                      </a:r>
                    </a:p>
                    <a:p>
                      <a:pPr marL="285750" indent="-285750">
                        <a:buFont typeface="Wingdings" panose="05000000000000000000" pitchFamily="2" charset="2"/>
                        <a:buChar char="§"/>
                      </a:pPr>
                      <a:r>
                        <a:rPr lang="es-MX" dirty="0"/>
                        <a:t>Microempresa</a:t>
                      </a:r>
                    </a:p>
                  </a:txBody>
                  <a:tcPr/>
                </a:tc>
                <a:extLst>
                  <a:ext uri="{0D108BD9-81ED-4DB2-BD59-A6C34878D82A}">
                    <a16:rowId xmlns:a16="http://schemas.microsoft.com/office/drawing/2014/main" xmlns="" val="1266040400"/>
                  </a:ext>
                </a:extLst>
              </a:tr>
              <a:tr h="738306">
                <a:tc>
                  <a:txBody>
                    <a:bodyPr/>
                    <a:lstStyle/>
                    <a:p>
                      <a:pPr marL="285750" indent="-285750">
                        <a:buFont typeface="Wingdings" panose="05000000000000000000" pitchFamily="2" charset="2"/>
                        <a:buChar char="§"/>
                      </a:pPr>
                      <a:r>
                        <a:rPr lang="es-MX" dirty="0"/>
                        <a:t>Metas en el ámbito</a:t>
                      </a:r>
                      <a:r>
                        <a:rPr lang="es-MX" baseline="0" dirty="0"/>
                        <a:t> recreativo y familiar</a:t>
                      </a:r>
                      <a:endParaRPr lang="es-CO" dirty="0"/>
                    </a:p>
                  </a:txBody>
                  <a:tcPr/>
                </a:tc>
                <a:tc>
                  <a:txBody>
                    <a:bodyPr/>
                    <a:lstStyle/>
                    <a:p>
                      <a:pPr marL="285750" indent="-285750">
                        <a:buFont typeface="Wingdings" panose="05000000000000000000" pitchFamily="2" charset="2"/>
                        <a:buChar char="§"/>
                      </a:pPr>
                      <a:r>
                        <a:rPr lang="es-MX" dirty="0"/>
                        <a:t>Viajes</a:t>
                      </a:r>
                      <a:r>
                        <a:rPr lang="es-CO" dirty="0"/>
                        <a:t>,</a:t>
                      </a:r>
                      <a:r>
                        <a:rPr lang="es-CO" baseline="0" dirty="0"/>
                        <a:t> deporte, instrumentos.</a:t>
                      </a:r>
                    </a:p>
                    <a:p>
                      <a:pPr marL="285750" indent="-285750">
                        <a:buFont typeface="Wingdings" panose="05000000000000000000" pitchFamily="2" charset="2"/>
                        <a:buChar char="§"/>
                      </a:pPr>
                      <a:r>
                        <a:rPr lang="es-MX" baseline="0" dirty="0"/>
                        <a:t>Estabilidad familiar y económica</a:t>
                      </a:r>
                      <a:endParaRPr lang="es-MX" dirty="0"/>
                    </a:p>
                  </a:txBody>
                  <a:tcPr/>
                </a:tc>
                <a:tc>
                  <a:txBody>
                    <a:bodyPr/>
                    <a:lstStyle/>
                    <a:p>
                      <a:pPr marL="285750" indent="-285750">
                        <a:buFont typeface="Wingdings" panose="05000000000000000000" pitchFamily="2" charset="2"/>
                        <a:buChar char="§"/>
                      </a:pPr>
                      <a:r>
                        <a:rPr lang="es-MX" dirty="0"/>
                        <a:t>Deportes</a:t>
                      </a:r>
                      <a:r>
                        <a:rPr lang="es-MX" baseline="0" dirty="0"/>
                        <a:t> y viajes</a:t>
                      </a:r>
                    </a:p>
                    <a:p>
                      <a:pPr marL="285750" indent="-285750">
                        <a:buFont typeface="Wingdings" panose="05000000000000000000" pitchFamily="2" charset="2"/>
                        <a:buChar char="§"/>
                      </a:pPr>
                      <a:r>
                        <a:rPr lang="es-MX" baseline="0" dirty="0"/>
                        <a:t>Mascotas, estabilidad familiar</a:t>
                      </a:r>
                      <a:endParaRPr lang="es-CO" dirty="0"/>
                    </a:p>
                  </a:txBody>
                  <a:tcPr/>
                </a:tc>
                <a:extLst>
                  <a:ext uri="{0D108BD9-81ED-4DB2-BD59-A6C34878D82A}">
                    <a16:rowId xmlns:a16="http://schemas.microsoft.com/office/drawing/2014/main" xmlns="" val="1255283107"/>
                  </a:ext>
                </a:extLst>
              </a:tr>
            </a:tbl>
          </a:graphicData>
        </a:graphic>
      </p:graphicFrame>
    </p:spTree>
    <p:extLst>
      <p:ext uri="{BB962C8B-B14F-4D97-AF65-F5344CB8AC3E}">
        <p14:creationId xmlns:p14="http://schemas.microsoft.com/office/powerpoint/2010/main" val="4016877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83518"/>
            <a:ext cx="7992888" cy="760058"/>
          </a:xfrm>
        </p:spPr>
        <p:txBody>
          <a:bodyPr>
            <a:noAutofit/>
          </a:bodyPr>
          <a:lstStyle/>
          <a:p>
            <a:pPr lvl="1" algn="l" defTabSz="342900" rtl="0">
              <a:spcBef>
                <a:spcPct val="0"/>
              </a:spcBef>
            </a:pPr>
            <a:r>
              <a:rPr lang="es-CO" sz="2000" dirty="0">
                <a:solidFill>
                  <a:schemeClr val="tx1"/>
                </a:solidFill>
                <a:latin typeface="Arial" panose="020B0604020202020204" pitchFamily="34" charset="0"/>
                <a:cs typeface="Arial" panose="020B0604020202020204" pitchFamily="34" charset="0"/>
              </a:rPr>
              <a:t>Identificación de los principales problemas existentes y sus relaciones</a:t>
            </a:r>
            <a:br>
              <a:rPr lang="es-CO" sz="2000" dirty="0">
                <a:solidFill>
                  <a:schemeClr val="tx1"/>
                </a:solidFill>
                <a:latin typeface="Arial" panose="020B0604020202020204" pitchFamily="34" charset="0"/>
                <a:cs typeface="Arial" panose="020B0604020202020204" pitchFamily="34" charset="0"/>
              </a:rPr>
            </a:br>
            <a:endParaRPr lang="es-CO" sz="2000" dirty="0">
              <a:solidFill>
                <a:schemeClr val="tx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797595"/>
            <a:ext cx="4464496" cy="4342921"/>
          </a:xfrm>
          <a:prstGeom prst="rect">
            <a:avLst/>
          </a:prstGeom>
        </p:spPr>
      </p:pic>
    </p:spTree>
    <p:extLst>
      <p:ext uri="{BB962C8B-B14F-4D97-AF65-F5344CB8AC3E}">
        <p14:creationId xmlns:p14="http://schemas.microsoft.com/office/powerpoint/2010/main" val="2451350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82428"/>
            <a:ext cx="5185408" cy="4872090"/>
          </a:xfrm>
          <a:prstGeom prst="rect">
            <a:avLst/>
          </a:prstGeom>
        </p:spPr>
      </p:pic>
    </p:spTree>
    <p:extLst>
      <p:ext uri="{BB962C8B-B14F-4D97-AF65-F5344CB8AC3E}">
        <p14:creationId xmlns:p14="http://schemas.microsoft.com/office/powerpoint/2010/main" val="2544183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339502"/>
            <a:ext cx="7543800" cy="772621"/>
          </a:xfrm>
        </p:spPr>
        <p:txBody>
          <a:bodyPr/>
          <a:lstStyle/>
          <a:p>
            <a:r>
              <a:rPr lang="es-MX" dirty="0">
                <a:solidFill>
                  <a:schemeClr val="tx1"/>
                </a:solidFill>
                <a:latin typeface="Arial" panose="020B0604020202020204" pitchFamily="34" charset="0"/>
                <a:cs typeface="Arial" panose="020B0604020202020204" pitchFamily="34" charset="0"/>
              </a:rPr>
              <a:t>Recursos existentes</a:t>
            </a:r>
            <a:endParaRPr lang="es-CO" dirty="0">
              <a:solidFill>
                <a:schemeClr val="tx1"/>
              </a:solidFill>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4070099304"/>
              </p:ext>
            </p:extLst>
          </p:nvPr>
        </p:nvGraphicFramePr>
        <p:xfrm>
          <a:off x="683568" y="1491630"/>
          <a:ext cx="7296472"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1389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8658" y="123478"/>
            <a:ext cx="7543800" cy="1088068"/>
          </a:xfrm>
        </p:spPr>
        <p:txBody>
          <a:bodyPr/>
          <a:lstStyle/>
          <a:p>
            <a:r>
              <a:rPr lang="es-MX" dirty="0">
                <a:latin typeface="Arial" panose="020B0604020202020204" pitchFamily="34" charset="0"/>
                <a:cs typeface="Arial" panose="020B0604020202020204" pitchFamily="34" charset="0"/>
              </a:rPr>
              <a:t>Pronóstico</a:t>
            </a:r>
            <a:endParaRPr lang="es-CO" dirty="0">
              <a:latin typeface="Arial" panose="020B0604020202020204" pitchFamily="34" charset="0"/>
              <a:cs typeface="Arial" panose="020B0604020202020204" pitchFamily="34" charset="0"/>
            </a:endParaRPr>
          </a:p>
        </p:txBody>
      </p:sp>
      <p:sp>
        <p:nvSpPr>
          <p:cNvPr id="3" name="Rectángulo 2"/>
          <p:cNvSpPr/>
          <p:nvPr/>
        </p:nvSpPr>
        <p:spPr>
          <a:xfrm>
            <a:off x="539552" y="1343867"/>
            <a:ext cx="7792906" cy="954107"/>
          </a:xfrm>
          <a:prstGeom prst="rect">
            <a:avLst/>
          </a:prstGeom>
        </p:spPr>
        <p:txBody>
          <a:bodyPr wrap="square">
            <a:spAutoFit/>
          </a:bodyPr>
          <a:lstStyle/>
          <a:p>
            <a:r>
              <a:rPr lang="es-CO" dirty="0">
                <a:solidFill>
                  <a:schemeClr val="tx1"/>
                </a:solidFill>
                <a:latin typeface="Arial" panose="020B0604020202020204" pitchFamily="34" charset="0"/>
                <a:cs typeface="Arial" panose="020B0604020202020204" pitchFamily="34" charset="0"/>
              </a:rPr>
              <a:t>De no ser realizado el proceso de intervención, los adolescentes pueden verse afectados; ya que, no tendrían las herramientas necesarias para plantear proyectos de vida concretos y claros, estarían más propensos a involucrarse en situaciones de riesgo social como ingreso a bandas delictivas, consumo de sustancias psicoactivas y deserción escolar.</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2533210"/>
            <a:ext cx="3888432" cy="2155007"/>
          </a:xfrm>
          <a:prstGeom prst="rect">
            <a:avLst/>
          </a:prstGeom>
        </p:spPr>
      </p:pic>
    </p:spTree>
    <p:extLst>
      <p:ext uri="{BB962C8B-B14F-4D97-AF65-F5344CB8AC3E}">
        <p14:creationId xmlns:p14="http://schemas.microsoft.com/office/powerpoint/2010/main" val="1828209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14953"/>
            <a:ext cx="7899216" cy="1088068"/>
          </a:xfrm>
        </p:spPr>
        <p:txBody>
          <a:bodyPr/>
          <a:lstStyle/>
          <a:p>
            <a:r>
              <a:rPr lang="es-CO" sz="2800" dirty="0">
                <a:solidFill>
                  <a:schemeClr val="tx1"/>
                </a:solidFill>
                <a:latin typeface="Arial" panose="020B0604020202020204" pitchFamily="34" charset="0"/>
                <a:cs typeface="Arial" panose="020B0604020202020204" pitchFamily="34" charset="0"/>
              </a:rPr>
              <a:t>Jerarquización de los principales problemas existentes </a:t>
            </a:r>
          </a:p>
        </p:txBody>
      </p:sp>
      <p:graphicFrame>
        <p:nvGraphicFramePr>
          <p:cNvPr id="6" name="5 Diagrama"/>
          <p:cNvGraphicFramePr/>
          <p:nvPr>
            <p:extLst>
              <p:ext uri="{D42A27DB-BD31-4B8C-83A1-F6EECF244321}">
                <p14:modId xmlns:p14="http://schemas.microsoft.com/office/powerpoint/2010/main" val="602178688"/>
              </p:ext>
            </p:extLst>
          </p:nvPr>
        </p:nvGraphicFramePr>
        <p:xfrm>
          <a:off x="395536" y="1491630"/>
          <a:ext cx="8208912" cy="3112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8974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Arial" panose="020B0604020202020204" pitchFamily="34" charset="0"/>
                <a:cs typeface="Arial" panose="020B0604020202020204" pitchFamily="34" charset="0"/>
              </a:rPr>
              <a:t>Justificación</a:t>
            </a:r>
            <a:r>
              <a:rPr lang="es-MX" dirty="0"/>
              <a:t> </a:t>
            </a:r>
            <a:endParaRPr lang="es-CO" dirty="0"/>
          </a:p>
        </p:txBody>
      </p:sp>
      <p:sp>
        <p:nvSpPr>
          <p:cNvPr id="3" name="Marcador de contenido 2"/>
          <p:cNvSpPr>
            <a:spLocks noGrp="1"/>
          </p:cNvSpPr>
          <p:nvPr>
            <p:ph idx="1"/>
          </p:nvPr>
        </p:nvSpPr>
        <p:spPr/>
        <p:txBody>
          <a:bodyPr>
            <a:normAutofit/>
          </a:bodyPr>
          <a:lstStyle/>
          <a:p>
            <a:r>
              <a:rPr lang="es-MX" sz="2000" dirty="0">
                <a:latin typeface="Arial" panose="020B0604020202020204" pitchFamily="34" charset="0"/>
                <a:cs typeface="Arial" panose="020B0604020202020204" pitchFamily="34" charset="0"/>
              </a:rPr>
              <a:t>Se realiza un proyecto de intervención que surge con el propósito de brindar herramientas para la prevención de factores de riesgos sociales a través de la estructuración de proyecto de vida, ya que el entorno en el cual se encuentran inmersos puede favorecer que se involucren en las mismas.</a:t>
            </a:r>
          </a:p>
          <a:p>
            <a:r>
              <a:rPr lang="es-MX" sz="2000" dirty="0">
                <a:latin typeface="Arial" panose="020B0604020202020204" pitchFamily="34" charset="0"/>
                <a:cs typeface="Arial" panose="020B0604020202020204" pitchFamily="34" charset="0"/>
              </a:rPr>
              <a:t>Tiene como finalidad </a:t>
            </a:r>
            <a:r>
              <a:rPr lang="es-MX" sz="2000" dirty="0" smtClean="0">
                <a:latin typeface="Arial" panose="020B0604020202020204" pitchFamily="34" charset="0"/>
                <a:cs typeface="Arial" panose="020B0604020202020204" pitchFamily="34" charset="0"/>
              </a:rPr>
              <a:t>prevenir y orientar sobre  </a:t>
            </a:r>
            <a:r>
              <a:rPr lang="es-MX" sz="2000" dirty="0">
                <a:latin typeface="Arial" panose="020B0604020202020204" pitchFamily="34" charset="0"/>
                <a:cs typeface="Arial" panose="020B0604020202020204" pitchFamily="34" charset="0"/>
              </a:rPr>
              <a:t>factores de riesgo sociales en los estudiantes de decimo y undécimo y dejar un legado en la institución. </a:t>
            </a:r>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7597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8"/>
          <p:cNvSpPr txBox="1">
            <a:spLocks noGrp="1"/>
          </p:cNvSpPr>
          <p:nvPr>
            <p:ph type="title"/>
          </p:nvPr>
        </p:nvSpPr>
        <p:spPr>
          <a:xfrm>
            <a:off x="484584" y="339538"/>
            <a:ext cx="7053542" cy="105039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3150"/>
              <a:buFont typeface="Century Gothic"/>
              <a:buNone/>
            </a:pPr>
            <a:r>
              <a:rPr lang="es-CO" dirty="0">
                <a:solidFill>
                  <a:schemeClr val="tx1"/>
                </a:solidFill>
                <a:latin typeface="Arial" panose="020B0604020202020204" pitchFamily="34" charset="0"/>
                <a:cs typeface="Arial" panose="020B0604020202020204" pitchFamily="34" charset="0"/>
              </a:rPr>
              <a:t>Programación</a:t>
            </a:r>
            <a:endParaRPr dirty="0">
              <a:solidFill>
                <a:schemeClr val="tx1"/>
              </a:solidFill>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409051300"/>
              </p:ext>
            </p:extLst>
          </p:nvPr>
        </p:nvGraphicFramePr>
        <p:xfrm>
          <a:off x="629173" y="713065"/>
          <a:ext cx="7810152" cy="3825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9922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56084" y="184351"/>
            <a:ext cx="7543800" cy="1088068"/>
          </a:xfrm>
        </p:spPr>
        <p:txBody>
          <a:bodyPr/>
          <a:lstStyle/>
          <a:p>
            <a:r>
              <a:rPr lang="es-MX" dirty="0">
                <a:solidFill>
                  <a:schemeClr val="tx1"/>
                </a:solidFill>
                <a:latin typeface="Arial" panose="020B0604020202020204" pitchFamily="34" charset="0"/>
                <a:cs typeface="Arial" panose="020B0604020202020204" pitchFamily="34" charset="0"/>
              </a:rPr>
              <a:t>Objetivos </a:t>
            </a:r>
            <a:endParaRPr lang="es-CO" dirty="0">
              <a:solidFill>
                <a:schemeClr val="tx1"/>
              </a:solidFill>
              <a:latin typeface="Arial" panose="020B0604020202020204" pitchFamily="34" charset="0"/>
              <a:cs typeface="Arial" panose="020B0604020202020204" pitchFamily="34" charset="0"/>
            </a:endParaRPr>
          </a:p>
        </p:txBody>
      </p:sp>
      <p:sp>
        <p:nvSpPr>
          <p:cNvPr id="3" name="Rectángulo 2"/>
          <p:cNvSpPr/>
          <p:nvPr/>
        </p:nvSpPr>
        <p:spPr>
          <a:xfrm>
            <a:off x="395536" y="1324488"/>
            <a:ext cx="8136904" cy="1169551"/>
          </a:xfrm>
          <a:prstGeom prst="rect">
            <a:avLst/>
          </a:prstGeom>
        </p:spPr>
        <p:txBody>
          <a:bodyPr wrap="square">
            <a:spAutoFit/>
          </a:bodyPr>
          <a:lstStyle/>
          <a:p>
            <a:r>
              <a:rPr lang="es-CO" dirty="0">
                <a:solidFill>
                  <a:schemeClr val="tx1"/>
                </a:solidFill>
                <a:latin typeface="Arial" panose="020B0604020202020204" pitchFamily="34" charset="0"/>
                <a:cs typeface="Arial" panose="020B0604020202020204" pitchFamily="34" charset="0"/>
              </a:rPr>
              <a:t>General:</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Contribuir a la estructuración de proyectos de vida para la prevención de factores de riesgo sociales mediante la metodología de Trabajo Social de Grupo, en los adolescentes de grados décimo y undécimo jornada tarde de la institución educativa Colegio Compartir Recuerdo IED, durante el transcurso del año 2018.</a:t>
            </a:r>
          </a:p>
        </p:txBody>
      </p:sp>
      <p:sp>
        <p:nvSpPr>
          <p:cNvPr id="4" name="Rectángulo 3"/>
          <p:cNvSpPr/>
          <p:nvPr/>
        </p:nvSpPr>
        <p:spPr>
          <a:xfrm>
            <a:off x="395536" y="2546108"/>
            <a:ext cx="8064896" cy="2031325"/>
          </a:xfrm>
          <a:prstGeom prst="rect">
            <a:avLst/>
          </a:prstGeom>
        </p:spPr>
        <p:txBody>
          <a:bodyPr wrap="square">
            <a:spAutoFit/>
          </a:bodyPr>
          <a:lstStyle/>
          <a:p>
            <a:r>
              <a:rPr lang="es-MX" dirty="0">
                <a:solidFill>
                  <a:schemeClr val="tx1"/>
                </a:solidFill>
                <a:latin typeface="Arial "/>
              </a:rPr>
              <a:t>Especificos: </a:t>
            </a:r>
            <a:endParaRPr lang="es-CO" dirty="0">
              <a:solidFill>
                <a:schemeClr val="tx1"/>
              </a:solidFill>
              <a:latin typeface="Arial "/>
            </a:endParaRPr>
          </a:p>
          <a:p>
            <a:pPr marL="285750" indent="-285750">
              <a:buFont typeface="Arial" panose="020B0604020202020204" pitchFamily="34" charset="0"/>
              <a:buChar char="•"/>
            </a:pPr>
            <a:r>
              <a:rPr lang="es-CO" dirty="0">
                <a:solidFill>
                  <a:schemeClr val="tx1"/>
                </a:solidFill>
                <a:latin typeface="Arial "/>
              </a:rPr>
              <a:t>Desarrollar en el marco de la intervención de Trabajo Social, sesiones formativas en temas de proyecto de vida y factores de riesgo sociales en adolescentes de grado décimo y undécimo de la jornada tarde</a:t>
            </a:r>
          </a:p>
          <a:p>
            <a:pPr marL="285750" indent="-285750">
              <a:buFont typeface="Arial" panose="020B0604020202020204" pitchFamily="34" charset="0"/>
              <a:buChar char="•"/>
            </a:pPr>
            <a:r>
              <a:rPr lang="es-CO" dirty="0">
                <a:solidFill>
                  <a:schemeClr val="tx1"/>
                </a:solidFill>
                <a:latin typeface="Arial "/>
              </a:rPr>
              <a:t>Aportar al fortalecimiento de la identidad en la toma de decisiones frente a los factores de riesgos sociales inmersos en el entorno.</a:t>
            </a:r>
          </a:p>
          <a:p>
            <a:pPr marL="285750" indent="-285750">
              <a:buFont typeface="Arial" panose="020B0604020202020204" pitchFamily="34" charset="0"/>
              <a:buChar char="•"/>
            </a:pPr>
            <a:r>
              <a:rPr lang="es-CO" dirty="0">
                <a:solidFill>
                  <a:schemeClr val="tx1"/>
                </a:solidFill>
                <a:latin typeface="Arial "/>
              </a:rPr>
              <a:t>Replicar procesos de proyecto de vida diseñando una herramienta (Página web) para el Colegio Compartir Recuerdo IED que ayude con la prevención de factores de riesgos sociales presentes en el entorno. </a:t>
            </a:r>
            <a:r>
              <a:rPr lang="es-CO" dirty="0">
                <a:solidFill>
                  <a:schemeClr val="tx1"/>
                </a:solidFill>
                <a:latin typeface="Arial "/>
                <a:hlinkClick r:id="rId2"/>
              </a:rPr>
              <a:t>https://compartirrecuerdo.herokuapp.com/</a:t>
            </a:r>
            <a:endParaRPr lang="es-CO" dirty="0">
              <a:solidFill>
                <a:schemeClr val="tx1"/>
              </a:solidFill>
              <a:latin typeface="Arial "/>
            </a:endParaRPr>
          </a:p>
        </p:txBody>
      </p:sp>
    </p:spTree>
    <p:extLst>
      <p:ext uri="{BB962C8B-B14F-4D97-AF65-F5344CB8AC3E}">
        <p14:creationId xmlns:p14="http://schemas.microsoft.com/office/powerpoint/2010/main" val="128738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6804" y="163369"/>
            <a:ext cx="7053542" cy="608181"/>
          </a:xfrm>
        </p:spPr>
        <p:txBody>
          <a:bodyPr>
            <a:normAutofit/>
          </a:bodyPr>
          <a:lstStyle/>
          <a:p>
            <a:r>
              <a:rPr lang="es-MX" sz="3200" dirty="0">
                <a:solidFill>
                  <a:schemeClr val="tx1"/>
                </a:solidFill>
                <a:latin typeface="Arial" panose="020B0604020202020204" pitchFamily="34" charset="0"/>
                <a:cs typeface="Arial" panose="020B0604020202020204" pitchFamily="34" charset="0"/>
              </a:rPr>
              <a:t>Calendario por etapas</a:t>
            </a:r>
            <a:endParaRPr lang="es-CO" sz="3200" dirty="0">
              <a:solidFill>
                <a:schemeClr val="tx1"/>
              </a:solidFill>
              <a:latin typeface="Arial" panose="020B0604020202020204" pitchFamily="34" charset="0"/>
              <a:cs typeface="Arial" panose="020B0604020202020204" pitchFamily="34" charset="0"/>
            </a:endParaRPr>
          </a:p>
        </p:txBody>
      </p:sp>
      <p:pic>
        <p:nvPicPr>
          <p:cNvPr id="1027" name="Picture 3" descr="cronogra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95137"/>
            <a:ext cx="8065446" cy="399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7710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3582" y="138202"/>
            <a:ext cx="7053542" cy="1050398"/>
          </a:xfrm>
        </p:spPr>
        <p:txBody>
          <a:bodyPr/>
          <a:lstStyle/>
          <a:p>
            <a:r>
              <a:rPr lang="es-MX" dirty="0">
                <a:solidFill>
                  <a:schemeClr val="accent1"/>
                </a:solidFill>
              </a:rPr>
              <a:t/>
            </a:r>
            <a:br>
              <a:rPr lang="es-MX" dirty="0">
                <a:solidFill>
                  <a:schemeClr val="accent1"/>
                </a:solidFill>
              </a:rPr>
            </a:br>
            <a:r>
              <a:rPr lang="es-MX" dirty="0">
                <a:solidFill>
                  <a:schemeClr val="tx1"/>
                </a:solidFill>
                <a:latin typeface="Arial" panose="020B0604020202020204" pitchFamily="34" charset="0"/>
                <a:cs typeface="Arial" panose="020B0604020202020204" pitchFamily="34" charset="0"/>
              </a:rPr>
              <a:t>Ejecución</a:t>
            </a:r>
            <a:r>
              <a:rPr lang="es-MX" dirty="0">
                <a:solidFill>
                  <a:schemeClr val="accent1"/>
                </a:solidFill>
              </a:rPr>
              <a:t> </a:t>
            </a:r>
            <a:endParaRPr lang="es-CO" dirty="0">
              <a:solidFill>
                <a:schemeClr val="accent1"/>
              </a:solidFill>
            </a:endParaRPr>
          </a:p>
        </p:txBody>
      </p:sp>
      <p:graphicFrame>
        <p:nvGraphicFramePr>
          <p:cNvPr id="3" name="Diagrama 2"/>
          <p:cNvGraphicFramePr/>
          <p:nvPr>
            <p:extLst>
              <p:ext uri="{D42A27DB-BD31-4B8C-83A1-F6EECF244321}">
                <p14:modId xmlns:p14="http://schemas.microsoft.com/office/powerpoint/2010/main" val="2622348780"/>
              </p:ext>
            </p:extLst>
          </p:nvPr>
        </p:nvGraphicFramePr>
        <p:xfrm>
          <a:off x="380339" y="1409350"/>
          <a:ext cx="8089785" cy="3330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8469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797729552"/>
              </p:ext>
            </p:extLst>
          </p:nvPr>
        </p:nvGraphicFramePr>
        <p:xfrm>
          <a:off x="323528" y="555526"/>
          <a:ext cx="8324675" cy="3665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245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4769" y="171758"/>
            <a:ext cx="7053542" cy="527784"/>
          </a:xfrm>
        </p:spPr>
        <p:txBody>
          <a:bodyPr>
            <a:normAutofit fontScale="90000"/>
          </a:bodyPr>
          <a:lstStyle/>
          <a:p>
            <a:r>
              <a:rPr lang="es-MX" dirty="0">
                <a:solidFill>
                  <a:schemeClr val="tx1"/>
                </a:solidFill>
                <a:latin typeface="Arial" panose="020B0604020202020204" pitchFamily="34" charset="0"/>
                <a:cs typeface="Arial" panose="020B0604020202020204" pitchFamily="34" charset="0"/>
              </a:rPr>
              <a:t>Evaluación </a:t>
            </a:r>
            <a:endParaRPr lang="es-CO" dirty="0">
              <a:solidFill>
                <a:schemeClr val="tx1"/>
              </a:solidFill>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3959010219"/>
              </p:ext>
            </p:extLst>
          </p:nvPr>
        </p:nvGraphicFramePr>
        <p:xfrm>
          <a:off x="179512" y="699542"/>
          <a:ext cx="8749716" cy="4017656"/>
        </p:xfrm>
        <a:graphic>
          <a:graphicData uri="http://schemas.openxmlformats.org/drawingml/2006/table">
            <a:tbl>
              <a:tblPr firstRow="1" bandRow="1">
                <a:tableStyleId>{5C22544A-7EE6-4342-B048-85BDC9FD1C3A}</a:tableStyleId>
              </a:tblPr>
              <a:tblGrid>
                <a:gridCol w="4374858">
                  <a:extLst>
                    <a:ext uri="{9D8B030D-6E8A-4147-A177-3AD203B41FA5}">
                      <a16:colId xmlns:a16="http://schemas.microsoft.com/office/drawing/2014/main" xmlns="" val="1213975369"/>
                    </a:ext>
                  </a:extLst>
                </a:gridCol>
                <a:gridCol w="4374858">
                  <a:extLst>
                    <a:ext uri="{9D8B030D-6E8A-4147-A177-3AD203B41FA5}">
                      <a16:colId xmlns:a16="http://schemas.microsoft.com/office/drawing/2014/main" xmlns="" val="1852499716"/>
                    </a:ext>
                  </a:extLst>
                </a:gridCol>
              </a:tblGrid>
              <a:tr h="625093">
                <a:tc>
                  <a:txBody>
                    <a:bodyPr/>
                    <a:lstStyle/>
                    <a:p>
                      <a:pPr algn="ctr"/>
                      <a:r>
                        <a:rPr lang="es-MX" sz="1400" dirty="0">
                          <a:solidFill>
                            <a:schemeClr val="tx1"/>
                          </a:solidFill>
                          <a:latin typeface="Arial" panose="020B0604020202020204" pitchFamily="34" charset="0"/>
                          <a:cs typeface="Arial" panose="020B0604020202020204" pitchFamily="34" charset="0"/>
                        </a:rPr>
                        <a:t>Objetivo</a:t>
                      </a:r>
                      <a:r>
                        <a:rPr lang="es-MX" baseline="0" dirty="0">
                          <a:latin typeface="Arial" panose="020B0604020202020204" pitchFamily="34" charset="0"/>
                          <a:cs typeface="Arial" panose="020B0604020202020204" pitchFamily="34" charset="0"/>
                        </a:rPr>
                        <a:t> </a:t>
                      </a:r>
                      <a:endParaRPr lang="es-CO" dirty="0">
                        <a:latin typeface="Arial" panose="020B0604020202020204" pitchFamily="34" charset="0"/>
                        <a:cs typeface="Arial" panose="020B0604020202020204" pitchFamily="34" charset="0"/>
                      </a:endParaRPr>
                    </a:p>
                  </a:txBody>
                  <a:tcPr/>
                </a:tc>
                <a:tc>
                  <a:txBody>
                    <a:bodyPr/>
                    <a:lstStyle/>
                    <a:p>
                      <a:pPr algn="ctr"/>
                      <a:r>
                        <a:rPr lang="es-MX" sz="1400" dirty="0">
                          <a:solidFill>
                            <a:schemeClr val="tx1"/>
                          </a:solidFill>
                          <a:latin typeface="Arial" panose="020B0604020202020204" pitchFamily="34" charset="0"/>
                          <a:cs typeface="Arial" panose="020B0604020202020204" pitchFamily="34" charset="0"/>
                        </a:rPr>
                        <a:t>Actividad</a:t>
                      </a:r>
                      <a:endParaRPr lang="es-CO"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40489042"/>
                  </a:ext>
                </a:extLst>
              </a:tr>
              <a:tr h="137264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CO" sz="1100" dirty="0">
                          <a:solidFill>
                            <a:schemeClr val="tx1"/>
                          </a:solidFill>
                          <a:latin typeface="Arial" panose="020B0604020202020204" pitchFamily="34" charset="0"/>
                          <a:cs typeface="Arial" panose="020B0604020202020204" pitchFamily="34" charset="0"/>
                        </a:rPr>
                        <a:t>Desarrollar en el marco de la intervención de Trabajo Social, sesiones formativas en temas de proyecto de vida y factores de riesgo sociales en adolescentes de grado décimo y undécimo de la jornada tarde.</a:t>
                      </a:r>
                    </a:p>
                    <a:p>
                      <a:endParaRPr lang="es-CO" dirty="0">
                        <a:solidFill>
                          <a:schemeClr val="tx1"/>
                        </a:solidFill>
                        <a:latin typeface="Arial" panose="020B0604020202020204" pitchFamily="34" charset="0"/>
                        <a:cs typeface="Arial" panose="020B0604020202020204" pitchFamily="34" charset="0"/>
                      </a:endParaRPr>
                    </a:p>
                  </a:txBody>
                  <a:tcPr/>
                </a:tc>
                <a:tc rowSpan="2">
                  <a:txBody>
                    <a:bodyPr/>
                    <a:lstStyle/>
                    <a:p>
                      <a:endParaRPr lang="es-MX" sz="1100" dirty="0">
                        <a:solidFill>
                          <a:schemeClr val="tx1"/>
                        </a:solidFill>
                        <a:latin typeface="Arial" panose="020B0604020202020204" pitchFamily="34" charset="0"/>
                        <a:cs typeface="Arial" panose="020B0604020202020204" pitchFamily="34" charset="0"/>
                      </a:endParaRPr>
                    </a:p>
                    <a:p>
                      <a:r>
                        <a:rPr lang="es-MX" sz="1100" dirty="0">
                          <a:solidFill>
                            <a:schemeClr val="tx1"/>
                          </a:solidFill>
                          <a:latin typeface="Arial" panose="020B0604020202020204" pitchFamily="34" charset="0"/>
                          <a:cs typeface="Arial" panose="020B0604020202020204" pitchFamily="34" charset="0"/>
                        </a:rPr>
                        <a:t>Autoconocimiento</a:t>
                      </a:r>
                      <a:r>
                        <a:rPr lang="es-MX" sz="1100" baseline="0" dirty="0">
                          <a:solidFill>
                            <a:schemeClr val="tx1"/>
                          </a:solidFill>
                          <a:latin typeface="Arial" panose="020B0604020202020204" pitchFamily="34" charset="0"/>
                          <a:cs typeface="Arial" panose="020B0604020202020204" pitchFamily="34" charset="0"/>
                        </a:rPr>
                        <a:t> </a:t>
                      </a:r>
                    </a:p>
                    <a:p>
                      <a:r>
                        <a:rPr lang="es-MX" sz="1100" baseline="0" dirty="0">
                          <a:solidFill>
                            <a:schemeClr val="tx1"/>
                          </a:solidFill>
                          <a:latin typeface="Arial" panose="020B0604020202020204" pitchFamily="34" charset="0"/>
                          <a:cs typeface="Arial" panose="020B0604020202020204" pitchFamily="34" charset="0"/>
                        </a:rPr>
                        <a:t>Autoestima </a:t>
                      </a:r>
                    </a:p>
                    <a:p>
                      <a:r>
                        <a:rPr lang="es-MX" sz="1100" baseline="0" dirty="0">
                          <a:solidFill>
                            <a:schemeClr val="tx1"/>
                          </a:solidFill>
                          <a:latin typeface="Arial" panose="020B0604020202020204" pitchFamily="34" charset="0"/>
                          <a:cs typeface="Arial" panose="020B0604020202020204" pitchFamily="34" charset="0"/>
                        </a:rPr>
                        <a:t>Autoeficacia </a:t>
                      </a:r>
                    </a:p>
                    <a:p>
                      <a:r>
                        <a:rPr lang="es-MX" sz="1100" dirty="0">
                          <a:solidFill>
                            <a:schemeClr val="tx1"/>
                          </a:solidFill>
                          <a:latin typeface="Arial" panose="020B0604020202020204" pitchFamily="34" charset="0"/>
                          <a:cs typeface="Arial" panose="020B0604020202020204" pitchFamily="34" charset="0"/>
                        </a:rPr>
                        <a:t>Autobiografía</a:t>
                      </a:r>
                      <a:r>
                        <a:rPr lang="es-MX" sz="1100" baseline="0" dirty="0">
                          <a:solidFill>
                            <a:schemeClr val="tx1"/>
                          </a:solidFill>
                          <a:latin typeface="Arial" panose="020B0604020202020204" pitchFamily="34" charset="0"/>
                          <a:cs typeface="Arial" panose="020B0604020202020204" pitchFamily="34" charset="0"/>
                        </a:rPr>
                        <a:t> </a:t>
                      </a:r>
                    </a:p>
                    <a:p>
                      <a:r>
                        <a:rPr lang="es-MX" sz="1100" baseline="0" dirty="0">
                          <a:solidFill>
                            <a:schemeClr val="tx1"/>
                          </a:solidFill>
                          <a:latin typeface="Arial" panose="020B0604020202020204" pitchFamily="34" charset="0"/>
                          <a:cs typeface="Arial" panose="020B0604020202020204" pitchFamily="34" charset="0"/>
                        </a:rPr>
                        <a:t>Linea de vida </a:t>
                      </a:r>
                    </a:p>
                    <a:p>
                      <a:r>
                        <a:rPr lang="es-MX" sz="1100" baseline="0" dirty="0">
                          <a:solidFill>
                            <a:schemeClr val="tx1"/>
                          </a:solidFill>
                          <a:latin typeface="Arial" panose="020B0604020202020204" pitchFamily="34" charset="0"/>
                          <a:cs typeface="Arial" panose="020B0604020202020204" pitchFamily="34" charset="0"/>
                        </a:rPr>
                        <a:t>Inventario de vida </a:t>
                      </a:r>
                    </a:p>
                    <a:p>
                      <a:r>
                        <a:rPr lang="es-MX" sz="1100" baseline="0" dirty="0">
                          <a:solidFill>
                            <a:schemeClr val="tx1"/>
                          </a:solidFill>
                          <a:latin typeface="Arial" panose="020B0604020202020204" pitchFamily="34" charset="0"/>
                          <a:cs typeface="Arial" panose="020B0604020202020204" pitchFamily="34" charset="0"/>
                        </a:rPr>
                        <a:t>Mapa de metas</a:t>
                      </a:r>
                    </a:p>
                    <a:p>
                      <a:r>
                        <a:rPr lang="es-MX" sz="1100" baseline="0" dirty="0">
                          <a:solidFill>
                            <a:schemeClr val="tx1"/>
                          </a:solidFill>
                          <a:latin typeface="Arial" panose="020B0604020202020204" pitchFamily="34" charset="0"/>
                          <a:cs typeface="Arial" panose="020B0604020202020204" pitchFamily="34" charset="0"/>
                        </a:rPr>
                        <a:t>Mi inclinación vocacional </a:t>
                      </a:r>
                    </a:p>
                    <a:p>
                      <a:r>
                        <a:rPr lang="es-MX" sz="1100" baseline="0" dirty="0">
                          <a:solidFill>
                            <a:schemeClr val="tx1"/>
                          </a:solidFill>
                          <a:latin typeface="Arial" panose="020B0604020202020204" pitchFamily="34" charset="0"/>
                          <a:cs typeface="Arial" panose="020B0604020202020204" pitchFamily="34" charset="0"/>
                        </a:rPr>
                        <a:t>Mis miedos al futuro</a:t>
                      </a:r>
                    </a:p>
                    <a:p>
                      <a:r>
                        <a:rPr lang="es-MX" sz="1100" baseline="0" dirty="0">
                          <a:solidFill>
                            <a:schemeClr val="tx1"/>
                          </a:solidFill>
                          <a:latin typeface="Arial" panose="020B0604020202020204" pitchFamily="34" charset="0"/>
                          <a:cs typeface="Arial" panose="020B0604020202020204" pitchFamily="34" charset="0"/>
                        </a:rPr>
                        <a:t>Mi nuevo proyecto de vida </a:t>
                      </a:r>
                    </a:p>
                  </a:txBody>
                  <a:tcPr/>
                </a:tc>
                <a:extLst>
                  <a:ext uri="{0D108BD9-81ED-4DB2-BD59-A6C34878D82A}">
                    <a16:rowId xmlns:a16="http://schemas.microsoft.com/office/drawing/2014/main" xmlns="" val="781465109"/>
                  </a:ext>
                </a:extLst>
              </a:tr>
              <a:tr h="994616">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CO" sz="1100" dirty="0">
                          <a:solidFill>
                            <a:schemeClr val="tx1"/>
                          </a:solidFill>
                          <a:latin typeface="Arial" panose="020B0604020202020204" pitchFamily="34" charset="0"/>
                          <a:cs typeface="Arial" panose="020B0604020202020204" pitchFamily="34" charset="0"/>
                        </a:rPr>
                        <a:t>Contribuir al fortalecimiento de la identidad en la toma de decisiones frente a los factores de riesgos sociales inmersos en el entorno.</a:t>
                      </a:r>
                    </a:p>
                    <a:p>
                      <a:endParaRPr lang="es-CO" dirty="0">
                        <a:solidFill>
                          <a:schemeClr val="tx1"/>
                        </a:solidFill>
                        <a:latin typeface="Arial" panose="020B0604020202020204" pitchFamily="34" charset="0"/>
                        <a:cs typeface="Arial" panose="020B0604020202020204" pitchFamily="34" charset="0"/>
                      </a:endParaRPr>
                    </a:p>
                  </a:txBody>
                  <a:tcPr/>
                </a:tc>
                <a:tc vMerge="1">
                  <a:txBody>
                    <a:bodyPr/>
                    <a:lstStyle/>
                    <a:p>
                      <a:endParaRPr lang="es-CO" dirty="0"/>
                    </a:p>
                  </a:txBody>
                  <a:tcPr/>
                </a:tc>
                <a:extLst>
                  <a:ext uri="{0D108BD9-81ED-4DB2-BD59-A6C34878D82A}">
                    <a16:rowId xmlns:a16="http://schemas.microsoft.com/office/drawing/2014/main" xmlns="" val="2738997791"/>
                  </a:ext>
                </a:extLst>
              </a:tr>
              <a:tr h="102530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CO" sz="1100" dirty="0">
                          <a:solidFill>
                            <a:schemeClr val="tx1"/>
                          </a:solidFill>
                          <a:latin typeface="Arial" panose="020B0604020202020204" pitchFamily="34" charset="0"/>
                          <a:cs typeface="Arial" panose="020B0604020202020204" pitchFamily="34" charset="0"/>
                        </a:rPr>
                        <a:t>Diseñar para el Colegio Compartir Recuerdo una herramienta que permita replicar procesos de proyecto de vida que ayuden a prevenir factores de riesgos sociales.</a:t>
                      </a:r>
                    </a:p>
                    <a:p>
                      <a:endParaRPr lang="es-CO" dirty="0">
                        <a:solidFill>
                          <a:schemeClr val="tx1"/>
                        </a:solidFill>
                        <a:latin typeface="Arial" panose="020B0604020202020204" pitchFamily="34" charset="0"/>
                        <a:cs typeface="Arial" panose="020B0604020202020204" pitchFamily="34" charset="0"/>
                      </a:endParaRPr>
                    </a:p>
                  </a:txBody>
                  <a:tcPr/>
                </a:tc>
                <a:tc>
                  <a:txBody>
                    <a:bodyPr/>
                    <a:lstStyle/>
                    <a:p>
                      <a:r>
                        <a:rPr lang="es-MX" sz="1100" dirty="0">
                          <a:solidFill>
                            <a:schemeClr val="tx1"/>
                          </a:solidFill>
                          <a:latin typeface="Arial" panose="020B0604020202020204" pitchFamily="34" charset="0"/>
                          <a:cs typeface="Arial" panose="020B0604020202020204" pitchFamily="34" charset="0"/>
                        </a:rPr>
                        <a:t>Análisis</a:t>
                      </a:r>
                      <a:r>
                        <a:rPr lang="es-MX" sz="1100" baseline="0" dirty="0">
                          <a:solidFill>
                            <a:schemeClr val="tx1"/>
                          </a:solidFill>
                          <a:latin typeface="Arial" panose="020B0604020202020204" pitchFamily="34" charset="0"/>
                          <a:cs typeface="Arial" panose="020B0604020202020204" pitchFamily="34" charset="0"/>
                        </a:rPr>
                        <a:t> de información recolectada </a:t>
                      </a:r>
                    </a:p>
                    <a:p>
                      <a:r>
                        <a:rPr lang="es-MX" sz="1100" baseline="0" dirty="0">
                          <a:solidFill>
                            <a:schemeClr val="tx1"/>
                          </a:solidFill>
                          <a:latin typeface="Arial" panose="020B0604020202020204" pitchFamily="34" charset="0"/>
                          <a:cs typeface="Arial" panose="020B0604020202020204" pitchFamily="34" charset="0"/>
                        </a:rPr>
                        <a:t>Recópilación de la información necesaria para el desarrollo de la pagina web</a:t>
                      </a:r>
                    </a:p>
                    <a:p>
                      <a:r>
                        <a:rPr lang="es-MX" sz="1100" baseline="0" dirty="0">
                          <a:solidFill>
                            <a:schemeClr val="tx1"/>
                          </a:solidFill>
                          <a:latin typeface="Arial" panose="020B0604020202020204" pitchFamily="34" charset="0"/>
                          <a:cs typeface="Arial" panose="020B0604020202020204" pitchFamily="34" charset="0"/>
                        </a:rPr>
                        <a:t>Reuniones periodicas con el equipo de programadores</a:t>
                      </a:r>
                    </a:p>
                    <a:p>
                      <a:r>
                        <a:rPr lang="es-MX" sz="1100" baseline="0" dirty="0">
                          <a:solidFill>
                            <a:schemeClr val="tx1"/>
                          </a:solidFill>
                          <a:latin typeface="Arial" panose="020B0604020202020204" pitchFamily="34" charset="0"/>
                          <a:cs typeface="Arial" panose="020B0604020202020204" pitchFamily="34" charset="0"/>
                        </a:rPr>
                        <a:t>Entrega de la página web al colegio Compartir Recuerdo IED</a:t>
                      </a:r>
                      <a:endParaRPr lang="es-CO" sz="11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49164100"/>
                  </a:ext>
                </a:extLst>
              </a:tr>
            </a:tbl>
          </a:graphicData>
        </a:graphic>
      </p:graphicFrame>
    </p:spTree>
    <p:extLst>
      <p:ext uri="{BB962C8B-B14F-4D97-AF65-F5344CB8AC3E}">
        <p14:creationId xmlns:p14="http://schemas.microsoft.com/office/powerpoint/2010/main" val="12986126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98686056"/>
              </p:ext>
            </p:extLst>
          </p:nvPr>
        </p:nvGraphicFramePr>
        <p:xfrm>
          <a:off x="251520" y="195485"/>
          <a:ext cx="8712968" cy="4523373"/>
        </p:xfrm>
        <a:graphic>
          <a:graphicData uri="http://schemas.openxmlformats.org/drawingml/2006/table">
            <a:tbl>
              <a:tblPr firstRow="1" bandRow="1">
                <a:tableStyleId>{5C22544A-7EE6-4342-B048-85BDC9FD1C3A}</a:tableStyleId>
              </a:tblPr>
              <a:tblGrid>
                <a:gridCol w="1515299">
                  <a:extLst>
                    <a:ext uri="{9D8B030D-6E8A-4147-A177-3AD203B41FA5}">
                      <a16:colId xmlns:a16="http://schemas.microsoft.com/office/drawing/2014/main" xmlns="" val="4226346897"/>
                    </a:ext>
                  </a:extLst>
                </a:gridCol>
                <a:gridCol w="2348713">
                  <a:extLst>
                    <a:ext uri="{9D8B030D-6E8A-4147-A177-3AD203B41FA5}">
                      <a16:colId xmlns:a16="http://schemas.microsoft.com/office/drawing/2014/main" xmlns="" val="287291286"/>
                    </a:ext>
                  </a:extLst>
                </a:gridCol>
                <a:gridCol w="2670714">
                  <a:extLst>
                    <a:ext uri="{9D8B030D-6E8A-4147-A177-3AD203B41FA5}">
                      <a16:colId xmlns:a16="http://schemas.microsoft.com/office/drawing/2014/main" xmlns="" val="2797513070"/>
                    </a:ext>
                  </a:extLst>
                </a:gridCol>
                <a:gridCol w="2178242">
                  <a:extLst>
                    <a:ext uri="{9D8B030D-6E8A-4147-A177-3AD203B41FA5}">
                      <a16:colId xmlns:a16="http://schemas.microsoft.com/office/drawing/2014/main" xmlns="" val="1117743912"/>
                    </a:ext>
                  </a:extLst>
                </a:gridCol>
              </a:tblGrid>
              <a:tr h="835293">
                <a:tc>
                  <a:txBody>
                    <a:bodyPr/>
                    <a:lstStyle/>
                    <a:p>
                      <a:r>
                        <a:rPr lang="es-MX" sz="1400" dirty="0">
                          <a:solidFill>
                            <a:schemeClr val="tx1"/>
                          </a:solidFill>
                          <a:latin typeface="Arial" panose="020B0604020202020204" pitchFamily="34" charset="0"/>
                          <a:cs typeface="Arial" panose="020B0604020202020204" pitchFamily="34" charset="0"/>
                        </a:rPr>
                        <a:t>Momentos</a:t>
                      </a:r>
                      <a:r>
                        <a:rPr lang="es-MX" sz="1400" baseline="0" dirty="0">
                          <a:solidFill>
                            <a:schemeClr val="tx1"/>
                          </a:solidFill>
                          <a:latin typeface="Arial" panose="020B0604020202020204" pitchFamily="34" charset="0"/>
                          <a:cs typeface="Arial" panose="020B0604020202020204" pitchFamily="34" charset="0"/>
                        </a:rPr>
                        <a:t> metodologicos de la evaluación </a:t>
                      </a:r>
                      <a:endParaRPr lang="es-CO" sz="1400" dirty="0">
                        <a:solidFill>
                          <a:schemeClr val="tx1"/>
                        </a:solidFill>
                        <a:latin typeface="Arial" panose="020B0604020202020204" pitchFamily="34" charset="0"/>
                        <a:cs typeface="Arial" panose="020B0604020202020204" pitchFamily="34" charset="0"/>
                      </a:endParaRPr>
                    </a:p>
                  </a:txBody>
                  <a:tcPr/>
                </a:tc>
                <a:tc>
                  <a:txBody>
                    <a:bodyPr/>
                    <a:lstStyle/>
                    <a:p>
                      <a:r>
                        <a:rPr lang="es-MX" sz="1400" dirty="0">
                          <a:solidFill>
                            <a:schemeClr val="tx1"/>
                          </a:solidFill>
                          <a:latin typeface="Arial" panose="020B0604020202020204" pitchFamily="34" charset="0"/>
                          <a:cs typeface="Arial" panose="020B0604020202020204" pitchFamily="34" charset="0"/>
                        </a:rPr>
                        <a:t>Evaluació</a:t>
                      </a:r>
                      <a:r>
                        <a:rPr lang="es-MX" sz="1400" baseline="0" dirty="0">
                          <a:solidFill>
                            <a:schemeClr val="tx1"/>
                          </a:solidFill>
                          <a:latin typeface="Arial" panose="020B0604020202020204" pitchFamily="34" charset="0"/>
                          <a:cs typeface="Arial" panose="020B0604020202020204" pitchFamily="34" charset="0"/>
                        </a:rPr>
                        <a:t>n inicial</a:t>
                      </a:r>
                      <a:r>
                        <a:rPr lang="es-MX" sz="1400" dirty="0">
                          <a:solidFill>
                            <a:schemeClr val="tx1"/>
                          </a:solidFill>
                          <a:latin typeface="Arial" panose="020B0604020202020204" pitchFamily="34" charset="0"/>
                          <a:cs typeface="Arial" panose="020B0604020202020204" pitchFamily="34" charset="0"/>
                        </a:rPr>
                        <a:t> </a:t>
                      </a:r>
                      <a:endParaRPr lang="es-CO" sz="1400" dirty="0">
                        <a:solidFill>
                          <a:schemeClr val="tx1"/>
                        </a:solidFill>
                        <a:latin typeface="Arial" panose="020B0604020202020204" pitchFamily="34" charset="0"/>
                        <a:cs typeface="Arial" panose="020B0604020202020204" pitchFamily="34" charset="0"/>
                      </a:endParaRPr>
                    </a:p>
                  </a:txBody>
                  <a:tcPr/>
                </a:tc>
                <a:tc>
                  <a:txBody>
                    <a:bodyPr/>
                    <a:lstStyle/>
                    <a:p>
                      <a:r>
                        <a:rPr lang="es-MX" sz="1400" dirty="0">
                          <a:solidFill>
                            <a:schemeClr val="tx1"/>
                          </a:solidFill>
                          <a:latin typeface="Arial" panose="020B0604020202020204" pitchFamily="34" charset="0"/>
                          <a:cs typeface="Arial" panose="020B0604020202020204" pitchFamily="34" charset="0"/>
                        </a:rPr>
                        <a:t>Evaluación</a:t>
                      </a:r>
                      <a:r>
                        <a:rPr lang="es-MX" sz="1400" baseline="0" dirty="0">
                          <a:solidFill>
                            <a:schemeClr val="tx1"/>
                          </a:solidFill>
                          <a:latin typeface="Arial" panose="020B0604020202020204" pitchFamily="34" charset="0"/>
                          <a:cs typeface="Arial" panose="020B0604020202020204" pitchFamily="34" charset="0"/>
                        </a:rPr>
                        <a:t> intermedia</a:t>
                      </a:r>
                      <a:endParaRPr lang="es-CO" sz="1400" dirty="0">
                        <a:solidFill>
                          <a:schemeClr val="tx1"/>
                        </a:solidFill>
                        <a:latin typeface="Arial" panose="020B0604020202020204" pitchFamily="34" charset="0"/>
                        <a:cs typeface="Arial" panose="020B0604020202020204" pitchFamily="34" charset="0"/>
                      </a:endParaRPr>
                    </a:p>
                  </a:txBody>
                  <a:tcPr/>
                </a:tc>
                <a:tc>
                  <a:txBody>
                    <a:bodyPr/>
                    <a:lstStyle/>
                    <a:p>
                      <a:r>
                        <a:rPr lang="es-MX" sz="1400" dirty="0">
                          <a:solidFill>
                            <a:schemeClr val="tx1"/>
                          </a:solidFill>
                          <a:latin typeface="Arial" panose="020B0604020202020204" pitchFamily="34" charset="0"/>
                          <a:cs typeface="Arial" panose="020B0604020202020204" pitchFamily="34" charset="0"/>
                        </a:rPr>
                        <a:t>Evaluación final</a:t>
                      </a:r>
                      <a:endParaRPr lang="es-CO" sz="14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578424290"/>
                  </a:ext>
                </a:extLst>
              </a:tr>
              <a:tr h="835293">
                <a:tc>
                  <a:txBody>
                    <a:bodyPr/>
                    <a:lstStyle/>
                    <a:p>
                      <a:r>
                        <a:rPr lang="es-MX" dirty="0"/>
                        <a:t>Diagnóstico</a:t>
                      </a:r>
                      <a:endParaRPr lang="es-CO" dirty="0"/>
                    </a:p>
                  </a:txBody>
                  <a:tcPr/>
                </a:tc>
                <a:tc>
                  <a:txBody>
                    <a:bodyPr/>
                    <a:lstStyle/>
                    <a:p>
                      <a:r>
                        <a:rPr lang="es-MX" dirty="0"/>
                        <a:t>Contacto</a:t>
                      </a:r>
                      <a:r>
                        <a:rPr lang="es-MX" baseline="0" dirty="0"/>
                        <a:t> con la institución</a:t>
                      </a:r>
                    </a:p>
                    <a:p>
                      <a:r>
                        <a:rPr lang="es-MX" baseline="0" dirty="0"/>
                        <a:t>Reunión con docentes</a:t>
                      </a:r>
                      <a:endParaRPr lang="es-CO" dirty="0"/>
                    </a:p>
                  </a:txBody>
                  <a:tcPr/>
                </a:tc>
                <a:tc>
                  <a:txBody>
                    <a:bodyPr/>
                    <a:lstStyle/>
                    <a:p>
                      <a:r>
                        <a:rPr lang="es-MX" dirty="0"/>
                        <a:t>Elaboración marcos de referencia</a:t>
                      </a:r>
                    </a:p>
                    <a:p>
                      <a:r>
                        <a:rPr lang="es-MX" dirty="0"/>
                        <a:t>Instrumento de caracterización</a:t>
                      </a:r>
                      <a:r>
                        <a:rPr lang="es-MX" baseline="0" dirty="0"/>
                        <a:t> </a:t>
                      </a:r>
                    </a:p>
                    <a:p>
                      <a:r>
                        <a:rPr lang="es-MX" baseline="0" dirty="0"/>
                        <a:t>Árbol de problemas</a:t>
                      </a:r>
                      <a:endParaRPr lang="es-CO" dirty="0"/>
                    </a:p>
                  </a:txBody>
                  <a:tcPr/>
                </a:tc>
                <a:tc>
                  <a:txBody>
                    <a:bodyPr/>
                    <a:lstStyle/>
                    <a:p>
                      <a:r>
                        <a:rPr lang="es-MX" dirty="0"/>
                        <a:t>Identificación</a:t>
                      </a:r>
                      <a:r>
                        <a:rPr lang="es-MX" baseline="0" dirty="0"/>
                        <a:t> de recursos, jerarquización de problemas, estudio a profundidad. </a:t>
                      </a:r>
                    </a:p>
                  </a:txBody>
                  <a:tcPr/>
                </a:tc>
                <a:extLst>
                  <a:ext uri="{0D108BD9-81ED-4DB2-BD59-A6C34878D82A}">
                    <a16:rowId xmlns:a16="http://schemas.microsoft.com/office/drawing/2014/main" xmlns="" val="4154413"/>
                  </a:ext>
                </a:extLst>
              </a:tr>
              <a:tr h="835293">
                <a:tc>
                  <a:txBody>
                    <a:bodyPr/>
                    <a:lstStyle/>
                    <a:p>
                      <a:r>
                        <a:rPr lang="es-MX" dirty="0"/>
                        <a:t>Programación</a:t>
                      </a:r>
                      <a:endParaRPr lang="es-CO"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MX" baseline="0" dirty="0"/>
                        <a:t>Reunión evaluativa con docentes del proceso de diagnóstico </a:t>
                      </a:r>
                      <a:endParaRPr lang="es-CO" dirty="0"/>
                    </a:p>
                    <a:p>
                      <a:endParaRPr lang="es-CO" dirty="0"/>
                    </a:p>
                  </a:txBody>
                  <a:tcPr/>
                </a:tc>
                <a:tc>
                  <a:txBody>
                    <a:bodyPr/>
                    <a:lstStyle/>
                    <a:p>
                      <a:r>
                        <a:rPr lang="es-MX" dirty="0"/>
                        <a:t>Análisis detallado</a:t>
                      </a:r>
                      <a:r>
                        <a:rPr lang="es-MX" baseline="0" dirty="0"/>
                        <a:t> del diagnóstico elaborado. Elaboración de cronograma, calendario por etapas y matriz de programación</a:t>
                      </a:r>
                      <a:r>
                        <a:rPr lang="es-MX" dirty="0"/>
                        <a:t> </a:t>
                      </a:r>
                      <a:endParaRPr lang="es-CO" dirty="0"/>
                    </a:p>
                  </a:txBody>
                  <a:tcPr/>
                </a:tc>
                <a:tc>
                  <a:txBody>
                    <a:bodyPr/>
                    <a:lstStyle/>
                    <a:p>
                      <a:r>
                        <a:rPr lang="es-MX" dirty="0"/>
                        <a:t>Elaboración</a:t>
                      </a:r>
                      <a:r>
                        <a:rPr lang="es-MX" baseline="0" dirty="0"/>
                        <a:t> de objetivos y diseño de actividades por etapa.</a:t>
                      </a:r>
                      <a:endParaRPr lang="es-CO" dirty="0"/>
                    </a:p>
                  </a:txBody>
                  <a:tcPr/>
                </a:tc>
                <a:extLst>
                  <a:ext uri="{0D108BD9-81ED-4DB2-BD59-A6C34878D82A}">
                    <a16:rowId xmlns:a16="http://schemas.microsoft.com/office/drawing/2014/main" xmlns="" val="2411589649"/>
                  </a:ext>
                </a:extLst>
              </a:tr>
              <a:tr h="835293">
                <a:tc>
                  <a:txBody>
                    <a:bodyPr/>
                    <a:lstStyle/>
                    <a:p>
                      <a:r>
                        <a:rPr lang="es-MX" dirty="0"/>
                        <a:t>Ejecución </a:t>
                      </a:r>
                      <a:endParaRPr lang="es-CO" dirty="0"/>
                    </a:p>
                  </a:txBody>
                  <a:tcPr/>
                </a:tc>
                <a:tc>
                  <a:txBody>
                    <a:bodyPr/>
                    <a:lstStyle/>
                    <a:p>
                      <a:r>
                        <a:rPr lang="es-MX" dirty="0"/>
                        <a:t>Establecimiento</a:t>
                      </a:r>
                      <a:r>
                        <a:rPr lang="es-MX" baseline="0" dirty="0"/>
                        <a:t> de compromisos con los grupos.</a:t>
                      </a:r>
                    </a:p>
                    <a:p>
                      <a:r>
                        <a:rPr lang="es-MX" baseline="0" dirty="0"/>
                        <a:t>Acercamiento con los grupos.</a:t>
                      </a:r>
                      <a:endParaRPr lang="es-MX" dirty="0"/>
                    </a:p>
                    <a:p>
                      <a:endParaRPr lang="es-CO" dirty="0"/>
                    </a:p>
                  </a:txBody>
                  <a:tcPr/>
                </a:tc>
                <a:tc>
                  <a:txBody>
                    <a:bodyPr/>
                    <a:lstStyle/>
                    <a:p>
                      <a:r>
                        <a:rPr lang="es-MX" dirty="0"/>
                        <a:t>Aplicación</a:t>
                      </a:r>
                      <a:r>
                        <a:rPr lang="es-MX" baseline="0" dirty="0"/>
                        <a:t> de indicadores cuantitativos y cualitativos.</a:t>
                      </a:r>
                    </a:p>
                    <a:p>
                      <a:r>
                        <a:rPr lang="es-MX" baseline="0" dirty="0"/>
                        <a:t>Procesos reflexivos</a:t>
                      </a:r>
                      <a:endParaRPr lang="es-CO" dirty="0"/>
                    </a:p>
                  </a:txBody>
                  <a:tcPr/>
                </a:tc>
                <a:tc>
                  <a:txBody>
                    <a:bodyPr/>
                    <a:lstStyle/>
                    <a:p>
                      <a:r>
                        <a:rPr lang="es-MX" dirty="0"/>
                        <a:t>Evolución</a:t>
                      </a:r>
                      <a:r>
                        <a:rPr lang="es-MX" baseline="0" dirty="0"/>
                        <a:t> de los grupos en cuanto a estructuración de proyecto de vida.</a:t>
                      </a:r>
                      <a:endParaRPr lang="es-CO" dirty="0"/>
                    </a:p>
                  </a:txBody>
                  <a:tcPr/>
                </a:tc>
                <a:extLst>
                  <a:ext uri="{0D108BD9-81ED-4DB2-BD59-A6C34878D82A}">
                    <a16:rowId xmlns:a16="http://schemas.microsoft.com/office/drawing/2014/main" xmlns="" val="3035001945"/>
                  </a:ext>
                </a:extLst>
              </a:tr>
              <a:tr h="835293">
                <a:tc>
                  <a:txBody>
                    <a:bodyPr/>
                    <a:lstStyle/>
                    <a:p>
                      <a:r>
                        <a:rPr lang="es-MX" dirty="0"/>
                        <a:t>Evaluación</a:t>
                      </a:r>
                      <a:endParaRPr lang="es-CO" dirty="0"/>
                    </a:p>
                  </a:txBody>
                  <a:tcPr/>
                </a:tc>
                <a:tc>
                  <a:txBody>
                    <a:bodyPr/>
                    <a:lstStyle/>
                    <a:p>
                      <a:r>
                        <a:rPr lang="es-MX" dirty="0"/>
                        <a:t>Reuniones</a:t>
                      </a:r>
                      <a:r>
                        <a:rPr lang="es-MX" baseline="0" dirty="0"/>
                        <a:t> periodicas</a:t>
                      </a:r>
                      <a:r>
                        <a:rPr lang="es-CO" baseline="0" dirty="0"/>
                        <a:t> de avances. </a:t>
                      </a:r>
                      <a:endParaRPr lang="es-MX" baseline="0" dirty="0"/>
                    </a:p>
                  </a:txBody>
                  <a:tcPr/>
                </a:tc>
                <a:tc>
                  <a:txBody>
                    <a:bodyPr/>
                    <a:lstStyle/>
                    <a:p>
                      <a:r>
                        <a:rPr lang="es-MX" dirty="0"/>
                        <a:t>Evaluación  trasversal, realización de 10 sesiones respectivamente</a:t>
                      </a:r>
                      <a:r>
                        <a:rPr lang="es-MX" baseline="0" dirty="0"/>
                        <a:t> con cada curso. </a:t>
                      </a:r>
                      <a:endParaRPr lang="es-CO" dirty="0"/>
                    </a:p>
                  </a:txBody>
                  <a:tcPr/>
                </a:tc>
                <a:tc>
                  <a:txBody>
                    <a:bodyPr/>
                    <a:lstStyle/>
                    <a:p>
                      <a:r>
                        <a:rPr lang="es-MX"/>
                        <a:t>Cumplimiento</a:t>
                      </a:r>
                      <a:r>
                        <a:rPr lang="es-MX" baseline="0"/>
                        <a:t> de objetivos, cambio en los estudiantes.</a:t>
                      </a:r>
                      <a:endParaRPr lang="es-CO" dirty="0"/>
                    </a:p>
                  </a:txBody>
                  <a:tcPr/>
                </a:tc>
                <a:extLst>
                  <a:ext uri="{0D108BD9-81ED-4DB2-BD59-A6C34878D82A}">
                    <a16:rowId xmlns:a16="http://schemas.microsoft.com/office/drawing/2014/main" xmlns="" val="3206519873"/>
                  </a:ext>
                </a:extLst>
              </a:tr>
            </a:tbl>
          </a:graphicData>
        </a:graphic>
      </p:graphicFrame>
    </p:spTree>
    <p:extLst>
      <p:ext uri="{BB962C8B-B14F-4D97-AF65-F5344CB8AC3E}">
        <p14:creationId xmlns:p14="http://schemas.microsoft.com/office/powerpoint/2010/main" val="40339506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tx1"/>
                </a:solidFill>
                <a:latin typeface="Arial" panose="020B0604020202020204" pitchFamily="34" charset="0"/>
                <a:cs typeface="Arial" panose="020B0604020202020204" pitchFamily="34" charset="0"/>
              </a:rPr>
              <a:t>Conclusiones </a:t>
            </a:r>
            <a:endParaRPr lang="es-CO"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323528" y="1491630"/>
            <a:ext cx="4392488" cy="954107"/>
          </a:xfrm>
          <a:prstGeom prst="rect">
            <a:avLst/>
          </a:prstGeom>
        </p:spPr>
        <p:txBody>
          <a:bodyPr wrap="square">
            <a:spAutoFit/>
          </a:bodyPr>
          <a:lstStyle/>
          <a:p>
            <a:r>
              <a:rPr lang="es-CO" dirty="0">
                <a:solidFill>
                  <a:srgbClr val="444950"/>
                </a:solidFill>
                <a:latin typeface="Helvetica" panose="020B0604020202020204" pitchFamily="34" charset="0"/>
              </a:rPr>
              <a:t>Se logra la estructuración del proyecto de vida de los y las estudiantes de grado décimo y undécimo del Colegio Compartir Recuerdo IED, a partir de las actividades desarrolladas a lo largo del proyecto. </a:t>
            </a:r>
            <a:endParaRPr lang="es-CO" dirty="0"/>
          </a:p>
        </p:txBody>
      </p:sp>
      <p:sp>
        <p:nvSpPr>
          <p:cNvPr id="5" name="Rectángulo 4"/>
          <p:cNvSpPr/>
          <p:nvPr/>
        </p:nvSpPr>
        <p:spPr>
          <a:xfrm>
            <a:off x="323528" y="2634346"/>
            <a:ext cx="4572000" cy="1169551"/>
          </a:xfrm>
          <a:prstGeom prst="rect">
            <a:avLst/>
          </a:prstGeom>
        </p:spPr>
        <p:txBody>
          <a:bodyPr>
            <a:spAutoFit/>
          </a:bodyPr>
          <a:lstStyle/>
          <a:p>
            <a:r>
              <a:rPr lang="es-CO" dirty="0">
                <a:solidFill>
                  <a:srgbClr val="444950"/>
                </a:solidFill>
                <a:latin typeface="Helvetica" panose="020B0604020202020204" pitchFamily="34" charset="0"/>
              </a:rPr>
              <a:t>Se desarrollan bajo el marco de la intervención de Trabajo social sesiones formativas en pro del proyecto de vida, donde se abordan temáticas como auto esquemas, metas e inclinación vocacional, para prevenir y evitar factores de riesgo sociales</a:t>
            </a:r>
            <a:endParaRPr lang="es-CO" dirty="0"/>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r="10886" b="8334"/>
          <a:stretch/>
        </p:blipFill>
        <p:spPr>
          <a:xfrm>
            <a:off x="5148064" y="1563638"/>
            <a:ext cx="3312368" cy="2555427"/>
          </a:xfrm>
          <a:prstGeom prst="rect">
            <a:avLst/>
          </a:prstGeom>
        </p:spPr>
      </p:pic>
    </p:spTree>
    <p:extLst>
      <p:ext uri="{BB962C8B-B14F-4D97-AF65-F5344CB8AC3E}">
        <p14:creationId xmlns:p14="http://schemas.microsoft.com/office/powerpoint/2010/main" val="2896485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3568" y="1491630"/>
            <a:ext cx="4572000" cy="1169551"/>
          </a:xfrm>
          <a:prstGeom prst="rect">
            <a:avLst/>
          </a:prstGeom>
        </p:spPr>
        <p:txBody>
          <a:bodyPr>
            <a:spAutoFit/>
          </a:bodyPr>
          <a:lstStyle/>
          <a:p>
            <a:r>
              <a:rPr lang="es-CO" dirty="0">
                <a:solidFill>
                  <a:srgbClr val="444950"/>
                </a:solidFill>
                <a:latin typeface="Helvetica" panose="020B0604020202020204" pitchFamily="34" charset="0"/>
              </a:rPr>
              <a:t>Los estudiantes comprenden y reconocen que el consumo de spa, el ingreso a bandas delictivas, el embarazo a temprana edad y el bajo rendimiento escolar son factores de riesgo sociales presentes en el entorno</a:t>
            </a:r>
            <a:endParaRPr lang="es-CO" dirty="0"/>
          </a:p>
        </p:txBody>
      </p:sp>
      <p:sp>
        <p:nvSpPr>
          <p:cNvPr id="5" name="Rectángulo 4"/>
          <p:cNvSpPr/>
          <p:nvPr/>
        </p:nvSpPr>
        <p:spPr>
          <a:xfrm>
            <a:off x="683568" y="2859782"/>
            <a:ext cx="4572000" cy="738664"/>
          </a:xfrm>
          <a:prstGeom prst="rect">
            <a:avLst/>
          </a:prstGeom>
        </p:spPr>
        <p:txBody>
          <a:bodyPr>
            <a:spAutoFit/>
          </a:bodyPr>
          <a:lstStyle/>
          <a:p>
            <a:r>
              <a:rPr lang="es-CO" dirty="0">
                <a:solidFill>
                  <a:srgbClr val="444950"/>
                </a:solidFill>
                <a:latin typeface="Helvetica" panose="020B0604020202020204" pitchFamily="34" charset="0"/>
              </a:rPr>
              <a:t>Se diseña una página web como herramienta para replicar el proceso de proyecto de vida en adolescentes del Colegio Compartir Recuerdo IED</a:t>
            </a:r>
            <a:endParaRPr lang="es-CO"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8612" y="1474018"/>
            <a:ext cx="3552395" cy="2664296"/>
          </a:xfrm>
          <a:prstGeom prst="rect">
            <a:avLst/>
          </a:prstGeom>
        </p:spPr>
      </p:pic>
    </p:spTree>
    <p:extLst>
      <p:ext uri="{BB962C8B-B14F-4D97-AF65-F5344CB8AC3E}">
        <p14:creationId xmlns:p14="http://schemas.microsoft.com/office/powerpoint/2010/main" val="506451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tx1"/>
                </a:solidFill>
                <a:latin typeface="Arial" panose="020B0604020202020204" pitchFamily="34" charset="0"/>
                <a:cs typeface="Arial" panose="020B0604020202020204" pitchFamily="34" charset="0"/>
              </a:rPr>
              <a:t>Recomendaciones </a:t>
            </a:r>
            <a:endParaRPr lang="es-CO" dirty="0">
              <a:solidFill>
                <a:schemeClr val="tx1"/>
              </a:solidFill>
              <a:latin typeface="Arial" panose="020B0604020202020204" pitchFamily="34" charset="0"/>
              <a:cs typeface="Arial" panose="020B0604020202020204" pitchFamily="34" charset="0"/>
            </a:endParaRPr>
          </a:p>
        </p:txBody>
      </p:sp>
      <p:sp>
        <p:nvSpPr>
          <p:cNvPr id="3" name="Rectángulo 2"/>
          <p:cNvSpPr/>
          <p:nvPr/>
        </p:nvSpPr>
        <p:spPr>
          <a:xfrm>
            <a:off x="822960" y="1491630"/>
            <a:ext cx="7493456" cy="523220"/>
          </a:xfrm>
          <a:prstGeom prst="rect">
            <a:avLst/>
          </a:prstGeom>
        </p:spPr>
        <p:txBody>
          <a:bodyPr wrap="square">
            <a:spAutoFit/>
          </a:bodyPr>
          <a:lstStyle/>
          <a:p>
            <a:pPr marL="285750" indent="-285750">
              <a:buFont typeface="Arial" panose="020B0604020202020204" pitchFamily="34" charset="0"/>
              <a:buChar char="•"/>
            </a:pPr>
            <a:r>
              <a:rPr lang="es-CO" dirty="0">
                <a:solidFill>
                  <a:srgbClr val="444950"/>
                </a:solidFill>
                <a:latin typeface="Helvetica" panose="020B0604020202020204" pitchFamily="34" charset="0"/>
              </a:rPr>
              <a:t>Se recomienda al Colegio Compartir Recuerdo IED, desarrollar en los grados décimo y undécimo una cátedra obligatoria sobre proyecto de vida</a:t>
            </a:r>
            <a:endParaRPr lang="es-CO" dirty="0"/>
          </a:p>
        </p:txBody>
      </p:sp>
      <p:sp>
        <p:nvSpPr>
          <p:cNvPr id="4" name="Rectángulo 3"/>
          <p:cNvSpPr/>
          <p:nvPr/>
        </p:nvSpPr>
        <p:spPr>
          <a:xfrm>
            <a:off x="822960" y="2014850"/>
            <a:ext cx="5958408" cy="738664"/>
          </a:xfrm>
          <a:prstGeom prst="rect">
            <a:avLst/>
          </a:prstGeom>
        </p:spPr>
        <p:txBody>
          <a:bodyPr wrap="square">
            <a:spAutoFit/>
          </a:bodyPr>
          <a:lstStyle/>
          <a:p>
            <a:pPr marL="285750" indent="-285750">
              <a:buFont typeface="Arial" panose="020B0604020202020204" pitchFamily="34" charset="0"/>
              <a:buChar char="•"/>
            </a:pPr>
            <a:r>
              <a:rPr lang="es-CO" dirty="0">
                <a:solidFill>
                  <a:srgbClr val="444950"/>
                </a:solidFill>
                <a:latin typeface="Helvetica" panose="020B0604020202020204" pitchFamily="34" charset="0"/>
              </a:rPr>
              <a:t>Se sugiere realizar al Colegio Compartir Recuerdo IED un taller semestral con los padres de familia de los adolescentes de grado décimo y undécimo </a:t>
            </a:r>
            <a:endParaRPr lang="es-CO" dirty="0"/>
          </a:p>
        </p:txBody>
      </p:sp>
      <p:sp>
        <p:nvSpPr>
          <p:cNvPr id="5" name="Rectángulo 4"/>
          <p:cNvSpPr/>
          <p:nvPr/>
        </p:nvSpPr>
        <p:spPr>
          <a:xfrm>
            <a:off x="818034" y="2799680"/>
            <a:ext cx="6994326" cy="738664"/>
          </a:xfrm>
          <a:prstGeom prst="rect">
            <a:avLst/>
          </a:prstGeom>
        </p:spPr>
        <p:txBody>
          <a:bodyPr wrap="square">
            <a:spAutoFit/>
          </a:bodyPr>
          <a:lstStyle/>
          <a:p>
            <a:pPr marL="285750" indent="-285750">
              <a:buFont typeface="Arial" panose="020B0604020202020204" pitchFamily="34" charset="0"/>
              <a:buChar char="•"/>
            </a:pPr>
            <a:r>
              <a:rPr lang="es-CO" dirty="0">
                <a:solidFill>
                  <a:srgbClr val="444950"/>
                </a:solidFill>
                <a:latin typeface="Helvetica" panose="020B0604020202020204" pitchFamily="34" charset="0"/>
              </a:rPr>
              <a:t>Se recomienda al Colegio Compartir Recuerdo IED seguir realizando intervenciones frente a proyecto de vida para prevenir factores de riesgo social en los y las adolescentes.</a:t>
            </a:r>
            <a:endParaRPr lang="es-CO" dirty="0"/>
          </a:p>
        </p:txBody>
      </p:sp>
      <p:sp>
        <p:nvSpPr>
          <p:cNvPr id="6" name="Rectángulo 5"/>
          <p:cNvSpPr/>
          <p:nvPr/>
        </p:nvSpPr>
        <p:spPr>
          <a:xfrm>
            <a:off x="818034" y="3534866"/>
            <a:ext cx="7388609" cy="738664"/>
          </a:xfrm>
          <a:prstGeom prst="rect">
            <a:avLst/>
          </a:prstGeom>
        </p:spPr>
        <p:txBody>
          <a:bodyPr wrap="square">
            <a:spAutoFit/>
          </a:bodyPr>
          <a:lstStyle/>
          <a:p>
            <a:pPr marL="285750" indent="-285750">
              <a:buFont typeface="Arial" panose="020B0604020202020204" pitchFamily="34" charset="0"/>
              <a:buChar char="•"/>
            </a:pPr>
            <a:r>
              <a:rPr lang="es-CO" dirty="0">
                <a:solidFill>
                  <a:srgbClr val="444950"/>
                </a:solidFill>
                <a:latin typeface="Helvetica" panose="020B0604020202020204" pitchFamily="34" charset="0"/>
              </a:rPr>
              <a:t>Se recomienda a los estudiantes de Trabajo Social de la Universidad Colegio Mayor de Cundinamarca seguir realizando intervenciones en pro del proyecto de vida para prevenir factores de riesgo sociales.</a:t>
            </a:r>
            <a:endParaRPr lang="es-CO" dirty="0"/>
          </a:p>
        </p:txBody>
      </p:sp>
    </p:spTree>
    <p:extLst>
      <p:ext uri="{BB962C8B-B14F-4D97-AF65-F5344CB8AC3E}">
        <p14:creationId xmlns:p14="http://schemas.microsoft.com/office/powerpoint/2010/main" val="4270594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97098"/>
            <a:ext cx="7064762" cy="3468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lecha derecha 1"/>
          <p:cNvSpPr/>
          <p:nvPr/>
        </p:nvSpPr>
        <p:spPr>
          <a:xfrm>
            <a:off x="4071243" y="1707654"/>
            <a:ext cx="644083"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Flecha abajo 2"/>
          <p:cNvSpPr/>
          <p:nvPr/>
        </p:nvSpPr>
        <p:spPr>
          <a:xfrm>
            <a:off x="5796136" y="2735000"/>
            <a:ext cx="484632" cy="392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Flecha derecha 3"/>
          <p:cNvSpPr/>
          <p:nvPr/>
        </p:nvSpPr>
        <p:spPr>
          <a:xfrm rot="10800000">
            <a:off x="3923926" y="3723878"/>
            <a:ext cx="629231"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251520" y="120435"/>
            <a:ext cx="8568952" cy="1015663"/>
          </a:xfrm>
          <a:prstGeom prst="rect">
            <a:avLst/>
          </a:prstGeom>
          <a:noFill/>
        </p:spPr>
        <p:txBody>
          <a:bodyPr wrap="square" rtlCol="0">
            <a:spAutoFit/>
          </a:bodyPr>
          <a:lstStyle/>
          <a:p>
            <a:r>
              <a:rPr lang="es-MX" sz="2000" dirty="0"/>
              <a:t>Metodologia de trabajo social con grupos, Nidia Aylwin, Monica Jimenez y Margarita Quesada. Un enfoque operativo de la metodolodia del trabajo social</a:t>
            </a:r>
            <a:endParaRPr lang="es-CO"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Arial" panose="020B0604020202020204" pitchFamily="34" charset="0"/>
                <a:cs typeface="Arial" panose="020B0604020202020204" pitchFamily="34" charset="0"/>
              </a:rPr>
              <a:t>Bibliografía</a:t>
            </a:r>
            <a:endParaRPr lang="es-CO" dirty="0">
              <a:latin typeface="Arial" panose="020B0604020202020204" pitchFamily="34" charset="0"/>
              <a:cs typeface="Arial" panose="020B0604020202020204" pitchFamily="34" charset="0"/>
            </a:endParaRPr>
          </a:p>
        </p:txBody>
      </p:sp>
      <p:sp>
        <p:nvSpPr>
          <p:cNvPr id="4" name="Rectángulo 3"/>
          <p:cNvSpPr/>
          <p:nvPr/>
        </p:nvSpPr>
        <p:spPr>
          <a:xfrm>
            <a:off x="323528" y="1491630"/>
            <a:ext cx="8640959" cy="2462213"/>
          </a:xfrm>
          <a:prstGeom prst="rect">
            <a:avLst/>
          </a:prstGeom>
        </p:spPr>
        <p:txBody>
          <a:bodyPr wrap="square">
            <a:spAutoFit/>
          </a:bodyPr>
          <a:lstStyle/>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Alcaldía mayor de Bogotá. (2017). Análisis de condiciones, calidad de vida, salud y enfermedad. Localidad de Ciudad Bolívar.</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Alcaldía local de Ciudad Bolívar. (2017). Diagnóstico Unidad de Planeamiento Zonal UPZ Lucero. </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Ayala, Julio. Adolescencia y proyecto de vida;persona,Revista Iberoamericana de personalismo comunitario </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Aylwin de Barros, N. Jiménez, M. Quesada, M. (2000) Un enfoque operativo de la metodología del trabajo social, 2° edición, Buenos Aires: editorial HVMANITAS. </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Bozhovich, _L.I. (1976). La personalidad y su formación en la edad infantil. Cuba: Pueblo y Educación.</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Constitución política de Colombia 1991. Actualizada 2016</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Convención sobre los derechos del niño </a:t>
            </a:r>
          </a:p>
          <a:p>
            <a:pPr marL="285750" indent="-285750">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Convención Iberoamericana de derechos de los jóvenes.</a:t>
            </a:r>
          </a:p>
        </p:txBody>
      </p:sp>
    </p:spTree>
    <p:extLst>
      <p:ext uri="{BB962C8B-B14F-4D97-AF65-F5344CB8AC3E}">
        <p14:creationId xmlns:p14="http://schemas.microsoft.com/office/powerpoint/2010/main" val="36519355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23528" y="1419622"/>
            <a:ext cx="7704856" cy="2462213"/>
          </a:xfrm>
          <a:prstGeom prst="rect">
            <a:avLst/>
          </a:prstGeom>
        </p:spPr>
        <p:txBody>
          <a:bodyPr wrap="square">
            <a:spAutoFit/>
          </a:bodyPr>
          <a:lstStyle/>
          <a:p>
            <a:pPr marL="285750" indent="-285750">
              <a:buFont typeface="Arial" panose="020B0604020202020204" pitchFamily="34" charset="0"/>
              <a:buChar char="•"/>
            </a:pPr>
            <a:r>
              <a:rPr lang="es-CO" dirty="0"/>
              <a:t>Compartir Recuerdo IED, PEI “Proyecto educativo institucional 2017-2021” • ICBF, Política nacional de infancia y adolescencia 2018-2030 • Kisnerman, N. (2005). Pensar en trabajo social: una introducción desde el construccionismo. 2° edición, Buenos Aires: editorial HVMANITAS.</a:t>
            </a:r>
          </a:p>
          <a:p>
            <a:pPr marL="285750" indent="-285750">
              <a:buFont typeface="Arial" panose="020B0604020202020204" pitchFamily="34" charset="0"/>
              <a:buChar char="•"/>
            </a:pPr>
            <a:r>
              <a:rPr lang="es-CO" dirty="0"/>
              <a:t>Martí, Eduardo: Onrubia, Javier. (coords). (2006). Psicología del desarrollo, El mundo del adolescente; Colección para educadores. (9 Tomos).Barcelona: Horsori.</a:t>
            </a:r>
          </a:p>
          <a:p>
            <a:pPr marL="285750" indent="-285750">
              <a:buFont typeface="Arial" panose="020B0604020202020204" pitchFamily="34" charset="0"/>
              <a:buChar char="•"/>
            </a:pPr>
            <a:r>
              <a:rPr lang="es-CO" dirty="0"/>
              <a:t>Ministerio de educación nacional, Ley general de educación, ley 115 febrero 08 (1994) </a:t>
            </a:r>
          </a:p>
          <a:p>
            <a:pPr marL="285750" indent="-285750">
              <a:buFont typeface="Arial" panose="020B0604020202020204" pitchFamily="34" charset="0"/>
              <a:buChar char="•"/>
            </a:pPr>
            <a:r>
              <a:rPr lang="es-CO" dirty="0"/>
              <a:t>Ministerio de educación nacional, Ley 1620 de 2013.</a:t>
            </a:r>
          </a:p>
          <a:p>
            <a:pPr marL="285750" indent="-285750">
              <a:buFont typeface="Arial" panose="020B0604020202020204" pitchFamily="34" charset="0"/>
              <a:buChar char="•"/>
            </a:pPr>
            <a:r>
              <a:rPr lang="es-CO" dirty="0"/>
              <a:t>Ministerio de educación nacional, Ley 1098 de 2006 • Ministerio de educación nacional, Decreto 1860 de agosto 3 de 1994</a:t>
            </a:r>
          </a:p>
          <a:p>
            <a:pPr marL="285750" indent="-285750">
              <a:buFont typeface="Arial" panose="020B0604020202020204" pitchFamily="34" charset="0"/>
              <a:buChar char="•"/>
            </a:pPr>
            <a:r>
              <a:rPr lang="es-CO" dirty="0"/>
              <a:t>Ministerio de educación nacional, Decreto 1290 de 2009.</a:t>
            </a:r>
          </a:p>
        </p:txBody>
      </p:sp>
    </p:spTree>
    <p:extLst>
      <p:ext uri="{BB962C8B-B14F-4D97-AF65-F5344CB8AC3E}">
        <p14:creationId xmlns:p14="http://schemas.microsoft.com/office/powerpoint/2010/main" val="1649244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5576" y="1563638"/>
            <a:ext cx="7560840" cy="2246769"/>
          </a:xfrm>
          <a:prstGeom prst="rect">
            <a:avLst/>
          </a:prstGeom>
        </p:spPr>
        <p:txBody>
          <a:bodyPr wrap="square">
            <a:spAutoFit/>
          </a:bodyPr>
          <a:lstStyle/>
          <a:p>
            <a:pPr marL="285750" indent="-285750">
              <a:buFont typeface="Arial" panose="020B0604020202020204" pitchFamily="34" charset="0"/>
              <a:buChar char="•"/>
            </a:pPr>
            <a:r>
              <a:rPr lang="es-CO" dirty="0"/>
              <a:t> Ovidio, D’Angelo. (1986). La formación de los proyectos de vida del individuo una necesidad social. Cuba: Revista cubana de psicología. </a:t>
            </a:r>
          </a:p>
          <a:p>
            <a:pPr marL="285750" indent="-285750">
              <a:buFont typeface="Arial" panose="020B0604020202020204" pitchFamily="34" charset="0"/>
              <a:buChar char="•"/>
            </a:pPr>
            <a:r>
              <a:rPr lang="es-CO" dirty="0"/>
              <a:t> Ovidio, D’Angelo. (1982). Las tendencias orientadoras de la personalidad y los proyectos de vida futura del individuo. La Habana: Pueblo y educación. </a:t>
            </a:r>
          </a:p>
          <a:p>
            <a:pPr marL="285750" indent="-285750">
              <a:buFont typeface="Arial" panose="020B0604020202020204" pitchFamily="34" charset="0"/>
              <a:buChar char="•"/>
            </a:pPr>
            <a:r>
              <a:rPr lang="es-CO" dirty="0"/>
              <a:t> Ovidio, D’Angelo, (1994). Modelo integrativo del proyecto de vida. La Habana: Providia. </a:t>
            </a:r>
          </a:p>
          <a:p>
            <a:pPr marL="285750" indent="-285750">
              <a:buFont typeface="Arial" panose="020B0604020202020204" pitchFamily="34" charset="0"/>
              <a:buChar char="•"/>
            </a:pPr>
            <a:r>
              <a:rPr lang="es-CO" dirty="0"/>
              <a:t> Ovidio, D’Angelo. (2003) Proyecto de vida y desarrollo integral humano. Puerto rico: Revista internacional crecemos año 6. Nº 1 </a:t>
            </a:r>
          </a:p>
          <a:p>
            <a:pPr marL="285750" indent="-285750">
              <a:buFont typeface="Arial" panose="020B0604020202020204" pitchFamily="34" charset="0"/>
              <a:buChar char="•"/>
            </a:pPr>
            <a:r>
              <a:rPr lang="es-CO" dirty="0"/>
              <a:t>Secretaria distrital de planeación. Plan de desarrollo distrital 2016-2020 </a:t>
            </a:r>
          </a:p>
          <a:p>
            <a:pPr marL="285750" indent="-285750">
              <a:buFont typeface="Arial" panose="020B0604020202020204" pitchFamily="34" charset="0"/>
              <a:buChar char="•"/>
            </a:pPr>
            <a:r>
              <a:rPr lang="es-CO" dirty="0"/>
              <a:t> Secretaria de integración social. Política pública de juventud del distrito. </a:t>
            </a:r>
          </a:p>
          <a:p>
            <a:pPr marL="285750" indent="-285750">
              <a:buFont typeface="Arial" panose="020B0604020202020204" pitchFamily="34" charset="0"/>
              <a:buChar char="•"/>
            </a:pPr>
            <a:r>
              <a:rPr lang="es-CO" dirty="0"/>
              <a:t> Viscarret Garro Juan Jesús (2009). Modelos de intervención en Trabajo Social.</a:t>
            </a:r>
          </a:p>
        </p:txBody>
      </p:sp>
    </p:spTree>
    <p:extLst>
      <p:ext uri="{BB962C8B-B14F-4D97-AF65-F5344CB8AC3E}">
        <p14:creationId xmlns:p14="http://schemas.microsoft.com/office/powerpoint/2010/main" val="2057211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263905635"/>
              </p:ext>
            </p:extLst>
          </p:nvPr>
        </p:nvGraphicFramePr>
        <p:xfrm>
          <a:off x="323528" y="357895"/>
          <a:ext cx="871296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99592" y="555526"/>
            <a:ext cx="4104456" cy="646331"/>
          </a:xfrm>
          <a:prstGeom prst="rect">
            <a:avLst/>
          </a:prstGeom>
          <a:noFill/>
        </p:spPr>
        <p:txBody>
          <a:bodyPr wrap="square" rtlCol="0">
            <a:spAutoFit/>
          </a:bodyPr>
          <a:lstStyle/>
          <a:p>
            <a:r>
              <a:rPr lang="es-MX" sz="3600" dirty="0"/>
              <a:t>Diagnóstico</a:t>
            </a:r>
            <a:r>
              <a:rPr lang="es-MX" dirty="0"/>
              <a:t> </a:t>
            </a:r>
            <a:endParaRPr lang="es-CO" dirty="0"/>
          </a:p>
        </p:txBody>
      </p:sp>
    </p:spTree>
    <p:extLst>
      <p:ext uri="{BB962C8B-B14F-4D97-AF65-F5344CB8AC3E}">
        <p14:creationId xmlns:p14="http://schemas.microsoft.com/office/powerpoint/2010/main" val="101130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CO" dirty="0">
                <a:solidFill>
                  <a:schemeClr val="tx1"/>
                </a:solidFill>
                <a:latin typeface="Arial" panose="020B0604020202020204" pitchFamily="34" charset="0"/>
                <a:cs typeface="Arial" panose="020B0604020202020204" pitchFamily="34" charset="0"/>
              </a:rPr>
              <a:t>Marco geográfico </a:t>
            </a:r>
          </a:p>
        </p:txBody>
      </p:sp>
      <p:sp>
        <p:nvSpPr>
          <p:cNvPr id="3" name="2 Marcador de texto"/>
          <p:cNvSpPr>
            <a:spLocks noGrp="1"/>
          </p:cNvSpPr>
          <p:nvPr>
            <p:ph type="body" idx="1"/>
          </p:nvPr>
        </p:nvSpPr>
        <p:spPr>
          <a:xfrm>
            <a:off x="107504" y="1222437"/>
            <a:ext cx="3999900" cy="2880761"/>
          </a:xfrm>
        </p:spPr>
        <p:txBody>
          <a:bodyPr>
            <a:noAutofit/>
          </a:bodyPr>
          <a:lstStyle/>
          <a:p>
            <a:pPr marL="139700" indent="0" algn="ctr">
              <a:buNone/>
            </a:pPr>
            <a:endParaRPr lang="es-CO" sz="2000" dirty="0"/>
          </a:p>
          <a:p>
            <a:pPr marL="139700" indent="0" algn="ctr">
              <a:buNone/>
            </a:pPr>
            <a:endParaRPr lang="es-CO" sz="2000" dirty="0"/>
          </a:p>
          <a:p>
            <a:pPr marL="139700" indent="0">
              <a:buNone/>
            </a:pPr>
            <a:r>
              <a:rPr lang="es-CO" sz="2000" dirty="0">
                <a:latin typeface="Arial" panose="020B0604020202020204" pitchFamily="34" charset="0"/>
                <a:cs typeface="Arial" panose="020B0604020202020204" pitchFamily="34" charset="0"/>
              </a:rPr>
              <a:t>La localidad 19 de Ciudad bolívar  está localizada en el suroccidente de Bogotá, contiene 8 UPZ, el proyecto se realizo en la UPZ 67 El Lucero, barrio Bellavista.</a:t>
            </a:r>
          </a:p>
        </p:txBody>
      </p:sp>
      <p:pic>
        <p:nvPicPr>
          <p:cNvPr id="5" name="Imagen 2"/>
          <p:cNvPicPr>
            <a:picLocks noChangeAspect="1"/>
          </p:cNvPicPr>
          <p:nvPr/>
        </p:nvPicPr>
        <p:blipFill>
          <a:blip r:embed="rId2"/>
          <a:stretch>
            <a:fillRect/>
          </a:stretch>
        </p:blipFill>
        <p:spPr>
          <a:xfrm>
            <a:off x="4572000" y="1347614"/>
            <a:ext cx="4260300" cy="3406126"/>
          </a:xfrm>
          <a:prstGeom prst="rect">
            <a:avLst/>
          </a:prstGeom>
        </p:spPr>
      </p:pic>
    </p:spTree>
    <p:extLst>
      <p:ext uri="{BB962C8B-B14F-4D97-AF65-F5344CB8AC3E}">
        <p14:creationId xmlns:p14="http://schemas.microsoft.com/office/powerpoint/2010/main" val="235729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CO" dirty="0">
                <a:solidFill>
                  <a:schemeClr val="tx1"/>
                </a:solidFill>
                <a:latin typeface="Arial" panose="020B0604020202020204" pitchFamily="34" charset="0"/>
                <a:cs typeface="Arial" panose="020B0604020202020204" pitchFamily="34" charset="0"/>
              </a:rPr>
              <a:t>Marco demográfico </a:t>
            </a:r>
          </a:p>
        </p:txBody>
      </p:sp>
      <p:sp>
        <p:nvSpPr>
          <p:cNvPr id="3" name="2 Marcador de texto"/>
          <p:cNvSpPr>
            <a:spLocks noGrp="1"/>
          </p:cNvSpPr>
          <p:nvPr>
            <p:ph type="body" idx="1"/>
          </p:nvPr>
        </p:nvSpPr>
        <p:spPr>
          <a:xfrm>
            <a:off x="107504" y="1203598"/>
            <a:ext cx="3999900" cy="3340200"/>
          </a:xfrm>
        </p:spPr>
        <p:txBody>
          <a:bodyPr>
            <a:normAutofit/>
          </a:bodyPr>
          <a:lstStyle/>
          <a:p>
            <a:endParaRPr lang="es-CO" sz="1600" dirty="0"/>
          </a:p>
          <a:p>
            <a:endParaRPr lang="es-CO" sz="1600" dirty="0"/>
          </a:p>
          <a:p>
            <a:r>
              <a:rPr lang="es-CO" sz="1600" dirty="0">
                <a:latin typeface="Arial" panose="020B0604020202020204" pitchFamily="34" charset="0"/>
                <a:cs typeface="Arial" panose="020B0604020202020204" pitchFamily="34" charset="0"/>
              </a:rPr>
              <a:t>La población de Ciudad Bolívar es de 687,923 habitantes,el grupo poblacional de adolescencia (14 a 17 años de edad), y el grupo poblacional de juventud (18 a 26 años de edad) comprenden el 7,6%  y el 15,7%  respectivamente.</a:t>
            </a:r>
          </a:p>
          <a:p>
            <a:pPr marL="139700" indent="0">
              <a:buNone/>
            </a:pPr>
            <a:endParaRPr lang="es-CO"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rPr>
              <a:t>UPZ 67 Lucero cuenta con 78,429 habitantes</a:t>
            </a:r>
            <a:endParaRPr lang="es-CO" sz="1600" dirty="0">
              <a:latin typeface="Arial" panose="020B0604020202020204" pitchFamily="34" charset="0"/>
              <a:cs typeface="Arial" panose="020B0604020202020204" pitchFamily="34" charset="0"/>
            </a:endParaRPr>
          </a:p>
          <a:p>
            <a:pPr marL="139700" indent="0">
              <a:buNone/>
            </a:pPr>
            <a:endParaRPr lang="es-CO"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563638"/>
            <a:ext cx="3564700" cy="286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9501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11510"/>
            <a:ext cx="4764356" cy="801000"/>
          </a:xfrm>
          <a:noFill/>
        </p:spPr>
        <p:txBody>
          <a:bodyPr>
            <a:normAutofit/>
          </a:bodyPr>
          <a:lstStyle/>
          <a:p>
            <a:r>
              <a:rPr lang="es-CO" dirty="0">
                <a:solidFill>
                  <a:schemeClr val="tx1"/>
                </a:solidFill>
                <a:latin typeface="Arial" panose="020B0604020202020204" pitchFamily="34" charset="0"/>
                <a:cs typeface="Arial" panose="020B0604020202020204" pitchFamily="34" charset="0"/>
              </a:rPr>
              <a:t>Marco Institucional </a:t>
            </a:r>
          </a:p>
        </p:txBody>
      </p:sp>
      <p:sp>
        <p:nvSpPr>
          <p:cNvPr id="3" name="2 Marcador de texto"/>
          <p:cNvSpPr>
            <a:spLocks noGrp="1"/>
          </p:cNvSpPr>
          <p:nvPr>
            <p:ph type="body" idx="1"/>
          </p:nvPr>
        </p:nvSpPr>
        <p:spPr>
          <a:xfrm>
            <a:off x="301167" y="1347614"/>
            <a:ext cx="6408712" cy="3470747"/>
          </a:xfrm>
        </p:spPr>
        <p:txBody>
          <a:bodyPr>
            <a:normAutofit lnSpcReduction="10000"/>
          </a:bodyPr>
          <a:lstStyle/>
          <a:p>
            <a:pPr marL="285750" indent="-285750">
              <a:buFont typeface="Arial" panose="020B0604020202020204" pitchFamily="34" charset="0"/>
              <a:buChar char="•"/>
            </a:pPr>
            <a:endParaRPr lang="es-CO" sz="1100" dirty="0">
              <a:latin typeface="Source Code Pro" charset="0"/>
              <a:ea typeface="Times New Roman" panose="02020603050405020304" pitchFamily="18" charset="0"/>
            </a:endParaRPr>
          </a:p>
          <a:p>
            <a:pPr marL="0" indent="0">
              <a:buNone/>
            </a:pPr>
            <a:r>
              <a:rPr lang="es-CO" sz="1600" dirty="0">
                <a:latin typeface="Arial" panose="020B0604020202020204" pitchFamily="34" charset="0"/>
                <a:cs typeface="Arial" panose="020B0604020202020204" pitchFamily="34" charset="0"/>
              </a:rPr>
              <a:t>El Colegio Compartir Recuerdo IED cuenta con una trayectoria de 20 años, es una entidad distrital de genero mixto, calendario A, consta de un rector, dos coordinadores y 38 docentes en la jornada tarde.</a:t>
            </a:r>
          </a:p>
          <a:p>
            <a:pPr marL="285750" indent="-285750">
              <a:buFont typeface="Arial" panose="020B0604020202020204" pitchFamily="34" charset="0"/>
              <a:buChar char="•"/>
            </a:pPr>
            <a:endParaRPr lang="es-CO"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s-CO" sz="1600" dirty="0">
                <a:latin typeface="Arial" panose="020B0604020202020204" pitchFamily="34" charset="0"/>
                <a:cs typeface="Arial" panose="020B0604020202020204" pitchFamily="34" charset="0"/>
              </a:rPr>
              <a:t>Misión: proveer espacios para la construcción propia desde un enfoque de trabajo pedagógico participativo articulado con la comunidad, viendo al estudiante como sujeto de derechos con postura propia, capaz de tomar decisiones según su proyecto de vida.</a:t>
            </a:r>
          </a:p>
          <a:p>
            <a:pPr marL="285750" indent="-285750">
              <a:buFont typeface="Arial" panose="020B0604020202020204" pitchFamily="34" charset="0"/>
              <a:buChar char="•"/>
            </a:pPr>
            <a:r>
              <a:rPr lang="es-CO" sz="1600" dirty="0">
                <a:latin typeface="Arial" panose="020B0604020202020204" pitchFamily="34" charset="0"/>
                <a:cs typeface="Arial" panose="020B0604020202020204" pitchFamily="34" charset="0"/>
              </a:rPr>
              <a:t>Visión: sea reconocido como un plantel educativo, cuyo proceso pedagógico se configure desde la participación con la comunidad y se posicione como una de las mejores instituciones del sector, que brinde las bases necesarias para que sus educandos logren enfrentarse a los retos sociales, culturales y económicos entre otros.</a:t>
            </a:r>
          </a:p>
          <a:p>
            <a:pPr marL="285750" indent="-285750">
              <a:buFont typeface="Arial" panose="020B0604020202020204" pitchFamily="34" charset="0"/>
              <a:buChar char="•"/>
            </a:pPr>
            <a:endParaRPr lang="es-CO" sz="1100" dirty="0">
              <a:latin typeface="Source Code Pro" charset="0"/>
              <a:ea typeface="Times New Roman" panose="02020603050405020304" pitchFamily="18" charset="0"/>
            </a:endParaRPr>
          </a:p>
          <a:p>
            <a:pPr marL="0" indent="0">
              <a:buNone/>
            </a:pPr>
            <a:endParaRPr lang="es-MX" sz="1100" dirty="0">
              <a:latin typeface="Source Code Pro" charset="0"/>
            </a:endParaRPr>
          </a:p>
          <a:p>
            <a:endParaRPr lang="es-CO" sz="1100" dirty="0"/>
          </a:p>
        </p:txBody>
      </p:sp>
      <p:pic>
        <p:nvPicPr>
          <p:cNvPr id="5" name="Picture 2" descr="Resultado de imagen para compartir recuer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707654"/>
            <a:ext cx="2142238"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292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23478"/>
            <a:ext cx="8520600" cy="801000"/>
          </a:xfrm>
        </p:spPr>
        <p:txBody>
          <a:bodyPr>
            <a:normAutofit/>
          </a:bodyPr>
          <a:lstStyle/>
          <a:p>
            <a:r>
              <a:rPr lang="es-CO" dirty="0">
                <a:solidFill>
                  <a:schemeClr val="tx1"/>
                </a:solidFill>
                <a:latin typeface="Arial" panose="020B0604020202020204" pitchFamily="34" charset="0"/>
                <a:cs typeface="Arial" panose="020B0604020202020204" pitchFamily="34" charset="0"/>
              </a:rPr>
              <a:t>Marco legal</a:t>
            </a:r>
          </a:p>
        </p:txBody>
      </p:sp>
      <p:graphicFrame>
        <p:nvGraphicFramePr>
          <p:cNvPr id="6" name="5 Diagrama"/>
          <p:cNvGraphicFramePr/>
          <p:nvPr>
            <p:extLst>
              <p:ext uri="{D42A27DB-BD31-4B8C-83A1-F6EECF244321}">
                <p14:modId xmlns:p14="http://schemas.microsoft.com/office/powerpoint/2010/main" val="1379828068"/>
              </p:ext>
            </p:extLst>
          </p:nvPr>
        </p:nvGraphicFramePr>
        <p:xfrm>
          <a:off x="491200" y="771550"/>
          <a:ext cx="8352928" cy="383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9067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40628005"/>
              </p:ext>
            </p:extLst>
          </p:nvPr>
        </p:nvGraphicFramePr>
        <p:xfrm>
          <a:off x="251520" y="483518"/>
          <a:ext cx="8064896" cy="3847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8507274"/>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1184</TotalTime>
  <Words>2251</Words>
  <Application>Microsoft Office PowerPoint</Application>
  <PresentationFormat>Presentación en pantalla (16:9)</PresentationFormat>
  <Paragraphs>227</Paragraphs>
  <Slides>32</Slides>
  <Notes>4</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32</vt:i4>
      </vt:variant>
    </vt:vector>
  </HeadingPairs>
  <TitlesOfParts>
    <vt:vector size="42" baseType="lpstr">
      <vt:lpstr>Calibri Light</vt:lpstr>
      <vt:lpstr>Arial </vt:lpstr>
      <vt:lpstr>Arial</vt:lpstr>
      <vt:lpstr>Wingdings</vt:lpstr>
      <vt:lpstr>Source Code Pro</vt:lpstr>
      <vt:lpstr>Century Gothic</vt:lpstr>
      <vt:lpstr>Calibri</vt:lpstr>
      <vt:lpstr>Times New Roman</vt:lpstr>
      <vt:lpstr>Helvetica</vt:lpstr>
      <vt:lpstr>Retrospección</vt:lpstr>
      <vt:lpstr>Estruturación de proyecto de vida como herramienta para la prevención de  factores de riesgo sociales en los adolescentes del colegio Compartir Recuerdo IED</vt:lpstr>
      <vt:lpstr>Justificación </vt:lpstr>
      <vt:lpstr>Presentación de PowerPoint</vt:lpstr>
      <vt:lpstr>Presentación de PowerPoint</vt:lpstr>
      <vt:lpstr>Marco geográfico </vt:lpstr>
      <vt:lpstr>Marco demográfico </vt:lpstr>
      <vt:lpstr>Marco Institucional </vt:lpstr>
      <vt:lpstr>Marco legal</vt:lpstr>
      <vt:lpstr>Presentación de PowerPoint</vt:lpstr>
      <vt:lpstr>Marco Teórico-Conceptual </vt:lpstr>
      <vt:lpstr>Presentación de PowerPoint</vt:lpstr>
      <vt:lpstr>Presentación de PowerPoint</vt:lpstr>
      <vt:lpstr>Caracterización de la unidad de trabajo</vt:lpstr>
      <vt:lpstr>Presentación de PowerPoint</vt:lpstr>
      <vt:lpstr>Identificación de los principales problemas existentes y sus relaciones </vt:lpstr>
      <vt:lpstr>Presentación de PowerPoint</vt:lpstr>
      <vt:lpstr>Recursos existentes</vt:lpstr>
      <vt:lpstr>Pronóstico</vt:lpstr>
      <vt:lpstr>Jerarquización de los principales problemas existentes </vt:lpstr>
      <vt:lpstr>Programación</vt:lpstr>
      <vt:lpstr>Objetivos </vt:lpstr>
      <vt:lpstr>Calendario por etapas</vt:lpstr>
      <vt:lpstr> Ejecución </vt:lpstr>
      <vt:lpstr>Presentación de PowerPoint</vt:lpstr>
      <vt:lpstr>Evaluación </vt:lpstr>
      <vt:lpstr>Presentación de PowerPoint</vt:lpstr>
      <vt:lpstr>Conclusiones </vt:lpstr>
      <vt:lpstr>Presentación de PowerPoint</vt:lpstr>
      <vt:lpstr>Recomendaciones </vt:lpstr>
      <vt:lpstr>Bibliografía</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 Entrelazando</dc:title>
  <dc:creator>Usuario</dc:creator>
  <cp:lastModifiedBy>User</cp:lastModifiedBy>
  <cp:revision>96</cp:revision>
  <dcterms:modified xsi:type="dcterms:W3CDTF">2019-02-06T17:57:55Z</dcterms:modified>
</cp:coreProperties>
</file>