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1"/>
  </p:notesMasterIdLst>
  <p:sldIdLst>
    <p:sldId id="403" r:id="rId2"/>
    <p:sldId id="378" r:id="rId3"/>
    <p:sldId id="306" r:id="rId4"/>
    <p:sldId id="333" r:id="rId5"/>
    <p:sldId id="354" r:id="rId6"/>
    <p:sldId id="353" r:id="rId7"/>
    <p:sldId id="357" r:id="rId8"/>
    <p:sldId id="355" r:id="rId9"/>
    <p:sldId id="356" r:id="rId10"/>
    <p:sldId id="352" r:id="rId11"/>
    <p:sldId id="344" r:id="rId12"/>
    <p:sldId id="384" r:id="rId13"/>
    <p:sldId id="345" r:id="rId14"/>
    <p:sldId id="346" r:id="rId15"/>
    <p:sldId id="385" r:id="rId16"/>
    <p:sldId id="388" r:id="rId17"/>
    <p:sldId id="387" r:id="rId18"/>
    <p:sldId id="326" r:id="rId19"/>
    <p:sldId id="381" r:id="rId20"/>
    <p:sldId id="338" r:id="rId21"/>
    <p:sldId id="259" r:id="rId22"/>
    <p:sldId id="303" r:id="rId23"/>
    <p:sldId id="391" r:id="rId24"/>
    <p:sldId id="390" r:id="rId25"/>
    <p:sldId id="395" r:id="rId26"/>
    <p:sldId id="400" r:id="rId27"/>
    <p:sldId id="411" r:id="rId28"/>
    <p:sldId id="394" r:id="rId29"/>
    <p:sldId id="409" r:id="rId30"/>
    <p:sldId id="410" r:id="rId31"/>
    <p:sldId id="396" r:id="rId32"/>
    <p:sldId id="397" r:id="rId33"/>
    <p:sldId id="401" r:id="rId34"/>
    <p:sldId id="375" r:id="rId35"/>
    <p:sldId id="380" r:id="rId36"/>
    <p:sldId id="370" r:id="rId37"/>
    <p:sldId id="371" r:id="rId38"/>
    <p:sldId id="406" r:id="rId39"/>
    <p:sldId id="407" r:id="rId40"/>
  </p:sldIdLst>
  <p:sldSz cx="9144000" cy="5143500" type="screen16x9"/>
  <p:notesSz cx="6858000" cy="9144000"/>
  <p:embeddedFontLst>
    <p:embeddedFont>
      <p:font typeface="Bell MT" panose="02020503060305020303" pitchFamily="18" charset="0"/>
      <p:regular r:id="rId42"/>
      <p:bold r:id="rId43"/>
      <p:italic r:id="rId44"/>
    </p:embeddedFont>
    <p:embeddedFont>
      <p:font typeface="Calibri" panose="020F0502020204030204" pitchFamily="34" charset="0"/>
      <p:regular r:id="rId45"/>
      <p:bold r:id="rId46"/>
      <p:italic r:id="rId47"/>
      <p:boldItalic r:id="rId48"/>
    </p:embeddedFont>
    <p:embeddedFont>
      <p:font typeface="Poppins" panose="020B0604020202020204" charset="0"/>
      <p:regular r:id="rId49"/>
      <p:bold r:id="rId50"/>
      <p:italic r:id="rId51"/>
      <p:boldItalic r:id="rId52"/>
    </p:embeddedFont>
    <p:embeddedFont>
      <p:font typeface="Barlow Condensed Light" panose="020B0604020202020204" charset="0"/>
      <p:regular r:id="rId53"/>
      <p:bold r:id="rId54"/>
      <p:italic r:id="rId55"/>
      <p:boldItalic r:id="rId56"/>
    </p:embeddedFont>
    <p:embeddedFont>
      <p:font typeface="Rozha One" panose="020B0604020202020204" charset="0"/>
      <p:regular r:id="rId57"/>
    </p:embeddedFont>
    <p:embeddedFont>
      <p:font typeface="Barlow" panose="020B0604020202020204" charset="0"/>
      <p:regular r:id="rId58"/>
      <p:bold r:id="rId59"/>
      <p:italic r:id="rId60"/>
      <p:boldItalic r:id="rId61"/>
    </p:embeddedFont>
    <p:embeddedFont>
      <p:font typeface="Barlow Condensed" panose="020B0604020202020204" charset="0"/>
      <p:regular r:id="rId62"/>
      <p:bold r:id="rId63"/>
      <p:italic r:id="rId64"/>
      <p:boldItalic r:id="rId65"/>
    </p:embeddedFont>
    <p:embeddedFont>
      <p:font typeface="Barlow Condensed Medium" panose="020B0604020202020204" charset="0"/>
      <p:regular r:id="rId66"/>
      <p:bold r:id="rId67"/>
      <p:italic r:id="rId68"/>
      <p:boldItalic r:id="rId6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61" roundtripDataSignature="AMtx7miCa25cFQErNFZM+vZufi8OySfi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FAF"/>
    <a:srgbClr val="D2FAD7"/>
    <a:srgbClr val="A4F6AE"/>
    <a:srgbClr val="B7F7BF"/>
    <a:srgbClr val="94F49F"/>
    <a:srgbClr val="DBBDE9"/>
    <a:srgbClr val="E9D6F2"/>
    <a:srgbClr val="FADAF2"/>
    <a:srgbClr val="CA9EDE"/>
    <a:srgbClr val="FED8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4346087-044B-4ECF-92FC-190796C7FDC1}">
  <a:tblStyle styleId="{84346087-044B-4ECF-92FC-190796C7FDC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43C22FE7-109E-42D7-B2F1-90F38F317637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24" autoAdjust="0"/>
    <p:restoredTop sz="94343" autoAdjust="0"/>
  </p:normalViewPr>
  <p:slideViewPr>
    <p:cSldViewPr snapToGrid="0">
      <p:cViewPr varScale="1">
        <p:scale>
          <a:sx n="91" d="100"/>
          <a:sy n="91" d="100"/>
        </p:scale>
        <p:origin x="6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1.fntdata"/><Relationship Id="rId47" Type="http://schemas.openxmlformats.org/officeDocument/2006/relationships/font" Target="fonts/font6.fntdata"/><Relationship Id="rId50" Type="http://schemas.openxmlformats.org/officeDocument/2006/relationships/font" Target="fonts/font9.fntdata"/><Relationship Id="rId55" Type="http://schemas.openxmlformats.org/officeDocument/2006/relationships/font" Target="fonts/font14.fntdata"/><Relationship Id="rId63" Type="http://schemas.openxmlformats.org/officeDocument/2006/relationships/font" Target="fonts/font22.fntdata"/><Relationship Id="rId68" Type="http://schemas.openxmlformats.org/officeDocument/2006/relationships/font" Target="fonts/font27.fntdata"/><Relationship Id="rId7" Type="http://schemas.openxmlformats.org/officeDocument/2006/relationships/slide" Target="slides/slide6.xml"/><Relationship Id="rId16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4.fntdata"/><Relationship Id="rId53" Type="http://schemas.openxmlformats.org/officeDocument/2006/relationships/font" Target="fonts/font12.fntdata"/><Relationship Id="rId58" Type="http://schemas.openxmlformats.org/officeDocument/2006/relationships/font" Target="fonts/font17.fntdata"/><Relationship Id="rId66" Type="http://schemas.openxmlformats.org/officeDocument/2006/relationships/font" Target="fonts/font2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8.fntdata"/><Relationship Id="rId57" Type="http://schemas.openxmlformats.org/officeDocument/2006/relationships/font" Target="fonts/font16.fntdata"/><Relationship Id="rId61" Type="http://schemas.openxmlformats.org/officeDocument/2006/relationships/font" Target="fonts/font20.fntdata"/><Relationship Id="rId16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3.fntdata"/><Relationship Id="rId52" Type="http://schemas.openxmlformats.org/officeDocument/2006/relationships/font" Target="fonts/font11.fntdata"/><Relationship Id="rId60" Type="http://schemas.openxmlformats.org/officeDocument/2006/relationships/font" Target="fonts/font19.fntdata"/><Relationship Id="rId65" Type="http://schemas.openxmlformats.org/officeDocument/2006/relationships/font" Target="fonts/font24.fntdata"/><Relationship Id="rId16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2.fntdata"/><Relationship Id="rId48" Type="http://schemas.openxmlformats.org/officeDocument/2006/relationships/font" Target="fonts/font7.fntdata"/><Relationship Id="rId56" Type="http://schemas.openxmlformats.org/officeDocument/2006/relationships/font" Target="fonts/font15.fntdata"/><Relationship Id="rId64" Type="http://schemas.openxmlformats.org/officeDocument/2006/relationships/font" Target="fonts/font23.fntdata"/><Relationship Id="rId69" Type="http://schemas.openxmlformats.org/officeDocument/2006/relationships/font" Target="fonts/font28.fntdata"/><Relationship Id="rId8" Type="http://schemas.openxmlformats.org/officeDocument/2006/relationships/slide" Target="slides/slide7.xml"/><Relationship Id="rId51" Type="http://schemas.openxmlformats.org/officeDocument/2006/relationships/font" Target="fonts/font10.fntdata"/><Relationship Id="rId16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5.fntdata"/><Relationship Id="rId59" Type="http://schemas.openxmlformats.org/officeDocument/2006/relationships/font" Target="fonts/font18.fntdata"/><Relationship Id="rId67" Type="http://schemas.openxmlformats.org/officeDocument/2006/relationships/font" Target="fonts/font26.fntdata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Relationship Id="rId54" Type="http://schemas.openxmlformats.org/officeDocument/2006/relationships/font" Target="fonts/font13.fntdata"/><Relationship Id="rId62" Type="http://schemas.openxmlformats.org/officeDocument/2006/relationships/font" Target="fonts/font21.fntdata"/><Relationship Id="rId161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image" Target="../media/image46.e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image" Target="../media/image5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image" Target="../media/image2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zproxy.unicolmayor.edu.co:2163/science/article/pii/S0008621519300436" TargetMode="External"/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4" name="Google Shape;41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678455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c620e89f76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5" name="Google Shape;435;gc620e89f76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6909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c620e89f76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5" name="Google Shape;435;gc620e89f76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206172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c620e89f76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5" name="Google Shape;435;gc620e89f76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290166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c620e89f76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5" name="Google Shape;435;gc620e89f76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10481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c620e89f76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5" name="Google Shape;435;gc620e89f76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72906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32031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c620e89f76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5" name="Google Shape;435;gc620e89f76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c620e89f76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5" name="Google Shape;435;gc620e89f76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70197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200114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57548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1" name="Google Shape;42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411413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854371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c6fdb51ff4_2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6" name="Google Shape;506;gc6fdb51ff4_2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 dirty="0">
                <a:solidFill>
                  <a:schemeClr val="hlink"/>
                </a:solidFill>
                <a:hlinkClick r:id="rId3"/>
              </a:rPr>
              <a:t>https://ezproxy.unicolmayor.edu.co:2163/science/article/pii/S0008621519300436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431365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c620e89f76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5" name="Google Shape;435;gc620e89f76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9018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606951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Google Shape;73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0" name="Google Shape;74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361326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522972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09355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c620e89f76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5" name="Google Shape;435;gc620e89f76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s-CO" dirty="0" smtClean="0"/>
              <a:t>✔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69580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es-ES" sz="1100" dirty="0" err="1" smtClean="0">
                <a:latin typeface="Bell MT" panose="02020503060305020303" pitchFamily="18" charset="0"/>
                <a:ea typeface="Arial" panose="020B0604020202020204" pitchFamily="34" charset="0"/>
              </a:rPr>
              <a:t>Shurpik</a:t>
            </a:r>
            <a:r>
              <a:rPr lang="es-ES" sz="1100" dirty="0" smtClean="0">
                <a:latin typeface="Bell MT" panose="02020503060305020303" pitchFamily="18" charset="0"/>
                <a:ea typeface="Arial" panose="020B0604020202020204" pitchFamily="34" charset="0"/>
              </a:rPr>
              <a:t> DN </a:t>
            </a:r>
            <a:r>
              <a:rPr lang="es-ES" sz="1100" i="1" dirty="0" err="1" smtClean="0">
                <a:latin typeface="Bell MT" panose="02020503060305020303" pitchFamily="18" charset="0"/>
                <a:ea typeface="Arial" panose="020B0604020202020204" pitchFamily="34" charset="0"/>
              </a:rPr>
              <a:t>et.al</a:t>
            </a:r>
            <a:r>
              <a:rPr lang="es-ES" sz="1100" dirty="0" smtClean="0">
                <a:latin typeface="Bell MT" panose="02020503060305020303" pitchFamily="18" charset="0"/>
                <a:ea typeface="Arial" panose="020B0604020202020204" pitchFamily="34" charset="0"/>
              </a:rPr>
              <a:t>. </a:t>
            </a:r>
            <a:r>
              <a:rPr lang="es-ES" sz="1100" dirty="0" err="1" smtClean="0">
                <a:latin typeface="Bell MT" panose="02020503060305020303" pitchFamily="18" charset="0"/>
                <a:ea typeface="Arial" panose="020B0604020202020204" pitchFamily="34" charset="0"/>
              </a:rPr>
              <a:t>Molecules</a:t>
            </a:r>
            <a:r>
              <a:rPr lang="es-ES" sz="1100" dirty="0" smtClean="0">
                <a:latin typeface="Bell MT" panose="02020503060305020303" pitchFamily="18" charset="0"/>
                <a:ea typeface="Arial" panose="020B0604020202020204" pitchFamily="34" charset="0"/>
              </a:rPr>
              <a:t>. 2020</a:t>
            </a:r>
            <a:endParaRPr lang="es-CO" sz="1100" dirty="0" smtClean="0">
              <a:latin typeface="Bell MT" panose="02020503060305020303" pitchFamily="18" charset="0"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29002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39619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45875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576361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435160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398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hyperlink" Target="https://slidesgo.com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www.freepik.com/" TargetMode="External"/><Relationship Id="rId4" Type="http://schemas.openxmlformats.org/officeDocument/2006/relationships/hyperlink" Target="https://www.flaticon.com/" TargetMode="Externa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7"/>
          <p:cNvSpPr/>
          <p:nvPr/>
        </p:nvSpPr>
        <p:spPr>
          <a:xfrm>
            <a:off x="-48100" y="-53085"/>
            <a:ext cx="4346950" cy="3402450"/>
          </a:xfrm>
          <a:custGeom>
            <a:avLst/>
            <a:gdLst/>
            <a:ahLst/>
            <a:cxnLst/>
            <a:rect l="l" t="t" r="r" b="b"/>
            <a:pathLst>
              <a:path w="173878" h="136098" extrusionOk="0">
                <a:moveTo>
                  <a:pt x="0" y="0"/>
                </a:moveTo>
                <a:lnTo>
                  <a:pt x="0" y="136098"/>
                </a:lnTo>
                <a:lnTo>
                  <a:pt x="173878" y="98319"/>
                </a:lnTo>
                <a:lnTo>
                  <a:pt x="130636" y="911"/>
                </a:lnTo>
                <a:close/>
              </a:path>
            </a:pathLst>
          </a:custGeom>
          <a:solidFill>
            <a:srgbClr val="96B3C1">
              <a:alpha val="38431"/>
            </a:srgbClr>
          </a:solidFill>
          <a:ln>
            <a:noFill/>
          </a:ln>
        </p:spPr>
      </p:sp>
      <p:sp>
        <p:nvSpPr>
          <p:cNvPr id="11" name="Google Shape;11;p27"/>
          <p:cNvSpPr/>
          <p:nvPr/>
        </p:nvSpPr>
        <p:spPr>
          <a:xfrm>
            <a:off x="-48100" y="2404900"/>
            <a:ext cx="6793525" cy="3072450"/>
          </a:xfrm>
          <a:custGeom>
            <a:avLst/>
            <a:gdLst/>
            <a:ahLst/>
            <a:cxnLst/>
            <a:rect l="l" t="t" r="r" b="b"/>
            <a:pathLst>
              <a:path w="271741" h="122898" extrusionOk="0">
                <a:moveTo>
                  <a:pt x="0" y="37780"/>
                </a:moveTo>
                <a:lnTo>
                  <a:pt x="0" y="122898"/>
                </a:lnTo>
                <a:lnTo>
                  <a:pt x="271741" y="122898"/>
                </a:lnTo>
                <a:lnTo>
                  <a:pt x="174333" y="0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12" name="Google Shape;12;p27"/>
          <p:cNvSpPr/>
          <p:nvPr/>
        </p:nvSpPr>
        <p:spPr>
          <a:xfrm>
            <a:off x="3200731" y="-70150"/>
            <a:ext cx="6065225" cy="3322800"/>
          </a:xfrm>
          <a:custGeom>
            <a:avLst/>
            <a:gdLst/>
            <a:ahLst/>
            <a:cxnLst/>
            <a:rect l="l" t="t" r="r" b="b"/>
            <a:pathLst>
              <a:path w="242609" h="132912" extrusionOk="0">
                <a:moveTo>
                  <a:pt x="0" y="455"/>
                </a:moveTo>
                <a:lnTo>
                  <a:pt x="44607" y="100594"/>
                </a:lnTo>
                <a:lnTo>
                  <a:pt x="242609" y="132912"/>
                </a:lnTo>
                <a:lnTo>
                  <a:pt x="242609" y="0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13" name="Google Shape;13;p27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27"/>
          <p:cNvSpPr txBox="1">
            <a:spLocks noGrp="1"/>
          </p:cNvSpPr>
          <p:nvPr>
            <p:ph type="ctrTitle"/>
          </p:nvPr>
        </p:nvSpPr>
        <p:spPr>
          <a:xfrm>
            <a:off x="2218775" y="1512863"/>
            <a:ext cx="4706400" cy="15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8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5" name="Google Shape;15;p27"/>
          <p:cNvSpPr txBox="1">
            <a:spLocks noGrp="1"/>
          </p:cNvSpPr>
          <p:nvPr>
            <p:ph type="subTitle" idx="1"/>
          </p:nvPr>
        </p:nvSpPr>
        <p:spPr>
          <a:xfrm>
            <a:off x="2515500" y="3128650"/>
            <a:ext cx="4113000" cy="2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cxnSp>
        <p:nvCxnSpPr>
          <p:cNvPr id="16" name="Google Shape;16;p27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" name="Google Shape;17;p27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Google Shape;18;p2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0"/>
          <p:cNvSpPr/>
          <p:nvPr/>
        </p:nvSpPr>
        <p:spPr>
          <a:xfrm flipH="1">
            <a:off x="636700" y="-212225"/>
            <a:ext cx="8614100" cy="5530500"/>
          </a:xfrm>
          <a:custGeom>
            <a:avLst/>
            <a:gdLst/>
            <a:ahLst/>
            <a:cxnLst/>
            <a:rect l="l" t="t" r="r" b="b"/>
            <a:pathLst>
              <a:path w="344564" h="221220" extrusionOk="0">
                <a:moveTo>
                  <a:pt x="128837" y="0"/>
                </a:moveTo>
                <a:lnTo>
                  <a:pt x="0" y="0"/>
                </a:lnTo>
                <a:lnTo>
                  <a:pt x="0" y="118350"/>
                </a:lnTo>
                <a:lnTo>
                  <a:pt x="178774" y="112358"/>
                </a:lnTo>
                <a:lnTo>
                  <a:pt x="344564" y="221220"/>
                </a:lnTo>
                <a:lnTo>
                  <a:pt x="243692" y="56428"/>
                </a:lnTo>
                <a:close/>
              </a:path>
            </a:pathLst>
          </a:custGeom>
          <a:solidFill>
            <a:srgbClr val="96B3C1">
              <a:alpha val="38431"/>
            </a:srgbClr>
          </a:solidFill>
          <a:ln>
            <a:noFill/>
          </a:ln>
        </p:spPr>
      </p:sp>
      <p:sp>
        <p:nvSpPr>
          <p:cNvPr id="138" name="Google Shape;138;p40"/>
          <p:cNvSpPr/>
          <p:nvPr/>
        </p:nvSpPr>
        <p:spPr>
          <a:xfrm>
            <a:off x="611000" y="2609200"/>
            <a:ext cx="8639800" cy="2759025"/>
          </a:xfrm>
          <a:custGeom>
            <a:avLst/>
            <a:gdLst/>
            <a:ahLst/>
            <a:cxnLst/>
            <a:rect l="l" t="t" r="r" b="b"/>
            <a:pathLst>
              <a:path w="345592" h="110361" extrusionOk="0">
                <a:moveTo>
                  <a:pt x="345592" y="4994"/>
                </a:moveTo>
                <a:lnTo>
                  <a:pt x="345592" y="110361"/>
                </a:lnTo>
                <a:lnTo>
                  <a:pt x="0" y="108971"/>
                </a:lnTo>
                <a:lnTo>
                  <a:pt x="166818" y="0"/>
                </a:lnTo>
                <a:close/>
              </a:path>
            </a:pathLst>
          </a:custGeom>
          <a:solidFill>
            <a:srgbClr val="EEEEEE">
              <a:alpha val="71372"/>
            </a:srgbClr>
          </a:solidFill>
          <a:ln>
            <a:noFill/>
          </a:ln>
        </p:spPr>
      </p:sp>
      <p:sp>
        <p:nvSpPr>
          <p:cNvPr id="139" name="Google Shape;139;p40"/>
          <p:cNvSpPr/>
          <p:nvPr/>
        </p:nvSpPr>
        <p:spPr>
          <a:xfrm>
            <a:off x="1810975" y="-199750"/>
            <a:ext cx="4193925" cy="1398225"/>
          </a:xfrm>
          <a:custGeom>
            <a:avLst/>
            <a:gdLst/>
            <a:ahLst/>
            <a:cxnLst/>
            <a:rect l="l" t="t" r="r" b="b"/>
            <a:pathLst>
              <a:path w="167757" h="55929" extrusionOk="0">
                <a:moveTo>
                  <a:pt x="167757" y="0"/>
                </a:moveTo>
                <a:lnTo>
                  <a:pt x="0" y="99"/>
                </a:lnTo>
                <a:lnTo>
                  <a:pt x="53402" y="55929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140" name="Google Shape;140;p40"/>
          <p:cNvSpPr/>
          <p:nvPr/>
        </p:nvSpPr>
        <p:spPr>
          <a:xfrm flipH="1">
            <a:off x="-237191" y="-212225"/>
            <a:ext cx="3383225" cy="5580450"/>
          </a:xfrm>
          <a:custGeom>
            <a:avLst/>
            <a:gdLst/>
            <a:ahLst/>
            <a:cxnLst/>
            <a:rect l="l" t="t" r="r" b="b"/>
            <a:pathLst>
              <a:path w="135329" h="223218" extrusionOk="0">
                <a:moveTo>
                  <a:pt x="53433" y="0"/>
                </a:moveTo>
                <a:lnTo>
                  <a:pt x="135329" y="0"/>
                </a:lnTo>
                <a:lnTo>
                  <a:pt x="135329" y="223218"/>
                </a:lnTo>
                <a:lnTo>
                  <a:pt x="101872" y="223218"/>
                </a:lnTo>
                <a:lnTo>
                  <a:pt x="0" y="57927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141" name="Google Shape;141;p40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40"/>
          <p:cNvSpPr txBox="1">
            <a:spLocks noGrp="1"/>
          </p:cNvSpPr>
          <p:nvPr>
            <p:ph type="title" hasCustomPrompt="1"/>
          </p:nvPr>
        </p:nvSpPr>
        <p:spPr>
          <a:xfrm>
            <a:off x="713250" y="1324600"/>
            <a:ext cx="77175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43" name="Google Shape;143;p40"/>
          <p:cNvSpPr txBox="1">
            <a:spLocks noGrp="1"/>
          </p:cNvSpPr>
          <p:nvPr>
            <p:ph type="body" idx="1"/>
          </p:nvPr>
        </p:nvSpPr>
        <p:spPr>
          <a:xfrm>
            <a:off x="713250" y="3370700"/>
            <a:ext cx="7717500" cy="4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4" name="Google Shape;144;p40"/>
          <p:cNvSpPr txBox="1"/>
          <p:nvPr/>
        </p:nvSpPr>
        <p:spPr>
          <a:xfrm>
            <a:off x="2991700" y="1512225"/>
            <a:ext cx="5547900" cy="64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145" name="Google Shape;145;p40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6" name="Google Shape;146;p40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7" name="Google Shape;147;p4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one column 1">
  <p:cSld name="CUSTOM_2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2"/>
          <p:cNvSpPr/>
          <p:nvPr/>
        </p:nvSpPr>
        <p:spPr>
          <a:xfrm>
            <a:off x="4793950" y="-112350"/>
            <a:ext cx="4419400" cy="2958750"/>
          </a:xfrm>
          <a:custGeom>
            <a:avLst/>
            <a:gdLst/>
            <a:ahLst/>
            <a:cxnLst/>
            <a:rect l="l" t="t" r="r" b="b"/>
            <a:pathLst>
              <a:path w="176776" h="118350" extrusionOk="0">
                <a:moveTo>
                  <a:pt x="33957" y="0"/>
                </a:moveTo>
                <a:lnTo>
                  <a:pt x="176776" y="0"/>
                </a:lnTo>
                <a:lnTo>
                  <a:pt x="176776" y="114355"/>
                </a:lnTo>
                <a:lnTo>
                  <a:pt x="0" y="118350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152" name="Google Shape;152;p42"/>
          <p:cNvSpPr/>
          <p:nvPr/>
        </p:nvSpPr>
        <p:spPr>
          <a:xfrm>
            <a:off x="-124850" y="-137325"/>
            <a:ext cx="4244650" cy="5405675"/>
          </a:xfrm>
          <a:custGeom>
            <a:avLst/>
            <a:gdLst/>
            <a:ahLst/>
            <a:cxnLst/>
            <a:rect l="l" t="t" r="r" b="b"/>
            <a:pathLst>
              <a:path w="169786" h="216227" extrusionOk="0">
                <a:moveTo>
                  <a:pt x="57428" y="0"/>
                </a:moveTo>
                <a:lnTo>
                  <a:pt x="0" y="0"/>
                </a:lnTo>
                <a:lnTo>
                  <a:pt x="0" y="216227"/>
                </a:lnTo>
                <a:lnTo>
                  <a:pt x="169786" y="216227"/>
                </a:lnTo>
                <a:lnTo>
                  <a:pt x="53433" y="60424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153" name="Google Shape;153;p42"/>
          <p:cNvSpPr/>
          <p:nvPr/>
        </p:nvSpPr>
        <p:spPr>
          <a:xfrm>
            <a:off x="1186000" y="1323316"/>
            <a:ext cx="8239600" cy="3957500"/>
          </a:xfrm>
          <a:custGeom>
            <a:avLst/>
            <a:gdLst/>
            <a:ahLst/>
            <a:cxnLst/>
            <a:rect l="l" t="t" r="r" b="b"/>
            <a:pathLst>
              <a:path w="329584" h="158300" extrusionOk="0">
                <a:moveTo>
                  <a:pt x="0" y="0"/>
                </a:moveTo>
                <a:lnTo>
                  <a:pt x="117851" y="158300"/>
                </a:lnTo>
                <a:lnTo>
                  <a:pt x="329584" y="154305"/>
                </a:lnTo>
                <a:lnTo>
                  <a:pt x="320595" y="56929"/>
                </a:lnTo>
                <a:lnTo>
                  <a:pt x="145316" y="60923"/>
                </a:lnTo>
                <a:close/>
              </a:path>
            </a:pathLst>
          </a:custGeom>
          <a:solidFill>
            <a:srgbClr val="96B3C1">
              <a:alpha val="38431"/>
            </a:srgbClr>
          </a:solidFill>
          <a:ln>
            <a:noFill/>
          </a:ln>
        </p:spPr>
      </p:sp>
      <p:sp>
        <p:nvSpPr>
          <p:cNvPr id="154" name="Google Shape;154;p42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42"/>
          <p:cNvSpPr txBox="1">
            <a:spLocks noGrp="1"/>
          </p:cNvSpPr>
          <p:nvPr>
            <p:ph type="body" idx="1"/>
          </p:nvPr>
        </p:nvSpPr>
        <p:spPr>
          <a:xfrm>
            <a:off x="4968035" y="2381425"/>
            <a:ext cx="2547000" cy="7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400">
                <a:solidFill>
                  <a:schemeClr val="dk1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56" name="Google Shape;156;p42"/>
          <p:cNvSpPr txBox="1">
            <a:spLocks noGrp="1"/>
          </p:cNvSpPr>
          <p:nvPr>
            <p:ph type="title"/>
          </p:nvPr>
        </p:nvSpPr>
        <p:spPr>
          <a:xfrm>
            <a:off x="1974300" y="683125"/>
            <a:ext cx="51954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57" name="Google Shape;157;p42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8" name="Google Shape;158;p42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9" name="Google Shape;159;p4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oogle Shape;161;p43"/>
          <p:cNvGrpSpPr/>
          <p:nvPr/>
        </p:nvGrpSpPr>
        <p:grpSpPr>
          <a:xfrm>
            <a:off x="-299629" y="-137325"/>
            <a:ext cx="9550450" cy="5418141"/>
            <a:chOff x="-124850" y="-137325"/>
            <a:chExt cx="9550450" cy="5418141"/>
          </a:xfrm>
        </p:grpSpPr>
        <p:sp>
          <p:nvSpPr>
            <p:cNvPr id="162" name="Google Shape;162;p43"/>
            <p:cNvSpPr/>
            <p:nvPr/>
          </p:nvSpPr>
          <p:spPr>
            <a:xfrm flipH="1">
              <a:off x="5180950" y="-137325"/>
              <a:ext cx="4244650" cy="5405675"/>
            </a:xfrm>
            <a:custGeom>
              <a:avLst/>
              <a:gdLst/>
              <a:ahLst/>
              <a:cxnLst/>
              <a:rect l="l" t="t" r="r" b="b"/>
              <a:pathLst>
                <a:path w="169786" h="216227" extrusionOk="0">
                  <a:moveTo>
                    <a:pt x="57428" y="0"/>
                  </a:moveTo>
                  <a:lnTo>
                    <a:pt x="0" y="0"/>
                  </a:lnTo>
                  <a:lnTo>
                    <a:pt x="0" y="216227"/>
                  </a:lnTo>
                  <a:lnTo>
                    <a:pt x="169786" y="216227"/>
                  </a:lnTo>
                  <a:lnTo>
                    <a:pt x="53433" y="60424"/>
                  </a:lnTo>
                  <a:close/>
                </a:path>
              </a:pathLst>
            </a:custGeom>
            <a:solidFill>
              <a:srgbClr val="F7E5B7">
                <a:alpha val="52156"/>
              </a:srgbClr>
            </a:solidFill>
            <a:ln>
              <a:noFill/>
            </a:ln>
          </p:spPr>
        </p:sp>
        <p:sp>
          <p:nvSpPr>
            <p:cNvPr id="163" name="Google Shape;163;p43"/>
            <p:cNvSpPr/>
            <p:nvPr/>
          </p:nvSpPr>
          <p:spPr>
            <a:xfrm flipH="1">
              <a:off x="-124850" y="1323316"/>
              <a:ext cx="8239600" cy="3957500"/>
            </a:xfrm>
            <a:custGeom>
              <a:avLst/>
              <a:gdLst/>
              <a:ahLst/>
              <a:cxnLst/>
              <a:rect l="l" t="t" r="r" b="b"/>
              <a:pathLst>
                <a:path w="329584" h="158300" extrusionOk="0">
                  <a:moveTo>
                    <a:pt x="0" y="0"/>
                  </a:moveTo>
                  <a:lnTo>
                    <a:pt x="117851" y="158300"/>
                  </a:lnTo>
                  <a:lnTo>
                    <a:pt x="329584" y="154305"/>
                  </a:lnTo>
                  <a:lnTo>
                    <a:pt x="320595" y="56929"/>
                  </a:lnTo>
                  <a:lnTo>
                    <a:pt x="145316" y="60923"/>
                  </a:lnTo>
                  <a:close/>
                </a:path>
              </a:pathLst>
            </a:custGeom>
            <a:solidFill>
              <a:srgbClr val="96B3C1">
                <a:alpha val="38431"/>
              </a:srgbClr>
            </a:solidFill>
            <a:ln>
              <a:noFill/>
            </a:ln>
          </p:spPr>
        </p:sp>
        <p:sp>
          <p:nvSpPr>
            <p:cNvPr id="164" name="Google Shape;164;p43"/>
            <p:cNvSpPr/>
            <p:nvPr/>
          </p:nvSpPr>
          <p:spPr>
            <a:xfrm flipH="1">
              <a:off x="87400" y="-112350"/>
              <a:ext cx="4419400" cy="2958750"/>
            </a:xfrm>
            <a:custGeom>
              <a:avLst/>
              <a:gdLst/>
              <a:ahLst/>
              <a:cxnLst/>
              <a:rect l="l" t="t" r="r" b="b"/>
              <a:pathLst>
                <a:path w="176776" h="118350" extrusionOk="0">
                  <a:moveTo>
                    <a:pt x="33957" y="0"/>
                  </a:moveTo>
                  <a:lnTo>
                    <a:pt x="176776" y="0"/>
                  </a:lnTo>
                  <a:lnTo>
                    <a:pt x="176776" y="114355"/>
                  </a:lnTo>
                  <a:lnTo>
                    <a:pt x="0" y="118350"/>
                  </a:lnTo>
                  <a:close/>
                </a:path>
              </a:pathLst>
            </a:custGeom>
            <a:solidFill>
              <a:srgbClr val="9EDDEF">
                <a:alpha val="29019"/>
              </a:srgbClr>
            </a:solidFill>
            <a:ln>
              <a:noFill/>
            </a:ln>
          </p:spPr>
        </p:sp>
      </p:grpSp>
      <p:sp>
        <p:nvSpPr>
          <p:cNvPr id="165" name="Google Shape;165;p43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43"/>
          <p:cNvSpPr txBox="1">
            <a:spLocks noGrp="1"/>
          </p:cNvSpPr>
          <p:nvPr>
            <p:ph type="title"/>
          </p:nvPr>
        </p:nvSpPr>
        <p:spPr>
          <a:xfrm>
            <a:off x="1974300" y="683125"/>
            <a:ext cx="51954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cxnSp>
        <p:nvCxnSpPr>
          <p:cNvPr id="167" name="Google Shape;167;p43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8" name="Google Shape;168;p43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9" name="Google Shape;169;p4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CUSTOM_5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4"/>
          <p:cNvSpPr/>
          <p:nvPr/>
        </p:nvSpPr>
        <p:spPr>
          <a:xfrm>
            <a:off x="-74900" y="-74900"/>
            <a:ext cx="4144750" cy="3620425"/>
          </a:xfrm>
          <a:custGeom>
            <a:avLst/>
            <a:gdLst/>
            <a:ahLst/>
            <a:cxnLst/>
            <a:rect l="l" t="t" r="r" b="b"/>
            <a:pathLst>
              <a:path w="165790" h="144817" extrusionOk="0">
                <a:moveTo>
                  <a:pt x="0" y="0"/>
                </a:moveTo>
                <a:lnTo>
                  <a:pt x="0" y="144817"/>
                </a:lnTo>
                <a:lnTo>
                  <a:pt x="165790" y="98375"/>
                </a:lnTo>
                <a:lnTo>
                  <a:pt x="69911" y="0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172" name="Google Shape;172;p44"/>
          <p:cNvSpPr/>
          <p:nvPr/>
        </p:nvSpPr>
        <p:spPr>
          <a:xfrm>
            <a:off x="-74909" y="2384491"/>
            <a:ext cx="9388150" cy="2871375"/>
          </a:xfrm>
          <a:custGeom>
            <a:avLst/>
            <a:gdLst/>
            <a:ahLst/>
            <a:cxnLst/>
            <a:rect l="l" t="t" r="r" b="b"/>
            <a:pathLst>
              <a:path w="375526" h="114855" extrusionOk="0">
                <a:moveTo>
                  <a:pt x="0" y="46441"/>
                </a:moveTo>
                <a:lnTo>
                  <a:pt x="0" y="114855"/>
                </a:lnTo>
                <a:lnTo>
                  <a:pt x="375526" y="114855"/>
                </a:lnTo>
                <a:lnTo>
                  <a:pt x="165791" y="0"/>
                </a:lnTo>
                <a:close/>
              </a:path>
            </a:pathLst>
          </a:custGeom>
          <a:solidFill>
            <a:srgbClr val="96B3C1">
              <a:alpha val="38431"/>
            </a:srgbClr>
          </a:solidFill>
          <a:ln>
            <a:noFill/>
          </a:ln>
        </p:spPr>
      </p:sp>
      <p:sp>
        <p:nvSpPr>
          <p:cNvPr id="173" name="Google Shape;173;p44"/>
          <p:cNvSpPr/>
          <p:nvPr/>
        </p:nvSpPr>
        <p:spPr>
          <a:xfrm>
            <a:off x="1672891" y="-62416"/>
            <a:ext cx="7602875" cy="3857625"/>
          </a:xfrm>
          <a:custGeom>
            <a:avLst/>
            <a:gdLst/>
            <a:ahLst/>
            <a:cxnLst/>
            <a:rect l="l" t="t" r="r" b="b"/>
            <a:pathLst>
              <a:path w="304115" h="154305" extrusionOk="0">
                <a:moveTo>
                  <a:pt x="0" y="0"/>
                </a:moveTo>
                <a:lnTo>
                  <a:pt x="304115" y="0"/>
                </a:lnTo>
                <a:lnTo>
                  <a:pt x="198249" y="154305"/>
                </a:lnTo>
                <a:lnTo>
                  <a:pt x="96378" y="98375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174" name="Google Shape;174;p44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44"/>
          <p:cNvSpPr txBox="1">
            <a:spLocks noGrp="1"/>
          </p:cNvSpPr>
          <p:nvPr>
            <p:ph type="title"/>
          </p:nvPr>
        </p:nvSpPr>
        <p:spPr>
          <a:xfrm>
            <a:off x="2048424" y="1571859"/>
            <a:ext cx="1658700" cy="3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176" name="Google Shape;176;p44"/>
          <p:cNvSpPr txBox="1">
            <a:spLocks noGrp="1"/>
          </p:cNvSpPr>
          <p:nvPr>
            <p:ph type="subTitle" idx="1"/>
          </p:nvPr>
        </p:nvSpPr>
        <p:spPr>
          <a:xfrm>
            <a:off x="1557925" y="1849645"/>
            <a:ext cx="2639700" cy="3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77" name="Google Shape;177;p44"/>
          <p:cNvSpPr txBox="1">
            <a:spLocks noGrp="1"/>
          </p:cNvSpPr>
          <p:nvPr>
            <p:ph type="title" idx="2"/>
          </p:nvPr>
        </p:nvSpPr>
        <p:spPr>
          <a:xfrm>
            <a:off x="5663855" y="1571859"/>
            <a:ext cx="1658700" cy="3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178" name="Google Shape;178;p44"/>
          <p:cNvSpPr txBox="1">
            <a:spLocks noGrp="1"/>
          </p:cNvSpPr>
          <p:nvPr>
            <p:ph type="subTitle" idx="3"/>
          </p:nvPr>
        </p:nvSpPr>
        <p:spPr>
          <a:xfrm>
            <a:off x="5173355" y="1849643"/>
            <a:ext cx="2639700" cy="3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79" name="Google Shape;179;p44"/>
          <p:cNvSpPr txBox="1">
            <a:spLocks noGrp="1"/>
          </p:cNvSpPr>
          <p:nvPr>
            <p:ph type="title" idx="4"/>
          </p:nvPr>
        </p:nvSpPr>
        <p:spPr>
          <a:xfrm>
            <a:off x="3742650" y="2940969"/>
            <a:ext cx="1658700" cy="3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180" name="Google Shape;180;p44"/>
          <p:cNvSpPr txBox="1">
            <a:spLocks noGrp="1"/>
          </p:cNvSpPr>
          <p:nvPr>
            <p:ph type="subTitle" idx="5"/>
          </p:nvPr>
        </p:nvSpPr>
        <p:spPr>
          <a:xfrm>
            <a:off x="3252150" y="3219943"/>
            <a:ext cx="2639700" cy="3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81" name="Google Shape;181;p44"/>
          <p:cNvSpPr txBox="1">
            <a:spLocks noGrp="1"/>
          </p:cNvSpPr>
          <p:nvPr>
            <p:ph type="title" idx="6"/>
          </p:nvPr>
        </p:nvSpPr>
        <p:spPr>
          <a:xfrm>
            <a:off x="1974300" y="683125"/>
            <a:ext cx="51954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82" name="Google Shape;182;p44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3" name="Google Shape;183;p44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4" name="Google Shape;184;p4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>
  <p:cSld name="CUSTOM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5"/>
          <p:cNvSpPr/>
          <p:nvPr/>
        </p:nvSpPr>
        <p:spPr>
          <a:xfrm flipH="1">
            <a:off x="5168482" y="-74900"/>
            <a:ext cx="4144750" cy="3620425"/>
          </a:xfrm>
          <a:custGeom>
            <a:avLst/>
            <a:gdLst/>
            <a:ahLst/>
            <a:cxnLst/>
            <a:rect l="l" t="t" r="r" b="b"/>
            <a:pathLst>
              <a:path w="165790" h="144817" extrusionOk="0">
                <a:moveTo>
                  <a:pt x="0" y="0"/>
                </a:moveTo>
                <a:lnTo>
                  <a:pt x="0" y="144817"/>
                </a:lnTo>
                <a:lnTo>
                  <a:pt x="165790" y="98375"/>
                </a:lnTo>
                <a:lnTo>
                  <a:pt x="69911" y="0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187" name="Google Shape;187;p45"/>
          <p:cNvSpPr/>
          <p:nvPr/>
        </p:nvSpPr>
        <p:spPr>
          <a:xfrm flipH="1">
            <a:off x="-74909" y="2384491"/>
            <a:ext cx="9388150" cy="2871375"/>
          </a:xfrm>
          <a:custGeom>
            <a:avLst/>
            <a:gdLst/>
            <a:ahLst/>
            <a:cxnLst/>
            <a:rect l="l" t="t" r="r" b="b"/>
            <a:pathLst>
              <a:path w="375526" h="114855" extrusionOk="0">
                <a:moveTo>
                  <a:pt x="0" y="46441"/>
                </a:moveTo>
                <a:lnTo>
                  <a:pt x="0" y="114855"/>
                </a:lnTo>
                <a:lnTo>
                  <a:pt x="375526" y="114855"/>
                </a:lnTo>
                <a:lnTo>
                  <a:pt x="165791" y="0"/>
                </a:lnTo>
                <a:close/>
              </a:path>
            </a:pathLst>
          </a:custGeom>
          <a:solidFill>
            <a:srgbClr val="96B3C1">
              <a:alpha val="38431"/>
            </a:srgbClr>
          </a:solidFill>
          <a:ln>
            <a:noFill/>
          </a:ln>
        </p:spPr>
      </p:sp>
      <p:sp>
        <p:nvSpPr>
          <p:cNvPr id="188" name="Google Shape;188;p45"/>
          <p:cNvSpPr/>
          <p:nvPr/>
        </p:nvSpPr>
        <p:spPr>
          <a:xfrm flipH="1">
            <a:off x="-37434" y="-62416"/>
            <a:ext cx="7602875" cy="3857625"/>
          </a:xfrm>
          <a:custGeom>
            <a:avLst/>
            <a:gdLst/>
            <a:ahLst/>
            <a:cxnLst/>
            <a:rect l="l" t="t" r="r" b="b"/>
            <a:pathLst>
              <a:path w="304115" h="154305" extrusionOk="0">
                <a:moveTo>
                  <a:pt x="0" y="0"/>
                </a:moveTo>
                <a:lnTo>
                  <a:pt x="304115" y="0"/>
                </a:lnTo>
                <a:lnTo>
                  <a:pt x="198249" y="154305"/>
                </a:lnTo>
                <a:lnTo>
                  <a:pt x="96378" y="98375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189" name="Google Shape;189;p45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45"/>
          <p:cNvSpPr txBox="1">
            <a:spLocks noGrp="1"/>
          </p:cNvSpPr>
          <p:nvPr>
            <p:ph type="title"/>
          </p:nvPr>
        </p:nvSpPr>
        <p:spPr>
          <a:xfrm>
            <a:off x="1974300" y="606925"/>
            <a:ext cx="51954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45"/>
          <p:cNvSpPr txBox="1">
            <a:spLocks noGrp="1"/>
          </p:cNvSpPr>
          <p:nvPr>
            <p:ph type="title" idx="2"/>
          </p:nvPr>
        </p:nvSpPr>
        <p:spPr>
          <a:xfrm>
            <a:off x="2271525" y="1585275"/>
            <a:ext cx="1359900" cy="3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20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192" name="Google Shape;192;p45"/>
          <p:cNvSpPr txBox="1">
            <a:spLocks noGrp="1"/>
          </p:cNvSpPr>
          <p:nvPr>
            <p:ph type="subTitle" idx="1"/>
          </p:nvPr>
        </p:nvSpPr>
        <p:spPr>
          <a:xfrm>
            <a:off x="1496175" y="1871761"/>
            <a:ext cx="2732700" cy="2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93" name="Google Shape;193;p45"/>
          <p:cNvSpPr txBox="1">
            <a:spLocks noGrp="1"/>
          </p:cNvSpPr>
          <p:nvPr>
            <p:ph type="title" idx="3"/>
          </p:nvPr>
        </p:nvSpPr>
        <p:spPr>
          <a:xfrm>
            <a:off x="2271525" y="3096975"/>
            <a:ext cx="1359900" cy="3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20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194" name="Google Shape;194;p45"/>
          <p:cNvSpPr txBox="1">
            <a:spLocks noGrp="1"/>
          </p:cNvSpPr>
          <p:nvPr>
            <p:ph type="subTitle" idx="4"/>
          </p:nvPr>
        </p:nvSpPr>
        <p:spPr>
          <a:xfrm>
            <a:off x="1496175" y="3390397"/>
            <a:ext cx="2732700" cy="2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95" name="Google Shape;195;p45"/>
          <p:cNvSpPr txBox="1">
            <a:spLocks noGrp="1"/>
          </p:cNvSpPr>
          <p:nvPr>
            <p:ph type="title" idx="5"/>
          </p:nvPr>
        </p:nvSpPr>
        <p:spPr>
          <a:xfrm>
            <a:off x="5601525" y="1585275"/>
            <a:ext cx="1359900" cy="3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20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196" name="Google Shape;196;p45"/>
          <p:cNvSpPr txBox="1">
            <a:spLocks noGrp="1"/>
          </p:cNvSpPr>
          <p:nvPr>
            <p:ph type="subTitle" idx="6"/>
          </p:nvPr>
        </p:nvSpPr>
        <p:spPr>
          <a:xfrm>
            <a:off x="4915125" y="1871761"/>
            <a:ext cx="2732700" cy="2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97" name="Google Shape;197;p45"/>
          <p:cNvSpPr txBox="1">
            <a:spLocks noGrp="1"/>
          </p:cNvSpPr>
          <p:nvPr>
            <p:ph type="title" idx="7"/>
          </p:nvPr>
        </p:nvSpPr>
        <p:spPr>
          <a:xfrm>
            <a:off x="5601525" y="3097125"/>
            <a:ext cx="1359900" cy="3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20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198" name="Google Shape;198;p45"/>
          <p:cNvSpPr txBox="1">
            <a:spLocks noGrp="1"/>
          </p:cNvSpPr>
          <p:nvPr>
            <p:ph type="subTitle" idx="8"/>
          </p:nvPr>
        </p:nvSpPr>
        <p:spPr>
          <a:xfrm>
            <a:off x="4915125" y="3389952"/>
            <a:ext cx="2732700" cy="2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99" name="Google Shape;199;p45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00" name="Google Shape;200;p45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1" name="Google Shape;201;p4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6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6"/>
          <p:cNvSpPr/>
          <p:nvPr/>
        </p:nvSpPr>
        <p:spPr>
          <a:xfrm rot="10800000" flipH="1">
            <a:off x="-74900" y="1635441"/>
            <a:ext cx="4144750" cy="3620425"/>
          </a:xfrm>
          <a:custGeom>
            <a:avLst/>
            <a:gdLst/>
            <a:ahLst/>
            <a:cxnLst/>
            <a:rect l="l" t="t" r="r" b="b"/>
            <a:pathLst>
              <a:path w="165790" h="144817" extrusionOk="0">
                <a:moveTo>
                  <a:pt x="0" y="0"/>
                </a:moveTo>
                <a:lnTo>
                  <a:pt x="0" y="144817"/>
                </a:lnTo>
                <a:lnTo>
                  <a:pt x="165790" y="98375"/>
                </a:lnTo>
                <a:lnTo>
                  <a:pt x="69911" y="0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204" name="Google Shape;204;p46"/>
          <p:cNvSpPr/>
          <p:nvPr/>
        </p:nvSpPr>
        <p:spPr>
          <a:xfrm rot="10800000" flipH="1">
            <a:off x="-74909" y="-74900"/>
            <a:ext cx="9388150" cy="2871375"/>
          </a:xfrm>
          <a:custGeom>
            <a:avLst/>
            <a:gdLst/>
            <a:ahLst/>
            <a:cxnLst/>
            <a:rect l="l" t="t" r="r" b="b"/>
            <a:pathLst>
              <a:path w="375526" h="114855" extrusionOk="0">
                <a:moveTo>
                  <a:pt x="0" y="46441"/>
                </a:moveTo>
                <a:lnTo>
                  <a:pt x="0" y="114855"/>
                </a:lnTo>
                <a:lnTo>
                  <a:pt x="375526" y="114855"/>
                </a:lnTo>
                <a:lnTo>
                  <a:pt x="165791" y="0"/>
                </a:lnTo>
                <a:close/>
              </a:path>
            </a:pathLst>
          </a:custGeom>
          <a:solidFill>
            <a:srgbClr val="96B3C1">
              <a:alpha val="38431"/>
            </a:srgbClr>
          </a:solidFill>
          <a:ln>
            <a:noFill/>
          </a:ln>
        </p:spPr>
      </p:sp>
      <p:sp>
        <p:nvSpPr>
          <p:cNvPr id="205" name="Google Shape;205;p46"/>
          <p:cNvSpPr/>
          <p:nvPr/>
        </p:nvSpPr>
        <p:spPr>
          <a:xfrm rot="10800000" flipH="1">
            <a:off x="1672891" y="1385757"/>
            <a:ext cx="7602875" cy="3857625"/>
          </a:xfrm>
          <a:custGeom>
            <a:avLst/>
            <a:gdLst/>
            <a:ahLst/>
            <a:cxnLst/>
            <a:rect l="l" t="t" r="r" b="b"/>
            <a:pathLst>
              <a:path w="304115" h="154305" extrusionOk="0">
                <a:moveTo>
                  <a:pt x="0" y="0"/>
                </a:moveTo>
                <a:lnTo>
                  <a:pt x="304115" y="0"/>
                </a:lnTo>
                <a:lnTo>
                  <a:pt x="198249" y="154305"/>
                </a:lnTo>
                <a:lnTo>
                  <a:pt x="96378" y="98375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206" name="Google Shape;206;p46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46"/>
          <p:cNvSpPr txBox="1">
            <a:spLocks noGrp="1"/>
          </p:cNvSpPr>
          <p:nvPr>
            <p:ph type="title"/>
          </p:nvPr>
        </p:nvSpPr>
        <p:spPr>
          <a:xfrm>
            <a:off x="1695750" y="1784933"/>
            <a:ext cx="57525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8" name="Google Shape;208;p46"/>
          <p:cNvSpPr txBox="1">
            <a:spLocks noGrp="1"/>
          </p:cNvSpPr>
          <p:nvPr>
            <p:ph type="subTitle" idx="1"/>
          </p:nvPr>
        </p:nvSpPr>
        <p:spPr>
          <a:xfrm>
            <a:off x="2607250" y="2837758"/>
            <a:ext cx="3699300" cy="2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09" name="Google Shape;209;p46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0" name="Google Shape;210;p46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1" name="Google Shape;211;p4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7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7"/>
          <p:cNvSpPr/>
          <p:nvPr/>
        </p:nvSpPr>
        <p:spPr>
          <a:xfrm>
            <a:off x="-112366" y="-74900"/>
            <a:ext cx="4455825" cy="3945000"/>
          </a:xfrm>
          <a:custGeom>
            <a:avLst/>
            <a:gdLst/>
            <a:ahLst/>
            <a:cxnLst/>
            <a:rect l="l" t="t" r="r" b="b"/>
            <a:pathLst>
              <a:path w="178233" h="157800" extrusionOk="0">
                <a:moveTo>
                  <a:pt x="128338" y="0"/>
                </a:moveTo>
                <a:lnTo>
                  <a:pt x="0" y="0"/>
                </a:lnTo>
                <a:lnTo>
                  <a:pt x="0" y="157800"/>
                </a:lnTo>
                <a:lnTo>
                  <a:pt x="178233" y="110043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214" name="Google Shape;214;p47"/>
          <p:cNvSpPr/>
          <p:nvPr/>
        </p:nvSpPr>
        <p:spPr>
          <a:xfrm>
            <a:off x="3096091" y="-74900"/>
            <a:ext cx="6204650" cy="4232150"/>
          </a:xfrm>
          <a:custGeom>
            <a:avLst/>
            <a:gdLst/>
            <a:ahLst/>
            <a:cxnLst/>
            <a:rect l="l" t="t" r="r" b="b"/>
            <a:pathLst>
              <a:path w="248186" h="169286" extrusionOk="0">
                <a:moveTo>
                  <a:pt x="0" y="0"/>
                </a:moveTo>
                <a:lnTo>
                  <a:pt x="248186" y="0"/>
                </a:lnTo>
                <a:lnTo>
                  <a:pt x="247687" y="169286"/>
                </a:lnTo>
                <a:lnTo>
                  <a:pt x="48938" y="111359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215" name="Google Shape;215;p47"/>
          <p:cNvSpPr/>
          <p:nvPr/>
        </p:nvSpPr>
        <p:spPr>
          <a:xfrm>
            <a:off x="-124825" y="2696600"/>
            <a:ext cx="6564300" cy="2559275"/>
          </a:xfrm>
          <a:custGeom>
            <a:avLst/>
            <a:gdLst/>
            <a:ahLst/>
            <a:cxnLst/>
            <a:rect l="l" t="t" r="r" b="b"/>
            <a:pathLst>
              <a:path w="262572" h="102371" extrusionOk="0">
                <a:moveTo>
                  <a:pt x="0" y="46941"/>
                </a:moveTo>
                <a:lnTo>
                  <a:pt x="0" y="102371"/>
                </a:lnTo>
                <a:lnTo>
                  <a:pt x="262572" y="102362"/>
                </a:lnTo>
                <a:lnTo>
                  <a:pt x="242678" y="19120"/>
                </a:lnTo>
                <a:lnTo>
                  <a:pt x="177276" y="0"/>
                </a:lnTo>
                <a:close/>
              </a:path>
            </a:pathLst>
          </a:custGeom>
          <a:solidFill>
            <a:srgbClr val="96B3C1">
              <a:alpha val="38431"/>
            </a:srgbClr>
          </a:solidFill>
          <a:ln>
            <a:noFill/>
          </a:ln>
        </p:spPr>
      </p:sp>
      <p:sp>
        <p:nvSpPr>
          <p:cNvPr id="216" name="Google Shape;216;p47"/>
          <p:cNvSpPr/>
          <p:nvPr/>
        </p:nvSpPr>
        <p:spPr>
          <a:xfrm>
            <a:off x="5930009" y="3160026"/>
            <a:ext cx="3395700" cy="2134800"/>
          </a:xfrm>
          <a:custGeom>
            <a:avLst/>
            <a:gdLst/>
            <a:ahLst/>
            <a:cxnLst/>
            <a:rect l="l" t="t" r="r" b="b"/>
            <a:pathLst>
              <a:path w="135828" h="85392" extrusionOk="0">
                <a:moveTo>
                  <a:pt x="0" y="0"/>
                </a:moveTo>
                <a:lnTo>
                  <a:pt x="135828" y="40449"/>
                </a:lnTo>
                <a:lnTo>
                  <a:pt x="135828" y="85392"/>
                </a:lnTo>
                <a:lnTo>
                  <a:pt x="20973" y="85392"/>
                </a:lnTo>
                <a:close/>
              </a:path>
            </a:pathLst>
          </a:custGeom>
          <a:solidFill>
            <a:srgbClr val="595959">
              <a:alpha val="16470"/>
            </a:srgbClr>
          </a:solidFill>
          <a:ln>
            <a:noFill/>
          </a:ln>
        </p:spPr>
      </p:sp>
      <p:sp>
        <p:nvSpPr>
          <p:cNvPr id="217" name="Google Shape;217;p47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47"/>
          <p:cNvSpPr txBox="1">
            <a:spLocks noGrp="1"/>
          </p:cNvSpPr>
          <p:nvPr>
            <p:ph type="title"/>
          </p:nvPr>
        </p:nvSpPr>
        <p:spPr>
          <a:xfrm>
            <a:off x="1974300" y="683125"/>
            <a:ext cx="51954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>
            <a:endParaRPr/>
          </a:p>
        </p:txBody>
      </p:sp>
      <p:cxnSp>
        <p:nvCxnSpPr>
          <p:cNvPr id="219" name="Google Shape;219;p47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20" name="Google Shape;220;p47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1" name="Google Shape;221;p4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8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oogle Shape;223;p48"/>
          <p:cNvGrpSpPr/>
          <p:nvPr/>
        </p:nvGrpSpPr>
        <p:grpSpPr>
          <a:xfrm flipH="1">
            <a:off x="-136250" y="-74900"/>
            <a:ext cx="9461959" cy="5380700"/>
            <a:chOff x="-124834" y="-74900"/>
            <a:chExt cx="9461959" cy="5380700"/>
          </a:xfrm>
        </p:grpSpPr>
        <p:sp>
          <p:nvSpPr>
            <p:cNvPr id="224" name="Google Shape;224;p48"/>
            <p:cNvSpPr/>
            <p:nvPr/>
          </p:nvSpPr>
          <p:spPr>
            <a:xfrm>
              <a:off x="-112366" y="-74900"/>
              <a:ext cx="4455825" cy="3945000"/>
            </a:xfrm>
            <a:custGeom>
              <a:avLst/>
              <a:gdLst/>
              <a:ahLst/>
              <a:cxnLst/>
              <a:rect l="l" t="t" r="r" b="b"/>
              <a:pathLst>
                <a:path w="178233" h="157800" extrusionOk="0">
                  <a:moveTo>
                    <a:pt x="128338" y="0"/>
                  </a:moveTo>
                  <a:lnTo>
                    <a:pt x="0" y="0"/>
                  </a:lnTo>
                  <a:lnTo>
                    <a:pt x="0" y="157800"/>
                  </a:lnTo>
                  <a:lnTo>
                    <a:pt x="178233" y="110043"/>
                  </a:lnTo>
                  <a:close/>
                </a:path>
              </a:pathLst>
            </a:custGeom>
            <a:solidFill>
              <a:srgbClr val="9EDDEF">
                <a:alpha val="29019"/>
              </a:srgbClr>
            </a:solidFill>
            <a:ln>
              <a:noFill/>
            </a:ln>
          </p:spPr>
        </p:sp>
        <p:sp>
          <p:nvSpPr>
            <p:cNvPr id="225" name="Google Shape;225;p48"/>
            <p:cNvSpPr/>
            <p:nvPr/>
          </p:nvSpPr>
          <p:spPr>
            <a:xfrm>
              <a:off x="3096091" y="-74900"/>
              <a:ext cx="6204650" cy="4232150"/>
            </a:xfrm>
            <a:custGeom>
              <a:avLst/>
              <a:gdLst/>
              <a:ahLst/>
              <a:cxnLst/>
              <a:rect l="l" t="t" r="r" b="b"/>
              <a:pathLst>
                <a:path w="248186" h="169286" extrusionOk="0">
                  <a:moveTo>
                    <a:pt x="0" y="0"/>
                  </a:moveTo>
                  <a:lnTo>
                    <a:pt x="248186" y="0"/>
                  </a:lnTo>
                  <a:lnTo>
                    <a:pt x="247687" y="169286"/>
                  </a:lnTo>
                  <a:lnTo>
                    <a:pt x="48938" y="111359"/>
                  </a:lnTo>
                  <a:close/>
                </a:path>
              </a:pathLst>
            </a:custGeom>
            <a:solidFill>
              <a:srgbClr val="F7E5B7">
                <a:alpha val="52156"/>
              </a:srgbClr>
            </a:solidFill>
            <a:ln>
              <a:noFill/>
            </a:ln>
          </p:spPr>
        </p:sp>
        <p:sp>
          <p:nvSpPr>
            <p:cNvPr id="226" name="Google Shape;226;p48"/>
            <p:cNvSpPr/>
            <p:nvPr/>
          </p:nvSpPr>
          <p:spPr>
            <a:xfrm>
              <a:off x="-124834" y="2696591"/>
              <a:ext cx="6579175" cy="2559275"/>
            </a:xfrm>
            <a:custGeom>
              <a:avLst/>
              <a:gdLst/>
              <a:ahLst/>
              <a:cxnLst/>
              <a:rect l="l" t="t" r="r" b="b"/>
              <a:pathLst>
                <a:path w="263167" h="102371" extrusionOk="0">
                  <a:moveTo>
                    <a:pt x="0" y="46941"/>
                  </a:moveTo>
                  <a:lnTo>
                    <a:pt x="0" y="102371"/>
                  </a:lnTo>
                  <a:lnTo>
                    <a:pt x="263167" y="102371"/>
                  </a:lnTo>
                  <a:lnTo>
                    <a:pt x="241195" y="18976"/>
                  </a:lnTo>
                  <a:lnTo>
                    <a:pt x="177276" y="0"/>
                  </a:lnTo>
                  <a:close/>
                </a:path>
              </a:pathLst>
            </a:custGeom>
            <a:solidFill>
              <a:srgbClr val="96B3C1">
                <a:alpha val="38431"/>
              </a:srgbClr>
            </a:solidFill>
            <a:ln>
              <a:noFill/>
            </a:ln>
          </p:spPr>
        </p:sp>
        <p:sp>
          <p:nvSpPr>
            <p:cNvPr id="227" name="Google Shape;227;p48"/>
            <p:cNvSpPr/>
            <p:nvPr/>
          </p:nvSpPr>
          <p:spPr>
            <a:xfrm>
              <a:off x="5887625" y="3176625"/>
              <a:ext cx="3449500" cy="2129175"/>
            </a:xfrm>
            <a:custGeom>
              <a:avLst/>
              <a:gdLst/>
              <a:ahLst/>
              <a:cxnLst/>
              <a:rect l="l" t="t" r="r" b="b"/>
              <a:pathLst>
                <a:path w="137980" h="85167" extrusionOk="0">
                  <a:moveTo>
                    <a:pt x="0" y="0"/>
                  </a:moveTo>
                  <a:lnTo>
                    <a:pt x="137980" y="39627"/>
                  </a:lnTo>
                  <a:lnTo>
                    <a:pt x="137523" y="85167"/>
                  </a:lnTo>
                  <a:lnTo>
                    <a:pt x="22885" y="83685"/>
                  </a:lnTo>
                  <a:close/>
                </a:path>
              </a:pathLst>
            </a:custGeom>
            <a:solidFill>
              <a:srgbClr val="595959">
                <a:alpha val="16470"/>
              </a:srgbClr>
            </a:solidFill>
            <a:ln>
              <a:noFill/>
            </a:ln>
          </p:spPr>
        </p:sp>
      </p:grpSp>
      <p:sp>
        <p:nvSpPr>
          <p:cNvPr id="228" name="Google Shape;228;p48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48"/>
          <p:cNvSpPr txBox="1">
            <a:spLocks noGrp="1"/>
          </p:cNvSpPr>
          <p:nvPr>
            <p:ph type="title"/>
          </p:nvPr>
        </p:nvSpPr>
        <p:spPr>
          <a:xfrm>
            <a:off x="1974300" y="683125"/>
            <a:ext cx="51954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>
            <a:endParaRPr/>
          </a:p>
        </p:txBody>
      </p:sp>
      <p:cxnSp>
        <p:nvCxnSpPr>
          <p:cNvPr id="230" name="Google Shape;230;p48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1" name="Google Shape;231;p48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2" name="Google Shape;232;p4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CUSTOM_9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49"/>
          <p:cNvSpPr/>
          <p:nvPr/>
        </p:nvSpPr>
        <p:spPr>
          <a:xfrm>
            <a:off x="-62425" y="-87400"/>
            <a:ext cx="4162700" cy="5280825"/>
          </a:xfrm>
          <a:custGeom>
            <a:avLst/>
            <a:gdLst/>
            <a:ahLst/>
            <a:cxnLst/>
            <a:rect l="l" t="t" r="r" b="b"/>
            <a:pathLst>
              <a:path w="166508" h="211233" extrusionOk="0">
                <a:moveTo>
                  <a:pt x="146814" y="0"/>
                </a:moveTo>
                <a:lnTo>
                  <a:pt x="0" y="0"/>
                </a:lnTo>
                <a:lnTo>
                  <a:pt x="0" y="211233"/>
                </a:lnTo>
                <a:lnTo>
                  <a:pt x="166508" y="209407"/>
                </a:lnTo>
                <a:lnTo>
                  <a:pt x="46844" y="115418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235" name="Google Shape;235;p49"/>
          <p:cNvSpPr/>
          <p:nvPr/>
        </p:nvSpPr>
        <p:spPr>
          <a:xfrm>
            <a:off x="1036191" y="-62416"/>
            <a:ext cx="7041100" cy="4656600"/>
          </a:xfrm>
          <a:custGeom>
            <a:avLst/>
            <a:gdLst/>
            <a:ahLst/>
            <a:cxnLst/>
            <a:rect l="l" t="t" r="r" b="b"/>
            <a:pathLst>
              <a:path w="281644" h="186264" extrusionOk="0">
                <a:moveTo>
                  <a:pt x="101871" y="0"/>
                </a:moveTo>
                <a:lnTo>
                  <a:pt x="281644" y="0"/>
                </a:lnTo>
                <a:lnTo>
                  <a:pt x="96378" y="186264"/>
                </a:lnTo>
                <a:lnTo>
                  <a:pt x="0" y="115853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236" name="Google Shape;236;p49"/>
          <p:cNvSpPr/>
          <p:nvPr/>
        </p:nvSpPr>
        <p:spPr>
          <a:xfrm>
            <a:off x="3387250" y="-62425"/>
            <a:ext cx="5826100" cy="5343250"/>
          </a:xfrm>
          <a:custGeom>
            <a:avLst/>
            <a:gdLst/>
            <a:ahLst/>
            <a:cxnLst/>
            <a:rect l="l" t="t" r="r" b="b"/>
            <a:pathLst>
              <a:path w="233044" h="213730" extrusionOk="0">
                <a:moveTo>
                  <a:pt x="187102" y="0"/>
                </a:moveTo>
                <a:lnTo>
                  <a:pt x="233044" y="0"/>
                </a:lnTo>
                <a:lnTo>
                  <a:pt x="233044" y="213730"/>
                </a:lnTo>
                <a:lnTo>
                  <a:pt x="28920" y="208579"/>
                </a:lnTo>
                <a:lnTo>
                  <a:pt x="0" y="186035"/>
                </a:lnTo>
                <a:close/>
              </a:path>
            </a:pathLst>
          </a:custGeom>
          <a:solidFill>
            <a:srgbClr val="96B3C1">
              <a:alpha val="38431"/>
            </a:srgbClr>
          </a:solidFill>
          <a:ln>
            <a:noFill/>
          </a:ln>
        </p:spPr>
      </p:sp>
      <p:sp>
        <p:nvSpPr>
          <p:cNvPr id="237" name="Google Shape;237;p49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49"/>
          <p:cNvSpPr txBox="1">
            <a:spLocks noGrp="1"/>
          </p:cNvSpPr>
          <p:nvPr>
            <p:ph type="title"/>
          </p:nvPr>
        </p:nvSpPr>
        <p:spPr>
          <a:xfrm>
            <a:off x="1974300" y="683125"/>
            <a:ext cx="51954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cxnSp>
        <p:nvCxnSpPr>
          <p:cNvPr id="239" name="Google Shape;239;p49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0" name="Google Shape;240;p49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1" name="Google Shape;241;p4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8"/>
          <p:cNvSpPr/>
          <p:nvPr/>
        </p:nvSpPr>
        <p:spPr>
          <a:xfrm rot="10800000" flipH="1">
            <a:off x="2023421" y="1359233"/>
            <a:ext cx="4124075" cy="4000500"/>
          </a:xfrm>
          <a:custGeom>
            <a:avLst/>
            <a:gdLst/>
            <a:ahLst/>
            <a:cxnLst/>
            <a:rect l="l" t="t" r="r" b="b"/>
            <a:pathLst>
              <a:path w="164963" h="160020" extrusionOk="0">
                <a:moveTo>
                  <a:pt x="0" y="0"/>
                </a:moveTo>
                <a:lnTo>
                  <a:pt x="164963" y="0"/>
                </a:lnTo>
                <a:lnTo>
                  <a:pt x="119243" y="160020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21" name="Google Shape;21;p28"/>
          <p:cNvSpPr/>
          <p:nvPr/>
        </p:nvSpPr>
        <p:spPr>
          <a:xfrm>
            <a:off x="3956575" y="-131581"/>
            <a:ext cx="5277925" cy="1600100"/>
          </a:xfrm>
          <a:custGeom>
            <a:avLst/>
            <a:gdLst/>
            <a:ahLst/>
            <a:cxnLst/>
            <a:rect l="l" t="t" r="r" b="b"/>
            <a:pathLst>
              <a:path w="211117" h="64004" extrusionOk="0">
                <a:moveTo>
                  <a:pt x="211117" y="4067"/>
                </a:moveTo>
                <a:lnTo>
                  <a:pt x="211117" y="0"/>
                </a:lnTo>
                <a:lnTo>
                  <a:pt x="36953" y="0"/>
                </a:lnTo>
                <a:lnTo>
                  <a:pt x="0" y="64004"/>
                </a:lnTo>
                <a:lnTo>
                  <a:pt x="177146" y="33493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22" name="Google Shape;22;p28"/>
          <p:cNvSpPr/>
          <p:nvPr/>
        </p:nvSpPr>
        <p:spPr>
          <a:xfrm>
            <a:off x="-77225" y="1390125"/>
            <a:ext cx="5097150" cy="4083025"/>
          </a:xfrm>
          <a:custGeom>
            <a:avLst/>
            <a:gdLst/>
            <a:ahLst/>
            <a:cxnLst/>
            <a:rect l="l" t="t" r="r" b="b"/>
            <a:pathLst>
              <a:path w="203886" h="163321" extrusionOk="0">
                <a:moveTo>
                  <a:pt x="0" y="161256"/>
                </a:moveTo>
                <a:lnTo>
                  <a:pt x="0" y="61784"/>
                </a:lnTo>
                <a:lnTo>
                  <a:pt x="203886" y="0"/>
                </a:lnTo>
                <a:lnTo>
                  <a:pt x="80633" y="163321"/>
                </a:lnTo>
                <a:close/>
              </a:path>
            </a:pathLst>
          </a:custGeom>
          <a:solidFill>
            <a:srgbClr val="96B3C1">
              <a:alpha val="38431"/>
            </a:srgbClr>
          </a:solidFill>
          <a:ln>
            <a:noFill/>
          </a:ln>
        </p:spPr>
      </p:sp>
      <p:sp>
        <p:nvSpPr>
          <p:cNvPr id="23" name="Google Shape;23;p28"/>
          <p:cNvSpPr/>
          <p:nvPr/>
        </p:nvSpPr>
        <p:spPr>
          <a:xfrm rot="10800000" flipH="1">
            <a:off x="-61779" y="-92671"/>
            <a:ext cx="4927250" cy="3027400"/>
          </a:xfrm>
          <a:custGeom>
            <a:avLst/>
            <a:gdLst/>
            <a:ahLst/>
            <a:cxnLst/>
            <a:rect l="l" t="t" r="r" b="b"/>
            <a:pathLst>
              <a:path w="197090" h="121096" extrusionOk="0">
                <a:moveTo>
                  <a:pt x="0" y="0"/>
                </a:moveTo>
                <a:lnTo>
                  <a:pt x="0" y="121096"/>
                </a:lnTo>
                <a:lnTo>
                  <a:pt x="197090" y="121096"/>
                </a:lnTo>
                <a:lnTo>
                  <a:pt x="154459" y="48191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24" name="Google Shape;24;p28"/>
          <p:cNvSpPr/>
          <p:nvPr/>
        </p:nvSpPr>
        <p:spPr>
          <a:xfrm rot="10800000" flipH="1">
            <a:off x="5483300" y="-30896"/>
            <a:ext cx="3753375" cy="5390650"/>
          </a:xfrm>
          <a:custGeom>
            <a:avLst/>
            <a:gdLst/>
            <a:ahLst/>
            <a:cxnLst/>
            <a:rect l="l" t="t" r="r" b="b"/>
            <a:pathLst>
              <a:path w="150135" h="215626" extrusionOk="0">
                <a:moveTo>
                  <a:pt x="26567" y="0"/>
                </a:moveTo>
                <a:lnTo>
                  <a:pt x="150135" y="0"/>
                </a:lnTo>
                <a:lnTo>
                  <a:pt x="150135" y="215626"/>
                </a:lnTo>
                <a:lnTo>
                  <a:pt x="0" y="92676"/>
                </a:lnTo>
                <a:close/>
              </a:path>
            </a:pathLst>
          </a:custGeom>
          <a:solidFill>
            <a:srgbClr val="EEEEEE">
              <a:alpha val="71372"/>
            </a:srgbClr>
          </a:solidFill>
          <a:ln>
            <a:noFill/>
          </a:ln>
        </p:spPr>
      </p:sp>
      <p:sp>
        <p:nvSpPr>
          <p:cNvPr id="25" name="Google Shape;25;p28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8"/>
          <p:cNvSpPr txBox="1">
            <a:spLocks noGrp="1"/>
          </p:cNvSpPr>
          <p:nvPr>
            <p:ph type="body" idx="1"/>
          </p:nvPr>
        </p:nvSpPr>
        <p:spPr>
          <a:xfrm>
            <a:off x="713225" y="1348475"/>
            <a:ext cx="7717500" cy="32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rlow"/>
              <a:buAutoNum type="arabicPeriod"/>
              <a:defRPr sz="1100"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100">
                <a:latin typeface="Barlow"/>
                <a:ea typeface="Barlow"/>
                <a:cs typeface="Barlow"/>
                <a:sym typeface="Barlow"/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" name="Google Shape;27;p28"/>
          <p:cNvSpPr txBox="1">
            <a:spLocks noGrp="1"/>
          </p:cNvSpPr>
          <p:nvPr>
            <p:ph type="title"/>
          </p:nvPr>
        </p:nvSpPr>
        <p:spPr>
          <a:xfrm>
            <a:off x="1455750" y="683125"/>
            <a:ext cx="62325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cxnSp>
        <p:nvCxnSpPr>
          <p:cNvPr id="28" name="Google Shape;28;p28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" name="Google Shape;29;p28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2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5">
  <p:cSld name="CUSTOM_10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50"/>
          <p:cNvSpPr/>
          <p:nvPr/>
        </p:nvSpPr>
        <p:spPr>
          <a:xfrm>
            <a:off x="4919975" y="-87400"/>
            <a:ext cx="4293375" cy="5280825"/>
          </a:xfrm>
          <a:custGeom>
            <a:avLst/>
            <a:gdLst/>
            <a:ahLst/>
            <a:cxnLst/>
            <a:rect l="l" t="t" r="r" b="b"/>
            <a:pathLst>
              <a:path w="171735" h="211233" extrusionOk="0">
                <a:moveTo>
                  <a:pt x="24921" y="0"/>
                </a:moveTo>
                <a:lnTo>
                  <a:pt x="171735" y="0"/>
                </a:lnTo>
                <a:lnTo>
                  <a:pt x="171735" y="211233"/>
                </a:lnTo>
                <a:lnTo>
                  <a:pt x="0" y="209809"/>
                </a:lnTo>
                <a:lnTo>
                  <a:pt x="127791" y="115854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244" name="Google Shape;244;p50"/>
          <p:cNvSpPr/>
          <p:nvPr/>
        </p:nvSpPr>
        <p:spPr>
          <a:xfrm flipH="1">
            <a:off x="1073641" y="-62416"/>
            <a:ext cx="7041100" cy="4656600"/>
          </a:xfrm>
          <a:custGeom>
            <a:avLst/>
            <a:gdLst/>
            <a:ahLst/>
            <a:cxnLst/>
            <a:rect l="l" t="t" r="r" b="b"/>
            <a:pathLst>
              <a:path w="281644" h="186264" extrusionOk="0">
                <a:moveTo>
                  <a:pt x="101871" y="0"/>
                </a:moveTo>
                <a:lnTo>
                  <a:pt x="281644" y="0"/>
                </a:lnTo>
                <a:lnTo>
                  <a:pt x="96378" y="186264"/>
                </a:lnTo>
                <a:lnTo>
                  <a:pt x="0" y="115853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245" name="Google Shape;245;p50"/>
          <p:cNvSpPr/>
          <p:nvPr/>
        </p:nvSpPr>
        <p:spPr>
          <a:xfrm>
            <a:off x="-62425" y="-62425"/>
            <a:ext cx="5755225" cy="5343250"/>
          </a:xfrm>
          <a:custGeom>
            <a:avLst/>
            <a:gdLst/>
            <a:ahLst/>
            <a:cxnLst/>
            <a:rect l="l" t="t" r="r" b="b"/>
            <a:pathLst>
              <a:path w="230209" h="213730" extrusionOk="0">
                <a:moveTo>
                  <a:pt x="45942" y="0"/>
                </a:moveTo>
                <a:lnTo>
                  <a:pt x="0" y="0"/>
                </a:lnTo>
                <a:lnTo>
                  <a:pt x="0" y="213730"/>
                </a:lnTo>
                <a:lnTo>
                  <a:pt x="199078" y="209028"/>
                </a:lnTo>
                <a:lnTo>
                  <a:pt x="230209" y="185765"/>
                </a:lnTo>
                <a:close/>
              </a:path>
            </a:pathLst>
          </a:custGeom>
          <a:solidFill>
            <a:srgbClr val="96B3C1">
              <a:alpha val="38431"/>
            </a:srgbClr>
          </a:solidFill>
          <a:ln>
            <a:noFill/>
          </a:ln>
        </p:spPr>
      </p:sp>
      <p:sp>
        <p:nvSpPr>
          <p:cNvPr id="246" name="Google Shape;246;p50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50"/>
          <p:cNvSpPr txBox="1">
            <a:spLocks noGrp="1"/>
          </p:cNvSpPr>
          <p:nvPr>
            <p:ph type="title"/>
          </p:nvPr>
        </p:nvSpPr>
        <p:spPr>
          <a:xfrm>
            <a:off x="1974300" y="683125"/>
            <a:ext cx="51954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cxnSp>
        <p:nvCxnSpPr>
          <p:cNvPr id="248" name="Google Shape;248;p50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9" name="Google Shape;249;p50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0" name="Google Shape;250;p5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1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51"/>
          <p:cNvSpPr/>
          <p:nvPr/>
        </p:nvSpPr>
        <p:spPr>
          <a:xfrm>
            <a:off x="-62416" y="-87400"/>
            <a:ext cx="4332025" cy="5280825"/>
          </a:xfrm>
          <a:custGeom>
            <a:avLst/>
            <a:gdLst/>
            <a:ahLst/>
            <a:cxnLst/>
            <a:rect l="l" t="t" r="r" b="b"/>
            <a:pathLst>
              <a:path w="173281" h="211233" extrusionOk="0">
                <a:moveTo>
                  <a:pt x="146814" y="0"/>
                </a:moveTo>
                <a:lnTo>
                  <a:pt x="0" y="0"/>
                </a:lnTo>
                <a:lnTo>
                  <a:pt x="0" y="211233"/>
                </a:lnTo>
                <a:lnTo>
                  <a:pt x="173281" y="211233"/>
                </a:lnTo>
                <a:lnTo>
                  <a:pt x="43944" y="115854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253" name="Google Shape;253;p51"/>
          <p:cNvSpPr/>
          <p:nvPr/>
        </p:nvSpPr>
        <p:spPr>
          <a:xfrm>
            <a:off x="1036191" y="-62416"/>
            <a:ext cx="7041100" cy="4656600"/>
          </a:xfrm>
          <a:custGeom>
            <a:avLst/>
            <a:gdLst/>
            <a:ahLst/>
            <a:cxnLst/>
            <a:rect l="l" t="t" r="r" b="b"/>
            <a:pathLst>
              <a:path w="281644" h="186264" extrusionOk="0">
                <a:moveTo>
                  <a:pt x="101871" y="0"/>
                </a:moveTo>
                <a:lnTo>
                  <a:pt x="281644" y="0"/>
                </a:lnTo>
                <a:lnTo>
                  <a:pt x="96378" y="186264"/>
                </a:lnTo>
                <a:lnTo>
                  <a:pt x="0" y="115853"/>
                </a:lnTo>
                <a:close/>
              </a:path>
            </a:pathLst>
          </a:custGeom>
          <a:solidFill>
            <a:srgbClr val="595959">
              <a:alpha val="16470"/>
            </a:srgbClr>
          </a:solidFill>
          <a:ln>
            <a:noFill/>
          </a:ln>
        </p:spPr>
      </p:sp>
      <p:sp>
        <p:nvSpPr>
          <p:cNvPr id="254" name="Google Shape;254;p51"/>
          <p:cNvSpPr/>
          <p:nvPr/>
        </p:nvSpPr>
        <p:spPr>
          <a:xfrm>
            <a:off x="3447275" y="-62425"/>
            <a:ext cx="5766075" cy="5343250"/>
          </a:xfrm>
          <a:custGeom>
            <a:avLst/>
            <a:gdLst/>
            <a:ahLst/>
            <a:cxnLst/>
            <a:rect l="l" t="t" r="r" b="b"/>
            <a:pathLst>
              <a:path w="230643" h="213730" extrusionOk="0">
                <a:moveTo>
                  <a:pt x="184701" y="0"/>
                </a:moveTo>
                <a:lnTo>
                  <a:pt x="230643" y="0"/>
                </a:lnTo>
                <a:lnTo>
                  <a:pt x="230643" y="213730"/>
                </a:lnTo>
                <a:lnTo>
                  <a:pt x="33163" y="210250"/>
                </a:lnTo>
                <a:lnTo>
                  <a:pt x="0" y="185989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255" name="Google Shape;255;p51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51"/>
          <p:cNvSpPr txBox="1">
            <a:spLocks noGrp="1"/>
          </p:cNvSpPr>
          <p:nvPr>
            <p:ph type="title"/>
          </p:nvPr>
        </p:nvSpPr>
        <p:spPr>
          <a:xfrm>
            <a:off x="1051489" y="1754375"/>
            <a:ext cx="2133600" cy="4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257" name="Google Shape;257;p51"/>
          <p:cNvSpPr txBox="1">
            <a:spLocks noGrp="1"/>
          </p:cNvSpPr>
          <p:nvPr>
            <p:ph type="subTitle" idx="1"/>
          </p:nvPr>
        </p:nvSpPr>
        <p:spPr>
          <a:xfrm>
            <a:off x="1184989" y="2121233"/>
            <a:ext cx="18666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58" name="Google Shape;258;p51"/>
          <p:cNvSpPr txBox="1">
            <a:spLocks noGrp="1"/>
          </p:cNvSpPr>
          <p:nvPr>
            <p:ph type="title" idx="2"/>
          </p:nvPr>
        </p:nvSpPr>
        <p:spPr>
          <a:xfrm>
            <a:off x="1051489" y="3204650"/>
            <a:ext cx="2133600" cy="4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259" name="Google Shape;259;p51"/>
          <p:cNvSpPr txBox="1">
            <a:spLocks noGrp="1"/>
          </p:cNvSpPr>
          <p:nvPr>
            <p:ph type="subTitle" idx="3"/>
          </p:nvPr>
        </p:nvSpPr>
        <p:spPr>
          <a:xfrm>
            <a:off x="1184989" y="3595392"/>
            <a:ext cx="18666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60" name="Google Shape;260;p51"/>
          <p:cNvSpPr txBox="1">
            <a:spLocks noGrp="1"/>
          </p:cNvSpPr>
          <p:nvPr>
            <p:ph type="title" idx="4"/>
          </p:nvPr>
        </p:nvSpPr>
        <p:spPr>
          <a:xfrm>
            <a:off x="3470378" y="1754375"/>
            <a:ext cx="2116200" cy="4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261" name="Google Shape;261;p51"/>
          <p:cNvSpPr txBox="1">
            <a:spLocks noGrp="1"/>
          </p:cNvSpPr>
          <p:nvPr>
            <p:ph type="subTitle" idx="5"/>
          </p:nvPr>
        </p:nvSpPr>
        <p:spPr>
          <a:xfrm>
            <a:off x="3595178" y="2121226"/>
            <a:ext cx="18666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62" name="Google Shape;262;p51"/>
          <p:cNvSpPr txBox="1">
            <a:spLocks noGrp="1"/>
          </p:cNvSpPr>
          <p:nvPr>
            <p:ph type="title" idx="6"/>
          </p:nvPr>
        </p:nvSpPr>
        <p:spPr>
          <a:xfrm>
            <a:off x="3470378" y="3204650"/>
            <a:ext cx="2116200" cy="4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263" name="Google Shape;263;p51"/>
          <p:cNvSpPr txBox="1">
            <a:spLocks noGrp="1"/>
          </p:cNvSpPr>
          <p:nvPr>
            <p:ph type="subTitle" idx="7"/>
          </p:nvPr>
        </p:nvSpPr>
        <p:spPr>
          <a:xfrm>
            <a:off x="3595178" y="3595392"/>
            <a:ext cx="18666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64" name="Google Shape;264;p51"/>
          <p:cNvSpPr txBox="1">
            <a:spLocks noGrp="1"/>
          </p:cNvSpPr>
          <p:nvPr>
            <p:ph type="title" idx="8"/>
          </p:nvPr>
        </p:nvSpPr>
        <p:spPr>
          <a:xfrm>
            <a:off x="5983511" y="1754375"/>
            <a:ext cx="2109000" cy="4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265" name="Google Shape;265;p51"/>
          <p:cNvSpPr txBox="1">
            <a:spLocks noGrp="1"/>
          </p:cNvSpPr>
          <p:nvPr>
            <p:ph type="subTitle" idx="9"/>
          </p:nvPr>
        </p:nvSpPr>
        <p:spPr>
          <a:xfrm>
            <a:off x="6104711" y="2121226"/>
            <a:ext cx="18666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66" name="Google Shape;266;p51"/>
          <p:cNvSpPr txBox="1">
            <a:spLocks noGrp="1"/>
          </p:cNvSpPr>
          <p:nvPr>
            <p:ph type="title" idx="13"/>
          </p:nvPr>
        </p:nvSpPr>
        <p:spPr>
          <a:xfrm>
            <a:off x="5983511" y="3204650"/>
            <a:ext cx="2109000" cy="4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zha One"/>
              <a:buNone/>
              <a:defRPr sz="3600"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267" name="Google Shape;267;p51"/>
          <p:cNvSpPr txBox="1">
            <a:spLocks noGrp="1"/>
          </p:cNvSpPr>
          <p:nvPr>
            <p:ph type="subTitle" idx="14"/>
          </p:nvPr>
        </p:nvSpPr>
        <p:spPr>
          <a:xfrm>
            <a:off x="6104711" y="3595392"/>
            <a:ext cx="18666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68" name="Google Shape;268;p51"/>
          <p:cNvSpPr txBox="1">
            <a:spLocks noGrp="1"/>
          </p:cNvSpPr>
          <p:nvPr>
            <p:ph type="title" idx="15"/>
          </p:nvPr>
        </p:nvSpPr>
        <p:spPr>
          <a:xfrm>
            <a:off x="1974300" y="683125"/>
            <a:ext cx="51954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cxnSp>
        <p:nvCxnSpPr>
          <p:cNvPr id="269" name="Google Shape;269;p51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70" name="Google Shape;270;p51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1" name="Google Shape;271;p5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2">
  <p:cSld name="CUSTOM_1_1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52"/>
          <p:cNvSpPr/>
          <p:nvPr/>
        </p:nvSpPr>
        <p:spPr>
          <a:xfrm>
            <a:off x="-55980" y="-27995"/>
            <a:ext cx="5691450" cy="5224950"/>
          </a:xfrm>
          <a:custGeom>
            <a:avLst/>
            <a:gdLst/>
            <a:ahLst/>
            <a:cxnLst/>
            <a:rect l="l" t="t" r="r" b="b"/>
            <a:pathLst>
              <a:path w="227658" h="208998" extrusionOk="0">
                <a:moveTo>
                  <a:pt x="197428" y="208998"/>
                </a:moveTo>
                <a:lnTo>
                  <a:pt x="0" y="208998"/>
                </a:lnTo>
                <a:lnTo>
                  <a:pt x="0" y="0"/>
                </a:lnTo>
                <a:lnTo>
                  <a:pt x="46651" y="0"/>
                </a:lnTo>
                <a:lnTo>
                  <a:pt x="69417" y="22393"/>
                </a:lnTo>
                <a:lnTo>
                  <a:pt x="226165" y="180261"/>
                </a:lnTo>
                <a:lnTo>
                  <a:pt x="227658" y="187725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274" name="Google Shape;274;p52"/>
          <p:cNvSpPr/>
          <p:nvPr/>
        </p:nvSpPr>
        <p:spPr>
          <a:xfrm flipH="1">
            <a:off x="4881322" y="-87400"/>
            <a:ext cx="4332025" cy="5280825"/>
          </a:xfrm>
          <a:custGeom>
            <a:avLst/>
            <a:gdLst/>
            <a:ahLst/>
            <a:cxnLst/>
            <a:rect l="l" t="t" r="r" b="b"/>
            <a:pathLst>
              <a:path w="173281" h="211233" extrusionOk="0">
                <a:moveTo>
                  <a:pt x="146814" y="0"/>
                </a:moveTo>
                <a:lnTo>
                  <a:pt x="0" y="0"/>
                </a:lnTo>
                <a:lnTo>
                  <a:pt x="0" y="211233"/>
                </a:lnTo>
                <a:lnTo>
                  <a:pt x="173281" y="211233"/>
                </a:lnTo>
                <a:lnTo>
                  <a:pt x="43944" y="115854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275" name="Google Shape;275;p52"/>
          <p:cNvSpPr/>
          <p:nvPr/>
        </p:nvSpPr>
        <p:spPr>
          <a:xfrm flipH="1">
            <a:off x="1073641" y="-62416"/>
            <a:ext cx="7041100" cy="4656600"/>
          </a:xfrm>
          <a:custGeom>
            <a:avLst/>
            <a:gdLst/>
            <a:ahLst/>
            <a:cxnLst/>
            <a:rect l="l" t="t" r="r" b="b"/>
            <a:pathLst>
              <a:path w="281644" h="186264" extrusionOk="0">
                <a:moveTo>
                  <a:pt x="101871" y="0"/>
                </a:moveTo>
                <a:lnTo>
                  <a:pt x="281644" y="0"/>
                </a:lnTo>
                <a:lnTo>
                  <a:pt x="96378" y="186264"/>
                </a:lnTo>
                <a:lnTo>
                  <a:pt x="0" y="115853"/>
                </a:lnTo>
                <a:close/>
              </a:path>
            </a:pathLst>
          </a:custGeom>
          <a:solidFill>
            <a:srgbClr val="595959">
              <a:alpha val="16470"/>
            </a:srgbClr>
          </a:solidFill>
          <a:ln>
            <a:noFill/>
          </a:ln>
        </p:spPr>
      </p:sp>
      <p:sp>
        <p:nvSpPr>
          <p:cNvPr id="276" name="Google Shape;276;p52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52"/>
          <p:cNvSpPr txBox="1">
            <a:spLocks noGrp="1"/>
          </p:cNvSpPr>
          <p:nvPr>
            <p:ph type="title"/>
          </p:nvPr>
        </p:nvSpPr>
        <p:spPr>
          <a:xfrm>
            <a:off x="1974300" y="683125"/>
            <a:ext cx="51954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p52"/>
          <p:cNvSpPr txBox="1">
            <a:spLocks noGrp="1"/>
          </p:cNvSpPr>
          <p:nvPr>
            <p:ph type="title" idx="2"/>
          </p:nvPr>
        </p:nvSpPr>
        <p:spPr>
          <a:xfrm>
            <a:off x="1848226" y="1509075"/>
            <a:ext cx="2253300" cy="3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2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279" name="Google Shape;279;p52"/>
          <p:cNvSpPr txBox="1">
            <a:spLocks noGrp="1"/>
          </p:cNvSpPr>
          <p:nvPr>
            <p:ph type="subTitle" idx="1"/>
          </p:nvPr>
        </p:nvSpPr>
        <p:spPr>
          <a:xfrm>
            <a:off x="1608525" y="1799405"/>
            <a:ext cx="2732700" cy="2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80" name="Google Shape;280;p52"/>
          <p:cNvSpPr txBox="1">
            <a:spLocks noGrp="1"/>
          </p:cNvSpPr>
          <p:nvPr>
            <p:ph type="title" idx="3"/>
          </p:nvPr>
        </p:nvSpPr>
        <p:spPr>
          <a:xfrm>
            <a:off x="1848226" y="3096975"/>
            <a:ext cx="2253300" cy="3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2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281" name="Google Shape;281;p52"/>
          <p:cNvSpPr txBox="1">
            <a:spLocks noGrp="1"/>
          </p:cNvSpPr>
          <p:nvPr>
            <p:ph type="subTitle" idx="4"/>
          </p:nvPr>
        </p:nvSpPr>
        <p:spPr>
          <a:xfrm>
            <a:off x="1608525" y="3483426"/>
            <a:ext cx="2732700" cy="2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82" name="Google Shape;282;p52"/>
          <p:cNvSpPr txBox="1">
            <a:spLocks noGrp="1"/>
          </p:cNvSpPr>
          <p:nvPr>
            <p:ph type="title" idx="5"/>
          </p:nvPr>
        </p:nvSpPr>
        <p:spPr>
          <a:xfrm>
            <a:off x="5272526" y="1509075"/>
            <a:ext cx="2253300" cy="3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2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283" name="Google Shape;283;p52"/>
          <p:cNvSpPr txBox="1">
            <a:spLocks noGrp="1"/>
          </p:cNvSpPr>
          <p:nvPr>
            <p:ph type="subTitle" idx="6"/>
          </p:nvPr>
        </p:nvSpPr>
        <p:spPr>
          <a:xfrm>
            <a:off x="5032825" y="1799405"/>
            <a:ext cx="2732700" cy="2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84" name="Google Shape;284;p52"/>
          <p:cNvSpPr txBox="1">
            <a:spLocks noGrp="1"/>
          </p:cNvSpPr>
          <p:nvPr>
            <p:ph type="title" idx="7"/>
          </p:nvPr>
        </p:nvSpPr>
        <p:spPr>
          <a:xfrm>
            <a:off x="5272526" y="3097125"/>
            <a:ext cx="2253300" cy="3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2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Rozha One"/>
              <a:buNone/>
              <a:defRPr sz="3600">
                <a:solidFill>
                  <a:schemeClr val="accent1"/>
                </a:solidFill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285" name="Google Shape;285;p52"/>
          <p:cNvSpPr txBox="1">
            <a:spLocks noGrp="1"/>
          </p:cNvSpPr>
          <p:nvPr>
            <p:ph type="subTitle" idx="8"/>
          </p:nvPr>
        </p:nvSpPr>
        <p:spPr>
          <a:xfrm>
            <a:off x="5032825" y="3482981"/>
            <a:ext cx="2732700" cy="2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cxnSp>
        <p:nvCxnSpPr>
          <p:cNvPr id="286" name="Google Shape;286;p52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87" name="Google Shape;287;p52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8" name="Google Shape;288;p5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6">
  <p:cSld name="CUSTOM_1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53"/>
          <p:cNvSpPr/>
          <p:nvPr/>
        </p:nvSpPr>
        <p:spPr>
          <a:xfrm>
            <a:off x="-218375" y="2550050"/>
            <a:ext cx="4311125" cy="2803650"/>
          </a:xfrm>
          <a:custGeom>
            <a:avLst/>
            <a:gdLst/>
            <a:ahLst/>
            <a:cxnLst/>
            <a:rect l="l" t="t" r="r" b="b"/>
            <a:pathLst>
              <a:path w="172445" h="112146" extrusionOk="0">
                <a:moveTo>
                  <a:pt x="0" y="7890"/>
                </a:moveTo>
                <a:lnTo>
                  <a:pt x="0" y="112146"/>
                </a:lnTo>
                <a:lnTo>
                  <a:pt x="172445" y="34658"/>
                </a:lnTo>
                <a:lnTo>
                  <a:pt x="172445" y="0"/>
                </a:lnTo>
                <a:close/>
              </a:path>
            </a:pathLst>
          </a:custGeom>
          <a:solidFill>
            <a:srgbClr val="96B3C1">
              <a:alpha val="38431"/>
            </a:srgbClr>
          </a:solidFill>
          <a:ln>
            <a:noFill/>
          </a:ln>
        </p:spPr>
      </p:sp>
      <p:sp>
        <p:nvSpPr>
          <p:cNvPr id="291" name="Google Shape;291;p53"/>
          <p:cNvSpPr/>
          <p:nvPr/>
        </p:nvSpPr>
        <p:spPr>
          <a:xfrm>
            <a:off x="4278625" y="3457200"/>
            <a:ext cx="4110775" cy="1867125"/>
          </a:xfrm>
          <a:custGeom>
            <a:avLst/>
            <a:gdLst/>
            <a:ahLst/>
            <a:cxnLst/>
            <a:rect l="l" t="t" r="r" b="b"/>
            <a:pathLst>
              <a:path w="164431" h="74685" extrusionOk="0">
                <a:moveTo>
                  <a:pt x="164431" y="74685"/>
                </a:moveTo>
                <a:lnTo>
                  <a:pt x="0" y="74685"/>
                </a:lnTo>
                <a:lnTo>
                  <a:pt x="43119" y="0"/>
                </a:lnTo>
                <a:lnTo>
                  <a:pt x="74588" y="8432"/>
                </a:lnTo>
                <a:lnTo>
                  <a:pt x="130278" y="51660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292" name="Google Shape;292;p53"/>
          <p:cNvSpPr/>
          <p:nvPr/>
        </p:nvSpPr>
        <p:spPr>
          <a:xfrm>
            <a:off x="-227861" y="-212225"/>
            <a:ext cx="8614100" cy="5530500"/>
          </a:xfrm>
          <a:custGeom>
            <a:avLst/>
            <a:gdLst/>
            <a:ahLst/>
            <a:cxnLst/>
            <a:rect l="l" t="t" r="r" b="b"/>
            <a:pathLst>
              <a:path w="344564" h="221220" extrusionOk="0">
                <a:moveTo>
                  <a:pt x="128837" y="0"/>
                </a:moveTo>
                <a:lnTo>
                  <a:pt x="0" y="0"/>
                </a:lnTo>
                <a:lnTo>
                  <a:pt x="0" y="118350"/>
                </a:lnTo>
                <a:lnTo>
                  <a:pt x="178774" y="112358"/>
                </a:lnTo>
                <a:lnTo>
                  <a:pt x="344564" y="221220"/>
                </a:lnTo>
                <a:lnTo>
                  <a:pt x="243692" y="56428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293" name="Google Shape;293;p53"/>
          <p:cNvSpPr/>
          <p:nvPr/>
        </p:nvSpPr>
        <p:spPr>
          <a:xfrm>
            <a:off x="5867575" y="-212225"/>
            <a:ext cx="3383225" cy="5580450"/>
          </a:xfrm>
          <a:custGeom>
            <a:avLst/>
            <a:gdLst/>
            <a:ahLst/>
            <a:cxnLst/>
            <a:rect l="l" t="t" r="r" b="b"/>
            <a:pathLst>
              <a:path w="135329" h="223218" extrusionOk="0">
                <a:moveTo>
                  <a:pt x="53433" y="0"/>
                </a:moveTo>
                <a:lnTo>
                  <a:pt x="135329" y="0"/>
                </a:lnTo>
                <a:lnTo>
                  <a:pt x="135329" y="223218"/>
                </a:lnTo>
                <a:lnTo>
                  <a:pt x="101872" y="223218"/>
                </a:lnTo>
                <a:lnTo>
                  <a:pt x="0" y="57927"/>
                </a:lnTo>
                <a:close/>
              </a:path>
            </a:pathLst>
          </a:custGeom>
          <a:solidFill>
            <a:srgbClr val="595959">
              <a:alpha val="16470"/>
            </a:srgbClr>
          </a:solidFill>
          <a:ln>
            <a:noFill/>
          </a:ln>
        </p:spPr>
      </p:sp>
      <p:sp>
        <p:nvSpPr>
          <p:cNvPr id="294" name="Google Shape;294;p53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53"/>
          <p:cNvSpPr txBox="1">
            <a:spLocks noGrp="1"/>
          </p:cNvSpPr>
          <p:nvPr>
            <p:ph type="title"/>
          </p:nvPr>
        </p:nvSpPr>
        <p:spPr>
          <a:xfrm>
            <a:off x="1974300" y="683125"/>
            <a:ext cx="51954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cxnSp>
        <p:nvCxnSpPr>
          <p:cNvPr id="296" name="Google Shape;296;p53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7" name="Google Shape;297;p53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8" name="Google Shape;298;p5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7">
  <p:cSld name="CUSTOM_1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54"/>
          <p:cNvSpPr/>
          <p:nvPr/>
        </p:nvSpPr>
        <p:spPr>
          <a:xfrm>
            <a:off x="1974642" y="3927350"/>
            <a:ext cx="4028750" cy="1428400"/>
          </a:xfrm>
          <a:custGeom>
            <a:avLst/>
            <a:gdLst/>
            <a:ahLst/>
            <a:cxnLst/>
            <a:rect l="l" t="t" r="r" b="b"/>
            <a:pathLst>
              <a:path w="161150" h="57136" extrusionOk="0">
                <a:moveTo>
                  <a:pt x="161150" y="57136"/>
                </a:moveTo>
                <a:lnTo>
                  <a:pt x="0" y="50398"/>
                </a:lnTo>
                <a:lnTo>
                  <a:pt x="46254" y="0"/>
                </a:lnTo>
                <a:close/>
              </a:path>
            </a:pathLst>
          </a:custGeom>
          <a:solidFill>
            <a:srgbClr val="96B3C1">
              <a:alpha val="38431"/>
            </a:srgbClr>
          </a:solidFill>
          <a:ln>
            <a:noFill/>
          </a:ln>
        </p:spPr>
      </p:sp>
      <p:sp>
        <p:nvSpPr>
          <p:cNvPr id="301" name="Google Shape;301;p54"/>
          <p:cNvSpPr/>
          <p:nvPr/>
        </p:nvSpPr>
        <p:spPr>
          <a:xfrm>
            <a:off x="636700" y="-162275"/>
            <a:ext cx="8614100" cy="5530500"/>
          </a:xfrm>
          <a:custGeom>
            <a:avLst/>
            <a:gdLst/>
            <a:ahLst/>
            <a:cxnLst/>
            <a:rect l="l" t="t" r="r" b="b"/>
            <a:pathLst>
              <a:path w="344564" h="221220" extrusionOk="0">
                <a:moveTo>
                  <a:pt x="215727" y="221220"/>
                </a:moveTo>
                <a:lnTo>
                  <a:pt x="344564" y="221220"/>
                </a:lnTo>
                <a:lnTo>
                  <a:pt x="343908" y="103150"/>
                </a:lnTo>
                <a:lnTo>
                  <a:pt x="165790" y="108862"/>
                </a:lnTo>
                <a:lnTo>
                  <a:pt x="0" y="0"/>
                </a:lnTo>
                <a:lnTo>
                  <a:pt x="100872" y="164792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302" name="Google Shape;302;p54"/>
          <p:cNvSpPr/>
          <p:nvPr/>
        </p:nvSpPr>
        <p:spPr>
          <a:xfrm>
            <a:off x="600075" y="-199725"/>
            <a:ext cx="8638250" cy="2759025"/>
          </a:xfrm>
          <a:custGeom>
            <a:avLst/>
            <a:gdLst/>
            <a:ahLst/>
            <a:cxnLst/>
            <a:rect l="l" t="t" r="r" b="b"/>
            <a:pathLst>
              <a:path w="345530" h="110361" extrusionOk="0">
                <a:moveTo>
                  <a:pt x="345373" y="104648"/>
                </a:moveTo>
                <a:lnTo>
                  <a:pt x="345530" y="0"/>
                </a:lnTo>
                <a:lnTo>
                  <a:pt x="0" y="534"/>
                </a:lnTo>
                <a:lnTo>
                  <a:pt x="166756" y="110361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303" name="Google Shape;303;p54"/>
          <p:cNvSpPr/>
          <p:nvPr/>
        </p:nvSpPr>
        <p:spPr>
          <a:xfrm>
            <a:off x="-237200" y="-212225"/>
            <a:ext cx="3422675" cy="5580450"/>
          </a:xfrm>
          <a:custGeom>
            <a:avLst/>
            <a:gdLst/>
            <a:ahLst/>
            <a:cxnLst/>
            <a:rect l="l" t="t" r="r" b="b"/>
            <a:pathLst>
              <a:path w="136907" h="223218" extrusionOk="0">
                <a:moveTo>
                  <a:pt x="81896" y="223218"/>
                </a:moveTo>
                <a:lnTo>
                  <a:pt x="0" y="223218"/>
                </a:lnTo>
                <a:lnTo>
                  <a:pt x="0" y="0"/>
                </a:lnTo>
                <a:lnTo>
                  <a:pt x="33457" y="0"/>
                </a:lnTo>
                <a:lnTo>
                  <a:pt x="136907" y="163139"/>
                </a:lnTo>
                <a:close/>
              </a:path>
            </a:pathLst>
          </a:custGeom>
          <a:solidFill>
            <a:srgbClr val="595959">
              <a:alpha val="16470"/>
            </a:srgbClr>
          </a:solidFill>
          <a:ln>
            <a:noFill/>
          </a:ln>
        </p:spPr>
      </p:sp>
      <p:sp>
        <p:nvSpPr>
          <p:cNvPr id="304" name="Google Shape;304;p54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54"/>
          <p:cNvSpPr txBox="1">
            <a:spLocks noGrp="1"/>
          </p:cNvSpPr>
          <p:nvPr>
            <p:ph type="title"/>
          </p:nvPr>
        </p:nvSpPr>
        <p:spPr>
          <a:xfrm>
            <a:off x="1974300" y="683125"/>
            <a:ext cx="51954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cxnSp>
        <p:nvCxnSpPr>
          <p:cNvPr id="306" name="Google Shape;306;p54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7" name="Google Shape;307;p54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8" name="Google Shape;308;p5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8">
  <p:cSld name="CUSTOM_1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55"/>
          <p:cNvSpPr/>
          <p:nvPr/>
        </p:nvSpPr>
        <p:spPr>
          <a:xfrm flipH="1">
            <a:off x="636700" y="-212225"/>
            <a:ext cx="8614100" cy="5530500"/>
          </a:xfrm>
          <a:custGeom>
            <a:avLst/>
            <a:gdLst/>
            <a:ahLst/>
            <a:cxnLst/>
            <a:rect l="l" t="t" r="r" b="b"/>
            <a:pathLst>
              <a:path w="344564" h="221220" extrusionOk="0">
                <a:moveTo>
                  <a:pt x="128837" y="0"/>
                </a:moveTo>
                <a:lnTo>
                  <a:pt x="0" y="0"/>
                </a:lnTo>
                <a:lnTo>
                  <a:pt x="0" y="118350"/>
                </a:lnTo>
                <a:lnTo>
                  <a:pt x="178774" y="112358"/>
                </a:lnTo>
                <a:lnTo>
                  <a:pt x="344564" y="221220"/>
                </a:lnTo>
                <a:lnTo>
                  <a:pt x="243692" y="56428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311" name="Google Shape;311;p55"/>
          <p:cNvSpPr/>
          <p:nvPr/>
        </p:nvSpPr>
        <p:spPr>
          <a:xfrm>
            <a:off x="632825" y="2596700"/>
            <a:ext cx="8605500" cy="2759025"/>
          </a:xfrm>
          <a:custGeom>
            <a:avLst/>
            <a:gdLst/>
            <a:ahLst/>
            <a:cxnLst/>
            <a:rect l="l" t="t" r="r" b="b"/>
            <a:pathLst>
              <a:path w="344220" h="110361" extrusionOk="0">
                <a:moveTo>
                  <a:pt x="344220" y="4994"/>
                </a:moveTo>
                <a:lnTo>
                  <a:pt x="344220" y="110361"/>
                </a:lnTo>
                <a:lnTo>
                  <a:pt x="0" y="109035"/>
                </a:lnTo>
                <a:lnTo>
                  <a:pt x="165446" y="0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312" name="Google Shape;312;p55"/>
          <p:cNvSpPr/>
          <p:nvPr/>
        </p:nvSpPr>
        <p:spPr>
          <a:xfrm flipH="1">
            <a:off x="-237191" y="-212225"/>
            <a:ext cx="3383225" cy="5580450"/>
          </a:xfrm>
          <a:custGeom>
            <a:avLst/>
            <a:gdLst/>
            <a:ahLst/>
            <a:cxnLst/>
            <a:rect l="l" t="t" r="r" b="b"/>
            <a:pathLst>
              <a:path w="135329" h="223218" extrusionOk="0">
                <a:moveTo>
                  <a:pt x="53433" y="0"/>
                </a:moveTo>
                <a:lnTo>
                  <a:pt x="135329" y="0"/>
                </a:lnTo>
                <a:lnTo>
                  <a:pt x="135329" y="223218"/>
                </a:lnTo>
                <a:lnTo>
                  <a:pt x="101872" y="223218"/>
                </a:lnTo>
                <a:lnTo>
                  <a:pt x="0" y="57927"/>
                </a:lnTo>
                <a:close/>
              </a:path>
            </a:pathLst>
          </a:custGeom>
          <a:solidFill>
            <a:srgbClr val="595959">
              <a:alpha val="16470"/>
            </a:srgbClr>
          </a:solidFill>
          <a:ln>
            <a:noFill/>
          </a:ln>
        </p:spPr>
      </p:sp>
      <p:sp>
        <p:nvSpPr>
          <p:cNvPr id="313" name="Google Shape;313;p55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55"/>
          <p:cNvSpPr txBox="1">
            <a:spLocks noGrp="1"/>
          </p:cNvSpPr>
          <p:nvPr>
            <p:ph type="title"/>
          </p:nvPr>
        </p:nvSpPr>
        <p:spPr>
          <a:xfrm>
            <a:off x="1974300" y="683125"/>
            <a:ext cx="51954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cxnSp>
        <p:nvCxnSpPr>
          <p:cNvPr id="315" name="Google Shape;315;p55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6" name="Google Shape;316;p55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17" name="Google Shape;317;p5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9">
  <p:cSld name="CUSTOM_15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56"/>
          <p:cNvSpPr/>
          <p:nvPr/>
        </p:nvSpPr>
        <p:spPr>
          <a:xfrm>
            <a:off x="-74900" y="-74900"/>
            <a:ext cx="4144750" cy="3620425"/>
          </a:xfrm>
          <a:custGeom>
            <a:avLst/>
            <a:gdLst/>
            <a:ahLst/>
            <a:cxnLst/>
            <a:rect l="l" t="t" r="r" b="b"/>
            <a:pathLst>
              <a:path w="165790" h="144817" extrusionOk="0">
                <a:moveTo>
                  <a:pt x="0" y="0"/>
                </a:moveTo>
                <a:lnTo>
                  <a:pt x="0" y="144817"/>
                </a:lnTo>
                <a:lnTo>
                  <a:pt x="165790" y="98375"/>
                </a:lnTo>
                <a:lnTo>
                  <a:pt x="69911" y="0"/>
                </a:lnTo>
                <a:close/>
              </a:path>
            </a:pathLst>
          </a:custGeom>
          <a:solidFill>
            <a:srgbClr val="595959">
              <a:alpha val="16470"/>
            </a:srgbClr>
          </a:solidFill>
          <a:ln>
            <a:noFill/>
          </a:ln>
        </p:spPr>
      </p:sp>
      <p:sp>
        <p:nvSpPr>
          <p:cNvPr id="320" name="Google Shape;320;p56"/>
          <p:cNvSpPr/>
          <p:nvPr/>
        </p:nvSpPr>
        <p:spPr>
          <a:xfrm>
            <a:off x="-74909" y="2384491"/>
            <a:ext cx="9388150" cy="2871375"/>
          </a:xfrm>
          <a:custGeom>
            <a:avLst/>
            <a:gdLst/>
            <a:ahLst/>
            <a:cxnLst/>
            <a:rect l="l" t="t" r="r" b="b"/>
            <a:pathLst>
              <a:path w="375526" h="114855" extrusionOk="0">
                <a:moveTo>
                  <a:pt x="0" y="46441"/>
                </a:moveTo>
                <a:lnTo>
                  <a:pt x="0" y="114855"/>
                </a:lnTo>
                <a:lnTo>
                  <a:pt x="375526" y="114855"/>
                </a:lnTo>
                <a:lnTo>
                  <a:pt x="165791" y="0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321" name="Google Shape;321;p56"/>
          <p:cNvSpPr/>
          <p:nvPr/>
        </p:nvSpPr>
        <p:spPr>
          <a:xfrm>
            <a:off x="1672891" y="-62416"/>
            <a:ext cx="7602875" cy="3857625"/>
          </a:xfrm>
          <a:custGeom>
            <a:avLst/>
            <a:gdLst/>
            <a:ahLst/>
            <a:cxnLst/>
            <a:rect l="l" t="t" r="r" b="b"/>
            <a:pathLst>
              <a:path w="304115" h="154305" extrusionOk="0">
                <a:moveTo>
                  <a:pt x="0" y="0"/>
                </a:moveTo>
                <a:lnTo>
                  <a:pt x="304115" y="0"/>
                </a:lnTo>
                <a:lnTo>
                  <a:pt x="198249" y="154305"/>
                </a:lnTo>
                <a:lnTo>
                  <a:pt x="96378" y="98375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322" name="Google Shape;322;p56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56"/>
          <p:cNvSpPr txBox="1">
            <a:spLocks noGrp="1"/>
          </p:cNvSpPr>
          <p:nvPr>
            <p:ph type="title"/>
          </p:nvPr>
        </p:nvSpPr>
        <p:spPr>
          <a:xfrm>
            <a:off x="1974300" y="683125"/>
            <a:ext cx="51954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cxnSp>
        <p:nvCxnSpPr>
          <p:cNvPr id="324" name="Google Shape;324;p56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5" name="Google Shape;325;p56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6" name="Google Shape;326;p5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0">
  <p:cSld name="CUSTOM_16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57"/>
          <p:cNvSpPr/>
          <p:nvPr/>
        </p:nvSpPr>
        <p:spPr>
          <a:xfrm flipH="1">
            <a:off x="5168482" y="-74900"/>
            <a:ext cx="4144750" cy="3620425"/>
          </a:xfrm>
          <a:custGeom>
            <a:avLst/>
            <a:gdLst/>
            <a:ahLst/>
            <a:cxnLst/>
            <a:rect l="l" t="t" r="r" b="b"/>
            <a:pathLst>
              <a:path w="165790" h="144817" extrusionOk="0">
                <a:moveTo>
                  <a:pt x="0" y="0"/>
                </a:moveTo>
                <a:lnTo>
                  <a:pt x="0" y="144817"/>
                </a:lnTo>
                <a:lnTo>
                  <a:pt x="165790" y="98375"/>
                </a:lnTo>
                <a:lnTo>
                  <a:pt x="69911" y="0"/>
                </a:lnTo>
                <a:close/>
              </a:path>
            </a:pathLst>
          </a:custGeom>
          <a:solidFill>
            <a:srgbClr val="595959">
              <a:alpha val="16470"/>
            </a:srgbClr>
          </a:solidFill>
          <a:ln>
            <a:noFill/>
          </a:ln>
        </p:spPr>
      </p:sp>
      <p:sp>
        <p:nvSpPr>
          <p:cNvPr id="329" name="Google Shape;329;p57"/>
          <p:cNvSpPr/>
          <p:nvPr/>
        </p:nvSpPr>
        <p:spPr>
          <a:xfrm flipH="1">
            <a:off x="-74909" y="2384491"/>
            <a:ext cx="9388150" cy="2871375"/>
          </a:xfrm>
          <a:custGeom>
            <a:avLst/>
            <a:gdLst/>
            <a:ahLst/>
            <a:cxnLst/>
            <a:rect l="l" t="t" r="r" b="b"/>
            <a:pathLst>
              <a:path w="375526" h="114855" extrusionOk="0">
                <a:moveTo>
                  <a:pt x="0" y="46441"/>
                </a:moveTo>
                <a:lnTo>
                  <a:pt x="0" y="114855"/>
                </a:lnTo>
                <a:lnTo>
                  <a:pt x="375526" y="114855"/>
                </a:lnTo>
                <a:lnTo>
                  <a:pt x="165791" y="0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330" name="Google Shape;330;p57"/>
          <p:cNvSpPr/>
          <p:nvPr/>
        </p:nvSpPr>
        <p:spPr>
          <a:xfrm flipH="1">
            <a:off x="-37434" y="-62416"/>
            <a:ext cx="7602875" cy="3857625"/>
          </a:xfrm>
          <a:custGeom>
            <a:avLst/>
            <a:gdLst/>
            <a:ahLst/>
            <a:cxnLst/>
            <a:rect l="l" t="t" r="r" b="b"/>
            <a:pathLst>
              <a:path w="304115" h="154305" extrusionOk="0">
                <a:moveTo>
                  <a:pt x="0" y="0"/>
                </a:moveTo>
                <a:lnTo>
                  <a:pt x="304115" y="0"/>
                </a:lnTo>
                <a:lnTo>
                  <a:pt x="198249" y="154305"/>
                </a:lnTo>
                <a:lnTo>
                  <a:pt x="96378" y="98375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331" name="Google Shape;331;p57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57"/>
          <p:cNvSpPr txBox="1">
            <a:spLocks noGrp="1"/>
          </p:cNvSpPr>
          <p:nvPr>
            <p:ph type="title"/>
          </p:nvPr>
        </p:nvSpPr>
        <p:spPr>
          <a:xfrm>
            <a:off x="1974300" y="683125"/>
            <a:ext cx="51954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cxnSp>
        <p:nvCxnSpPr>
          <p:cNvPr id="333" name="Google Shape;333;p57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34" name="Google Shape;334;p57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35" name="Google Shape;335;p5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" name="Google Shape;337;p58"/>
          <p:cNvGrpSpPr/>
          <p:nvPr/>
        </p:nvGrpSpPr>
        <p:grpSpPr>
          <a:xfrm>
            <a:off x="-149800" y="-124843"/>
            <a:ext cx="9363150" cy="5430643"/>
            <a:chOff x="-149800" y="-124843"/>
            <a:chExt cx="9363150" cy="5430643"/>
          </a:xfrm>
        </p:grpSpPr>
        <p:sp>
          <p:nvSpPr>
            <p:cNvPr id="338" name="Google Shape;338;p58"/>
            <p:cNvSpPr/>
            <p:nvPr/>
          </p:nvSpPr>
          <p:spPr>
            <a:xfrm>
              <a:off x="-149800" y="-112350"/>
              <a:ext cx="7428100" cy="2272125"/>
            </a:xfrm>
            <a:custGeom>
              <a:avLst/>
              <a:gdLst/>
              <a:ahLst/>
              <a:cxnLst/>
              <a:rect l="l" t="t" r="r" b="b"/>
              <a:pathLst>
                <a:path w="297124" h="90885" extrusionOk="0">
                  <a:moveTo>
                    <a:pt x="0" y="90885"/>
                  </a:moveTo>
                  <a:lnTo>
                    <a:pt x="0" y="80897"/>
                  </a:lnTo>
                  <a:lnTo>
                    <a:pt x="0" y="0"/>
                  </a:lnTo>
                  <a:lnTo>
                    <a:pt x="297124" y="0"/>
                  </a:lnTo>
                  <a:close/>
                </a:path>
              </a:pathLst>
            </a:custGeom>
            <a:solidFill>
              <a:srgbClr val="595959">
                <a:alpha val="16470"/>
              </a:srgbClr>
            </a:solidFill>
            <a:ln>
              <a:noFill/>
            </a:ln>
          </p:spPr>
        </p:sp>
        <p:sp>
          <p:nvSpPr>
            <p:cNvPr id="339" name="Google Shape;339;p58"/>
            <p:cNvSpPr/>
            <p:nvPr/>
          </p:nvSpPr>
          <p:spPr>
            <a:xfrm>
              <a:off x="-149800" y="1164482"/>
              <a:ext cx="5480575" cy="4128825"/>
            </a:xfrm>
            <a:custGeom>
              <a:avLst/>
              <a:gdLst/>
              <a:ahLst/>
              <a:cxnLst/>
              <a:rect l="l" t="t" r="r" b="b"/>
              <a:pathLst>
                <a:path w="219223" h="165153" extrusionOk="0">
                  <a:moveTo>
                    <a:pt x="0" y="40311"/>
                  </a:moveTo>
                  <a:lnTo>
                    <a:pt x="0" y="165153"/>
                  </a:lnTo>
                  <a:lnTo>
                    <a:pt x="219223" y="165153"/>
                  </a:lnTo>
                  <a:lnTo>
                    <a:pt x="123872" y="0"/>
                  </a:lnTo>
                  <a:close/>
                </a:path>
              </a:pathLst>
            </a:custGeom>
            <a:solidFill>
              <a:srgbClr val="F7E5B7">
                <a:alpha val="52156"/>
              </a:srgbClr>
            </a:solidFill>
            <a:ln>
              <a:noFill/>
            </a:ln>
          </p:spPr>
        </p:sp>
        <p:sp>
          <p:nvSpPr>
            <p:cNvPr id="340" name="Google Shape;340;p58"/>
            <p:cNvSpPr/>
            <p:nvPr/>
          </p:nvSpPr>
          <p:spPr>
            <a:xfrm>
              <a:off x="5480566" y="-124843"/>
              <a:ext cx="3720300" cy="4344500"/>
            </a:xfrm>
            <a:custGeom>
              <a:avLst/>
              <a:gdLst/>
              <a:ahLst/>
              <a:cxnLst/>
              <a:rect l="l" t="t" r="r" b="b"/>
              <a:pathLst>
                <a:path w="148812" h="173780" extrusionOk="0">
                  <a:moveTo>
                    <a:pt x="70911" y="0"/>
                  </a:moveTo>
                  <a:lnTo>
                    <a:pt x="148812" y="0"/>
                  </a:lnTo>
                  <a:lnTo>
                    <a:pt x="148812" y="173780"/>
                  </a:lnTo>
                  <a:lnTo>
                    <a:pt x="0" y="22971"/>
                  </a:lnTo>
                  <a:close/>
                </a:path>
              </a:pathLst>
            </a:custGeom>
            <a:solidFill>
              <a:srgbClr val="9EDDEF">
                <a:alpha val="29019"/>
              </a:srgbClr>
            </a:solidFill>
            <a:ln>
              <a:noFill/>
            </a:ln>
          </p:spPr>
        </p:sp>
        <p:sp>
          <p:nvSpPr>
            <p:cNvPr id="341" name="Google Shape;341;p58"/>
            <p:cNvSpPr/>
            <p:nvPr/>
          </p:nvSpPr>
          <p:spPr>
            <a:xfrm>
              <a:off x="2983725" y="411975"/>
              <a:ext cx="6229625" cy="4893825"/>
            </a:xfrm>
            <a:custGeom>
              <a:avLst/>
              <a:gdLst/>
              <a:ahLst/>
              <a:cxnLst/>
              <a:rect l="l" t="t" r="r" b="b"/>
              <a:pathLst>
                <a:path w="249185" h="195753" extrusionOk="0">
                  <a:moveTo>
                    <a:pt x="0" y="32459"/>
                  </a:moveTo>
                  <a:lnTo>
                    <a:pt x="94381" y="195753"/>
                  </a:lnTo>
                  <a:lnTo>
                    <a:pt x="249185" y="195753"/>
                  </a:lnTo>
                  <a:lnTo>
                    <a:pt x="249185" y="152308"/>
                  </a:lnTo>
                  <a:lnTo>
                    <a:pt x="98875" y="0"/>
                  </a:lnTo>
                  <a:close/>
                </a:path>
              </a:pathLst>
            </a:custGeom>
            <a:solidFill>
              <a:srgbClr val="96B3C1">
                <a:alpha val="38431"/>
              </a:srgbClr>
            </a:solidFill>
            <a:ln>
              <a:noFill/>
            </a:ln>
          </p:spPr>
        </p:sp>
      </p:grpSp>
      <p:sp>
        <p:nvSpPr>
          <p:cNvPr id="342" name="Google Shape;342;p58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58"/>
          <p:cNvSpPr txBox="1">
            <a:spLocks noGrp="1"/>
          </p:cNvSpPr>
          <p:nvPr>
            <p:ph type="subTitle" idx="1"/>
          </p:nvPr>
        </p:nvSpPr>
        <p:spPr>
          <a:xfrm>
            <a:off x="1367327" y="3680303"/>
            <a:ext cx="31008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44" name="Google Shape;344;p58"/>
          <p:cNvSpPr txBox="1">
            <a:spLocks noGrp="1"/>
          </p:cNvSpPr>
          <p:nvPr>
            <p:ph type="subTitle" idx="2"/>
          </p:nvPr>
        </p:nvSpPr>
        <p:spPr>
          <a:xfrm>
            <a:off x="4675873" y="3680303"/>
            <a:ext cx="31008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45" name="Google Shape;345;p58"/>
          <p:cNvSpPr txBox="1">
            <a:spLocks noGrp="1"/>
          </p:cNvSpPr>
          <p:nvPr>
            <p:ph type="title"/>
          </p:nvPr>
        </p:nvSpPr>
        <p:spPr>
          <a:xfrm>
            <a:off x="1850627" y="3400650"/>
            <a:ext cx="2134200" cy="3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346" name="Google Shape;346;p58"/>
          <p:cNvSpPr txBox="1">
            <a:spLocks noGrp="1"/>
          </p:cNvSpPr>
          <p:nvPr>
            <p:ph type="title" idx="3"/>
          </p:nvPr>
        </p:nvSpPr>
        <p:spPr>
          <a:xfrm>
            <a:off x="5159173" y="3400650"/>
            <a:ext cx="2134200" cy="3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347" name="Google Shape;347;p58"/>
          <p:cNvSpPr txBox="1">
            <a:spLocks noGrp="1"/>
          </p:cNvSpPr>
          <p:nvPr>
            <p:ph type="title" idx="4"/>
          </p:nvPr>
        </p:nvSpPr>
        <p:spPr>
          <a:xfrm>
            <a:off x="1974300" y="683125"/>
            <a:ext cx="51954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>
            <a:endParaRPr/>
          </a:p>
        </p:txBody>
      </p:sp>
      <p:cxnSp>
        <p:nvCxnSpPr>
          <p:cNvPr id="348" name="Google Shape;348;p58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49" name="Google Shape;349;p58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50" name="Google Shape;350;p5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one column 2">
  <p:cSld name="CUSTOM_19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59"/>
          <p:cNvSpPr/>
          <p:nvPr/>
        </p:nvSpPr>
        <p:spPr>
          <a:xfrm rot="10800000">
            <a:off x="1791252" y="3021182"/>
            <a:ext cx="7428100" cy="2272125"/>
          </a:xfrm>
          <a:custGeom>
            <a:avLst/>
            <a:gdLst/>
            <a:ahLst/>
            <a:cxnLst/>
            <a:rect l="l" t="t" r="r" b="b"/>
            <a:pathLst>
              <a:path w="297124" h="90885" extrusionOk="0">
                <a:moveTo>
                  <a:pt x="0" y="90885"/>
                </a:moveTo>
                <a:lnTo>
                  <a:pt x="0" y="80897"/>
                </a:lnTo>
                <a:lnTo>
                  <a:pt x="0" y="0"/>
                </a:lnTo>
                <a:lnTo>
                  <a:pt x="297124" y="0"/>
                </a:lnTo>
                <a:close/>
              </a:path>
            </a:pathLst>
          </a:custGeom>
          <a:solidFill>
            <a:srgbClr val="595959">
              <a:alpha val="16470"/>
            </a:srgbClr>
          </a:solidFill>
          <a:ln>
            <a:noFill/>
          </a:ln>
        </p:spPr>
      </p:sp>
      <p:sp>
        <p:nvSpPr>
          <p:cNvPr id="353" name="Google Shape;353;p59"/>
          <p:cNvSpPr/>
          <p:nvPr/>
        </p:nvSpPr>
        <p:spPr>
          <a:xfrm rot="10800000">
            <a:off x="3710841" y="-90416"/>
            <a:ext cx="5480575" cy="4128825"/>
          </a:xfrm>
          <a:custGeom>
            <a:avLst/>
            <a:gdLst/>
            <a:ahLst/>
            <a:cxnLst/>
            <a:rect l="l" t="t" r="r" b="b"/>
            <a:pathLst>
              <a:path w="219223" h="165153" extrusionOk="0">
                <a:moveTo>
                  <a:pt x="0" y="40311"/>
                </a:moveTo>
                <a:lnTo>
                  <a:pt x="0" y="165153"/>
                </a:lnTo>
                <a:lnTo>
                  <a:pt x="219223" y="165153"/>
                </a:lnTo>
                <a:lnTo>
                  <a:pt x="123872" y="0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354" name="Google Shape;354;p59"/>
          <p:cNvSpPr/>
          <p:nvPr/>
        </p:nvSpPr>
        <p:spPr>
          <a:xfrm>
            <a:off x="-137325" y="961300"/>
            <a:ext cx="3731225" cy="4344500"/>
          </a:xfrm>
          <a:custGeom>
            <a:avLst/>
            <a:gdLst/>
            <a:ahLst/>
            <a:cxnLst/>
            <a:rect l="l" t="t" r="r" b="b"/>
            <a:pathLst>
              <a:path w="149249" h="173780" extrusionOk="0">
                <a:moveTo>
                  <a:pt x="96194" y="167653"/>
                </a:moveTo>
                <a:lnTo>
                  <a:pt x="0" y="173780"/>
                </a:lnTo>
                <a:lnTo>
                  <a:pt x="0" y="0"/>
                </a:lnTo>
                <a:lnTo>
                  <a:pt x="149249" y="151328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355" name="Google Shape;355;p59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59"/>
          <p:cNvSpPr txBox="1">
            <a:spLocks noGrp="1"/>
          </p:cNvSpPr>
          <p:nvPr>
            <p:ph type="body" idx="1"/>
          </p:nvPr>
        </p:nvSpPr>
        <p:spPr>
          <a:xfrm>
            <a:off x="2078825" y="3802375"/>
            <a:ext cx="5229300" cy="6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400"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cxnSp>
        <p:nvCxnSpPr>
          <p:cNvPr id="357" name="Google Shape;357;p59"/>
          <p:cNvCxnSpPr/>
          <p:nvPr/>
        </p:nvCxnSpPr>
        <p:spPr>
          <a:xfrm>
            <a:off x="4426663" y="606925"/>
            <a:ext cx="2907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58" name="Google Shape;358;p59"/>
          <p:cNvSpPr txBox="1">
            <a:spLocks noGrp="1"/>
          </p:cNvSpPr>
          <p:nvPr>
            <p:ph type="title"/>
          </p:nvPr>
        </p:nvSpPr>
        <p:spPr>
          <a:xfrm>
            <a:off x="1974300" y="606925"/>
            <a:ext cx="51954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cxnSp>
        <p:nvCxnSpPr>
          <p:cNvPr id="359" name="Google Shape;359;p59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60" name="Google Shape;360;p59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1" name="Google Shape;361;p5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dos columnas 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2"/>
          <p:cNvSpPr/>
          <p:nvPr/>
        </p:nvSpPr>
        <p:spPr>
          <a:xfrm>
            <a:off x="-77225" y="-142700"/>
            <a:ext cx="5097150" cy="4065975"/>
          </a:xfrm>
          <a:custGeom>
            <a:avLst/>
            <a:gdLst/>
            <a:ahLst/>
            <a:cxnLst/>
            <a:rect l="l" t="t" r="r" b="b"/>
            <a:pathLst>
              <a:path w="203886" h="162639" extrusionOk="0">
                <a:moveTo>
                  <a:pt x="0" y="1383"/>
                </a:moveTo>
                <a:lnTo>
                  <a:pt x="0" y="100855"/>
                </a:lnTo>
                <a:lnTo>
                  <a:pt x="203886" y="162639"/>
                </a:lnTo>
                <a:lnTo>
                  <a:pt x="80108" y="0"/>
                </a:lnTo>
                <a:close/>
              </a:path>
            </a:pathLst>
          </a:custGeom>
          <a:solidFill>
            <a:srgbClr val="96B3C1">
              <a:alpha val="38431"/>
            </a:srgbClr>
          </a:solidFill>
          <a:ln>
            <a:noFill/>
          </a:ln>
        </p:spPr>
      </p:sp>
      <p:sp>
        <p:nvSpPr>
          <p:cNvPr id="33" name="Google Shape;33;p32"/>
          <p:cNvSpPr/>
          <p:nvPr/>
        </p:nvSpPr>
        <p:spPr>
          <a:xfrm>
            <a:off x="1884466" y="-196909"/>
            <a:ext cx="4243962" cy="4121888"/>
          </a:xfrm>
          <a:custGeom>
            <a:avLst/>
            <a:gdLst/>
            <a:ahLst/>
            <a:cxnLst/>
            <a:rect l="l" t="t" r="r" b="b"/>
            <a:pathLst>
              <a:path w="169099" h="164530" extrusionOk="0">
                <a:moveTo>
                  <a:pt x="0" y="0"/>
                </a:moveTo>
                <a:lnTo>
                  <a:pt x="169099" y="4510"/>
                </a:lnTo>
                <a:lnTo>
                  <a:pt x="123379" y="164530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34" name="Google Shape;34;p32"/>
          <p:cNvSpPr/>
          <p:nvPr/>
        </p:nvSpPr>
        <p:spPr>
          <a:xfrm>
            <a:off x="-61779" y="2378675"/>
            <a:ext cx="4927250" cy="3027400"/>
          </a:xfrm>
          <a:custGeom>
            <a:avLst/>
            <a:gdLst/>
            <a:ahLst/>
            <a:cxnLst/>
            <a:rect l="l" t="t" r="r" b="b"/>
            <a:pathLst>
              <a:path w="197090" h="121096" extrusionOk="0">
                <a:moveTo>
                  <a:pt x="0" y="0"/>
                </a:moveTo>
                <a:lnTo>
                  <a:pt x="0" y="121096"/>
                </a:lnTo>
                <a:lnTo>
                  <a:pt x="197090" y="121096"/>
                </a:lnTo>
                <a:lnTo>
                  <a:pt x="154459" y="48191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35" name="Google Shape;35;p32"/>
          <p:cNvSpPr/>
          <p:nvPr/>
        </p:nvSpPr>
        <p:spPr>
          <a:xfrm>
            <a:off x="3799696" y="2286004"/>
            <a:ext cx="5483325" cy="3135525"/>
          </a:xfrm>
          <a:custGeom>
            <a:avLst/>
            <a:gdLst/>
            <a:ahLst/>
            <a:cxnLst/>
            <a:rect l="l" t="t" r="r" b="b"/>
            <a:pathLst>
              <a:path w="219333" h="125421" extrusionOk="0">
                <a:moveTo>
                  <a:pt x="0" y="51280"/>
                </a:moveTo>
                <a:lnTo>
                  <a:pt x="42631" y="125421"/>
                </a:lnTo>
                <a:lnTo>
                  <a:pt x="219333" y="125421"/>
                </a:lnTo>
                <a:lnTo>
                  <a:pt x="68580" y="0"/>
                </a:lnTo>
                <a:lnTo>
                  <a:pt x="47574" y="65491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36" name="Google Shape;36;p32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32"/>
          <p:cNvSpPr txBox="1">
            <a:spLocks noGrp="1"/>
          </p:cNvSpPr>
          <p:nvPr>
            <p:ph type="subTitle" idx="1"/>
          </p:nvPr>
        </p:nvSpPr>
        <p:spPr>
          <a:xfrm>
            <a:off x="1422548" y="2343557"/>
            <a:ext cx="31008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400">
                <a:latin typeface="Barlow"/>
                <a:ea typeface="Barlow"/>
                <a:cs typeface="Barlow"/>
                <a:sym typeface="Barlow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9pPr>
          </a:lstStyle>
          <a:p>
            <a:endParaRPr/>
          </a:p>
        </p:txBody>
      </p:sp>
      <p:sp>
        <p:nvSpPr>
          <p:cNvPr id="38" name="Google Shape;38;p32"/>
          <p:cNvSpPr txBox="1">
            <a:spLocks noGrp="1"/>
          </p:cNvSpPr>
          <p:nvPr>
            <p:ph type="subTitle" idx="2"/>
          </p:nvPr>
        </p:nvSpPr>
        <p:spPr>
          <a:xfrm>
            <a:off x="5035895" y="2343557"/>
            <a:ext cx="31008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400">
                <a:latin typeface="Barlow"/>
                <a:ea typeface="Barlow"/>
                <a:cs typeface="Barlow"/>
                <a:sym typeface="Barlow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○"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■"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○"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■"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○"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■"/>
              <a:defRPr sz="2800"/>
            </a:lvl9pPr>
          </a:lstStyle>
          <a:p>
            <a:endParaRPr/>
          </a:p>
        </p:txBody>
      </p:sp>
      <p:sp>
        <p:nvSpPr>
          <p:cNvPr id="39" name="Google Shape;39;p32"/>
          <p:cNvSpPr txBox="1">
            <a:spLocks noGrp="1"/>
          </p:cNvSpPr>
          <p:nvPr>
            <p:ph type="title"/>
          </p:nvPr>
        </p:nvSpPr>
        <p:spPr>
          <a:xfrm>
            <a:off x="1416555" y="1876659"/>
            <a:ext cx="1658700" cy="3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40" name="Google Shape;40;p32"/>
          <p:cNvSpPr txBox="1">
            <a:spLocks noGrp="1"/>
          </p:cNvSpPr>
          <p:nvPr>
            <p:ph type="title" idx="3"/>
          </p:nvPr>
        </p:nvSpPr>
        <p:spPr>
          <a:xfrm>
            <a:off x="5029902" y="1876659"/>
            <a:ext cx="1658700" cy="3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20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41" name="Google Shape;41;p32"/>
          <p:cNvSpPr txBox="1">
            <a:spLocks noGrp="1"/>
          </p:cNvSpPr>
          <p:nvPr>
            <p:ph type="title" idx="4"/>
          </p:nvPr>
        </p:nvSpPr>
        <p:spPr>
          <a:xfrm>
            <a:off x="1974300" y="683125"/>
            <a:ext cx="51954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cxnSp>
        <p:nvCxnSpPr>
          <p:cNvPr id="42" name="Google Shape;42;p32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3" name="Google Shape;43;p32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" name="Google Shape;44;p3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18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3" name="Google Shape;363;p60"/>
          <p:cNvGrpSpPr/>
          <p:nvPr/>
        </p:nvGrpSpPr>
        <p:grpSpPr>
          <a:xfrm>
            <a:off x="-152625" y="-124843"/>
            <a:ext cx="9355008" cy="5419676"/>
            <a:chOff x="-152625" y="-124843"/>
            <a:chExt cx="9355008" cy="5419676"/>
          </a:xfrm>
        </p:grpSpPr>
        <p:sp>
          <p:nvSpPr>
            <p:cNvPr id="364" name="Google Shape;364;p60"/>
            <p:cNvSpPr/>
            <p:nvPr/>
          </p:nvSpPr>
          <p:spPr>
            <a:xfrm>
              <a:off x="-149800" y="-112350"/>
              <a:ext cx="7428100" cy="2272125"/>
            </a:xfrm>
            <a:custGeom>
              <a:avLst/>
              <a:gdLst/>
              <a:ahLst/>
              <a:cxnLst/>
              <a:rect l="l" t="t" r="r" b="b"/>
              <a:pathLst>
                <a:path w="297124" h="90885" extrusionOk="0">
                  <a:moveTo>
                    <a:pt x="0" y="90885"/>
                  </a:moveTo>
                  <a:lnTo>
                    <a:pt x="0" y="80897"/>
                  </a:lnTo>
                  <a:lnTo>
                    <a:pt x="0" y="0"/>
                  </a:lnTo>
                  <a:lnTo>
                    <a:pt x="297124" y="0"/>
                  </a:lnTo>
                  <a:close/>
                </a:path>
              </a:pathLst>
            </a:custGeom>
            <a:solidFill>
              <a:srgbClr val="F7E5B7">
                <a:alpha val="52156"/>
              </a:srgbClr>
            </a:solidFill>
            <a:ln>
              <a:noFill/>
            </a:ln>
          </p:spPr>
        </p:sp>
        <p:sp>
          <p:nvSpPr>
            <p:cNvPr id="365" name="Google Shape;365;p60"/>
            <p:cNvSpPr/>
            <p:nvPr/>
          </p:nvSpPr>
          <p:spPr>
            <a:xfrm>
              <a:off x="-152625" y="1148825"/>
              <a:ext cx="5483400" cy="4144475"/>
            </a:xfrm>
            <a:custGeom>
              <a:avLst/>
              <a:gdLst/>
              <a:ahLst/>
              <a:cxnLst/>
              <a:rect l="l" t="t" r="r" b="b"/>
              <a:pathLst>
                <a:path w="219336" h="165779" extrusionOk="0">
                  <a:moveTo>
                    <a:pt x="0" y="40581"/>
                  </a:moveTo>
                  <a:lnTo>
                    <a:pt x="113" y="165779"/>
                  </a:lnTo>
                  <a:lnTo>
                    <a:pt x="219336" y="165779"/>
                  </a:lnTo>
                  <a:lnTo>
                    <a:pt x="125233" y="0"/>
                  </a:lnTo>
                  <a:close/>
                </a:path>
              </a:pathLst>
            </a:custGeom>
            <a:solidFill>
              <a:srgbClr val="96B3C1">
                <a:alpha val="38431"/>
              </a:srgbClr>
            </a:solidFill>
            <a:ln>
              <a:noFill/>
            </a:ln>
          </p:spPr>
        </p:sp>
        <p:sp>
          <p:nvSpPr>
            <p:cNvPr id="366" name="Google Shape;366;p60"/>
            <p:cNvSpPr/>
            <p:nvPr/>
          </p:nvSpPr>
          <p:spPr>
            <a:xfrm>
              <a:off x="5480566" y="-124843"/>
              <a:ext cx="3720300" cy="4344500"/>
            </a:xfrm>
            <a:custGeom>
              <a:avLst/>
              <a:gdLst/>
              <a:ahLst/>
              <a:cxnLst/>
              <a:rect l="l" t="t" r="r" b="b"/>
              <a:pathLst>
                <a:path w="148812" h="173780" extrusionOk="0">
                  <a:moveTo>
                    <a:pt x="70911" y="0"/>
                  </a:moveTo>
                  <a:lnTo>
                    <a:pt x="148812" y="0"/>
                  </a:lnTo>
                  <a:lnTo>
                    <a:pt x="148812" y="173780"/>
                  </a:lnTo>
                  <a:lnTo>
                    <a:pt x="0" y="22971"/>
                  </a:lnTo>
                  <a:close/>
                </a:path>
              </a:pathLst>
            </a:custGeom>
            <a:solidFill>
              <a:srgbClr val="595959">
                <a:alpha val="16470"/>
              </a:srgbClr>
            </a:solidFill>
            <a:ln>
              <a:noFill/>
            </a:ln>
          </p:spPr>
        </p:sp>
        <p:sp>
          <p:nvSpPr>
            <p:cNvPr id="367" name="Google Shape;367;p60"/>
            <p:cNvSpPr/>
            <p:nvPr/>
          </p:nvSpPr>
          <p:spPr>
            <a:xfrm>
              <a:off x="2972758" y="401008"/>
              <a:ext cx="6229625" cy="4893825"/>
            </a:xfrm>
            <a:custGeom>
              <a:avLst/>
              <a:gdLst/>
              <a:ahLst/>
              <a:cxnLst/>
              <a:rect l="l" t="t" r="r" b="b"/>
              <a:pathLst>
                <a:path w="249185" h="195753" extrusionOk="0">
                  <a:moveTo>
                    <a:pt x="0" y="32459"/>
                  </a:moveTo>
                  <a:lnTo>
                    <a:pt x="94381" y="195753"/>
                  </a:lnTo>
                  <a:lnTo>
                    <a:pt x="249185" y="195753"/>
                  </a:lnTo>
                  <a:lnTo>
                    <a:pt x="249185" y="152308"/>
                  </a:lnTo>
                  <a:lnTo>
                    <a:pt x="98875" y="0"/>
                  </a:lnTo>
                  <a:close/>
                </a:path>
              </a:pathLst>
            </a:custGeom>
            <a:solidFill>
              <a:srgbClr val="9EDDEF">
                <a:alpha val="29019"/>
              </a:srgbClr>
            </a:solidFill>
            <a:ln>
              <a:noFill/>
            </a:ln>
          </p:spPr>
        </p:sp>
      </p:grpSp>
      <p:sp>
        <p:nvSpPr>
          <p:cNvPr id="368" name="Google Shape;368;p60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60"/>
          <p:cNvSpPr txBox="1">
            <a:spLocks noGrp="1"/>
          </p:cNvSpPr>
          <p:nvPr>
            <p:ph type="title"/>
          </p:nvPr>
        </p:nvSpPr>
        <p:spPr>
          <a:xfrm>
            <a:off x="713250" y="748938"/>
            <a:ext cx="7717500" cy="12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70" name="Google Shape;370;p60"/>
          <p:cNvSpPr txBox="1">
            <a:spLocks noGrp="1"/>
          </p:cNvSpPr>
          <p:nvPr>
            <p:ph type="body" idx="1"/>
          </p:nvPr>
        </p:nvSpPr>
        <p:spPr>
          <a:xfrm>
            <a:off x="3068250" y="1958371"/>
            <a:ext cx="3007500" cy="12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D262D"/>
              </a:buClr>
              <a:buSzPts val="1200"/>
              <a:buChar char="●"/>
              <a:defRPr sz="1400">
                <a:solidFill>
                  <a:srgbClr val="1D262D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D262D"/>
              </a:buClr>
              <a:buSzPts val="1200"/>
              <a:buChar char="○"/>
              <a:defRPr sz="1200">
                <a:solidFill>
                  <a:srgbClr val="1D262D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D262D"/>
              </a:buClr>
              <a:buSzPts val="1200"/>
              <a:buChar char="■"/>
              <a:defRPr sz="1200">
                <a:solidFill>
                  <a:srgbClr val="1D262D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D262D"/>
              </a:buClr>
              <a:buSzPts val="1200"/>
              <a:buChar char="●"/>
              <a:defRPr sz="1200">
                <a:solidFill>
                  <a:srgbClr val="1D262D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D262D"/>
              </a:buClr>
              <a:buSzPts val="1200"/>
              <a:buChar char="○"/>
              <a:defRPr sz="1200">
                <a:solidFill>
                  <a:srgbClr val="1D262D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D262D"/>
              </a:buClr>
              <a:buSzPts val="1200"/>
              <a:buChar char="■"/>
              <a:defRPr sz="1200">
                <a:solidFill>
                  <a:srgbClr val="1D262D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D262D"/>
              </a:buClr>
              <a:buSzPts val="1200"/>
              <a:buChar char="●"/>
              <a:defRPr sz="1200">
                <a:solidFill>
                  <a:srgbClr val="1D262D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D262D"/>
              </a:buClr>
              <a:buSzPts val="1200"/>
              <a:buChar char="○"/>
              <a:defRPr sz="1200">
                <a:solidFill>
                  <a:srgbClr val="1D262D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1D262D"/>
              </a:buClr>
              <a:buSzPts val="1200"/>
              <a:buChar char="■"/>
              <a:defRPr sz="1200">
                <a:solidFill>
                  <a:srgbClr val="1D262D"/>
                </a:solidFill>
              </a:defRPr>
            </a:lvl9pPr>
          </a:lstStyle>
          <a:p>
            <a:endParaRPr/>
          </a:p>
        </p:txBody>
      </p:sp>
      <p:sp>
        <p:nvSpPr>
          <p:cNvPr id="371" name="Google Shape;371;p60"/>
          <p:cNvSpPr txBox="1"/>
          <p:nvPr/>
        </p:nvSpPr>
        <p:spPr>
          <a:xfrm>
            <a:off x="2483550" y="3221200"/>
            <a:ext cx="4176900" cy="6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CREDITS: This presentation template was created by </a:t>
            </a:r>
            <a:r>
              <a:rPr lang="en" sz="1100" b="1" i="0" u="none" strike="noStrike" cap="none">
                <a:solidFill>
                  <a:schemeClr val="dk1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including icons by </a:t>
            </a:r>
            <a:r>
              <a:rPr lang="en" sz="1100" b="1" i="0" u="none" strike="noStrike" cap="none">
                <a:solidFill>
                  <a:schemeClr val="dk1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infographics &amp; images by </a:t>
            </a:r>
            <a:r>
              <a:rPr lang="en" sz="1100" b="1" i="0" u="none" strike="noStrike" cap="none">
                <a:solidFill>
                  <a:schemeClr val="dk1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2" name="Google Shape;372;p60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73" name="Google Shape;373;p60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74" name="Google Shape;374;p6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1D262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1D262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1D262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1D262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1D262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1D262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1D262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1D262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1D262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one column 3">
  <p:cSld name="CUSTOM_17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6" name="Google Shape;376;p61"/>
          <p:cNvGrpSpPr/>
          <p:nvPr/>
        </p:nvGrpSpPr>
        <p:grpSpPr>
          <a:xfrm rot="10800000" flipH="1">
            <a:off x="-138833" y="-124843"/>
            <a:ext cx="9352183" cy="5430643"/>
            <a:chOff x="-138833" y="-124843"/>
            <a:chExt cx="9352183" cy="5430643"/>
          </a:xfrm>
        </p:grpSpPr>
        <p:sp>
          <p:nvSpPr>
            <p:cNvPr id="377" name="Google Shape;377;p61"/>
            <p:cNvSpPr/>
            <p:nvPr/>
          </p:nvSpPr>
          <p:spPr>
            <a:xfrm>
              <a:off x="-138833" y="1175449"/>
              <a:ext cx="5480575" cy="4128825"/>
            </a:xfrm>
            <a:custGeom>
              <a:avLst/>
              <a:gdLst/>
              <a:ahLst/>
              <a:cxnLst/>
              <a:rect l="l" t="t" r="r" b="b"/>
              <a:pathLst>
                <a:path w="219223" h="165153" extrusionOk="0">
                  <a:moveTo>
                    <a:pt x="0" y="40311"/>
                  </a:moveTo>
                  <a:lnTo>
                    <a:pt x="0" y="165153"/>
                  </a:lnTo>
                  <a:lnTo>
                    <a:pt x="219223" y="165153"/>
                  </a:lnTo>
                  <a:lnTo>
                    <a:pt x="123872" y="0"/>
                  </a:lnTo>
                  <a:close/>
                </a:path>
              </a:pathLst>
            </a:custGeom>
            <a:solidFill>
              <a:srgbClr val="96B3C1">
                <a:alpha val="38431"/>
              </a:srgbClr>
            </a:solidFill>
            <a:ln>
              <a:noFill/>
            </a:ln>
          </p:spPr>
        </p:sp>
        <p:sp>
          <p:nvSpPr>
            <p:cNvPr id="378" name="Google Shape;378;p61"/>
            <p:cNvSpPr/>
            <p:nvPr/>
          </p:nvSpPr>
          <p:spPr>
            <a:xfrm>
              <a:off x="5480566" y="-124843"/>
              <a:ext cx="3720300" cy="4344500"/>
            </a:xfrm>
            <a:custGeom>
              <a:avLst/>
              <a:gdLst/>
              <a:ahLst/>
              <a:cxnLst/>
              <a:rect l="l" t="t" r="r" b="b"/>
              <a:pathLst>
                <a:path w="148812" h="173780" extrusionOk="0">
                  <a:moveTo>
                    <a:pt x="70911" y="0"/>
                  </a:moveTo>
                  <a:lnTo>
                    <a:pt x="148812" y="0"/>
                  </a:lnTo>
                  <a:lnTo>
                    <a:pt x="148812" y="173780"/>
                  </a:lnTo>
                  <a:lnTo>
                    <a:pt x="0" y="22971"/>
                  </a:lnTo>
                  <a:close/>
                </a:path>
              </a:pathLst>
            </a:custGeom>
            <a:solidFill>
              <a:srgbClr val="595959">
                <a:alpha val="16470"/>
              </a:srgbClr>
            </a:solidFill>
            <a:ln>
              <a:noFill/>
            </a:ln>
          </p:spPr>
        </p:sp>
        <p:sp>
          <p:nvSpPr>
            <p:cNvPr id="379" name="Google Shape;379;p61"/>
            <p:cNvSpPr/>
            <p:nvPr/>
          </p:nvSpPr>
          <p:spPr>
            <a:xfrm>
              <a:off x="2983725" y="411975"/>
              <a:ext cx="6229625" cy="4893825"/>
            </a:xfrm>
            <a:custGeom>
              <a:avLst/>
              <a:gdLst/>
              <a:ahLst/>
              <a:cxnLst/>
              <a:rect l="l" t="t" r="r" b="b"/>
              <a:pathLst>
                <a:path w="249185" h="195753" extrusionOk="0">
                  <a:moveTo>
                    <a:pt x="0" y="32459"/>
                  </a:moveTo>
                  <a:lnTo>
                    <a:pt x="94381" y="195753"/>
                  </a:lnTo>
                  <a:lnTo>
                    <a:pt x="249185" y="195753"/>
                  </a:lnTo>
                  <a:lnTo>
                    <a:pt x="249185" y="152308"/>
                  </a:lnTo>
                  <a:lnTo>
                    <a:pt x="98875" y="0"/>
                  </a:lnTo>
                  <a:close/>
                </a:path>
              </a:pathLst>
            </a:custGeom>
            <a:solidFill>
              <a:srgbClr val="9EDDEF">
                <a:alpha val="29019"/>
              </a:srgbClr>
            </a:solidFill>
            <a:ln>
              <a:noFill/>
            </a:ln>
          </p:spPr>
        </p:sp>
      </p:grpSp>
      <p:sp>
        <p:nvSpPr>
          <p:cNvPr id="380" name="Google Shape;380;p61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p61"/>
          <p:cNvSpPr txBox="1">
            <a:spLocks noGrp="1"/>
          </p:cNvSpPr>
          <p:nvPr>
            <p:ph type="body" idx="1"/>
          </p:nvPr>
        </p:nvSpPr>
        <p:spPr>
          <a:xfrm>
            <a:off x="713225" y="1348475"/>
            <a:ext cx="7717500" cy="32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65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Font typeface="Barlow"/>
              <a:buChar char="●"/>
              <a:defRPr sz="1400"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100">
                <a:latin typeface="Barlow"/>
                <a:ea typeface="Barlow"/>
                <a:cs typeface="Barlow"/>
                <a:sym typeface="Barlow"/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82" name="Google Shape;382;p61"/>
          <p:cNvSpPr txBox="1">
            <a:spLocks noGrp="1"/>
          </p:cNvSpPr>
          <p:nvPr>
            <p:ph type="title"/>
          </p:nvPr>
        </p:nvSpPr>
        <p:spPr>
          <a:xfrm>
            <a:off x="1974300" y="606925"/>
            <a:ext cx="51954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cxnSp>
        <p:nvCxnSpPr>
          <p:cNvPr id="383" name="Google Shape;383;p61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84" name="Google Shape;384;p61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85" name="Google Shape;385;p6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_1_1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62"/>
          <p:cNvSpPr/>
          <p:nvPr/>
        </p:nvSpPr>
        <p:spPr>
          <a:xfrm>
            <a:off x="-124850" y="-126358"/>
            <a:ext cx="8626600" cy="3433150"/>
          </a:xfrm>
          <a:custGeom>
            <a:avLst/>
            <a:gdLst/>
            <a:ahLst/>
            <a:cxnLst/>
            <a:rect l="l" t="t" r="r" b="b"/>
            <a:pathLst>
              <a:path w="345064" h="137326" extrusionOk="0">
                <a:moveTo>
                  <a:pt x="0" y="0"/>
                </a:moveTo>
                <a:lnTo>
                  <a:pt x="215728" y="137326"/>
                </a:lnTo>
                <a:lnTo>
                  <a:pt x="345064" y="0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388" name="Google Shape;388;p62"/>
          <p:cNvSpPr/>
          <p:nvPr/>
        </p:nvSpPr>
        <p:spPr>
          <a:xfrm>
            <a:off x="5836207" y="-82490"/>
            <a:ext cx="3445650" cy="5180950"/>
          </a:xfrm>
          <a:custGeom>
            <a:avLst/>
            <a:gdLst/>
            <a:ahLst/>
            <a:cxnLst/>
            <a:rect l="l" t="t" r="r" b="b"/>
            <a:pathLst>
              <a:path w="137826" h="207238" extrusionOk="0">
                <a:moveTo>
                  <a:pt x="104368" y="0"/>
                </a:moveTo>
                <a:lnTo>
                  <a:pt x="137826" y="0"/>
                </a:lnTo>
                <a:lnTo>
                  <a:pt x="137826" y="207238"/>
                </a:lnTo>
                <a:lnTo>
                  <a:pt x="0" y="111859"/>
                </a:lnTo>
                <a:close/>
              </a:path>
            </a:pathLst>
          </a:custGeom>
          <a:solidFill>
            <a:srgbClr val="595959">
              <a:alpha val="16470"/>
            </a:srgbClr>
          </a:solidFill>
          <a:ln>
            <a:noFill/>
          </a:ln>
        </p:spPr>
      </p:sp>
      <p:sp>
        <p:nvSpPr>
          <p:cNvPr id="389" name="Google Shape;389;p62"/>
          <p:cNvSpPr/>
          <p:nvPr/>
        </p:nvSpPr>
        <p:spPr>
          <a:xfrm>
            <a:off x="-137325" y="-124850"/>
            <a:ext cx="3770225" cy="3870125"/>
          </a:xfrm>
          <a:custGeom>
            <a:avLst/>
            <a:gdLst/>
            <a:ahLst/>
            <a:cxnLst/>
            <a:rect l="l" t="t" r="r" b="b"/>
            <a:pathLst>
              <a:path w="150809" h="154805" extrusionOk="0">
                <a:moveTo>
                  <a:pt x="1498" y="0"/>
                </a:moveTo>
                <a:lnTo>
                  <a:pt x="150809" y="95879"/>
                </a:lnTo>
                <a:lnTo>
                  <a:pt x="51435" y="154805"/>
                </a:lnTo>
                <a:lnTo>
                  <a:pt x="0" y="154805"/>
                </a:lnTo>
                <a:close/>
              </a:path>
            </a:pathLst>
          </a:custGeom>
          <a:solidFill>
            <a:srgbClr val="96B3C1">
              <a:alpha val="38431"/>
            </a:srgbClr>
          </a:solidFill>
          <a:ln>
            <a:noFill/>
          </a:ln>
        </p:spPr>
      </p:sp>
      <p:sp>
        <p:nvSpPr>
          <p:cNvPr id="390" name="Google Shape;390;p62"/>
          <p:cNvSpPr/>
          <p:nvPr/>
        </p:nvSpPr>
        <p:spPr>
          <a:xfrm>
            <a:off x="-65800" y="2281125"/>
            <a:ext cx="5351875" cy="2917200"/>
          </a:xfrm>
          <a:custGeom>
            <a:avLst/>
            <a:gdLst/>
            <a:ahLst/>
            <a:cxnLst/>
            <a:rect l="l" t="t" r="r" b="b"/>
            <a:pathLst>
              <a:path w="214075" h="116688" extrusionOk="0">
                <a:moveTo>
                  <a:pt x="211881" y="116688"/>
                </a:moveTo>
                <a:lnTo>
                  <a:pt x="0" y="116688"/>
                </a:lnTo>
                <a:lnTo>
                  <a:pt x="0" y="58783"/>
                </a:lnTo>
                <a:lnTo>
                  <a:pt x="48255" y="58783"/>
                </a:lnTo>
                <a:lnTo>
                  <a:pt x="147396" y="0"/>
                </a:lnTo>
                <a:lnTo>
                  <a:pt x="214075" y="41236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391" name="Google Shape;391;p6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1_1_1_1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63"/>
          <p:cNvSpPr/>
          <p:nvPr/>
        </p:nvSpPr>
        <p:spPr>
          <a:xfrm rot="10800000">
            <a:off x="2684116" y="-137325"/>
            <a:ext cx="6629125" cy="2933800"/>
          </a:xfrm>
          <a:custGeom>
            <a:avLst/>
            <a:gdLst/>
            <a:ahLst/>
            <a:cxnLst/>
            <a:rect l="l" t="t" r="r" b="b"/>
            <a:pathLst>
              <a:path w="265165" h="117352" extrusionOk="0">
                <a:moveTo>
                  <a:pt x="155803" y="0"/>
                </a:moveTo>
                <a:lnTo>
                  <a:pt x="218724" y="40948"/>
                </a:lnTo>
                <a:lnTo>
                  <a:pt x="265165" y="117352"/>
                </a:lnTo>
                <a:lnTo>
                  <a:pt x="0" y="117352"/>
                </a:lnTo>
                <a:lnTo>
                  <a:pt x="0" y="58426"/>
                </a:lnTo>
                <a:lnTo>
                  <a:pt x="57427" y="58426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394" name="Google Shape;394;p63"/>
          <p:cNvSpPr/>
          <p:nvPr/>
        </p:nvSpPr>
        <p:spPr>
          <a:xfrm>
            <a:off x="2883850" y="3632900"/>
            <a:ext cx="6354475" cy="1598000"/>
          </a:xfrm>
          <a:custGeom>
            <a:avLst/>
            <a:gdLst/>
            <a:ahLst/>
            <a:cxnLst/>
            <a:rect l="l" t="t" r="r" b="b"/>
            <a:pathLst>
              <a:path w="254179" h="63920" extrusionOk="0">
                <a:moveTo>
                  <a:pt x="153806" y="0"/>
                </a:moveTo>
                <a:lnTo>
                  <a:pt x="0" y="63920"/>
                </a:lnTo>
                <a:lnTo>
                  <a:pt x="254179" y="63920"/>
                </a:lnTo>
                <a:close/>
              </a:path>
            </a:pathLst>
          </a:custGeom>
          <a:solidFill>
            <a:srgbClr val="96B3C1">
              <a:alpha val="38431"/>
            </a:srgbClr>
          </a:solidFill>
          <a:ln>
            <a:noFill/>
          </a:ln>
        </p:spPr>
      </p:sp>
      <p:sp>
        <p:nvSpPr>
          <p:cNvPr id="395" name="Google Shape;395;p63"/>
          <p:cNvSpPr/>
          <p:nvPr/>
        </p:nvSpPr>
        <p:spPr>
          <a:xfrm>
            <a:off x="-87400" y="-112350"/>
            <a:ext cx="3932550" cy="5318275"/>
          </a:xfrm>
          <a:custGeom>
            <a:avLst/>
            <a:gdLst/>
            <a:ahLst/>
            <a:cxnLst/>
            <a:rect l="l" t="t" r="r" b="b"/>
            <a:pathLst>
              <a:path w="157302" h="212731" extrusionOk="0">
                <a:moveTo>
                  <a:pt x="157302" y="75904"/>
                </a:moveTo>
                <a:lnTo>
                  <a:pt x="120848" y="212731"/>
                </a:lnTo>
                <a:lnTo>
                  <a:pt x="0" y="212731"/>
                </a:lnTo>
                <a:lnTo>
                  <a:pt x="0" y="0"/>
                </a:lnTo>
                <a:lnTo>
                  <a:pt x="111859" y="0"/>
                </a:lnTo>
                <a:close/>
              </a:path>
            </a:pathLst>
          </a:custGeom>
          <a:solidFill>
            <a:srgbClr val="595959">
              <a:alpha val="16470"/>
            </a:srgbClr>
          </a:solidFill>
          <a:ln>
            <a:noFill/>
          </a:ln>
        </p:spPr>
      </p:sp>
      <p:sp>
        <p:nvSpPr>
          <p:cNvPr id="396" name="Google Shape;396;p63"/>
          <p:cNvSpPr/>
          <p:nvPr/>
        </p:nvSpPr>
        <p:spPr>
          <a:xfrm>
            <a:off x="5425014" y="1345736"/>
            <a:ext cx="3751250" cy="3860600"/>
          </a:xfrm>
          <a:custGeom>
            <a:avLst/>
            <a:gdLst/>
            <a:ahLst/>
            <a:cxnLst/>
            <a:rect l="l" t="t" r="r" b="b"/>
            <a:pathLst>
              <a:path w="150050" h="154424" extrusionOk="0">
                <a:moveTo>
                  <a:pt x="97566" y="0"/>
                </a:moveTo>
                <a:lnTo>
                  <a:pt x="0" y="57867"/>
                </a:lnTo>
                <a:lnTo>
                  <a:pt x="150050" y="154424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397" name="Google Shape;397;p6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1_1_1_1_1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64"/>
          <p:cNvSpPr/>
          <p:nvPr/>
        </p:nvSpPr>
        <p:spPr>
          <a:xfrm>
            <a:off x="-239800" y="-124825"/>
            <a:ext cx="4422355" cy="5368200"/>
          </a:xfrm>
          <a:custGeom>
            <a:avLst/>
            <a:gdLst/>
            <a:ahLst/>
            <a:cxnLst/>
            <a:rect l="l" t="t" r="r" b="b"/>
            <a:pathLst>
              <a:path w="174280" h="214728" extrusionOk="0">
                <a:moveTo>
                  <a:pt x="2997" y="0"/>
                </a:moveTo>
                <a:lnTo>
                  <a:pt x="174280" y="125341"/>
                </a:lnTo>
                <a:lnTo>
                  <a:pt x="174280" y="214728"/>
                </a:lnTo>
                <a:lnTo>
                  <a:pt x="0" y="214728"/>
                </a:lnTo>
                <a:lnTo>
                  <a:pt x="0" y="4993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400" name="Google Shape;400;p64"/>
          <p:cNvSpPr/>
          <p:nvPr/>
        </p:nvSpPr>
        <p:spPr>
          <a:xfrm>
            <a:off x="4182502" y="1960030"/>
            <a:ext cx="4219583" cy="3295825"/>
          </a:xfrm>
          <a:custGeom>
            <a:avLst/>
            <a:gdLst/>
            <a:ahLst/>
            <a:cxnLst/>
            <a:rect l="l" t="t" r="r" b="b"/>
            <a:pathLst>
              <a:path w="166289" h="131833" extrusionOk="0">
                <a:moveTo>
                  <a:pt x="0" y="131833"/>
                </a:moveTo>
                <a:lnTo>
                  <a:pt x="12484" y="131334"/>
                </a:lnTo>
                <a:lnTo>
                  <a:pt x="166289" y="131334"/>
                </a:lnTo>
                <a:lnTo>
                  <a:pt x="95878" y="0"/>
                </a:lnTo>
                <a:lnTo>
                  <a:pt x="0" y="42946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401" name="Google Shape;401;p64"/>
          <p:cNvSpPr/>
          <p:nvPr/>
        </p:nvSpPr>
        <p:spPr>
          <a:xfrm>
            <a:off x="-151090" y="-99863"/>
            <a:ext cx="6918621" cy="3121050"/>
          </a:xfrm>
          <a:custGeom>
            <a:avLst/>
            <a:gdLst/>
            <a:ahLst/>
            <a:cxnLst/>
            <a:rect l="l" t="t" r="r" b="b"/>
            <a:pathLst>
              <a:path w="272655" h="124842" extrusionOk="0">
                <a:moveTo>
                  <a:pt x="0" y="0"/>
                </a:moveTo>
                <a:lnTo>
                  <a:pt x="272655" y="0"/>
                </a:lnTo>
                <a:lnTo>
                  <a:pt x="266164" y="82895"/>
                </a:lnTo>
                <a:lnTo>
                  <a:pt x="171284" y="124842"/>
                </a:lnTo>
                <a:close/>
              </a:path>
            </a:pathLst>
          </a:custGeom>
          <a:solidFill>
            <a:srgbClr val="96B3C1">
              <a:alpha val="38431"/>
            </a:srgbClr>
          </a:solidFill>
          <a:ln>
            <a:noFill/>
          </a:ln>
        </p:spPr>
      </p:sp>
      <p:sp>
        <p:nvSpPr>
          <p:cNvPr id="402" name="Google Shape;402;p64"/>
          <p:cNvSpPr/>
          <p:nvPr/>
        </p:nvSpPr>
        <p:spPr>
          <a:xfrm>
            <a:off x="6626802" y="1954877"/>
            <a:ext cx="2785600" cy="3323000"/>
          </a:xfrm>
          <a:custGeom>
            <a:avLst/>
            <a:gdLst/>
            <a:ahLst/>
            <a:cxnLst/>
            <a:rect l="l" t="t" r="r" b="b"/>
            <a:pathLst>
              <a:path w="111424" h="132920" extrusionOk="0">
                <a:moveTo>
                  <a:pt x="0" y="878"/>
                </a:moveTo>
                <a:lnTo>
                  <a:pt x="71505" y="132920"/>
                </a:lnTo>
                <a:lnTo>
                  <a:pt x="111424" y="132920"/>
                </a:lnTo>
                <a:lnTo>
                  <a:pt x="107038" y="0"/>
                </a:lnTo>
                <a:close/>
              </a:path>
            </a:pathLst>
          </a:custGeom>
          <a:solidFill>
            <a:srgbClr val="595959">
              <a:alpha val="16470"/>
            </a:srgbClr>
          </a:solidFill>
          <a:ln>
            <a:noFill/>
          </a:ln>
        </p:spPr>
      </p:sp>
      <p:sp>
        <p:nvSpPr>
          <p:cNvPr id="403" name="Google Shape;403;p6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CUSTOM_1_1_1_1_1_1_1_1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6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9"/>
          <p:cNvSpPr/>
          <p:nvPr/>
        </p:nvSpPr>
        <p:spPr>
          <a:xfrm rot="10800000" flipH="1">
            <a:off x="-245132" y="-54579"/>
            <a:ext cx="8614100" cy="5343569"/>
          </a:xfrm>
          <a:custGeom>
            <a:avLst/>
            <a:gdLst/>
            <a:ahLst/>
            <a:cxnLst/>
            <a:rect l="l" t="t" r="r" b="b"/>
            <a:pathLst>
              <a:path w="344564" h="221220" extrusionOk="0">
                <a:moveTo>
                  <a:pt x="128837" y="0"/>
                </a:moveTo>
                <a:lnTo>
                  <a:pt x="0" y="0"/>
                </a:lnTo>
                <a:lnTo>
                  <a:pt x="0" y="118350"/>
                </a:lnTo>
                <a:lnTo>
                  <a:pt x="178774" y="112358"/>
                </a:lnTo>
                <a:lnTo>
                  <a:pt x="344564" y="221220"/>
                </a:lnTo>
                <a:lnTo>
                  <a:pt x="243692" y="56428"/>
                </a:lnTo>
                <a:close/>
              </a:path>
            </a:pathLst>
          </a:custGeom>
          <a:solidFill>
            <a:srgbClr val="96B3C1">
              <a:alpha val="38431"/>
            </a:srgbClr>
          </a:solidFill>
          <a:ln>
            <a:noFill/>
          </a:ln>
        </p:spPr>
      </p:sp>
      <p:sp>
        <p:nvSpPr>
          <p:cNvPr id="68" name="Google Shape;68;p29"/>
          <p:cNvSpPr/>
          <p:nvPr/>
        </p:nvSpPr>
        <p:spPr>
          <a:xfrm rot="10800000" flipH="1">
            <a:off x="3008694" y="3916513"/>
            <a:ext cx="4169725" cy="1350965"/>
          </a:xfrm>
          <a:custGeom>
            <a:avLst/>
            <a:gdLst/>
            <a:ahLst/>
            <a:cxnLst/>
            <a:rect l="l" t="t" r="r" b="b"/>
            <a:pathLst>
              <a:path w="166789" h="55929" extrusionOk="0">
                <a:moveTo>
                  <a:pt x="0" y="0"/>
                </a:moveTo>
                <a:lnTo>
                  <a:pt x="166789" y="0"/>
                </a:lnTo>
                <a:lnTo>
                  <a:pt x="114355" y="55929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69" name="Google Shape;69;p29"/>
          <p:cNvSpPr/>
          <p:nvPr/>
        </p:nvSpPr>
        <p:spPr>
          <a:xfrm rot="10800000" flipH="1">
            <a:off x="5842607" y="-87559"/>
            <a:ext cx="3383225" cy="5368393"/>
          </a:xfrm>
          <a:custGeom>
            <a:avLst/>
            <a:gdLst/>
            <a:ahLst/>
            <a:cxnLst/>
            <a:rect l="l" t="t" r="r" b="b"/>
            <a:pathLst>
              <a:path w="135329" h="223218" extrusionOk="0">
                <a:moveTo>
                  <a:pt x="53433" y="0"/>
                </a:moveTo>
                <a:lnTo>
                  <a:pt x="135329" y="0"/>
                </a:lnTo>
                <a:lnTo>
                  <a:pt x="135329" y="223218"/>
                </a:lnTo>
                <a:lnTo>
                  <a:pt x="101872" y="223218"/>
                </a:lnTo>
                <a:lnTo>
                  <a:pt x="0" y="57927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70" name="Google Shape;70;p29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29"/>
          <p:cNvSpPr txBox="1">
            <a:spLocks noGrp="1"/>
          </p:cNvSpPr>
          <p:nvPr>
            <p:ph type="title"/>
          </p:nvPr>
        </p:nvSpPr>
        <p:spPr>
          <a:xfrm>
            <a:off x="1484927" y="3341975"/>
            <a:ext cx="2290200" cy="32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20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72" name="Google Shape;72;p29"/>
          <p:cNvSpPr txBox="1">
            <a:spLocks noGrp="1"/>
          </p:cNvSpPr>
          <p:nvPr>
            <p:ph type="title" idx="2"/>
          </p:nvPr>
        </p:nvSpPr>
        <p:spPr>
          <a:xfrm>
            <a:off x="2309177" y="1672125"/>
            <a:ext cx="641700" cy="2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zha One"/>
              <a:buNone/>
              <a:defRPr sz="2000"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zha One"/>
              <a:buNone/>
              <a:defRPr sz="2000"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zha One"/>
              <a:buNone/>
              <a:defRPr sz="2000"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zha One"/>
              <a:buNone/>
              <a:defRPr sz="2000"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zha One"/>
              <a:buNone/>
              <a:defRPr sz="2000"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zha One"/>
              <a:buNone/>
              <a:defRPr sz="2000"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zha One"/>
              <a:buNone/>
              <a:defRPr sz="2000"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zha One"/>
              <a:buNone/>
              <a:defRPr sz="2000"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73" name="Google Shape;73;p29"/>
          <p:cNvSpPr txBox="1">
            <a:spLocks noGrp="1"/>
          </p:cNvSpPr>
          <p:nvPr>
            <p:ph type="title" idx="3"/>
          </p:nvPr>
        </p:nvSpPr>
        <p:spPr>
          <a:xfrm>
            <a:off x="2309177" y="2991451"/>
            <a:ext cx="641700" cy="2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zha One"/>
              <a:buNone/>
              <a:defRPr sz="20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zha One"/>
              <a:buNone/>
              <a:defRPr sz="20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zha One"/>
              <a:buNone/>
              <a:defRPr sz="20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zha One"/>
              <a:buNone/>
              <a:defRPr sz="20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zha One"/>
              <a:buNone/>
              <a:defRPr sz="20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zha One"/>
              <a:buNone/>
              <a:defRPr sz="20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zha One"/>
              <a:buNone/>
              <a:defRPr sz="20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zha One"/>
              <a:buNone/>
              <a:defRPr sz="20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74" name="Google Shape;74;p29"/>
          <p:cNvSpPr txBox="1">
            <a:spLocks noGrp="1"/>
          </p:cNvSpPr>
          <p:nvPr>
            <p:ph type="title" idx="4"/>
          </p:nvPr>
        </p:nvSpPr>
        <p:spPr>
          <a:xfrm>
            <a:off x="5405023" y="3341975"/>
            <a:ext cx="2217900" cy="32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20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75" name="Google Shape;75;p29"/>
          <p:cNvSpPr txBox="1">
            <a:spLocks noGrp="1"/>
          </p:cNvSpPr>
          <p:nvPr>
            <p:ph type="title" idx="5"/>
          </p:nvPr>
        </p:nvSpPr>
        <p:spPr>
          <a:xfrm>
            <a:off x="1484927" y="2022675"/>
            <a:ext cx="2290200" cy="32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20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76" name="Google Shape;76;p29"/>
          <p:cNvSpPr txBox="1">
            <a:spLocks noGrp="1"/>
          </p:cNvSpPr>
          <p:nvPr>
            <p:ph type="title" idx="6"/>
          </p:nvPr>
        </p:nvSpPr>
        <p:spPr>
          <a:xfrm>
            <a:off x="5405023" y="2022675"/>
            <a:ext cx="2217900" cy="32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20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zha One"/>
              <a:buNone/>
              <a:defRPr sz="36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77" name="Google Shape;77;p29"/>
          <p:cNvSpPr txBox="1">
            <a:spLocks noGrp="1"/>
          </p:cNvSpPr>
          <p:nvPr>
            <p:ph type="title" idx="7"/>
          </p:nvPr>
        </p:nvSpPr>
        <p:spPr>
          <a:xfrm>
            <a:off x="6193123" y="1672125"/>
            <a:ext cx="641700" cy="2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zha One"/>
              <a:buNone/>
              <a:defRPr sz="2000"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zha One"/>
              <a:buNone/>
              <a:defRPr sz="2000"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zha One"/>
              <a:buNone/>
              <a:defRPr sz="2000"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zha One"/>
              <a:buNone/>
              <a:defRPr sz="2000"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zha One"/>
              <a:buNone/>
              <a:defRPr sz="2000"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zha One"/>
              <a:buNone/>
              <a:defRPr sz="2000"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zha One"/>
              <a:buNone/>
              <a:defRPr sz="2000"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zha One"/>
              <a:buNone/>
              <a:defRPr sz="2000"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78" name="Google Shape;78;p29"/>
          <p:cNvSpPr txBox="1">
            <a:spLocks noGrp="1"/>
          </p:cNvSpPr>
          <p:nvPr>
            <p:ph type="title" idx="8"/>
          </p:nvPr>
        </p:nvSpPr>
        <p:spPr>
          <a:xfrm>
            <a:off x="6193123" y="2989672"/>
            <a:ext cx="641700" cy="2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zha One"/>
              <a:buNone/>
              <a:defRPr sz="20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zha One"/>
              <a:buNone/>
              <a:defRPr sz="20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zha One"/>
              <a:buNone/>
              <a:defRPr sz="20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zha One"/>
              <a:buNone/>
              <a:defRPr sz="20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zha One"/>
              <a:buNone/>
              <a:defRPr sz="20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zha One"/>
              <a:buNone/>
              <a:defRPr sz="20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zha One"/>
              <a:buNone/>
              <a:defRPr sz="20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zha One"/>
              <a:buNone/>
              <a:defRPr sz="2000">
                <a:solidFill>
                  <a:schemeClr val="dk1"/>
                </a:solidFill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79" name="Google Shape;79;p29"/>
          <p:cNvSpPr txBox="1">
            <a:spLocks noGrp="1"/>
          </p:cNvSpPr>
          <p:nvPr>
            <p:ph type="subTitle" idx="1"/>
          </p:nvPr>
        </p:nvSpPr>
        <p:spPr>
          <a:xfrm>
            <a:off x="1403027" y="2368720"/>
            <a:ext cx="2454000" cy="2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0" name="Google Shape;80;p29"/>
          <p:cNvSpPr txBox="1">
            <a:spLocks noGrp="1"/>
          </p:cNvSpPr>
          <p:nvPr>
            <p:ph type="subTitle" idx="9"/>
          </p:nvPr>
        </p:nvSpPr>
        <p:spPr>
          <a:xfrm>
            <a:off x="5286973" y="2368720"/>
            <a:ext cx="2454000" cy="2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29"/>
          <p:cNvSpPr txBox="1">
            <a:spLocks noGrp="1"/>
          </p:cNvSpPr>
          <p:nvPr>
            <p:ph type="subTitle" idx="13"/>
          </p:nvPr>
        </p:nvSpPr>
        <p:spPr>
          <a:xfrm>
            <a:off x="1403027" y="3688123"/>
            <a:ext cx="2454000" cy="2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29"/>
          <p:cNvSpPr txBox="1">
            <a:spLocks noGrp="1"/>
          </p:cNvSpPr>
          <p:nvPr>
            <p:ph type="subTitle" idx="14"/>
          </p:nvPr>
        </p:nvSpPr>
        <p:spPr>
          <a:xfrm>
            <a:off x="5286973" y="3688123"/>
            <a:ext cx="2454000" cy="2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29"/>
          <p:cNvSpPr txBox="1">
            <a:spLocks noGrp="1"/>
          </p:cNvSpPr>
          <p:nvPr>
            <p:ph type="title" idx="15"/>
          </p:nvPr>
        </p:nvSpPr>
        <p:spPr>
          <a:xfrm>
            <a:off x="1974300" y="683125"/>
            <a:ext cx="51954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cxnSp>
        <p:nvCxnSpPr>
          <p:cNvPr id="84" name="Google Shape;84;p29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5" name="Google Shape;85;p29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6" name="Google Shape;86;p2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0"/>
          <p:cNvSpPr/>
          <p:nvPr/>
        </p:nvSpPr>
        <p:spPr>
          <a:xfrm rot="10800000" flipH="1">
            <a:off x="2023421" y="1359233"/>
            <a:ext cx="4124075" cy="4000500"/>
          </a:xfrm>
          <a:custGeom>
            <a:avLst/>
            <a:gdLst/>
            <a:ahLst/>
            <a:cxnLst/>
            <a:rect l="l" t="t" r="r" b="b"/>
            <a:pathLst>
              <a:path w="164963" h="160020" extrusionOk="0">
                <a:moveTo>
                  <a:pt x="0" y="0"/>
                </a:moveTo>
                <a:lnTo>
                  <a:pt x="164963" y="0"/>
                </a:lnTo>
                <a:lnTo>
                  <a:pt x="119243" y="160020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89" name="Google Shape;89;p30"/>
          <p:cNvSpPr/>
          <p:nvPr/>
        </p:nvSpPr>
        <p:spPr>
          <a:xfrm>
            <a:off x="3956575" y="-131581"/>
            <a:ext cx="5277925" cy="1600100"/>
          </a:xfrm>
          <a:custGeom>
            <a:avLst/>
            <a:gdLst/>
            <a:ahLst/>
            <a:cxnLst/>
            <a:rect l="l" t="t" r="r" b="b"/>
            <a:pathLst>
              <a:path w="211117" h="64004" extrusionOk="0">
                <a:moveTo>
                  <a:pt x="211117" y="4067"/>
                </a:moveTo>
                <a:lnTo>
                  <a:pt x="211117" y="0"/>
                </a:lnTo>
                <a:lnTo>
                  <a:pt x="36953" y="0"/>
                </a:lnTo>
                <a:lnTo>
                  <a:pt x="0" y="64004"/>
                </a:lnTo>
                <a:lnTo>
                  <a:pt x="177146" y="33493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90" name="Google Shape;90;p30"/>
          <p:cNvSpPr/>
          <p:nvPr/>
        </p:nvSpPr>
        <p:spPr>
          <a:xfrm>
            <a:off x="-77225" y="1390125"/>
            <a:ext cx="5097150" cy="4083025"/>
          </a:xfrm>
          <a:custGeom>
            <a:avLst/>
            <a:gdLst/>
            <a:ahLst/>
            <a:cxnLst/>
            <a:rect l="l" t="t" r="r" b="b"/>
            <a:pathLst>
              <a:path w="203886" h="163321" extrusionOk="0">
                <a:moveTo>
                  <a:pt x="0" y="161256"/>
                </a:moveTo>
                <a:lnTo>
                  <a:pt x="0" y="61784"/>
                </a:lnTo>
                <a:lnTo>
                  <a:pt x="203886" y="0"/>
                </a:lnTo>
                <a:lnTo>
                  <a:pt x="80633" y="163321"/>
                </a:lnTo>
                <a:close/>
              </a:path>
            </a:pathLst>
          </a:custGeom>
          <a:solidFill>
            <a:srgbClr val="96B3C1">
              <a:alpha val="38431"/>
            </a:srgbClr>
          </a:solidFill>
          <a:ln>
            <a:noFill/>
          </a:ln>
        </p:spPr>
      </p:sp>
      <p:sp>
        <p:nvSpPr>
          <p:cNvPr id="91" name="Google Shape;91;p30"/>
          <p:cNvSpPr/>
          <p:nvPr/>
        </p:nvSpPr>
        <p:spPr>
          <a:xfrm rot="10800000" flipH="1">
            <a:off x="-61779" y="-92671"/>
            <a:ext cx="4927250" cy="3027400"/>
          </a:xfrm>
          <a:custGeom>
            <a:avLst/>
            <a:gdLst/>
            <a:ahLst/>
            <a:cxnLst/>
            <a:rect l="l" t="t" r="r" b="b"/>
            <a:pathLst>
              <a:path w="197090" h="121096" extrusionOk="0">
                <a:moveTo>
                  <a:pt x="0" y="0"/>
                </a:moveTo>
                <a:lnTo>
                  <a:pt x="0" y="121096"/>
                </a:lnTo>
                <a:lnTo>
                  <a:pt x="197090" y="121096"/>
                </a:lnTo>
                <a:lnTo>
                  <a:pt x="154459" y="48191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92" name="Google Shape;92;p30"/>
          <p:cNvSpPr/>
          <p:nvPr/>
        </p:nvSpPr>
        <p:spPr>
          <a:xfrm rot="10800000" flipH="1">
            <a:off x="5483300" y="-30896"/>
            <a:ext cx="3753375" cy="5390650"/>
          </a:xfrm>
          <a:custGeom>
            <a:avLst/>
            <a:gdLst/>
            <a:ahLst/>
            <a:cxnLst/>
            <a:rect l="l" t="t" r="r" b="b"/>
            <a:pathLst>
              <a:path w="150135" h="215626" extrusionOk="0">
                <a:moveTo>
                  <a:pt x="26567" y="0"/>
                </a:moveTo>
                <a:lnTo>
                  <a:pt x="150135" y="0"/>
                </a:lnTo>
                <a:lnTo>
                  <a:pt x="150135" y="215626"/>
                </a:lnTo>
                <a:lnTo>
                  <a:pt x="0" y="92676"/>
                </a:lnTo>
                <a:close/>
              </a:path>
            </a:pathLst>
          </a:custGeom>
          <a:solidFill>
            <a:srgbClr val="EEEEEE">
              <a:alpha val="71372"/>
            </a:srgbClr>
          </a:solidFill>
          <a:ln>
            <a:noFill/>
          </a:ln>
        </p:spPr>
      </p:sp>
      <p:sp>
        <p:nvSpPr>
          <p:cNvPr id="93" name="Google Shape;93;p30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30"/>
          <p:cNvSpPr txBox="1">
            <a:spLocks noGrp="1"/>
          </p:cNvSpPr>
          <p:nvPr>
            <p:ph type="title"/>
          </p:nvPr>
        </p:nvSpPr>
        <p:spPr>
          <a:xfrm>
            <a:off x="1974300" y="683125"/>
            <a:ext cx="51954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>
            <a:endParaRPr/>
          </a:p>
        </p:txBody>
      </p:sp>
      <p:sp>
        <p:nvSpPr>
          <p:cNvPr id="95" name="Google Shape;95;p30"/>
          <p:cNvSpPr txBox="1">
            <a:spLocks noGrp="1"/>
          </p:cNvSpPr>
          <p:nvPr>
            <p:ph type="body" idx="1"/>
          </p:nvPr>
        </p:nvSpPr>
        <p:spPr>
          <a:xfrm>
            <a:off x="1195150" y="1660550"/>
            <a:ext cx="3468900" cy="20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cxnSp>
        <p:nvCxnSpPr>
          <p:cNvPr id="96" name="Google Shape;96;p30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7" name="Google Shape;97;p30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8" name="Google Shape;98;p3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1"/>
          <p:cNvSpPr/>
          <p:nvPr/>
        </p:nvSpPr>
        <p:spPr>
          <a:xfrm rot="10800000">
            <a:off x="4919006" y="2057835"/>
            <a:ext cx="4346950" cy="3402450"/>
          </a:xfrm>
          <a:custGeom>
            <a:avLst/>
            <a:gdLst/>
            <a:ahLst/>
            <a:cxnLst/>
            <a:rect l="l" t="t" r="r" b="b"/>
            <a:pathLst>
              <a:path w="173878" h="136098" extrusionOk="0">
                <a:moveTo>
                  <a:pt x="0" y="0"/>
                </a:moveTo>
                <a:lnTo>
                  <a:pt x="0" y="136098"/>
                </a:lnTo>
                <a:lnTo>
                  <a:pt x="173878" y="98319"/>
                </a:lnTo>
                <a:lnTo>
                  <a:pt x="130636" y="911"/>
                </a:lnTo>
                <a:close/>
              </a:path>
            </a:pathLst>
          </a:custGeom>
          <a:solidFill>
            <a:srgbClr val="96B3C1">
              <a:alpha val="38431"/>
            </a:srgbClr>
          </a:solidFill>
          <a:ln>
            <a:noFill/>
          </a:ln>
        </p:spPr>
      </p:sp>
      <p:sp>
        <p:nvSpPr>
          <p:cNvPr id="101" name="Google Shape;101;p31"/>
          <p:cNvSpPr/>
          <p:nvPr/>
        </p:nvSpPr>
        <p:spPr>
          <a:xfrm rot="10800000">
            <a:off x="2472431" y="-70150"/>
            <a:ext cx="6793525" cy="3072450"/>
          </a:xfrm>
          <a:custGeom>
            <a:avLst/>
            <a:gdLst/>
            <a:ahLst/>
            <a:cxnLst/>
            <a:rect l="l" t="t" r="r" b="b"/>
            <a:pathLst>
              <a:path w="271741" h="122898" extrusionOk="0">
                <a:moveTo>
                  <a:pt x="0" y="37780"/>
                </a:moveTo>
                <a:lnTo>
                  <a:pt x="0" y="122898"/>
                </a:lnTo>
                <a:lnTo>
                  <a:pt x="271741" y="122898"/>
                </a:lnTo>
                <a:lnTo>
                  <a:pt x="174333" y="0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102" name="Google Shape;102;p31"/>
          <p:cNvSpPr/>
          <p:nvPr/>
        </p:nvSpPr>
        <p:spPr>
          <a:xfrm rot="10800000">
            <a:off x="-48100" y="2154550"/>
            <a:ext cx="6065225" cy="3322800"/>
          </a:xfrm>
          <a:custGeom>
            <a:avLst/>
            <a:gdLst/>
            <a:ahLst/>
            <a:cxnLst/>
            <a:rect l="l" t="t" r="r" b="b"/>
            <a:pathLst>
              <a:path w="242609" h="132912" extrusionOk="0">
                <a:moveTo>
                  <a:pt x="0" y="455"/>
                </a:moveTo>
                <a:lnTo>
                  <a:pt x="44607" y="100594"/>
                </a:lnTo>
                <a:lnTo>
                  <a:pt x="242609" y="132912"/>
                </a:lnTo>
                <a:lnTo>
                  <a:pt x="242609" y="0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103" name="Google Shape;103;p31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31"/>
          <p:cNvSpPr txBox="1">
            <a:spLocks noGrp="1"/>
          </p:cNvSpPr>
          <p:nvPr>
            <p:ph type="title"/>
          </p:nvPr>
        </p:nvSpPr>
        <p:spPr>
          <a:xfrm>
            <a:off x="2860200" y="2746192"/>
            <a:ext cx="3423600" cy="62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05" name="Google Shape;105;p31"/>
          <p:cNvSpPr txBox="1">
            <a:spLocks noGrp="1"/>
          </p:cNvSpPr>
          <p:nvPr>
            <p:ph type="title" idx="2"/>
          </p:nvPr>
        </p:nvSpPr>
        <p:spPr>
          <a:xfrm>
            <a:off x="3850375" y="1276877"/>
            <a:ext cx="1443300" cy="13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106" name="Google Shape;106;p31"/>
          <p:cNvSpPr txBox="1">
            <a:spLocks noGrp="1"/>
          </p:cNvSpPr>
          <p:nvPr>
            <p:ph type="subTitle" idx="1"/>
          </p:nvPr>
        </p:nvSpPr>
        <p:spPr>
          <a:xfrm>
            <a:off x="2948550" y="3462208"/>
            <a:ext cx="3246900" cy="4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7" name="Google Shape;107;p31"/>
          <p:cNvSpPr txBox="1">
            <a:spLocks noGrp="1"/>
          </p:cNvSpPr>
          <p:nvPr>
            <p:ph type="subTitle" idx="3"/>
          </p:nvPr>
        </p:nvSpPr>
        <p:spPr>
          <a:xfrm>
            <a:off x="713225" y="539500"/>
            <a:ext cx="946500" cy="5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cxnSp>
        <p:nvCxnSpPr>
          <p:cNvPr id="108" name="Google Shape;108;p31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9" name="Google Shape;109;p31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0" name="Google Shape;110;p3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7"/>
          <p:cNvSpPr/>
          <p:nvPr/>
        </p:nvSpPr>
        <p:spPr>
          <a:xfrm>
            <a:off x="3799696" y="2286004"/>
            <a:ext cx="5483325" cy="3135525"/>
          </a:xfrm>
          <a:custGeom>
            <a:avLst/>
            <a:gdLst/>
            <a:ahLst/>
            <a:cxnLst/>
            <a:rect l="l" t="t" r="r" b="b"/>
            <a:pathLst>
              <a:path w="219333" h="125421" extrusionOk="0">
                <a:moveTo>
                  <a:pt x="0" y="51280"/>
                </a:moveTo>
                <a:lnTo>
                  <a:pt x="42631" y="125421"/>
                </a:lnTo>
                <a:lnTo>
                  <a:pt x="219333" y="125421"/>
                </a:lnTo>
                <a:lnTo>
                  <a:pt x="68580" y="0"/>
                </a:lnTo>
                <a:lnTo>
                  <a:pt x="47574" y="65491"/>
                </a:lnTo>
                <a:close/>
              </a:path>
            </a:pathLst>
          </a:custGeom>
          <a:solidFill>
            <a:srgbClr val="F7E5B7">
              <a:alpha val="52156"/>
            </a:srgbClr>
          </a:solidFill>
          <a:ln>
            <a:noFill/>
          </a:ln>
        </p:spPr>
      </p:sp>
      <p:sp>
        <p:nvSpPr>
          <p:cNvPr id="113" name="Google Shape;113;p37"/>
          <p:cNvSpPr/>
          <p:nvPr/>
        </p:nvSpPr>
        <p:spPr>
          <a:xfrm>
            <a:off x="-61779" y="2378675"/>
            <a:ext cx="4927250" cy="3027400"/>
          </a:xfrm>
          <a:custGeom>
            <a:avLst/>
            <a:gdLst/>
            <a:ahLst/>
            <a:cxnLst/>
            <a:rect l="l" t="t" r="r" b="b"/>
            <a:pathLst>
              <a:path w="197090" h="121096" extrusionOk="0">
                <a:moveTo>
                  <a:pt x="0" y="0"/>
                </a:moveTo>
                <a:lnTo>
                  <a:pt x="0" y="121096"/>
                </a:lnTo>
                <a:lnTo>
                  <a:pt x="197090" y="121096"/>
                </a:lnTo>
                <a:lnTo>
                  <a:pt x="154459" y="48191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114" name="Google Shape;114;p37"/>
          <p:cNvSpPr/>
          <p:nvPr/>
        </p:nvSpPr>
        <p:spPr>
          <a:xfrm>
            <a:off x="-77229" y="-108125"/>
            <a:ext cx="5097150" cy="4031400"/>
          </a:xfrm>
          <a:custGeom>
            <a:avLst/>
            <a:gdLst/>
            <a:ahLst/>
            <a:cxnLst/>
            <a:rect l="l" t="t" r="r" b="b"/>
            <a:pathLst>
              <a:path w="203886" h="161256" extrusionOk="0">
                <a:moveTo>
                  <a:pt x="0" y="0"/>
                </a:moveTo>
                <a:lnTo>
                  <a:pt x="0" y="99472"/>
                </a:lnTo>
                <a:lnTo>
                  <a:pt x="203886" y="161256"/>
                </a:lnTo>
                <a:lnTo>
                  <a:pt x="83408" y="2471"/>
                </a:lnTo>
                <a:close/>
              </a:path>
            </a:pathLst>
          </a:custGeom>
          <a:solidFill>
            <a:srgbClr val="96B3C1">
              <a:alpha val="38431"/>
            </a:srgbClr>
          </a:solidFill>
          <a:ln>
            <a:noFill/>
          </a:ln>
        </p:spPr>
      </p:sp>
      <p:sp>
        <p:nvSpPr>
          <p:cNvPr id="115" name="Google Shape;115;p37"/>
          <p:cNvSpPr/>
          <p:nvPr/>
        </p:nvSpPr>
        <p:spPr>
          <a:xfrm>
            <a:off x="2012454" y="-24395"/>
            <a:ext cx="4124075" cy="4000500"/>
          </a:xfrm>
          <a:custGeom>
            <a:avLst/>
            <a:gdLst/>
            <a:ahLst/>
            <a:cxnLst/>
            <a:rect l="l" t="t" r="r" b="b"/>
            <a:pathLst>
              <a:path w="164963" h="160020" extrusionOk="0">
                <a:moveTo>
                  <a:pt x="0" y="0"/>
                </a:moveTo>
                <a:lnTo>
                  <a:pt x="164963" y="0"/>
                </a:lnTo>
                <a:lnTo>
                  <a:pt x="119243" y="160020"/>
                </a:lnTo>
                <a:close/>
              </a:path>
            </a:pathLst>
          </a:custGeom>
          <a:solidFill>
            <a:srgbClr val="9EDDEF">
              <a:alpha val="29019"/>
            </a:srgbClr>
          </a:solidFill>
          <a:ln>
            <a:noFill/>
          </a:ln>
        </p:spPr>
      </p:sp>
      <p:sp>
        <p:nvSpPr>
          <p:cNvPr id="116" name="Google Shape;116;p37"/>
          <p:cNvSpPr/>
          <p:nvPr/>
        </p:nvSpPr>
        <p:spPr>
          <a:xfrm>
            <a:off x="5472333" y="-13449"/>
            <a:ext cx="3753375" cy="5390650"/>
          </a:xfrm>
          <a:custGeom>
            <a:avLst/>
            <a:gdLst/>
            <a:ahLst/>
            <a:cxnLst/>
            <a:rect l="l" t="t" r="r" b="b"/>
            <a:pathLst>
              <a:path w="150135" h="215626" extrusionOk="0">
                <a:moveTo>
                  <a:pt x="26567" y="0"/>
                </a:moveTo>
                <a:lnTo>
                  <a:pt x="150135" y="0"/>
                </a:lnTo>
                <a:lnTo>
                  <a:pt x="150135" y="215626"/>
                </a:lnTo>
                <a:lnTo>
                  <a:pt x="0" y="92676"/>
                </a:lnTo>
                <a:close/>
              </a:path>
            </a:pathLst>
          </a:custGeom>
          <a:solidFill>
            <a:srgbClr val="EEEEEE">
              <a:alpha val="71372"/>
            </a:srgbClr>
          </a:solidFill>
          <a:ln>
            <a:noFill/>
          </a:ln>
        </p:spPr>
      </p:sp>
      <p:sp>
        <p:nvSpPr>
          <p:cNvPr id="117" name="Google Shape;117;p37"/>
          <p:cNvSpPr txBox="1">
            <a:spLocks noGrp="1"/>
          </p:cNvSpPr>
          <p:nvPr>
            <p:ph type="title"/>
          </p:nvPr>
        </p:nvSpPr>
        <p:spPr>
          <a:xfrm>
            <a:off x="2257050" y="1103700"/>
            <a:ext cx="4629900" cy="293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8" name="Google Shape;118;p37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9" name="Google Shape;119;p37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0" name="Google Shape;120;p37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1" name="Google Shape;121;p3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oogle Shape;123;p38"/>
          <p:cNvGrpSpPr/>
          <p:nvPr/>
        </p:nvGrpSpPr>
        <p:grpSpPr>
          <a:xfrm>
            <a:off x="-237175" y="-212225"/>
            <a:ext cx="9488144" cy="5536707"/>
            <a:chOff x="-237175" y="-212225"/>
            <a:chExt cx="9488144" cy="5536707"/>
          </a:xfrm>
        </p:grpSpPr>
        <p:sp>
          <p:nvSpPr>
            <p:cNvPr id="124" name="Google Shape;124;p38"/>
            <p:cNvSpPr/>
            <p:nvPr/>
          </p:nvSpPr>
          <p:spPr>
            <a:xfrm>
              <a:off x="-237175" y="2127600"/>
              <a:ext cx="8462695" cy="3196882"/>
            </a:xfrm>
            <a:custGeom>
              <a:avLst/>
              <a:gdLst/>
              <a:ahLst/>
              <a:cxnLst/>
              <a:rect l="l" t="t" r="r" b="b"/>
              <a:pathLst>
                <a:path w="345064" h="110361" extrusionOk="0">
                  <a:moveTo>
                    <a:pt x="0" y="4994"/>
                  </a:moveTo>
                  <a:lnTo>
                    <a:pt x="0" y="110361"/>
                  </a:lnTo>
                  <a:lnTo>
                    <a:pt x="345064" y="110361"/>
                  </a:lnTo>
                  <a:lnTo>
                    <a:pt x="178774" y="0"/>
                  </a:lnTo>
                  <a:close/>
                </a:path>
              </a:pathLst>
            </a:custGeom>
            <a:solidFill>
              <a:srgbClr val="96B3C1">
                <a:alpha val="38431"/>
              </a:srgbClr>
            </a:solidFill>
            <a:ln>
              <a:noFill/>
            </a:ln>
          </p:spPr>
        </p:sp>
        <p:sp>
          <p:nvSpPr>
            <p:cNvPr id="125" name="Google Shape;125;p38"/>
            <p:cNvSpPr/>
            <p:nvPr/>
          </p:nvSpPr>
          <p:spPr>
            <a:xfrm>
              <a:off x="1623100" y="-210720"/>
              <a:ext cx="5122507" cy="1387179"/>
            </a:xfrm>
            <a:custGeom>
              <a:avLst/>
              <a:gdLst/>
              <a:ahLst/>
              <a:cxnLst/>
              <a:rect l="l" t="t" r="r" b="b"/>
              <a:pathLst>
                <a:path w="166789" h="55929" extrusionOk="0">
                  <a:moveTo>
                    <a:pt x="0" y="0"/>
                  </a:moveTo>
                  <a:lnTo>
                    <a:pt x="166789" y="0"/>
                  </a:lnTo>
                  <a:lnTo>
                    <a:pt x="114355" y="55929"/>
                  </a:lnTo>
                  <a:close/>
                </a:path>
              </a:pathLst>
            </a:custGeom>
            <a:solidFill>
              <a:srgbClr val="F7E5B7">
                <a:alpha val="52156"/>
              </a:srgbClr>
            </a:solidFill>
            <a:ln>
              <a:noFill/>
            </a:ln>
          </p:spPr>
        </p:sp>
        <p:sp>
          <p:nvSpPr>
            <p:cNvPr id="126" name="Google Shape;126;p38"/>
            <p:cNvSpPr/>
            <p:nvPr/>
          </p:nvSpPr>
          <p:spPr>
            <a:xfrm>
              <a:off x="5094677" y="-212225"/>
              <a:ext cx="4156292" cy="5536364"/>
            </a:xfrm>
            <a:custGeom>
              <a:avLst/>
              <a:gdLst/>
              <a:ahLst/>
              <a:cxnLst/>
              <a:rect l="l" t="t" r="r" b="b"/>
              <a:pathLst>
                <a:path w="135329" h="223218" extrusionOk="0">
                  <a:moveTo>
                    <a:pt x="53433" y="0"/>
                  </a:moveTo>
                  <a:lnTo>
                    <a:pt x="135329" y="0"/>
                  </a:lnTo>
                  <a:lnTo>
                    <a:pt x="135329" y="223218"/>
                  </a:lnTo>
                  <a:lnTo>
                    <a:pt x="101872" y="223218"/>
                  </a:lnTo>
                  <a:lnTo>
                    <a:pt x="0" y="57927"/>
                  </a:lnTo>
                  <a:close/>
                </a:path>
              </a:pathLst>
            </a:custGeom>
            <a:solidFill>
              <a:srgbClr val="9EDDEF">
                <a:alpha val="29019"/>
              </a:srgbClr>
            </a:solidFill>
            <a:ln>
              <a:noFill/>
            </a:ln>
          </p:spPr>
        </p:sp>
      </p:grpSp>
      <p:sp>
        <p:nvSpPr>
          <p:cNvPr id="127" name="Google Shape;127;p38"/>
          <p:cNvSpPr/>
          <p:nvPr/>
        </p:nvSpPr>
        <p:spPr>
          <a:xfrm>
            <a:off x="-24000" y="410550"/>
            <a:ext cx="9192000" cy="432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38"/>
          <p:cNvSpPr txBox="1">
            <a:spLocks noGrp="1"/>
          </p:cNvSpPr>
          <p:nvPr>
            <p:ph type="ctrTitle"/>
          </p:nvPr>
        </p:nvSpPr>
        <p:spPr>
          <a:xfrm>
            <a:off x="3082050" y="1564604"/>
            <a:ext cx="2979900" cy="11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10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9" name="Google Shape;129;p38"/>
          <p:cNvSpPr txBox="1">
            <a:spLocks noGrp="1"/>
          </p:cNvSpPr>
          <p:nvPr>
            <p:ph type="subTitle" idx="1"/>
          </p:nvPr>
        </p:nvSpPr>
        <p:spPr>
          <a:xfrm>
            <a:off x="2689650" y="2783829"/>
            <a:ext cx="3764700" cy="79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Barlow"/>
                <a:ea typeface="Barlow"/>
                <a:cs typeface="Barlow"/>
                <a:sym typeface="Barlow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cxnSp>
        <p:nvCxnSpPr>
          <p:cNvPr id="130" name="Google Shape;130;p38"/>
          <p:cNvCxnSpPr/>
          <p:nvPr/>
        </p:nvCxnSpPr>
        <p:spPr>
          <a:xfrm>
            <a:off x="-111387" y="564550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1" name="Google Shape;131;p38"/>
          <p:cNvCxnSpPr/>
          <p:nvPr/>
        </p:nvCxnSpPr>
        <p:spPr>
          <a:xfrm>
            <a:off x="-111387" y="4582625"/>
            <a:ext cx="928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2" name="Google Shape;132;p3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9"/>
          <p:cNvSpPr txBox="1">
            <a:spLocks noGrp="1"/>
          </p:cNvSpPr>
          <p:nvPr>
            <p:ph type="title"/>
          </p:nvPr>
        </p:nvSpPr>
        <p:spPr>
          <a:xfrm>
            <a:off x="1621650" y="1143139"/>
            <a:ext cx="5900700" cy="14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3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11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Rozha One"/>
              <a:buNone/>
              <a:defRPr sz="2800" b="0" i="0" u="none" strike="noStrike" cap="none">
                <a:solidFill>
                  <a:schemeClr val="hlink"/>
                </a:solidFill>
                <a:latin typeface="Rozha One"/>
                <a:ea typeface="Rozha One"/>
                <a:cs typeface="Rozha One"/>
                <a:sym typeface="Rozh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9pPr>
          </a:lstStyle>
          <a:p>
            <a:endParaRPr/>
          </a:p>
        </p:txBody>
      </p:sp>
      <p:sp>
        <p:nvSpPr>
          <p:cNvPr id="7" name="Google Shape;7;p26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hlink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  <p:sldLayoutId id="2147483677" r:id="rId27"/>
    <p:sldLayoutId id="2147483678" r:id="rId28"/>
    <p:sldLayoutId id="2147483679" r:id="rId29"/>
    <p:sldLayoutId id="2147483680" r:id="rId30"/>
    <p:sldLayoutId id="2147483681" r:id="rId31"/>
    <p:sldLayoutId id="2147483682" r:id="rId32"/>
    <p:sldLayoutId id="2147483683" r:id="rId33"/>
    <p:sldLayoutId id="2147483684" r:id="rId34"/>
    <p:sldLayoutId id="2147483685" r:id="rId3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pn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4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6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5.emf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16.emf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20.jpeg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png"/><Relationship Id="rId11" Type="http://schemas.openxmlformats.org/officeDocument/2006/relationships/image" Target="../media/image15.emf"/><Relationship Id="rId5" Type="http://schemas.openxmlformats.org/officeDocument/2006/relationships/image" Target="../media/image18.png"/><Relationship Id="rId10" Type="http://schemas.openxmlformats.org/officeDocument/2006/relationships/oleObject" Target="../embeddings/oleObject5.bin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7.emf"/><Relationship Id="rId4" Type="http://schemas.openxmlformats.org/officeDocument/2006/relationships/oleObject" Target="../embeddings/oleObject7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3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29.emf"/><Relationship Id="rId4" Type="http://schemas.openxmlformats.org/officeDocument/2006/relationships/oleObject" Target="../embeddings/oleObject8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33.emf"/><Relationship Id="rId4" Type="http://schemas.openxmlformats.org/officeDocument/2006/relationships/oleObject" Target="../embeddings/oleObject10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0.emf"/><Relationship Id="rId4" Type="http://schemas.openxmlformats.org/officeDocument/2006/relationships/oleObject" Target="../embeddings/oleObject11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9.png"/><Relationship Id="rId5" Type="http://schemas.openxmlformats.org/officeDocument/2006/relationships/image" Target="../media/image38.emf"/><Relationship Id="rId4" Type="http://schemas.openxmlformats.org/officeDocument/2006/relationships/oleObject" Target="../embeddings/oleObject1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1.e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28.emf"/><Relationship Id="rId4" Type="http://schemas.openxmlformats.org/officeDocument/2006/relationships/image" Target="../media/image43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47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46.emf"/><Relationship Id="rId10" Type="http://schemas.openxmlformats.org/officeDocument/2006/relationships/image" Target="../media/image49.png"/><Relationship Id="rId4" Type="http://schemas.openxmlformats.org/officeDocument/2006/relationships/oleObject" Target="../embeddings/oleObject15.bin"/><Relationship Id="rId9" Type="http://schemas.openxmlformats.org/officeDocument/2006/relationships/image" Target="../media/image48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1.e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50.e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"/>
          <p:cNvSpPr txBox="1">
            <a:spLocks noGrp="1"/>
          </p:cNvSpPr>
          <p:nvPr>
            <p:ph type="subTitle" idx="1"/>
          </p:nvPr>
        </p:nvSpPr>
        <p:spPr>
          <a:xfrm>
            <a:off x="2506538" y="2689240"/>
            <a:ext cx="4113000" cy="734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rgbClr val="1D262D"/>
              </a:buClr>
            </a:pPr>
            <a:r>
              <a:rPr lang="es-MX" sz="1200" b="1" dirty="0">
                <a:solidFill>
                  <a:schemeClr val="tx2">
                    <a:lumMod val="10000"/>
                  </a:schemeClr>
                </a:solidFill>
                <a:latin typeface="Barlow"/>
                <a:sym typeface="Barlow"/>
              </a:rPr>
              <a:t>Andrea Carolina Hernández Pardo</a:t>
            </a:r>
          </a:p>
          <a:p>
            <a:pPr marL="0" lvl="0" indent="0">
              <a:buClr>
                <a:srgbClr val="1D262D"/>
              </a:buClr>
            </a:pPr>
            <a:r>
              <a:rPr lang="es-MX" sz="1200" dirty="0">
                <a:solidFill>
                  <a:schemeClr val="tx2">
                    <a:lumMod val="10000"/>
                  </a:schemeClr>
                </a:solidFill>
                <a:latin typeface="Barlow"/>
                <a:sym typeface="Barlow"/>
              </a:rPr>
              <a:t>Bacteriología y Laboratorio clínico </a:t>
            </a:r>
          </a:p>
          <a:p>
            <a:pPr marL="0" lvl="0" indent="0">
              <a:buClr>
                <a:srgbClr val="1D262D"/>
              </a:buClr>
            </a:pPr>
            <a:r>
              <a:rPr lang="es-MX" sz="1200" dirty="0">
                <a:solidFill>
                  <a:schemeClr val="tx2">
                    <a:lumMod val="10000"/>
                  </a:schemeClr>
                </a:solidFill>
                <a:latin typeface="Barlow"/>
                <a:sym typeface="Barlow"/>
              </a:rPr>
              <a:t>UCMC</a:t>
            </a: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sz="1200" dirty="0">
              <a:solidFill>
                <a:srgbClr val="171717"/>
              </a:solidFill>
              <a:latin typeface="Manjari"/>
              <a:ea typeface="Manjari"/>
              <a:cs typeface="Manjari"/>
              <a:sym typeface="Manjari"/>
            </a:endParaRPr>
          </a:p>
        </p:txBody>
      </p:sp>
      <p:sp>
        <p:nvSpPr>
          <p:cNvPr id="417" name="Google Shape;417;p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  <p:sp>
        <p:nvSpPr>
          <p:cNvPr id="418" name="Google Shape;418;p1"/>
          <p:cNvSpPr txBox="1"/>
          <p:nvPr/>
        </p:nvSpPr>
        <p:spPr>
          <a:xfrm>
            <a:off x="1506085" y="858071"/>
            <a:ext cx="6113908" cy="1671146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sz="1300" dirty="0" smtClean="0">
                <a:latin typeface="Barlow" panose="020B0604020202020204" charset="0"/>
              </a:rPr>
              <a:t>Monografía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lang="en" sz="1300" dirty="0" smtClean="0">
              <a:latin typeface="Barlow" panose="020B0604020202020204" charset="0"/>
            </a:endParaRPr>
          </a:p>
          <a:p>
            <a:pPr lvl="0" algn="ctr">
              <a:buSzPts val="1300"/>
            </a:pPr>
            <a:r>
              <a:rPr lang="es-MX" sz="1600" b="1" dirty="0">
                <a:latin typeface="Bell MT" panose="02020503060305020303" pitchFamily="18" charset="0"/>
                <a:ea typeface="Rozha One"/>
                <a:cs typeface="Rozha One"/>
                <a:sym typeface="Rozha One"/>
              </a:rPr>
              <a:t>ACTIVIDAD ANTIBACTERIANA, ANTIFÚNGICA Y OTRAS APLICACIONES </a:t>
            </a:r>
            <a:r>
              <a:rPr lang="es-MX" sz="1600" b="1" dirty="0" smtClean="0">
                <a:latin typeface="Bell MT" panose="02020503060305020303" pitchFamily="18" charset="0"/>
                <a:ea typeface="Rozha One"/>
                <a:cs typeface="Rozha One"/>
                <a:sym typeface="Rozha One"/>
              </a:rPr>
              <a:t>DE DENDRÍMEROS </a:t>
            </a:r>
            <a:r>
              <a:rPr lang="es-MX" sz="1600" b="1" dirty="0">
                <a:latin typeface="Bell MT" panose="02020503060305020303" pitchFamily="18" charset="0"/>
                <a:ea typeface="Rozha One"/>
                <a:cs typeface="Rozha One"/>
                <a:sym typeface="Rozha One"/>
              </a:rPr>
              <a:t>CON NÚCLEOS DEL TIPO CALIXARENO </a:t>
            </a:r>
            <a:r>
              <a:rPr lang="es-MX" sz="1600" b="1" dirty="0" smtClean="0">
                <a:latin typeface="Bell MT" panose="02020503060305020303" pitchFamily="18" charset="0"/>
                <a:ea typeface="Rozha One"/>
                <a:cs typeface="Rozha One"/>
                <a:sym typeface="Rozha One"/>
              </a:rPr>
              <a:t>Y/O RESORCINARENO</a:t>
            </a:r>
            <a:r>
              <a:rPr lang="es-MX" sz="1600" b="1" dirty="0">
                <a:latin typeface="Bell MT" panose="02020503060305020303" pitchFamily="18" charset="0"/>
                <a:ea typeface="Rozha One"/>
                <a:cs typeface="Rozha One"/>
                <a:sym typeface="Rozha One"/>
              </a:rPr>
              <a:t>: REVISIÓN DEL ESTADO DEL ARTE.</a:t>
            </a:r>
            <a:endParaRPr sz="1600" b="1" i="0" u="none" strike="noStrike" cap="none" dirty="0">
              <a:solidFill>
                <a:srgbClr val="000000"/>
              </a:solidFill>
              <a:latin typeface="Bell MT" panose="02020503060305020303" pitchFamily="18" charset="0"/>
              <a:ea typeface="Rozha One"/>
              <a:cs typeface="Rozha One"/>
              <a:sym typeface="Rozha One"/>
            </a:endParaRPr>
          </a:p>
        </p:txBody>
      </p:sp>
      <p:pic>
        <p:nvPicPr>
          <p:cNvPr id="5" name="Picture 2" descr="Universidad Colegio Mayor de Cundinamarca - Wikipedia, la enciclopedia lib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3823" y="743921"/>
            <a:ext cx="907311" cy="1242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B3.3 Piezas simbólicas y de protocolo - Identidad: Universidad Nacional de  Colombia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56" t="23122" r="34871" b="19899"/>
          <a:stretch/>
        </p:blipFill>
        <p:spPr bwMode="auto">
          <a:xfrm>
            <a:off x="25201" y="625033"/>
            <a:ext cx="1302215" cy="1361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2024790" y="3584098"/>
            <a:ext cx="50764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 smtClean="0">
                <a:latin typeface="Barlow" panose="020B0604020202020204" charset="0"/>
              </a:rPr>
              <a:t>Asesores:</a:t>
            </a:r>
          </a:p>
          <a:p>
            <a:pPr algn="ctr"/>
            <a:r>
              <a:rPr lang="es-MX" sz="1200" dirty="0" err="1">
                <a:latin typeface="Barlow" panose="020B0604020202020204" charset="0"/>
              </a:rPr>
              <a:t>MSc</a:t>
            </a:r>
            <a:r>
              <a:rPr lang="es-MX" sz="1200" dirty="0">
                <a:latin typeface="Barlow" panose="020B0604020202020204" charset="0"/>
              </a:rPr>
              <a:t>. Sandra Mónica Estupiñan </a:t>
            </a:r>
            <a:r>
              <a:rPr lang="es-MX" sz="1200" dirty="0" smtClean="0">
                <a:latin typeface="Barlow" panose="020B0604020202020204" charset="0"/>
              </a:rPr>
              <a:t>Torres</a:t>
            </a:r>
          </a:p>
          <a:p>
            <a:pPr algn="ctr"/>
            <a:r>
              <a:rPr lang="es-MX" sz="1200" dirty="0" err="1" smtClean="0">
                <a:latin typeface="Barlow" panose="020B0604020202020204" charset="0"/>
              </a:rPr>
              <a:t>MSc</a:t>
            </a:r>
            <a:r>
              <a:rPr lang="es-MX" sz="1200" dirty="0" smtClean="0">
                <a:latin typeface="Barlow" panose="020B0604020202020204" charset="0"/>
              </a:rPr>
              <a:t>. Héctor Manuel Pineda Castañeda</a:t>
            </a:r>
          </a:p>
          <a:p>
            <a:pPr algn="ctr"/>
            <a:r>
              <a:rPr lang="es-MX" sz="1200" dirty="0" smtClean="0">
                <a:latin typeface="Barlow" panose="020B0604020202020204" charset="0"/>
              </a:rPr>
              <a:t>Dr. </a:t>
            </a:r>
            <a:r>
              <a:rPr lang="es-MX" sz="1200" dirty="0" err="1" smtClean="0">
                <a:latin typeface="Barlow" panose="020B0604020202020204" charset="0"/>
              </a:rPr>
              <a:t>rer</a:t>
            </a:r>
            <a:r>
              <a:rPr lang="es-MX" sz="1200" dirty="0" smtClean="0">
                <a:latin typeface="Barlow" panose="020B0604020202020204" charset="0"/>
              </a:rPr>
              <a:t>. </a:t>
            </a:r>
            <a:r>
              <a:rPr lang="es-MX" sz="1200" dirty="0" err="1">
                <a:latin typeface="Barlow" panose="020B0604020202020204" charset="0"/>
              </a:rPr>
              <a:t>n</a:t>
            </a:r>
            <a:r>
              <a:rPr lang="es-MX" sz="1200" dirty="0" err="1" smtClean="0">
                <a:latin typeface="Barlow" panose="020B0604020202020204" charset="0"/>
              </a:rPr>
              <a:t>at</a:t>
            </a:r>
            <a:r>
              <a:rPr lang="es-MX" sz="1200" dirty="0" smtClean="0">
                <a:latin typeface="Barlow" panose="020B0604020202020204" charset="0"/>
              </a:rPr>
              <a:t>. </a:t>
            </a:r>
            <a:r>
              <a:rPr lang="es-MX" sz="1200" dirty="0" err="1" smtClean="0">
                <a:latin typeface="Barlow" panose="020B0604020202020204" charset="0"/>
              </a:rPr>
              <a:t>Zuly</a:t>
            </a:r>
            <a:r>
              <a:rPr lang="es-MX" sz="1200" dirty="0" smtClean="0">
                <a:latin typeface="Barlow" panose="020B0604020202020204" charset="0"/>
              </a:rPr>
              <a:t> Jenny Rivera </a:t>
            </a:r>
            <a:r>
              <a:rPr lang="es-MX" sz="1200" dirty="0" err="1" smtClean="0">
                <a:latin typeface="Barlow" panose="020B0604020202020204" charset="0"/>
              </a:rPr>
              <a:t>Monrroy</a:t>
            </a:r>
            <a:endParaRPr lang="es-CO" sz="1200" dirty="0">
              <a:latin typeface="Barlow" panose="020B060402020202020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E82B1FE-2A49-46AA-AE31-2E84F9E7DA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53" y="2036132"/>
            <a:ext cx="1250663" cy="811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03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309318" y="746187"/>
            <a:ext cx="6232500" cy="528600"/>
          </a:xfrm>
        </p:spPr>
        <p:txBody>
          <a:bodyPr/>
          <a:lstStyle/>
          <a:p>
            <a:r>
              <a:rPr lang="es-MX" dirty="0" smtClean="0"/>
              <a:t>Estrategias como antimicrobianos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10</a:t>
            </a:fld>
            <a:endParaRPr lang="es-CO"/>
          </a:p>
        </p:txBody>
      </p:sp>
      <p:sp>
        <p:nvSpPr>
          <p:cNvPr id="5" name="Rectángulo 4"/>
          <p:cNvSpPr/>
          <p:nvPr/>
        </p:nvSpPr>
        <p:spPr>
          <a:xfrm>
            <a:off x="1702676" y="1849819"/>
            <a:ext cx="2186152" cy="493987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Terapia fágica</a:t>
            </a: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702676" y="2711668"/>
            <a:ext cx="2186152" cy="493987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Sinergia con antibióticos</a:t>
            </a: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702676" y="3573517"/>
            <a:ext cx="2186152" cy="493987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Extractos de plantas</a:t>
            </a: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055477" y="1849819"/>
            <a:ext cx="2186152" cy="493987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Péptidos antimicrobianos</a:t>
            </a: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5050221" y="2711668"/>
            <a:ext cx="2186152" cy="493987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Desarrollo de vacunas</a:t>
            </a: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5050221" y="3573517"/>
            <a:ext cx="2186152" cy="493987"/>
          </a:xfrm>
          <a:prstGeom prst="rect">
            <a:avLst/>
          </a:prstGeom>
          <a:solidFill>
            <a:srgbClr val="FED8D4"/>
          </a:solidFill>
          <a:ln w="12700">
            <a:solidFill>
              <a:srgbClr val="F682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Dendrímeros</a:t>
            </a: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l="34606" t="40528" r="48289" b="20309"/>
          <a:stretch/>
        </p:blipFill>
        <p:spPr>
          <a:xfrm>
            <a:off x="795953" y="3400844"/>
            <a:ext cx="652053" cy="839332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4"/>
          <a:srcRect l="52175" t="51837" r="29753" b="16295"/>
          <a:stretch/>
        </p:blipFill>
        <p:spPr>
          <a:xfrm>
            <a:off x="864036" y="2680138"/>
            <a:ext cx="652053" cy="646469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/>
          <a:srcRect l="33623" t="36587" r="40964" b="21481"/>
          <a:stretch/>
        </p:blipFill>
        <p:spPr>
          <a:xfrm>
            <a:off x="7384081" y="2596836"/>
            <a:ext cx="729905" cy="677135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6"/>
          <a:srcRect l="35464" t="36417" r="47636" b="12683"/>
          <a:stretch/>
        </p:blipFill>
        <p:spPr>
          <a:xfrm>
            <a:off x="864036" y="1692164"/>
            <a:ext cx="445282" cy="754007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68164" y="3400844"/>
            <a:ext cx="748640" cy="708689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6AA81AD8-9806-4681-A2FA-5A44BF44C9A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2609" t="29952" r="33369" b="20193"/>
          <a:stretch/>
        </p:blipFill>
        <p:spPr>
          <a:xfrm>
            <a:off x="7512054" y="1794896"/>
            <a:ext cx="732554" cy="603831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78406" y="4823541"/>
            <a:ext cx="26017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dirty="0" err="1">
                <a:latin typeface="Times New Roman" panose="02020603050405020304" pitchFamily="18" charset="0"/>
                <a:ea typeface="Arial" panose="020B0604020202020204" pitchFamily="34" charset="0"/>
              </a:rPr>
              <a:t>Kamaruzzaman</a:t>
            </a:r>
            <a:r>
              <a:rPr lang="es-ES" sz="10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s-ES" sz="10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NF </a:t>
            </a:r>
            <a:r>
              <a:rPr lang="es-ES" sz="1000" i="1" dirty="0" err="1" smtClean="0">
                <a:latin typeface="Times New Roman" panose="02020603050405020304" pitchFamily="18" charset="0"/>
                <a:ea typeface="Arial" panose="020B0604020202020204" pitchFamily="34" charset="0"/>
              </a:rPr>
              <a:t>et.al</a:t>
            </a:r>
            <a:r>
              <a:rPr lang="es-ES" sz="1000" i="1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s-ES" sz="1000" dirty="0" err="1" smtClean="0">
                <a:latin typeface="Times New Roman" panose="02020603050405020304" pitchFamily="18" charset="0"/>
                <a:ea typeface="Arial" panose="020B0604020202020204" pitchFamily="34" charset="0"/>
              </a:rPr>
              <a:t>Int</a:t>
            </a:r>
            <a:r>
              <a:rPr lang="es-ES" sz="10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s-ES" sz="1000" dirty="0">
                <a:latin typeface="Times New Roman" panose="02020603050405020304" pitchFamily="18" charset="0"/>
                <a:ea typeface="Arial" panose="020B0604020202020204" pitchFamily="34" charset="0"/>
              </a:rPr>
              <a:t>J Mol </a:t>
            </a:r>
            <a:r>
              <a:rPr lang="es-ES" sz="1000" dirty="0" err="1">
                <a:latin typeface="Times New Roman" panose="02020603050405020304" pitchFamily="18" charset="0"/>
                <a:ea typeface="Arial" panose="020B0604020202020204" pitchFamily="34" charset="0"/>
              </a:rPr>
              <a:t>Sci</a:t>
            </a:r>
            <a:r>
              <a:rPr lang="es-ES" sz="1000" dirty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s-ES" sz="10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2019.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81233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c620e89f76_0_50"/>
          <p:cNvSpPr txBox="1">
            <a:spLocks noGrp="1"/>
          </p:cNvSpPr>
          <p:nvPr>
            <p:ph type="ctrTitle"/>
          </p:nvPr>
        </p:nvSpPr>
        <p:spPr>
          <a:xfrm>
            <a:off x="0" y="651641"/>
            <a:ext cx="6223200" cy="588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s-MX" sz="1800" b="1" dirty="0" smtClean="0">
                <a:solidFill>
                  <a:srgbClr val="000000"/>
                </a:solidFill>
                <a:latin typeface="Bell MT" panose="02020503060305020303" pitchFamily="18" charset="0"/>
              </a:rPr>
              <a:t>2. Dendrímeros</a:t>
            </a:r>
            <a:endParaRPr sz="1800" b="1" dirty="0">
              <a:solidFill>
                <a:srgbClr val="000000"/>
              </a:solidFill>
              <a:latin typeface="Bell MT" panose="02020503060305020303" pitchFamily="18" charset="0"/>
            </a:endParaRPr>
          </a:p>
        </p:txBody>
      </p:sp>
      <p:sp>
        <p:nvSpPr>
          <p:cNvPr id="438" name="Google Shape;438;gc620e89f76_0_5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7562952"/>
              </p:ext>
            </p:extLst>
          </p:nvPr>
        </p:nvGraphicFramePr>
        <p:xfrm>
          <a:off x="472965" y="1608083"/>
          <a:ext cx="2320373" cy="2202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7" name="CS ChemDraw Drawing" r:id="rId4" imgW="4399206" imgH="4213781" progId="ChemDraw.Document.6.0">
                  <p:embed/>
                </p:oleObj>
              </mc:Choice>
              <mc:Fallback>
                <p:oleObj name="CS ChemDraw Drawing" r:id="rId4" imgW="4399206" imgH="4213781" progId="ChemDraw.Document.6.0">
                  <p:embed/>
                  <p:pic>
                    <p:nvPicPr>
                      <p:cNvPr id="3" name="Objeto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965" y="1608083"/>
                        <a:ext cx="2320373" cy="22022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881661" y="3915431"/>
            <a:ext cx="1502979" cy="30777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b="1" dirty="0" err="1" smtClean="0">
                <a:latin typeface="Bell MT" panose="02020503060305020303" pitchFamily="18" charset="0"/>
              </a:rPr>
              <a:t>Dendrímero</a:t>
            </a:r>
            <a:endParaRPr lang="es-CO" b="1" dirty="0">
              <a:latin typeface="Bell MT" panose="02020503060305020303" pitchFamily="18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09152" y="4844680"/>
            <a:ext cx="44038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>
                <a:latin typeface="Bell MT" panose="02020503060305020303" pitchFamily="18" charset="0"/>
              </a:rPr>
              <a:t>Alonso G </a:t>
            </a:r>
            <a:r>
              <a:rPr lang="es-MX" sz="1000" i="1" dirty="0" err="1" smtClean="0">
                <a:latin typeface="Bell MT" panose="02020503060305020303" pitchFamily="18" charset="0"/>
              </a:rPr>
              <a:t>et.al</a:t>
            </a:r>
            <a:r>
              <a:rPr lang="es-MX" sz="1000" dirty="0" smtClean="0">
                <a:latin typeface="Bell MT" panose="02020503060305020303" pitchFamily="18" charset="0"/>
              </a:rPr>
              <a:t>. Encuentros multidisciplinares. 2016</a:t>
            </a:r>
            <a:endParaRPr lang="es-CO" sz="1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84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c620e89f76_0_50"/>
          <p:cNvSpPr txBox="1">
            <a:spLocks noGrp="1"/>
          </p:cNvSpPr>
          <p:nvPr>
            <p:ph type="ctrTitle"/>
          </p:nvPr>
        </p:nvSpPr>
        <p:spPr>
          <a:xfrm>
            <a:off x="0" y="651641"/>
            <a:ext cx="6223200" cy="588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s-MX" sz="1800" b="1" dirty="0" smtClean="0">
                <a:solidFill>
                  <a:srgbClr val="000000"/>
                </a:solidFill>
                <a:latin typeface="Bell MT" panose="02020503060305020303" pitchFamily="18" charset="0"/>
              </a:rPr>
              <a:t>2. Dendrímeros</a:t>
            </a:r>
            <a:endParaRPr sz="1800" b="1" dirty="0">
              <a:solidFill>
                <a:srgbClr val="000000"/>
              </a:solidFill>
              <a:latin typeface="Bell MT" panose="02020503060305020303" pitchFamily="18" charset="0"/>
            </a:endParaRPr>
          </a:p>
        </p:txBody>
      </p:sp>
      <p:sp>
        <p:nvSpPr>
          <p:cNvPr id="438" name="Google Shape;438;gc620e89f76_0_5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7716397"/>
              </p:ext>
            </p:extLst>
          </p:nvPr>
        </p:nvGraphicFramePr>
        <p:xfrm>
          <a:off x="472965" y="1608083"/>
          <a:ext cx="2320373" cy="2202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5" name="CS ChemDraw Drawing" r:id="rId4" imgW="4399206" imgH="4213781" progId="ChemDraw.Document.6.0">
                  <p:embed/>
                </p:oleObj>
              </mc:Choice>
              <mc:Fallback>
                <p:oleObj name="CS ChemDraw Drawing" r:id="rId4" imgW="4399206" imgH="4213781" progId="ChemDraw.Document.6.0">
                  <p:embed/>
                  <p:pic>
                    <p:nvPicPr>
                      <p:cNvPr id="3" name="Objeto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965" y="1608083"/>
                        <a:ext cx="2320373" cy="22022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881661" y="3915431"/>
            <a:ext cx="1502979" cy="30777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b="1" dirty="0" err="1" smtClean="0">
                <a:latin typeface="Bell MT" panose="02020503060305020303" pitchFamily="18" charset="0"/>
              </a:rPr>
              <a:t>Dendrímero</a:t>
            </a:r>
            <a:endParaRPr lang="es-CO" b="1" dirty="0">
              <a:latin typeface="Bell MT" panose="02020503060305020303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/>
          <a:srcRect t="5187" r="73234"/>
          <a:stretch/>
        </p:blipFill>
        <p:spPr>
          <a:xfrm rot="5400000">
            <a:off x="3568047" y="-884440"/>
            <a:ext cx="1416188" cy="4774841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7052440" y="1240221"/>
            <a:ext cx="1965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latin typeface="Bell MT" panose="02020503060305020303" pitchFamily="18" charset="0"/>
              </a:rPr>
              <a:t>Síntesis Divergente</a:t>
            </a:r>
            <a:endParaRPr lang="es-CO" sz="1600" b="1" dirty="0">
              <a:latin typeface="Bell MT" panose="02020503060305020303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09152" y="4844680"/>
            <a:ext cx="44038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>
                <a:latin typeface="Bell MT" panose="02020503060305020303" pitchFamily="18" charset="0"/>
              </a:rPr>
              <a:t>Alonso G </a:t>
            </a:r>
            <a:r>
              <a:rPr lang="es-MX" sz="1000" i="1" dirty="0" err="1" smtClean="0">
                <a:latin typeface="Bell MT" panose="02020503060305020303" pitchFamily="18" charset="0"/>
              </a:rPr>
              <a:t>et.al</a:t>
            </a:r>
            <a:r>
              <a:rPr lang="es-MX" sz="1000" dirty="0" smtClean="0">
                <a:latin typeface="Bell MT" panose="02020503060305020303" pitchFamily="18" charset="0"/>
              </a:rPr>
              <a:t>. Encuentros multidisciplinares. 2016</a:t>
            </a:r>
            <a:endParaRPr lang="es-CO" sz="1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26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c620e89f76_0_50"/>
          <p:cNvSpPr txBox="1">
            <a:spLocks noGrp="1"/>
          </p:cNvSpPr>
          <p:nvPr>
            <p:ph type="ctrTitle"/>
          </p:nvPr>
        </p:nvSpPr>
        <p:spPr>
          <a:xfrm>
            <a:off x="0" y="651641"/>
            <a:ext cx="6223200" cy="588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s-MX" sz="1800" b="1" dirty="0" smtClean="0">
                <a:solidFill>
                  <a:srgbClr val="000000"/>
                </a:solidFill>
                <a:latin typeface="Bell MT" panose="02020503060305020303" pitchFamily="18" charset="0"/>
              </a:rPr>
              <a:t>2. Dendrímeros</a:t>
            </a:r>
            <a:endParaRPr sz="1800" b="1" dirty="0">
              <a:solidFill>
                <a:srgbClr val="000000"/>
              </a:solidFill>
              <a:latin typeface="Bell MT" panose="02020503060305020303" pitchFamily="18" charset="0"/>
            </a:endParaRPr>
          </a:p>
        </p:txBody>
      </p:sp>
      <p:sp>
        <p:nvSpPr>
          <p:cNvPr id="438" name="Google Shape;438;gc620e89f76_0_5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7716397"/>
              </p:ext>
            </p:extLst>
          </p:nvPr>
        </p:nvGraphicFramePr>
        <p:xfrm>
          <a:off x="472965" y="1608083"/>
          <a:ext cx="2320373" cy="2202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5" name="CS ChemDraw Drawing" r:id="rId4" imgW="4399206" imgH="4213781" progId="ChemDraw.Document.6.0">
                  <p:embed/>
                </p:oleObj>
              </mc:Choice>
              <mc:Fallback>
                <p:oleObj name="CS ChemDraw Drawing" r:id="rId4" imgW="4399206" imgH="4213781" progId="ChemDraw.Document.6.0">
                  <p:embed/>
                  <p:pic>
                    <p:nvPicPr>
                      <p:cNvPr id="3" name="Objeto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965" y="1608083"/>
                        <a:ext cx="2320373" cy="22022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881661" y="3915431"/>
            <a:ext cx="1502979" cy="30777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b="1" dirty="0" err="1" smtClean="0">
                <a:latin typeface="Bell MT" panose="02020503060305020303" pitchFamily="18" charset="0"/>
              </a:rPr>
              <a:t>Dendrímero</a:t>
            </a:r>
            <a:endParaRPr lang="es-CO" b="1" dirty="0">
              <a:latin typeface="Bell MT" panose="02020503060305020303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/>
          <a:srcRect t="5187" r="73234"/>
          <a:stretch/>
        </p:blipFill>
        <p:spPr>
          <a:xfrm rot="5400000">
            <a:off x="3568048" y="-884440"/>
            <a:ext cx="1416188" cy="477484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7"/>
          <a:srcRect l="66613" t="8316" r="5473"/>
          <a:stretch/>
        </p:blipFill>
        <p:spPr>
          <a:xfrm rot="5400000">
            <a:off x="3596184" y="1486333"/>
            <a:ext cx="1486766" cy="464799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7052440" y="1240221"/>
            <a:ext cx="1965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latin typeface="Bell MT" panose="02020503060305020303" pitchFamily="18" charset="0"/>
              </a:rPr>
              <a:t>Síntesis Divergente</a:t>
            </a:r>
            <a:endParaRPr lang="es-CO" sz="1600" b="1" dirty="0">
              <a:latin typeface="Bell MT" panose="02020503060305020303" pitchFamily="18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989381" y="3641051"/>
            <a:ext cx="21546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latin typeface="Bell MT" panose="02020503060305020303" pitchFamily="18" charset="0"/>
              </a:rPr>
              <a:t>Síntesis Convergente</a:t>
            </a:r>
            <a:endParaRPr lang="es-CO" sz="1600" b="1" dirty="0">
              <a:latin typeface="Bell MT" panose="02020503060305020303" pitchFamily="18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09152" y="4844680"/>
            <a:ext cx="44038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>
                <a:latin typeface="Bell MT" panose="02020503060305020303" pitchFamily="18" charset="0"/>
              </a:rPr>
              <a:t>Alonso G </a:t>
            </a:r>
            <a:r>
              <a:rPr lang="es-MX" sz="1000" i="1" dirty="0" err="1" smtClean="0">
                <a:latin typeface="Bell MT" panose="02020503060305020303" pitchFamily="18" charset="0"/>
              </a:rPr>
              <a:t>et.al</a:t>
            </a:r>
            <a:r>
              <a:rPr lang="es-MX" sz="1000" dirty="0" smtClean="0">
                <a:latin typeface="Bell MT" panose="02020503060305020303" pitchFamily="18" charset="0"/>
              </a:rPr>
              <a:t>. Encuentros multidisciplinares. 2016</a:t>
            </a:r>
            <a:endParaRPr lang="es-CO" sz="1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27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c620e89f76_0_50"/>
          <p:cNvSpPr txBox="1">
            <a:spLocks noGrp="1"/>
          </p:cNvSpPr>
          <p:nvPr>
            <p:ph type="ctrTitle"/>
          </p:nvPr>
        </p:nvSpPr>
        <p:spPr>
          <a:xfrm>
            <a:off x="0" y="648579"/>
            <a:ext cx="6223200" cy="588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s-MX" sz="1800" b="1" dirty="0" smtClean="0">
                <a:solidFill>
                  <a:srgbClr val="000000"/>
                </a:solidFill>
                <a:latin typeface="Bell MT" panose="02020503060305020303" pitchFamily="18" charset="0"/>
              </a:rPr>
              <a:t>2. Dendrímeros</a:t>
            </a:r>
            <a:endParaRPr sz="1800" b="1" dirty="0">
              <a:solidFill>
                <a:srgbClr val="000000"/>
              </a:solidFill>
              <a:latin typeface="Bell MT" panose="02020503060305020303" pitchFamily="18" charset="0"/>
            </a:endParaRPr>
          </a:p>
        </p:txBody>
      </p:sp>
      <p:sp>
        <p:nvSpPr>
          <p:cNvPr id="438" name="Google Shape;438;gc620e89f76_0_5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7126637"/>
              </p:ext>
            </p:extLst>
          </p:nvPr>
        </p:nvGraphicFramePr>
        <p:xfrm>
          <a:off x="6223000" y="1608138"/>
          <a:ext cx="2193925" cy="197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CS ChemDraw Drawing" r:id="rId4" imgW="3517221" imgH="3206003" progId="ChemDraw.Document.6.0">
                  <p:embed/>
                </p:oleObj>
              </mc:Choice>
              <mc:Fallback>
                <p:oleObj name="CS ChemDraw Drawing" r:id="rId4" imgW="3517221" imgH="3206003" progId="ChemDraw.Document.6.0">
                  <p:embed/>
                  <p:pic>
                    <p:nvPicPr>
                      <p:cNvPr id="4" name="Obje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3000" y="1608138"/>
                        <a:ext cx="2193925" cy="1970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2158044"/>
              </p:ext>
            </p:extLst>
          </p:nvPr>
        </p:nvGraphicFramePr>
        <p:xfrm>
          <a:off x="536903" y="1461641"/>
          <a:ext cx="2266950" cy="225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0" name="CS ChemDraw Drawing" r:id="rId6" imgW="3794287" imgH="3803481" progId="ChemDraw.Document.6.0">
                  <p:embed/>
                </p:oleObj>
              </mc:Choice>
              <mc:Fallback>
                <p:oleObj name="CS ChemDraw Drawing" r:id="rId6" imgW="3794287" imgH="3803481" progId="ChemDraw.Document.6.0">
                  <p:embed/>
                  <p:pic>
                    <p:nvPicPr>
                      <p:cNvPr id="8" name="Objeto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903" y="1461641"/>
                        <a:ext cx="2266950" cy="22590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ángulo 9"/>
          <p:cNvSpPr/>
          <p:nvPr/>
        </p:nvSpPr>
        <p:spPr>
          <a:xfrm>
            <a:off x="6519284" y="3788185"/>
            <a:ext cx="18950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>
                <a:latin typeface="Bell MT" panose="02020503060305020303" pitchFamily="18" charset="0"/>
                <a:ea typeface="Times New Roman" panose="02020603050405020304" pitchFamily="18" charset="0"/>
              </a:rPr>
              <a:t>Calix</a:t>
            </a:r>
            <a:r>
              <a:rPr lang="es-ES" dirty="0" smtClean="0">
                <a:latin typeface="Bell MT" panose="02020503060305020303" pitchFamily="18" charset="0"/>
                <a:ea typeface="Times New Roman" panose="02020603050405020304" pitchFamily="18" charset="0"/>
              </a:rPr>
              <a:t>[4]resorcinareno </a:t>
            </a:r>
            <a:endParaRPr lang="es-CO" dirty="0">
              <a:latin typeface="Bell MT" panose="02020503060305020303" pitchFamily="18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042642" y="3788185"/>
            <a:ext cx="12554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>
                <a:latin typeface="Bell MT" panose="02020503060305020303" pitchFamily="18" charset="0"/>
                <a:ea typeface="Times New Roman" panose="02020603050405020304" pitchFamily="18" charset="0"/>
              </a:rPr>
              <a:t>Calix</a:t>
            </a:r>
            <a:r>
              <a:rPr lang="es-ES" dirty="0" smtClean="0">
                <a:latin typeface="Bell MT" panose="02020503060305020303" pitchFamily="18" charset="0"/>
                <a:ea typeface="Times New Roman" panose="02020603050405020304" pitchFamily="18" charset="0"/>
              </a:rPr>
              <a:t>[4]areno</a:t>
            </a:r>
            <a:endParaRPr lang="es-CO" dirty="0">
              <a:latin typeface="Bell MT" panose="02020503060305020303" pitchFamily="18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7748568" y="1683129"/>
            <a:ext cx="111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 smtClean="0">
                <a:solidFill>
                  <a:srgbClr val="FF0000"/>
                </a:solidFill>
                <a:latin typeface="Bell MT" panose="02020503060305020303" pitchFamily="18" charset="0"/>
              </a:rPr>
              <a:t>Resorcinol</a:t>
            </a:r>
            <a:endParaRPr lang="es-CO" b="1" dirty="0">
              <a:solidFill>
                <a:srgbClr val="FF0000"/>
              </a:solidFill>
              <a:latin typeface="Bell MT" panose="02020503060305020303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954370" y="1742427"/>
            <a:ext cx="8489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0070C0"/>
                </a:solidFill>
                <a:latin typeface="Bell MT" panose="02020503060305020303" pitchFamily="18" charset="0"/>
              </a:rPr>
              <a:t>Fenol</a:t>
            </a:r>
            <a:endParaRPr lang="es-CO" b="1" dirty="0">
              <a:solidFill>
                <a:srgbClr val="0070C0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26124" y="4834759"/>
            <a:ext cx="34368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>
                <a:latin typeface="Bell MT" panose="02020503060305020303" pitchFamily="18" charset="0"/>
              </a:rPr>
              <a:t>Español S. </a:t>
            </a:r>
            <a:r>
              <a:rPr lang="es-MX" sz="1000" dirty="0" err="1" smtClean="0">
                <a:latin typeface="Bell MT" panose="02020503060305020303" pitchFamily="18" charset="0"/>
              </a:rPr>
              <a:t>Biomolecules</a:t>
            </a:r>
            <a:r>
              <a:rPr lang="es-MX" sz="1000" dirty="0" smtClean="0">
                <a:latin typeface="Bell MT" panose="02020503060305020303" pitchFamily="18" charset="0"/>
              </a:rPr>
              <a:t>. 2019</a:t>
            </a:r>
            <a:endParaRPr lang="es-CO" sz="1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c620e89f76_0_50"/>
          <p:cNvSpPr txBox="1">
            <a:spLocks noGrp="1"/>
          </p:cNvSpPr>
          <p:nvPr>
            <p:ph type="ctrTitle"/>
          </p:nvPr>
        </p:nvSpPr>
        <p:spPr>
          <a:xfrm>
            <a:off x="0" y="648579"/>
            <a:ext cx="1860331" cy="588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s-MX" sz="1800" b="1" dirty="0" smtClean="0">
                <a:solidFill>
                  <a:srgbClr val="000000"/>
                </a:solidFill>
                <a:latin typeface="Bell MT" panose="02020503060305020303" pitchFamily="18" charset="0"/>
              </a:rPr>
              <a:t>2. Dendrímeros</a:t>
            </a:r>
            <a:endParaRPr sz="1800" b="1" dirty="0">
              <a:solidFill>
                <a:srgbClr val="000000"/>
              </a:solidFill>
              <a:latin typeface="Bell MT" panose="02020503060305020303" pitchFamily="18" charset="0"/>
            </a:endParaRPr>
          </a:p>
        </p:txBody>
      </p:sp>
      <p:sp>
        <p:nvSpPr>
          <p:cNvPr id="438" name="Google Shape;438;gc620e89f76_0_5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sp>
        <p:nvSpPr>
          <p:cNvPr id="10" name="Rectángulo 9"/>
          <p:cNvSpPr/>
          <p:nvPr/>
        </p:nvSpPr>
        <p:spPr>
          <a:xfrm>
            <a:off x="6519284" y="3788185"/>
            <a:ext cx="18950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>
                <a:latin typeface="Bell MT" panose="02020503060305020303" pitchFamily="18" charset="0"/>
                <a:ea typeface="Times New Roman" panose="02020603050405020304" pitchFamily="18" charset="0"/>
              </a:rPr>
              <a:t>Calix</a:t>
            </a:r>
            <a:r>
              <a:rPr lang="es-ES" dirty="0" smtClean="0">
                <a:latin typeface="Bell MT" panose="02020503060305020303" pitchFamily="18" charset="0"/>
                <a:ea typeface="Times New Roman" panose="02020603050405020304" pitchFamily="18" charset="0"/>
              </a:rPr>
              <a:t>[4]resorcinareno </a:t>
            </a:r>
            <a:endParaRPr lang="es-CO" dirty="0">
              <a:latin typeface="Bell MT" panose="02020503060305020303" pitchFamily="18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042642" y="3788185"/>
            <a:ext cx="12554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>
                <a:latin typeface="Bell MT" panose="02020503060305020303" pitchFamily="18" charset="0"/>
                <a:ea typeface="Times New Roman" panose="02020603050405020304" pitchFamily="18" charset="0"/>
              </a:rPr>
              <a:t>Calix</a:t>
            </a:r>
            <a:r>
              <a:rPr lang="es-ES" dirty="0" smtClean="0">
                <a:latin typeface="Bell MT" panose="02020503060305020303" pitchFamily="18" charset="0"/>
                <a:ea typeface="Times New Roman" panose="02020603050405020304" pitchFamily="18" charset="0"/>
              </a:rPr>
              <a:t>[4]areno</a:t>
            </a:r>
            <a:endParaRPr lang="es-CO" dirty="0">
              <a:latin typeface="Bell MT" panose="02020503060305020303" pitchFamily="18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7748568" y="1683129"/>
            <a:ext cx="111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 smtClean="0">
                <a:solidFill>
                  <a:srgbClr val="FF0000"/>
                </a:solidFill>
                <a:latin typeface="Bell MT" panose="02020503060305020303" pitchFamily="18" charset="0"/>
              </a:rPr>
              <a:t>Resorcinol</a:t>
            </a:r>
            <a:endParaRPr lang="es-CO" b="1" dirty="0">
              <a:solidFill>
                <a:srgbClr val="FF0000"/>
              </a:solidFill>
              <a:latin typeface="Bell MT" panose="02020503060305020303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954370" y="1742427"/>
            <a:ext cx="8489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0070C0"/>
                </a:solidFill>
                <a:latin typeface="Bell MT" panose="02020503060305020303" pitchFamily="18" charset="0"/>
              </a:rPr>
              <a:t>Fenol</a:t>
            </a:r>
            <a:endParaRPr lang="es-CO" b="1" dirty="0">
              <a:solidFill>
                <a:srgbClr val="0070C0"/>
              </a:solidFill>
              <a:latin typeface="Bell MT" panose="02020503060305020303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192654" y="767602"/>
            <a:ext cx="2585007" cy="364709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15000"/>
              </a:lnSpc>
            </a:pPr>
            <a:r>
              <a:rPr lang="es-ES" dirty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  <a:ea typeface="Times New Roman" panose="02020603050405020304" pitchFamily="18" charset="0"/>
              </a:rPr>
              <a:t> </a:t>
            </a:r>
            <a:r>
              <a:rPr lang="es-ES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  <a:ea typeface="Times New Roman" panose="02020603050405020304" pitchFamily="18" charset="0"/>
              </a:rPr>
              <a:t>      Péptidos</a:t>
            </a:r>
          </a:p>
          <a:p>
            <a:pPr lvl="0">
              <a:lnSpc>
                <a:spcPct val="115000"/>
              </a:lnSpc>
            </a:pPr>
            <a:endParaRPr lang="es-CO" dirty="0" smtClean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  <a:ea typeface="Arial" panose="020B0604020202020204" pitchFamily="34" charset="0"/>
            </a:endParaRPr>
          </a:p>
          <a:p>
            <a:pPr lvl="0">
              <a:lnSpc>
                <a:spcPct val="115000"/>
              </a:lnSpc>
            </a:pPr>
            <a:r>
              <a:rPr lang="es-ES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  <a:ea typeface="Times New Roman" panose="02020603050405020304" pitchFamily="18" charset="0"/>
              </a:rPr>
              <a:t>       Lípidos </a:t>
            </a:r>
            <a:endParaRPr lang="es-ES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  <a:ea typeface="Arial" panose="020B0604020202020204" pitchFamily="34" charset="0"/>
            </a:endParaRPr>
          </a:p>
          <a:p>
            <a:pPr lvl="0">
              <a:lnSpc>
                <a:spcPct val="115000"/>
              </a:lnSpc>
            </a:pP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  <a:ea typeface="Arial" panose="020B0604020202020204" pitchFamily="34" charset="0"/>
            </a:endParaRPr>
          </a:p>
          <a:p>
            <a:pPr lvl="0">
              <a:lnSpc>
                <a:spcPct val="115000"/>
              </a:lnSpc>
            </a:pPr>
            <a:r>
              <a:rPr lang="es-ES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  <a:ea typeface="Times New Roman" panose="02020603050405020304" pitchFamily="18" charset="0"/>
              </a:rPr>
              <a:t>       Carbohidratos</a:t>
            </a:r>
            <a:endParaRPr lang="es-ES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  <a:ea typeface="Arial" panose="020B0604020202020204" pitchFamily="34" charset="0"/>
            </a:endParaRPr>
          </a:p>
          <a:p>
            <a:pPr lvl="0">
              <a:lnSpc>
                <a:spcPct val="115000"/>
              </a:lnSpc>
            </a:pP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  <a:ea typeface="Arial" panose="020B0604020202020204" pitchFamily="34" charset="0"/>
            </a:endParaRPr>
          </a:p>
          <a:p>
            <a:pPr lvl="0">
              <a:lnSpc>
                <a:spcPct val="115000"/>
              </a:lnSpc>
            </a:pPr>
            <a:r>
              <a:rPr lang="es-ES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  <a:ea typeface="Times New Roman" panose="02020603050405020304" pitchFamily="18" charset="0"/>
              </a:rPr>
              <a:t>       Antibióticos</a:t>
            </a:r>
          </a:p>
          <a:p>
            <a:pPr lvl="0">
              <a:lnSpc>
                <a:spcPct val="115000"/>
              </a:lnSpc>
            </a:pP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  <a:ea typeface="Arial" panose="020B0604020202020204" pitchFamily="34" charset="0"/>
            </a:endParaRPr>
          </a:p>
          <a:p>
            <a:r>
              <a:rPr lang="es-ES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  <a:ea typeface="Times New Roman" panose="02020603050405020304" pitchFamily="18" charset="0"/>
              </a:rPr>
              <a:t>       Metales</a:t>
            </a:r>
          </a:p>
          <a:p>
            <a:pPr lvl="0">
              <a:lnSpc>
                <a:spcPct val="115000"/>
              </a:lnSpc>
            </a:pP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  <a:ea typeface="Arial" panose="020B0604020202020204" pitchFamily="34" charset="0"/>
            </a:endParaRPr>
          </a:p>
          <a:p>
            <a:pPr lvl="0">
              <a:lnSpc>
                <a:spcPct val="115000"/>
              </a:lnSpc>
            </a:pPr>
            <a:r>
              <a:rPr lang="es-ES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  <a:ea typeface="Times New Roman" panose="02020603050405020304" pitchFamily="18" charset="0"/>
              </a:rPr>
              <a:t>       Polímeros </a:t>
            </a:r>
            <a:r>
              <a:rPr lang="es-ES" dirty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  <a:ea typeface="Times New Roman" panose="02020603050405020304" pitchFamily="18" charset="0"/>
              </a:rPr>
              <a:t>orgánicos</a:t>
            </a: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  <a:ea typeface="Arial" panose="020B0604020202020204" pitchFamily="34" charset="0"/>
            </a:endParaRPr>
          </a:p>
          <a:p>
            <a:endParaRPr lang="es-CO" dirty="0">
              <a:solidFill>
                <a:srgbClr val="0070C0"/>
              </a:solidFill>
              <a:latin typeface="Bell MT" panose="02020503060305020303" pitchFamily="18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/>
          <a:srcRect l="30463" t="40439" r="53244" b="19099"/>
          <a:stretch/>
        </p:blipFill>
        <p:spPr>
          <a:xfrm>
            <a:off x="5211092" y="1366448"/>
            <a:ext cx="337038" cy="47056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5"/>
          <a:srcRect l="52557" t="41494" r="11277" b="35897"/>
          <a:stretch/>
        </p:blipFill>
        <p:spPr>
          <a:xfrm>
            <a:off x="4792761" y="1896316"/>
            <a:ext cx="914356" cy="321368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6"/>
          <a:srcRect l="46406" t="60044" r="36072" b="11140"/>
          <a:stretch/>
        </p:blipFill>
        <p:spPr>
          <a:xfrm>
            <a:off x="5193164" y="2353804"/>
            <a:ext cx="512267" cy="473652"/>
          </a:xfrm>
          <a:prstGeom prst="rect">
            <a:avLst/>
          </a:prstGeom>
        </p:spPr>
      </p:pic>
      <p:pic>
        <p:nvPicPr>
          <p:cNvPr id="15375" name="Picture 15" descr="Polímeros orgánicos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46525" r="59185" b="2875"/>
          <a:stretch/>
        </p:blipFill>
        <p:spPr bwMode="auto">
          <a:xfrm>
            <a:off x="5097815" y="3559495"/>
            <a:ext cx="578419" cy="32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9" name="Picture 19" descr="Cobre mineral aislado cuprum. símbolo químico de la salud de la píldora de  la gota. | Vector Premium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75" t="18951" r="18860" b="20700"/>
          <a:stretch/>
        </p:blipFill>
        <p:spPr bwMode="auto">
          <a:xfrm>
            <a:off x="5216757" y="2883591"/>
            <a:ext cx="340537" cy="33598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1" name="Picture 21" descr="Niveles de organización de las proteínas. Flashcards | Quizlet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4825" y="832784"/>
            <a:ext cx="780605" cy="446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adroTexto 16"/>
          <p:cNvSpPr txBox="1"/>
          <p:nvPr/>
        </p:nvSpPr>
        <p:spPr>
          <a:xfrm>
            <a:off x="126124" y="4834759"/>
            <a:ext cx="34368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>
                <a:latin typeface="Bell MT" panose="02020503060305020303" pitchFamily="18" charset="0"/>
              </a:rPr>
              <a:t>Español S. </a:t>
            </a:r>
            <a:r>
              <a:rPr lang="es-MX" sz="1000" dirty="0" err="1" smtClean="0">
                <a:latin typeface="Bell MT" panose="02020503060305020303" pitchFamily="18" charset="0"/>
              </a:rPr>
              <a:t>Biomolecules</a:t>
            </a:r>
            <a:r>
              <a:rPr lang="es-MX" sz="1000" dirty="0" smtClean="0">
                <a:latin typeface="Bell MT" panose="02020503060305020303" pitchFamily="18" charset="0"/>
              </a:rPr>
              <a:t>. 2019</a:t>
            </a:r>
            <a:endParaRPr lang="es-CO" sz="1000" dirty="0">
              <a:latin typeface="Bell MT" panose="02020503060305020303" pitchFamily="18" charset="0"/>
            </a:endParaRPr>
          </a:p>
        </p:txBody>
      </p:sp>
      <p:graphicFrame>
        <p:nvGraphicFramePr>
          <p:cNvPr id="18" name="Objeto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4439977"/>
              </p:ext>
            </p:extLst>
          </p:nvPr>
        </p:nvGraphicFramePr>
        <p:xfrm>
          <a:off x="6223000" y="1608138"/>
          <a:ext cx="2193925" cy="197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5" name="CS ChemDraw Drawing" r:id="rId10" imgW="3517221" imgH="3206003" progId="ChemDraw.Document.6.0">
                  <p:embed/>
                </p:oleObj>
              </mc:Choice>
              <mc:Fallback>
                <p:oleObj name="CS ChemDraw Drawing" r:id="rId10" imgW="3517221" imgH="3206003" progId="ChemDraw.Document.6.0">
                  <p:embed/>
                  <p:pic>
                    <p:nvPicPr>
                      <p:cNvPr id="4" name="Obje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3000" y="1608138"/>
                        <a:ext cx="2193925" cy="1970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to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9358033"/>
              </p:ext>
            </p:extLst>
          </p:nvPr>
        </p:nvGraphicFramePr>
        <p:xfrm>
          <a:off x="536903" y="1461641"/>
          <a:ext cx="2266950" cy="225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6" name="CS ChemDraw Drawing" r:id="rId12" imgW="3794287" imgH="3803481" progId="ChemDraw.Document.6.0">
                  <p:embed/>
                </p:oleObj>
              </mc:Choice>
              <mc:Fallback>
                <p:oleObj name="CS ChemDraw Drawing" r:id="rId12" imgW="3794287" imgH="3803481" progId="ChemDraw.Document.6.0">
                  <p:embed/>
                  <p:pic>
                    <p:nvPicPr>
                      <p:cNvPr id="8" name="Objeto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903" y="1461641"/>
                        <a:ext cx="2266950" cy="22590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815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idx="1"/>
          </p:nvPr>
        </p:nvSpPr>
        <p:spPr>
          <a:xfrm>
            <a:off x="582845" y="2112578"/>
            <a:ext cx="7973939" cy="1828801"/>
          </a:xfrm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 marL="596900" lvl="1" indent="0" algn="ctr">
              <a:buNone/>
            </a:pPr>
            <a:r>
              <a:rPr lang="es-MX" sz="2000" dirty="0" smtClean="0">
                <a:latin typeface="Bell MT" panose="02020503060305020303" pitchFamily="18" charset="0"/>
              </a:rPr>
              <a:t>¿Cuáles </a:t>
            </a:r>
            <a:r>
              <a:rPr lang="es-MX" sz="2000" dirty="0">
                <a:latin typeface="Bell MT" panose="02020503060305020303" pitchFamily="18" charset="0"/>
              </a:rPr>
              <a:t>grupos funcionales han sido empleados para modificar </a:t>
            </a:r>
            <a:r>
              <a:rPr lang="es-MX" sz="2000" dirty="0" err="1">
                <a:latin typeface="Bell MT" panose="02020503060305020303" pitchFamily="18" charset="0"/>
              </a:rPr>
              <a:t>calixarenos</a:t>
            </a:r>
            <a:r>
              <a:rPr lang="es-MX" sz="2000" dirty="0">
                <a:latin typeface="Bell MT" panose="02020503060305020303" pitchFamily="18" charset="0"/>
              </a:rPr>
              <a:t> y/o </a:t>
            </a:r>
            <a:r>
              <a:rPr lang="es-MX" sz="2000" dirty="0" err="1">
                <a:latin typeface="Bell MT" panose="02020503060305020303" pitchFamily="18" charset="0"/>
              </a:rPr>
              <a:t>resorcinarenos</a:t>
            </a:r>
            <a:r>
              <a:rPr lang="es-MX" sz="2000" dirty="0">
                <a:latin typeface="Bell MT" panose="02020503060305020303" pitchFamily="18" charset="0"/>
              </a:rPr>
              <a:t> formando dendrímeros con actividad antimicrobiana y/o anticancerígena?</a:t>
            </a:r>
            <a:endParaRPr lang="es-CO" sz="1200" dirty="0">
              <a:latin typeface="Bell MT" panose="02020503060305020303" pitchFamily="18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559539" y="1017671"/>
            <a:ext cx="6232500" cy="528600"/>
          </a:xfrm>
        </p:spPr>
        <p:txBody>
          <a:bodyPr/>
          <a:lstStyle/>
          <a:p>
            <a:r>
              <a:rPr lang="es-MX" smtClean="0"/>
              <a:t>Pregunta de investigación 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16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620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idx="1"/>
          </p:nvPr>
        </p:nvSpPr>
        <p:spPr>
          <a:xfrm>
            <a:off x="-273270" y="980498"/>
            <a:ext cx="9249103" cy="3255300"/>
          </a:xfrm>
        </p:spPr>
        <p:txBody>
          <a:bodyPr/>
          <a:lstStyle/>
          <a:p>
            <a:pPr marL="596900" lvl="1" indent="0" algn="just">
              <a:buNone/>
            </a:pPr>
            <a:r>
              <a:rPr lang="es-ES" sz="1400" b="1" dirty="0" smtClean="0">
                <a:latin typeface="Bell MT" panose="02020503060305020303" pitchFamily="18" charset="0"/>
              </a:rPr>
              <a:t>Objetivo General</a:t>
            </a:r>
          </a:p>
          <a:p>
            <a:pPr marL="596900" lvl="1" indent="0" algn="just">
              <a:buNone/>
            </a:pPr>
            <a:r>
              <a:rPr lang="es-MX" sz="1400" dirty="0">
                <a:latin typeface="Bell MT" panose="02020503060305020303" pitchFamily="18" charset="0"/>
              </a:rPr>
              <a:t>Establecer el estado del arte sobre la actividad antimicrobiana de dendrímeros que contengan como núcleo bases </a:t>
            </a:r>
            <a:r>
              <a:rPr lang="es-MX" sz="1400" dirty="0" err="1">
                <a:latin typeface="Bell MT" panose="02020503060305020303" pitchFamily="18" charset="0"/>
              </a:rPr>
              <a:t>polihidroxiladas</a:t>
            </a:r>
            <a:r>
              <a:rPr lang="es-MX" sz="1400" dirty="0">
                <a:latin typeface="Bell MT" panose="02020503060305020303" pitchFamily="18" charset="0"/>
              </a:rPr>
              <a:t> del tipo </a:t>
            </a:r>
            <a:r>
              <a:rPr lang="es-MX" sz="1400" dirty="0" err="1">
                <a:latin typeface="Bell MT" panose="02020503060305020303" pitchFamily="18" charset="0"/>
              </a:rPr>
              <a:t>calixareno</a:t>
            </a:r>
            <a:r>
              <a:rPr lang="es-MX" sz="1400" dirty="0">
                <a:latin typeface="Bell MT" panose="02020503060305020303" pitchFamily="18" charset="0"/>
              </a:rPr>
              <a:t> y resorcinareno.</a:t>
            </a:r>
            <a:endParaRPr lang="es-ES" sz="1400" dirty="0" smtClean="0">
              <a:latin typeface="Bell MT" panose="02020503060305020303" pitchFamily="18" charset="0"/>
            </a:endParaRPr>
          </a:p>
          <a:p>
            <a:pPr marL="596900" lvl="1" indent="0" algn="just">
              <a:buNone/>
            </a:pPr>
            <a:r>
              <a:rPr lang="es-ES" sz="1400" b="1" dirty="0" smtClean="0">
                <a:latin typeface="Bell MT" panose="02020503060305020303" pitchFamily="18" charset="0"/>
              </a:rPr>
              <a:t>Objetivos específicos</a:t>
            </a:r>
          </a:p>
          <a:p>
            <a:pPr marL="596900" lvl="1" indent="0" algn="just">
              <a:buNone/>
            </a:pPr>
            <a:r>
              <a:rPr lang="es-MX" sz="1400" dirty="0" smtClean="0">
                <a:latin typeface="Bell MT" panose="02020503060305020303" pitchFamily="18" charset="0"/>
              </a:rPr>
              <a:t>• Realizar </a:t>
            </a:r>
            <a:r>
              <a:rPr lang="es-MX" sz="1400" dirty="0">
                <a:latin typeface="Bell MT" panose="02020503060305020303" pitchFamily="18" charset="0"/>
              </a:rPr>
              <a:t>una revisión bibliográfica sobre la actividad antibacteriana de dendrímeros basados en </a:t>
            </a:r>
            <a:r>
              <a:rPr lang="es-MX" sz="1400" dirty="0" err="1">
                <a:latin typeface="Bell MT" panose="02020503060305020303" pitchFamily="18" charset="0"/>
              </a:rPr>
              <a:t>calixarenos</a:t>
            </a:r>
            <a:r>
              <a:rPr lang="es-MX" sz="1400" dirty="0">
                <a:latin typeface="Bell MT" panose="02020503060305020303" pitchFamily="18" charset="0"/>
              </a:rPr>
              <a:t> y </a:t>
            </a:r>
            <a:r>
              <a:rPr lang="es-MX" sz="1400" dirty="0" err="1">
                <a:latin typeface="Bell MT" panose="02020503060305020303" pitchFamily="18" charset="0"/>
              </a:rPr>
              <a:t>resorcinarenos</a:t>
            </a:r>
            <a:r>
              <a:rPr lang="es-MX" sz="1400" dirty="0">
                <a:latin typeface="Bell MT" panose="02020503060305020303" pitchFamily="18" charset="0"/>
              </a:rPr>
              <a:t> evaluados frente a cepas de referencia y aislados clínicos.</a:t>
            </a:r>
          </a:p>
          <a:p>
            <a:pPr marL="596900" lvl="1" indent="0" algn="just">
              <a:buNone/>
            </a:pPr>
            <a:r>
              <a:rPr lang="es-MX" sz="1400" dirty="0" smtClean="0">
                <a:latin typeface="Bell MT" panose="02020503060305020303" pitchFamily="18" charset="0"/>
              </a:rPr>
              <a:t>• Recopilar </a:t>
            </a:r>
            <a:r>
              <a:rPr lang="es-MX" sz="1400" dirty="0">
                <a:latin typeface="Bell MT" panose="02020503060305020303" pitchFamily="18" charset="0"/>
              </a:rPr>
              <a:t>estudios centrados en la actividad antifúngica de dendrímeros basados en </a:t>
            </a:r>
            <a:r>
              <a:rPr lang="es-MX" sz="1400" dirty="0" err="1">
                <a:latin typeface="Bell MT" panose="02020503060305020303" pitchFamily="18" charset="0"/>
              </a:rPr>
              <a:t>calixarenos</a:t>
            </a:r>
            <a:r>
              <a:rPr lang="es-MX" sz="1400" dirty="0">
                <a:latin typeface="Bell MT" panose="02020503060305020303" pitchFamily="18" charset="0"/>
              </a:rPr>
              <a:t> y </a:t>
            </a:r>
            <a:r>
              <a:rPr lang="es-MX" sz="1400" dirty="0" err="1">
                <a:latin typeface="Bell MT" panose="02020503060305020303" pitchFamily="18" charset="0"/>
              </a:rPr>
              <a:t>resorcinarenos</a:t>
            </a:r>
            <a:r>
              <a:rPr lang="es-MX" sz="1400" dirty="0">
                <a:latin typeface="Bell MT" panose="02020503060305020303" pitchFamily="18" charset="0"/>
              </a:rPr>
              <a:t>, específicamente frente a cepas de hongos sensibles y resistentes.</a:t>
            </a:r>
          </a:p>
          <a:p>
            <a:pPr marL="596900" lvl="1" indent="0" algn="just">
              <a:buNone/>
            </a:pPr>
            <a:r>
              <a:rPr lang="es-MX" sz="1400" dirty="0" smtClean="0">
                <a:latin typeface="Bell MT" panose="02020503060305020303" pitchFamily="18" charset="0"/>
              </a:rPr>
              <a:t>• Indagar </a:t>
            </a:r>
            <a:r>
              <a:rPr lang="es-MX" sz="1400" dirty="0">
                <a:latin typeface="Bell MT" panose="02020503060305020303" pitchFamily="18" charset="0"/>
              </a:rPr>
              <a:t>sobre otros posibles usos </a:t>
            </a:r>
            <a:r>
              <a:rPr lang="es-MX" sz="1400" dirty="0" err="1">
                <a:latin typeface="Bell MT" panose="02020503060305020303" pitchFamily="18" charset="0"/>
              </a:rPr>
              <a:t>terapeúticos</a:t>
            </a:r>
            <a:r>
              <a:rPr lang="es-MX" sz="1400" dirty="0">
                <a:latin typeface="Bell MT" panose="02020503060305020303" pitchFamily="18" charset="0"/>
              </a:rPr>
              <a:t> (antiviral, anticancerígeno, antiparasitario) de dendrímeros que contengan en su estructura núcleos del tipo </a:t>
            </a:r>
            <a:r>
              <a:rPr lang="es-MX" sz="1400" dirty="0" err="1">
                <a:latin typeface="Bell MT" panose="02020503060305020303" pitchFamily="18" charset="0"/>
              </a:rPr>
              <a:t>calixareno</a:t>
            </a:r>
            <a:r>
              <a:rPr lang="es-MX" sz="1400" dirty="0">
                <a:latin typeface="Bell MT" panose="02020503060305020303" pitchFamily="18" charset="0"/>
              </a:rPr>
              <a:t> y resorcinareno.</a:t>
            </a:r>
          </a:p>
          <a:p>
            <a:pPr marL="596900" lvl="1" indent="0" algn="just">
              <a:buNone/>
            </a:pPr>
            <a:endParaRPr lang="es-MX" sz="1400" b="1" dirty="0">
              <a:latin typeface="Bell MT" panose="02020503060305020303" pitchFamily="18" charset="0"/>
            </a:endParaRPr>
          </a:p>
          <a:p>
            <a:pPr marL="596900" lvl="1" indent="0" algn="just">
              <a:buNone/>
            </a:pPr>
            <a:endParaRPr lang="es-ES" sz="1400" b="1" dirty="0" smtClean="0">
              <a:latin typeface="Bell MT" panose="02020503060305020303" pitchFamily="18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140439" y="578022"/>
            <a:ext cx="6232500" cy="528600"/>
          </a:xfrm>
        </p:spPr>
        <p:txBody>
          <a:bodyPr/>
          <a:lstStyle/>
          <a:p>
            <a:r>
              <a:rPr lang="es-MX" dirty="0" smtClean="0"/>
              <a:t>Objetivos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17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5533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Metodología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18</a:t>
            </a:fld>
            <a:endParaRPr lang="es-CO"/>
          </a:p>
        </p:txBody>
      </p:sp>
      <p:pic>
        <p:nvPicPr>
          <p:cNvPr id="6" name="Imagen 5"/>
          <p:cNvPicPr/>
          <p:nvPr/>
        </p:nvPicPr>
        <p:blipFill rotWithShape="1">
          <a:blip r:embed="rId2"/>
          <a:srcRect l="3445" t="9039" r="1236" b="5512"/>
          <a:stretch/>
        </p:blipFill>
        <p:spPr bwMode="auto">
          <a:xfrm>
            <a:off x="1135718" y="1330421"/>
            <a:ext cx="6305605" cy="29367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Forma libre 14"/>
          <p:cNvSpPr/>
          <p:nvPr/>
        </p:nvSpPr>
        <p:spPr>
          <a:xfrm>
            <a:off x="1166648" y="1860330"/>
            <a:ext cx="2606566" cy="1219201"/>
          </a:xfrm>
          <a:custGeom>
            <a:avLst/>
            <a:gdLst>
              <a:gd name="connsiteX0" fmla="*/ 609600 w 2606566"/>
              <a:gd name="connsiteY0" fmla="*/ 336331 h 1145628"/>
              <a:gd name="connsiteX1" fmla="*/ 609600 w 2606566"/>
              <a:gd name="connsiteY1" fmla="*/ 336331 h 1145628"/>
              <a:gd name="connsiteX2" fmla="*/ 367862 w 2606566"/>
              <a:gd name="connsiteY2" fmla="*/ 357352 h 1145628"/>
              <a:gd name="connsiteX3" fmla="*/ 283780 w 2606566"/>
              <a:gd name="connsiteY3" fmla="*/ 378372 h 1145628"/>
              <a:gd name="connsiteX4" fmla="*/ 241738 w 2606566"/>
              <a:gd name="connsiteY4" fmla="*/ 388883 h 1145628"/>
              <a:gd name="connsiteX5" fmla="*/ 147145 w 2606566"/>
              <a:gd name="connsiteY5" fmla="*/ 441435 h 1145628"/>
              <a:gd name="connsiteX6" fmla="*/ 115614 w 2606566"/>
              <a:gd name="connsiteY6" fmla="*/ 472966 h 1145628"/>
              <a:gd name="connsiteX7" fmla="*/ 84083 w 2606566"/>
              <a:gd name="connsiteY7" fmla="*/ 483476 h 1145628"/>
              <a:gd name="connsiteX8" fmla="*/ 63062 w 2606566"/>
              <a:gd name="connsiteY8" fmla="*/ 515007 h 1145628"/>
              <a:gd name="connsiteX9" fmla="*/ 31531 w 2606566"/>
              <a:gd name="connsiteY9" fmla="*/ 546538 h 1145628"/>
              <a:gd name="connsiteX10" fmla="*/ 21021 w 2606566"/>
              <a:gd name="connsiteY10" fmla="*/ 588579 h 1145628"/>
              <a:gd name="connsiteX11" fmla="*/ 0 w 2606566"/>
              <a:gd name="connsiteY11" fmla="*/ 651641 h 1145628"/>
              <a:gd name="connsiteX12" fmla="*/ 10511 w 2606566"/>
              <a:gd name="connsiteY12" fmla="*/ 798786 h 1145628"/>
              <a:gd name="connsiteX13" fmla="*/ 42042 w 2606566"/>
              <a:gd name="connsiteY13" fmla="*/ 830317 h 1145628"/>
              <a:gd name="connsiteX14" fmla="*/ 105104 w 2606566"/>
              <a:gd name="connsiteY14" fmla="*/ 861848 h 1145628"/>
              <a:gd name="connsiteX15" fmla="*/ 136635 w 2606566"/>
              <a:gd name="connsiteY15" fmla="*/ 893379 h 1145628"/>
              <a:gd name="connsiteX16" fmla="*/ 210207 w 2606566"/>
              <a:gd name="connsiteY16" fmla="*/ 914400 h 1145628"/>
              <a:gd name="connsiteX17" fmla="*/ 346842 w 2606566"/>
              <a:gd name="connsiteY17" fmla="*/ 935421 h 1145628"/>
              <a:gd name="connsiteX18" fmla="*/ 493986 w 2606566"/>
              <a:gd name="connsiteY18" fmla="*/ 924910 h 1145628"/>
              <a:gd name="connsiteX19" fmla="*/ 536028 w 2606566"/>
              <a:gd name="connsiteY19" fmla="*/ 914400 h 1145628"/>
              <a:gd name="connsiteX20" fmla="*/ 609600 w 2606566"/>
              <a:gd name="connsiteY20" fmla="*/ 903890 h 1145628"/>
              <a:gd name="connsiteX21" fmla="*/ 672662 w 2606566"/>
              <a:gd name="connsiteY21" fmla="*/ 893379 h 1145628"/>
              <a:gd name="connsiteX22" fmla="*/ 756745 w 2606566"/>
              <a:gd name="connsiteY22" fmla="*/ 882869 h 1145628"/>
              <a:gd name="connsiteX23" fmla="*/ 819807 w 2606566"/>
              <a:gd name="connsiteY23" fmla="*/ 872359 h 1145628"/>
              <a:gd name="connsiteX24" fmla="*/ 893380 w 2606566"/>
              <a:gd name="connsiteY24" fmla="*/ 861848 h 1145628"/>
              <a:gd name="connsiteX25" fmla="*/ 977462 w 2606566"/>
              <a:gd name="connsiteY25" fmla="*/ 851338 h 1145628"/>
              <a:gd name="connsiteX26" fmla="*/ 1124607 w 2606566"/>
              <a:gd name="connsiteY26" fmla="*/ 819807 h 1145628"/>
              <a:gd name="connsiteX27" fmla="*/ 1156138 w 2606566"/>
              <a:gd name="connsiteY27" fmla="*/ 809297 h 1145628"/>
              <a:gd name="connsiteX28" fmla="*/ 1397876 w 2606566"/>
              <a:gd name="connsiteY28" fmla="*/ 819807 h 1145628"/>
              <a:gd name="connsiteX29" fmla="*/ 1418897 w 2606566"/>
              <a:gd name="connsiteY29" fmla="*/ 851338 h 1145628"/>
              <a:gd name="connsiteX30" fmla="*/ 1460938 w 2606566"/>
              <a:gd name="connsiteY30" fmla="*/ 914400 h 1145628"/>
              <a:gd name="connsiteX31" fmla="*/ 1471449 w 2606566"/>
              <a:gd name="connsiteY31" fmla="*/ 945931 h 1145628"/>
              <a:gd name="connsiteX32" fmla="*/ 1513490 w 2606566"/>
              <a:gd name="connsiteY32" fmla="*/ 1008993 h 1145628"/>
              <a:gd name="connsiteX33" fmla="*/ 1524000 w 2606566"/>
              <a:gd name="connsiteY33" fmla="*/ 1040524 h 1145628"/>
              <a:gd name="connsiteX34" fmla="*/ 1545021 w 2606566"/>
              <a:gd name="connsiteY34" fmla="*/ 1072055 h 1145628"/>
              <a:gd name="connsiteX35" fmla="*/ 1545021 w 2606566"/>
              <a:gd name="connsiteY35" fmla="*/ 1145628 h 1145628"/>
              <a:gd name="connsiteX36" fmla="*/ 1545021 w 2606566"/>
              <a:gd name="connsiteY36" fmla="*/ 1145628 h 1145628"/>
              <a:gd name="connsiteX37" fmla="*/ 1975945 w 2606566"/>
              <a:gd name="connsiteY37" fmla="*/ 840828 h 1145628"/>
              <a:gd name="connsiteX38" fmla="*/ 2459421 w 2606566"/>
              <a:gd name="connsiteY38" fmla="*/ 956441 h 1145628"/>
              <a:gd name="connsiteX39" fmla="*/ 2606566 w 2606566"/>
              <a:gd name="connsiteY39" fmla="*/ 504497 h 1145628"/>
              <a:gd name="connsiteX40" fmla="*/ 2385849 w 2606566"/>
              <a:gd name="connsiteY40" fmla="*/ 84083 h 1145628"/>
              <a:gd name="connsiteX41" fmla="*/ 1828800 w 2606566"/>
              <a:gd name="connsiteY41" fmla="*/ 0 h 1145628"/>
              <a:gd name="connsiteX42" fmla="*/ 609600 w 2606566"/>
              <a:gd name="connsiteY42" fmla="*/ 336331 h 1145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606566" h="1145628">
                <a:moveTo>
                  <a:pt x="609600" y="336331"/>
                </a:moveTo>
                <a:lnTo>
                  <a:pt x="609600" y="336331"/>
                </a:lnTo>
                <a:cubicBezTo>
                  <a:pt x="569156" y="339220"/>
                  <a:pt x="422071" y="347786"/>
                  <a:pt x="367862" y="357352"/>
                </a:cubicBezTo>
                <a:cubicBezTo>
                  <a:pt x="339412" y="362373"/>
                  <a:pt x="311807" y="371365"/>
                  <a:pt x="283780" y="378372"/>
                </a:cubicBezTo>
                <a:lnTo>
                  <a:pt x="241738" y="388883"/>
                </a:lnTo>
                <a:cubicBezTo>
                  <a:pt x="169458" y="437069"/>
                  <a:pt x="202643" y="422934"/>
                  <a:pt x="147145" y="441435"/>
                </a:cubicBezTo>
                <a:cubicBezTo>
                  <a:pt x="136635" y="451945"/>
                  <a:pt x="127982" y="464721"/>
                  <a:pt x="115614" y="472966"/>
                </a:cubicBezTo>
                <a:cubicBezTo>
                  <a:pt x="106396" y="479111"/>
                  <a:pt x="92734" y="476555"/>
                  <a:pt x="84083" y="483476"/>
                </a:cubicBezTo>
                <a:cubicBezTo>
                  <a:pt x="74219" y="491367"/>
                  <a:pt x="71149" y="505303"/>
                  <a:pt x="63062" y="515007"/>
                </a:cubicBezTo>
                <a:cubicBezTo>
                  <a:pt x="53546" y="526426"/>
                  <a:pt x="42041" y="536028"/>
                  <a:pt x="31531" y="546538"/>
                </a:cubicBezTo>
                <a:cubicBezTo>
                  <a:pt x="28028" y="560552"/>
                  <a:pt x="25172" y="574743"/>
                  <a:pt x="21021" y="588579"/>
                </a:cubicBezTo>
                <a:cubicBezTo>
                  <a:pt x="14654" y="609802"/>
                  <a:pt x="0" y="651641"/>
                  <a:pt x="0" y="651641"/>
                </a:cubicBezTo>
                <a:cubicBezTo>
                  <a:pt x="3504" y="700689"/>
                  <a:pt x="-752" y="750920"/>
                  <a:pt x="10511" y="798786"/>
                </a:cubicBezTo>
                <a:cubicBezTo>
                  <a:pt x="13915" y="813255"/>
                  <a:pt x="30623" y="820801"/>
                  <a:pt x="42042" y="830317"/>
                </a:cubicBezTo>
                <a:cubicBezTo>
                  <a:pt x="69209" y="852956"/>
                  <a:pt x="73502" y="851314"/>
                  <a:pt x="105104" y="861848"/>
                </a:cubicBezTo>
                <a:cubicBezTo>
                  <a:pt x="115614" y="872358"/>
                  <a:pt x="124268" y="885134"/>
                  <a:pt x="136635" y="893379"/>
                </a:cubicBezTo>
                <a:cubicBezTo>
                  <a:pt x="145223" y="899105"/>
                  <a:pt x="205198" y="913398"/>
                  <a:pt x="210207" y="914400"/>
                </a:cubicBezTo>
                <a:cubicBezTo>
                  <a:pt x="246653" y="921689"/>
                  <a:pt x="311520" y="930375"/>
                  <a:pt x="346842" y="935421"/>
                </a:cubicBezTo>
                <a:cubicBezTo>
                  <a:pt x="395890" y="931917"/>
                  <a:pt x="445114" y="930340"/>
                  <a:pt x="493986" y="924910"/>
                </a:cubicBezTo>
                <a:cubicBezTo>
                  <a:pt x="508343" y="923315"/>
                  <a:pt x="521816" y="916984"/>
                  <a:pt x="536028" y="914400"/>
                </a:cubicBezTo>
                <a:cubicBezTo>
                  <a:pt x="560401" y="909969"/>
                  <a:pt x="585115" y="907657"/>
                  <a:pt x="609600" y="903890"/>
                </a:cubicBezTo>
                <a:cubicBezTo>
                  <a:pt x="630663" y="900650"/>
                  <a:pt x="651566" y="896393"/>
                  <a:pt x="672662" y="893379"/>
                </a:cubicBezTo>
                <a:cubicBezTo>
                  <a:pt x="700624" y="889384"/>
                  <a:pt x="728783" y="886863"/>
                  <a:pt x="756745" y="882869"/>
                </a:cubicBezTo>
                <a:cubicBezTo>
                  <a:pt x="777841" y="879855"/>
                  <a:pt x="798744" y="875599"/>
                  <a:pt x="819807" y="872359"/>
                </a:cubicBezTo>
                <a:cubicBezTo>
                  <a:pt x="844292" y="868592"/>
                  <a:pt x="868824" y="865122"/>
                  <a:pt x="893380" y="861848"/>
                </a:cubicBezTo>
                <a:cubicBezTo>
                  <a:pt x="921378" y="858115"/>
                  <a:pt x="949601" y="855982"/>
                  <a:pt x="977462" y="851338"/>
                </a:cubicBezTo>
                <a:cubicBezTo>
                  <a:pt x="1006415" y="846513"/>
                  <a:pt x="1084419" y="831289"/>
                  <a:pt x="1124607" y="819807"/>
                </a:cubicBezTo>
                <a:cubicBezTo>
                  <a:pt x="1135260" y="816763"/>
                  <a:pt x="1145628" y="812800"/>
                  <a:pt x="1156138" y="809297"/>
                </a:cubicBezTo>
                <a:cubicBezTo>
                  <a:pt x="1236717" y="812800"/>
                  <a:pt x="1318234" y="807064"/>
                  <a:pt x="1397876" y="819807"/>
                </a:cubicBezTo>
                <a:cubicBezTo>
                  <a:pt x="1410349" y="821803"/>
                  <a:pt x="1413248" y="840040"/>
                  <a:pt x="1418897" y="851338"/>
                </a:cubicBezTo>
                <a:cubicBezTo>
                  <a:pt x="1449319" y="912182"/>
                  <a:pt x="1401164" y="854626"/>
                  <a:pt x="1460938" y="914400"/>
                </a:cubicBezTo>
                <a:cubicBezTo>
                  <a:pt x="1464442" y="924910"/>
                  <a:pt x="1466069" y="936246"/>
                  <a:pt x="1471449" y="945931"/>
                </a:cubicBezTo>
                <a:cubicBezTo>
                  <a:pt x="1483718" y="968015"/>
                  <a:pt x="1513490" y="1008993"/>
                  <a:pt x="1513490" y="1008993"/>
                </a:cubicBezTo>
                <a:cubicBezTo>
                  <a:pt x="1516993" y="1019503"/>
                  <a:pt x="1519045" y="1030615"/>
                  <a:pt x="1524000" y="1040524"/>
                </a:cubicBezTo>
                <a:cubicBezTo>
                  <a:pt x="1529649" y="1051822"/>
                  <a:pt x="1542544" y="1059668"/>
                  <a:pt x="1545021" y="1072055"/>
                </a:cubicBezTo>
                <a:cubicBezTo>
                  <a:pt x="1549831" y="1096103"/>
                  <a:pt x="1545021" y="1121104"/>
                  <a:pt x="1545021" y="1145628"/>
                </a:cubicBezTo>
                <a:lnTo>
                  <a:pt x="1545021" y="1145628"/>
                </a:lnTo>
                <a:lnTo>
                  <a:pt x="1975945" y="840828"/>
                </a:lnTo>
                <a:lnTo>
                  <a:pt x="2459421" y="956441"/>
                </a:lnTo>
                <a:lnTo>
                  <a:pt x="2606566" y="504497"/>
                </a:lnTo>
                <a:lnTo>
                  <a:pt x="2385849" y="84083"/>
                </a:lnTo>
                <a:lnTo>
                  <a:pt x="1828800" y="0"/>
                </a:lnTo>
                <a:lnTo>
                  <a:pt x="609600" y="3363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6" name="Forma libre 15"/>
          <p:cNvSpPr/>
          <p:nvPr/>
        </p:nvSpPr>
        <p:spPr>
          <a:xfrm>
            <a:off x="1345324" y="1334814"/>
            <a:ext cx="3111062" cy="1019503"/>
          </a:xfrm>
          <a:custGeom>
            <a:avLst/>
            <a:gdLst>
              <a:gd name="connsiteX0" fmla="*/ 2837793 w 3111062"/>
              <a:gd name="connsiteY0" fmla="*/ 0 h 1019503"/>
              <a:gd name="connsiteX1" fmla="*/ 0 w 3111062"/>
              <a:gd name="connsiteY1" fmla="*/ 73572 h 1019503"/>
              <a:gd name="connsiteX2" fmla="*/ 651642 w 3111062"/>
              <a:gd name="connsiteY2" fmla="*/ 567558 h 1019503"/>
              <a:gd name="connsiteX3" fmla="*/ 1692166 w 3111062"/>
              <a:gd name="connsiteY3" fmla="*/ 399393 h 1019503"/>
              <a:gd name="connsiteX4" fmla="*/ 1744717 w 3111062"/>
              <a:gd name="connsiteY4" fmla="*/ 536027 h 1019503"/>
              <a:gd name="connsiteX5" fmla="*/ 2228193 w 3111062"/>
              <a:gd name="connsiteY5" fmla="*/ 599089 h 1019503"/>
              <a:gd name="connsiteX6" fmla="*/ 2417379 w 3111062"/>
              <a:gd name="connsiteY6" fmla="*/ 1019503 h 1019503"/>
              <a:gd name="connsiteX7" fmla="*/ 2890345 w 3111062"/>
              <a:gd name="connsiteY7" fmla="*/ 830317 h 1019503"/>
              <a:gd name="connsiteX8" fmla="*/ 3111062 w 3111062"/>
              <a:gd name="connsiteY8" fmla="*/ 441434 h 1019503"/>
              <a:gd name="connsiteX9" fmla="*/ 2837793 w 3111062"/>
              <a:gd name="connsiteY9" fmla="*/ 0 h 101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11062" h="1019503">
                <a:moveTo>
                  <a:pt x="2837793" y="0"/>
                </a:moveTo>
                <a:lnTo>
                  <a:pt x="0" y="73572"/>
                </a:lnTo>
                <a:lnTo>
                  <a:pt x="651642" y="567558"/>
                </a:lnTo>
                <a:lnTo>
                  <a:pt x="1692166" y="399393"/>
                </a:lnTo>
                <a:lnTo>
                  <a:pt x="1744717" y="536027"/>
                </a:lnTo>
                <a:lnTo>
                  <a:pt x="2228193" y="599089"/>
                </a:lnTo>
                <a:lnTo>
                  <a:pt x="2417379" y="1019503"/>
                </a:lnTo>
                <a:lnTo>
                  <a:pt x="2890345" y="830317"/>
                </a:lnTo>
                <a:lnTo>
                  <a:pt x="3111062" y="441434"/>
                </a:lnTo>
                <a:lnTo>
                  <a:pt x="283779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7" name="Forma libre 16"/>
          <p:cNvSpPr/>
          <p:nvPr/>
        </p:nvSpPr>
        <p:spPr>
          <a:xfrm>
            <a:off x="4225159" y="1355834"/>
            <a:ext cx="2932386" cy="1030014"/>
          </a:xfrm>
          <a:custGeom>
            <a:avLst/>
            <a:gdLst>
              <a:gd name="connsiteX0" fmla="*/ 2837793 w 2932386"/>
              <a:gd name="connsiteY0" fmla="*/ 0 h 1030014"/>
              <a:gd name="connsiteX1" fmla="*/ 0 w 2932386"/>
              <a:gd name="connsiteY1" fmla="*/ 0 h 1030014"/>
              <a:gd name="connsiteX2" fmla="*/ 231227 w 2932386"/>
              <a:gd name="connsiteY2" fmla="*/ 420414 h 1030014"/>
              <a:gd name="connsiteX3" fmla="*/ 31531 w 2932386"/>
              <a:gd name="connsiteY3" fmla="*/ 809297 h 1030014"/>
              <a:gd name="connsiteX4" fmla="*/ 493986 w 2932386"/>
              <a:gd name="connsiteY4" fmla="*/ 1030014 h 1030014"/>
              <a:gd name="connsiteX5" fmla="*/ 956441 w 2932386"/>
              <a:gd name="connsiteY5" fmla="*/ 966952 h 1030014"/>
              <a:gd name="connsiteX6" fmla="*/ 1177158 w 2932386"/>
              <a:gd name="connsiteY6" fmla="*/ 472966 h 1030014"/>
              <a:gd name="connsiteX7" fmla="*/ 2532993 w 2932386"/>
              <a:gd name="connsiteY7" fmla="*/ 557049 h 1030014"/>
              <a:gd name="connsiteX8" fmla="*/ 2932386 w 2932386"/>
              <a:gd name="connsiteY8" fmla="*/ 31532 h 1030014"/>
              <a:gd name="connsiteX9" fmla="*/ 2837793 w 2932386"/>
              <a:gd name="connsiteY9" fmla="*/ 0 h 1030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32386" h="1030014">
                <a:moveTo>
                  <a:pt x="2837793" y="0"/>
                </a:moveTo>
                <a:lnTo>
                  <a:pt x="0" y="0"/>
                </a:lnTo>
                <a:lnTo>
                  <a:pt x="231227" y="420414"/>
                </a:lnTo>
                <a:lnTo>
                  <a:pt x="31531" y="809297"/>
                </a:lnTo>
                <a:lnTo>
                  <a:pt x="493986" y="1030014"/>
                </a:lnTo>
                <a:lnTo>
                  <a:pt x="956441" y="966952"/>
                </a:lnTo>
                <a:lnTo>
                  <a:pt x="1177158" y="472966"/>
                </a:lnTo>
                <a:lnTo>
                  <a:pt x="2532993" y="557049"/>
                </a:lnTo>
                <a:lnTo>
                  <a:pt x="2932386" y="31532"/>
                </a:lnTo>
                <a:lnTo>
                  <a:pt x="283779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8" name="Forma libre 17"/>
          <p:cNvSpPr/>
          <p:nvPr/>
        </p:nvSpPr>
        <p:spPr>
          <a:xfrm>
            <a:off x="4698124" y="1912883"/>
            <a:ext cx="2806262" cy="1250731"/>
          </a:xfrm>
          <a:custGeom>
            <a:avLst/>
            <a:gdLst>
              <a:gd name="connsiteX0" fmla="*/ 693683 w 2806262"/>
              <a:gd name="connsiteY0" fmla="*/ 0 h 1250731"/>
              <a:gd name="connsiteX1" fmla="*/ 504497 w 2806262"/>
              <a:gd name="connsiteY1" fmla="*/ 409903 h 1250731"/>
              <a:gd name="connsiteX2" fmla="*/ 0 w 2806262"/>
              <a:gd name="connsiteY2" fmla="*/ 504496 h 1250731"/>
              <a:gd name="connsiteX3" fmla="*/ 105104 w 2806262"/>
              <a:gd name="connsiteY3" fmla="*/ 945931 h 1250731"/>
              <a:gd name="connsiteX4" fmla="*/ 462455 w 2806262"/>
              <a:gd name="connsiteY4" fmla="*/ 1250731 h 1250731"/>
              <a:gd name="connsiteX5" fmla="*/ 1019504 w 2806262"/>
              <a:gd name="connsiteY5" fmla="*/ 1135117 h 1250731"/>
              <a:gd name="connsiteX6" fmla="*/ 2806262 w 2806262"/>
              <a:gd name="connsiteY6" fmla="*/ 1040524 h 1250731"/>
              <a:gd name="connsiteX7" fmla="*/ 2785242 w 2806262"/>
              <a:gd name="connsiteY7" fmla="*/ 367862 h 1250731"/>
              <a:gd name="connsiteX8" fmla="*/ 693683 w 2806262"/>
              <a:gd name="connsiteY8" fmla="*/ 0 h 12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06262" h="1250731">
                <a:moveTo>
                  <a:pt x="693683" y="0"/>
                </a:moveTo>
                <a:lnTo>
                  <a:pt x="504497" y="409903"/>
                </a:lnTo>
                <a:lnTo>
                  <a:pt x="0" y="504496"/>
                </a:lnTo>
                <a:lnTo>
                  <a:pt x="105104" y="945931"/>
                </a:lnTo>
                <a:lnTo>
                  <a:pt x="462455" y="1250731"/>
                </a:lnTo>
                <a:lnTo>
                  <a:pt x="1019504" y="1135117"/>
                </a:lnTo>
                <a:lnTo>
                  <a:pt x="2806262" y="1040524"/>
                </a:lnTo>
                <a:lnTo>
                  <a:pt x="2785242" y="367862"/>
                </a:lnTo>
                <a:lnTo>
                  <a:pt x="69368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" name="Forma libre 18"/>
          <p:cNvSpPr/>
          <p:nvPr/>
        </p:nvSpPr>
        <p:spPr>
          <a:xfrm>
            <a:off x="4435366" y="2900855"/>
            <a:ext cx="2995448" cy="1145628"/>
          </a:xfrm>
          <a:custGeom>
            <a:avLst/>
            <a:gdLst>
              <a:gd name="connsiteX0" fmla="*/ 1187668 w 2995448"/>
              <a:gd name="connsiteY0" fmla="*/ 157655 h 1145628"/>
              <a:gd name="connsiteX1" fmla="*/ 735724 w 2995448"/>
              <a:gd name="connsiteY1" fmla="*/ 294290 h 1145628"/>
              <a:gd name="connsiteX2" fmla="*/ 346841 w 2995448"/>
              <a:gd name="connsiteY2" fmla="*/ 0 h 1145628"/>
              <a:gd name="connsiteX3" fmla="*/ 31531 w 2995448"/>
              <a:gd name="connsiteY3" fmla="*/ 336331 h 1145628"/>
              <a:gd name="connsiteX4" fmla="*/ 0 w 2995448"/>
              <a:gd name="connsiteY4" fmla="*/ 819807 h 1145628"/>
              <a:gd name="connsiteX5" fmla="*/ 515006 w 2995448"/>
              <a:gd name="connsiteY5" fmla="*/ 1145628 h 1145628"/>
              <a:gd name="connsiteX6" fmla="*/ 2995448 w 2995448"/>
              <a:gd name="connsiteY6" fmla="*/ 1124607 h 1145628"/>
              <a:gd name="connsiteX7" fmla="*/ 2722179 w 2995448"/>
              <a:gd name="connsiteY7" fmla="*/ 504497 h 1145628"/>
              <a:gd name="connsiteX8" fmla="*/ 1187668 w 2995448"/>
              <a:gd name="connsiteY8" fmla="*/ 157655 h 1145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5448" h="1145628">
                <a:moveTo>
                  <a:pt x="1187668" y="157655"/>
                </a:moveTo>
                <a:lnTo>
                  <a:pt x="735724" y="294290"/>
                </a:lnTo>
                <a:lnTo>
                  <a:pt x="346841" y="0"/>
                </a:lnTo>
                <a:lnTo>
                  <a:pt x="31531" y="336331"/>
                </a:lnTo>
                <a:lnTo>
                  <a:pt x="0" y="819807"/>
                </a:lnTo>
                <a:lnTo>
                  <a:pt x="515006" y="1145628"/>
                </a:lnTo>
                <a:lnTo>
                  <a:pt x="2995448" y="1124607"/>
                </a:lnTo>
                <a:lnTo>
                  <a:pt x="2722179" y="504497"/>
                </a:lnTo>
                <a:lnTo>
                  <a:pt x="1187668" y="1576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Forma libre 19"/>
          <p:cNvSpPr/>
          <p:nvPr/>
        </p:nvSpPr>
        <p:spPr>
          <a:xfrm>
            <a:off x="1534510" y="3226676"/>
            <a:ext cx="3342290" cy="1135117"/>
          </a:xfrm>
          <a:custGeom>
            <a:avLst/>
            <a:gdLst>
              <a:gd name="connsiteX0" fmla="*/ 2879835 w 3342290"/>
              <a:gd name="connsiteY0" fmla="*/ 52552 h 1135117"/>
              <a:gd name="connsiteX1" fmla="*/ 2890345 w 3342290"/>
              <a:gd name="connsiteY1" fmla="*/ 472965 h 1135117"/>
              <a:gd name="connsiteX2" fmla="*/ 3342290 w 3342290"/>
              <a:gd name="connsiteY2" fmla="*/ 798786 h 1135117"/>
              <a:gd name="connsiteX3" fmla="*/ 2564524 w 3342290"/>
              <a:gd name="connsiteY3" fmla="*/ 1135117 h 1135117"/>
              <a:gd name="connsiteX4" fmla="*/ 0 w 3342290"/>
              <a:gd name="connsiteY4" fmla="*/ 1103586 h 1135117"/>
              <a:gd name="connsiteX5" fmla="*/ 63062 w 3342290"/>
              <a:gd name="connsiteY5" fmla="*/ 546538 h 1135117"/>
              <a:gd name="connsiteX6" fmla="*/ 2028497 w 3342290"/>
              <a:gd name="connsiteY6" fmla="*/ 746234 h 1135117"/>
              <a:gd name="connsiteX7" fmla="*/ 2007476 w 3342290"/>
              <a:gd name="connsiteY7" fmla="*/ 273269 h 1135117"/>
              <a:gd name="connsiteX8" fmla="*/ 2406869 w 3342290"/>
              <a:gd name="connsiteY8" fmla="*/ 0 h 1135117"/>
              <a:gd name="connsiteX9" fmla="*/ 2879835 w 3342290"/>
              <a:gd name="connsiteY9" fmla="*/ 52552 h 113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42290" h="1135117">
                <a:moveTo>
                  <a:pt x="2879835" y="52552"/>
                </a:moveTo>
                <a:lnTo>
                  <a:pt x="2890345" y="472965"/>
                </a:lnTo>
                <a:lnTo>
                  <a:pt x="3342290" y="798786"/>
                </a:lnTo>
                <a:lnTo>
                  <a:pt x="2564524" y="1135117"/>
                </a:lnTo>
                <a:lnTo>
                  <a:pt x="0" y="1103586"/>
                </a:lnTo>
                <a:lnTo>
                  <a:pt x="63062" y="546538"/>
                </a:lnTo>
                <a:lnTo>
                  <a:pt x="2028497" y="746234"/>
                </a:lnTo>
                <a:lnTo>
                  <a:pt x="2007476" y="273269"/>
                </a:lnTo>
                <a:lnTo>
                  <a:pt x="2406869" y="0"/>
                </a:lnTo>
                <a:lnTo>
                  <a:pt x="2879835" y="525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1" name="Forma libre 20"/>
          <p:cNvSpPr/>
          <p:nvPr/>
        </p:nvSpPr>
        <p:spPr>
          <a:xfrm>
            <a:off x="1408386" y="2732690"/>
            <a:ext cx="2490952" cy="1240220"/>
          </a:xfrm>
          <a:custGeom>
            <a:avLst/>
            <a:gdLst>
              <a:gd name="connsiteX0" fmla="*/ 2490952 w 2490952"/>
              <a:gd name="connsiteY0" fmla="*/ 504496 h 1240220"/>
              <a:gd name="connsiteX1" fmla="*/ 2102069 w 2490952"/>
              <a:gd name="connsiteY1" fmla="*/ 746234 h 1240220"/>
              <a:gd name="connsiteX2" fmla="*/ 2133600 w 2490952"/>
              <a:gd name="connsiteY2" fmla="*/ 1240220 h 1240220"/>
              <a:gd name="connsiteX3" fmla="*/ 0 w 2490952"/>
              <a:gd name="connsiteY3" fmla="*/ 641131 h 1240220"/>
              <a:gd name="connsiteX4" fmla="*/ 1366345 w 2490952"/>
              <a:gd name="connsiteY4" fmla="*/ 325820 h 1240220"/>
              <a:gd name="connsiteX5" fmla="*/ 1723697 w 2490952"/>
              <a:gd name="connsiteY5" fmla="*/ 0 h 1240220"/>
              <a:gd name="connsiteX6" fmla="*/ 2217683 w 2490952"/>
              <a:gd name="connsiteY6" fmla="*/ 126124 h 1240220"/>
              <a:gd name="connsiteX7" fmla="*/ 2490952 w 2490952"/>
              <a:gd name="connsiteY7" fmla="*/ 504496 h 1240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0952" h="1240220">
                <a:moveTo>
                  <a:pt x="2490952" y="504496"/>
                </a:moveTo>
                <a:lnTo>
                  <a:pt x="2102069" y="746234"/>
                </a:lnTo>
                <a:lnTo>
                  <a:pt x="2133600" y="1240220"/>
                </a:lnTo>
                <a:lnTo>
                  <a:pt x="0" y="641131"/>
                </a:lnTo>
                <a:lnTo>
                  <a:pt x="1366345" y="325820"/>
                </a:lnTo>
                <a:lnTo>
                  <a:pt x="1723697" y="0"/>
                </a:lnTo>
                <a:lnTo>
                  <a:pt x="2217683" y="126124"/>
                </a:lnTo>
                <a:lnTo>
                  <a:pt x="2490952" y="5044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37813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Metodología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19</a:t>
            </a:fld>
            <a:endParaRPr lang="es-CO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13798" r="13105"/>
          <a:stretch/>
        </p:blipFill>
        <p:spPr>
          <a:xfrm>
            <a:off x="428361" y="1541823"/>
            <a:ext cx="3439447" cy="2652368"/>
          </a:xfrm>
          <a:prstGeom prst="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9372" r="8957"/>
          <a:stretch/>
        </p:blipFill>
        <p:spPr>
          <a:xfrm>
            <a:off x="4479307" y="1541823"/>
            <a:ext cx="4169691" cy="2652368"/>
          </a:xfrm>
          <a:prstGeom prst="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4221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2"/>
          <p:cNvSpPr txBox="1">
            <a:spLocks noGrp="1"/>
          </p:cNvSpPr>
          <p:nvPr>
            <p:ph type="title"/>
          </p:nvPr>
        </p:nvSpPr>
        <p:spPr>
          <a:xfrm>
            <a:off x="0" y="537679"/>
            <a:ext cx="62325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en" sz="2200" b="1" dirty="0" smtClean="0">
                <a:solidFill>
                  <a:srgbClr val="000000"/>
                </a:solidFill>
                <a:latin typeface="Bell MT" panose="02020503060305020303" pitchFamily="18" charset="0"/>
              </a:rPr>
              <a:t>Contenido</a:t>
            </a:r>
            <a:endParaRPr sz="2200" b="1" dirty="0">
              <a:solidFill>
                <a:srgbClr val="000000"/>
              </a:solidFill>
              <a:latin typeface="Bell MT" panose="02020503060305020303" pitchFamily="18" charset="0"/>
            </a:endParaRPr>
          </a:p>
        </p:txBody>
      </p:sp>
      <p:sp>
        <p:nvSpPr>
          <p:cNvPr id="424" name="Google Shape;424;p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4" name="Rectángulo redondeado 3"/>
          <p:cNvSpPr/>
          <p:nvPr/>
        </p:nvSpPr>
        <p:spPr>
          <a:xfrm>
            <a:off x="746235" y="1066279"/>
            <a:ext cx="4162096" cy="4193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01. Introducción</a:t>
            </a:r>
            <a:endParaRPr lang="es-CO" sz="1600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12" name="Rectángulo redondeado 11"/>
          <p:cNvSpPr/>
          <p:nvPr/>
        </p:nvSpPr>
        <p:spPr>
          <a:xfrm>
            <a:off x="1487215" y="1770993"/>
            <a:ext cx="4162096" cy="4193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02. Dendrímeros</a:t>
            </a:r>
            <a:endParaRPr lang="es-CO" sz="1600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13" name="Rectángulo redondeado 12"/>
          <p:cNvSpPr/>
          <p:nvPr/>
        </p:nvSpPr>
        <p:spPr>
          <a:xfrm>
            <a:off x="2338552" y="2522482"/>
            <a:ext cx="4162096" cy="4193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03. Diseño Metodológico</a:t>
            </a:r>
            <a:endParaRPr lang="es-CO" sz="1600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3252952" y="3273971"/>
            <a:ext cx="4162096" cy="4193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04.Resultados y Discusión</a:t>
            </a:r>
            <a:endParaRPr lang="es-CO" sz="1600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ángulo redondeado 15"/>
          <p:cNvSpPr/>
          <p:nvPr/>
        </p:nvSpPr>
        <p:spPr>
          <a:xfrm>
            <a:off x="4282831" y="3993930"/>
            <a:ext cx="4162096" cy="4193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0.5 Conclusiones</a:t>
            </a:r>
            <a:endParaRPr lang="es-CO" sz="1600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cxnSp>
        <p:nvCxnSpPr>
          <p:cNvPr id="9" name="Conector angular 8"/>
          <p:cNvCxnSpPr>
            <a:stCxn id="4" idx="1"/>
            <a:endCxn id="12" idx="1"/>
          </p:cNvCxnSpPr>
          <p:nvPr/>
        </p:nvCxnSpPr>
        <p:spPr>
          <a:xfrm rot="10800000" flipH="1" flipV="1">
            <a:off x="746235" y="1275965"/>
            <a:ext cx="740980" cy="704714"/>
          </a:xfrm>
          <a:prstGeom prst="bentConnector3">
            <a:avLst>
              <a:gd name="adj1" fmla="val -3085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r 10"/>
          <p:cNvCxnSpPr>
            <a:stCxn id="12" idx="1"/>
            <a:endCxn id="13" idx="1"/>
          </p:cNvCxnSpPr>
          <p:nvPr/>
        </p:nvCxnSpPr>
        <p:spPr>
          <a:xfrm rot="10800000" flipH="1" flipV="1">
            <a:off x="1487214" y="1980678"/>
            <a:ext cx="851337" cy="751489"/>
          </a:xfrm>
          <a:prstGeom prst="bentConnector3">
            <a:avLst>
              <a:gd name="adj1" fmla="val -26852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angular 17"/>
          <p:cNvCxnSpPr>
            <a:stCxn id="13" idx="1"/>
            <a:endCxn id="14" idx="1"/>
          </p:cNvCxnSpPr>
          <p:nvPr/>
        </p:nvCxnSpPr>
        <p:spPr>
          <a:xfrm rot="10800000" flipH="1" flipV="1">
            <a:off x="2338552" y="2732167"/>
            <a:ext cx="914400" cy="751489"/>
          </a:xfrm>
          <a:prstGeom prst="bentConnector3">
            <a:avLst>
              <a:gd name="adj1" fmla="val -25000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angular 19"/>
          <p:cNvCxnSpPr>
            <a:stCxn id="14" idx="1"/>
            <a:endCxn id="16" idx="1"/>
          </p:cNvCxnSpPr>
          <p:nvPr/>
        </p:nvCxnSpPr>
        <p:spPr>
          <a:xfrm rot="10800000" flipH="1" flipV="1">
            <a:off x="3252951" y="3483656"/>
            <a:ext cx="1029879" cy="719959"/>
          </a:xfrm>
          <a:prstGeom prst="bentConnector3">
            <a:avLst>
              <a:gd name="adj1" fmla="val -22197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953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Metodología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20</a:t>
            </a:fld>
            <a:endParaRPr lang="es-CO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5750" y="1400266"/>
            <a:ext cx="6085489" cy="3087793"/>
          </a:xfrm>
          <a:prstGeom prst="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1898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c620e89f76_0_50"/>
          <p:cNvSpPr txBox="1">
            <a:spLocks noGrp="1"/>
          </p:cNvSpPr>
          <p:nvPr>
            <p:ph type="ctrTitle"/>
          </p:nvPr>
        </p:nvSpPr>
        <p:spPr>
          <a:xfrm>
            <a:off x="1460400" y="1817550"/>
            <a:ext cx="6223200" cy="1508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3600" b="1" dirty="0" smtClean="0">
                <a:solidFill>
                  <a:srgbClr val="000000"/>
                </a:solidFill>
                <a:latin typeface="Bell MT" panose="02020503060305020303" pitchFamily="18" charset="0"/>
              </a:rPr>
              <a:t>4. Resultados y discusión.</a:t>
            </a:r>
            <a:endParaRPr sz="3600" b="1" dirty="0">
              <a:solidFill>
                <a:srgbClr val="000000"/>
              </a:solidFill>
              <a:latin typeface="Bell MT" panose="02020503060305020303" pitchFamily="18" charset="0"/>
            </a:endParaRPr>
          </a:p>
        </p:txBody>
      </p:sp>
      <p:sp>
        <p:nvSpPr>
          <p:cNvPr id="438" name="Google Shape;438;gc620e89f76_0_5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c620e89f76_0_50"/>
          <p:cNvSpPr txBox="1">
            <a:spLocks noGrp="1"/>
          </p:cNvSpPr>
          <p:nvPr>
            <p:ph type="ctrTitle"/>
          </p:nvPr>
        </p:nvSpPr>
        <p:spPr>
          <a:xfrm>
            <a:off x="1460400" y="1817550"/>
            <a:ext cx="6223200" cy="15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4000" b="1" dirty="0">
                <a:solidFill>
                  <a:srgbClr val="000000"/>
                </a:solidFill>
                <a:latin typeface="Bell MT" panose="02020503060305020303" pitchFamily="18" charset="0"/>
              </a:rPr>
              <a:t>Actividad antibacteriana</a:t>
            </a:r>
            <a:endParaRPr sz="4000" b="1" dirty="0">
              <a:solidFill>
                <a:srgbClr val="000000"/>
              </a:solidFill>
              <a:latin typeface="Bell MT" panose="02020503060305020303" pitchFamily="18" charset="0"/>
            </a:endParaRPr>
          </a:p>
        </p:txBody>
      </p:sp>
      <p:sp>
        <p:nvSpPr>
          <p:cNvPr id="438" name="Google Shape;438;gc620e89f76_0_5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35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445240" y="597755"/>
            <a:ext cx="6232500" cy="528600"/>
          </a:xfrm>
        </p:spPr>
        <p:txBody>
          <a:bodyPr/>
          <a:lstStyle/>
          <a:p>
            <a:r>
              <a:rPr lang="es-MX" sz="2400" i="1" dirty="0" err="1" smtClean="0"/>
              <a:t>Escherichia</a:t>
            </a:r>
            <a:r>
              <a:rPr lang="es-MX" sz="2400" i="1" dirty="0" smtClean="0"/>
              <a:t> </a:t>
            </a:r>
            <a:r>
              <a:rPr lang="es-MX" sz="2400" i="1" dirty="0" err="1" smtClean="0"/>
              <a:t>coli</a:t>
            </a:r>
            <a:endParaRPr lang="es-CO" sz="2400" i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23</a:t>
            </a:fld>
            <a:endParaRPr lang="es-CO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45198"/>
          <a:stretch/>
        </p:blipFill>
        <p:spPr>
          <a:xfrm>
            <a:off x="7186469" y="2586334"/>
            <a:ext cx="1919015" cy="1792172"/>
          </a:xfrm>
          <a:prstGeom prst="rect">
            <a:avLst/>
          </a:prstGeom>
        </p:spPr>
      </p:pic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069124"/>
              </p:ext>
            </p:extLst>
          </p:nvPr>
        </p:nvGraphicFramePr>
        <p:xfrm>
          <a:off x="3979119" y="3233434"/>
          <a:ext cx="3045922" cy="1280100"/>
        </p:xfrm>
        <a:graphic>
          <a:graphicData uri="http://schemas.openxmlformats.org/drawingml/2006/table">
            <a:tbl>
              <a:tblPr>
                <a:noFill/>
                <a:tableStyleId>{43C22FE7-109E-42D7-B2F1-90F38F317637}</a:tableStyleId>
              </a:tblPr>
              <a:tblGrid>
                <a:gridCol w="1511412">
                  <a:extLst>
                    <a:ext uri="{9D8B030D-6E8A-4147-A177-3AD203B41FA5}">
                      <a16:colId xmlns:a16="http://schemas.microsoft.com/office/drawing/2014/main" val="1771944087"/>
                    </a:ext>
                  </a:extLst>
                </a:gridCol>
                <a:gridCol w="1534510">
                  <a:extLst>
                    <a:ext uri="{9D8B030D-6E8A-4147-A177-3AD203B41FA5}">
                      <a16:colId xmlns:a16="http://schemas.microsoft.com/office/drawing/2014/main" val="4013423710"/>
                    </a:ext>
                  </a:extLst>
                </a:gridCol>
              </a:tblGrid>
              <a:tr h="375311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b="1" u="none" strike="noStrike" cap="none" dirty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Compuesto</a:t>
                      </a:r>
                      <a:endParaRPr sz="1200" b="1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tabLst/>
                        <a:defRPr/>
                      </a:pPr>
                      <a:r>
                        <a:rPr lang="es-MX" sz="1200" b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Ligando</a:t>
                      </a:r>
                      <a:r>
                        <a:rPr lang="es-MX" sz="1200" b="1" u="none" strike="noStrike" cap="none" baseline="0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 L</a:t>
                      </a:r>
                      <a:r>
                        <a:rPr lang="es-MX" sz="1200" b="1" u="none" strike="noStrike" cap="none" baseline="0" dirty="0" smtClean="0">
                          <a:solidFill>
                            <a:srgbClr val="FF0000"/>
                          </a:solidFill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 2 </a:t>
                      </a:r>
                      <a:r>
                        <a:rPr lang="es-MX" sz="1200" b="1" u="none" strike="noStrike" cap="none" baseline="0" dirty="0" err="1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Tiosemicarbazona</a:t>
                      </a:r>
                      <a:endParaRPr lang="es-MX" sz="1200" b="1" u="none" strike="noStrike" cap="none" baseline="0" dirty="0" smtClean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tabLst/>
                        <a:defRPr/>
                      </a:pPr>
                      <a:r>
                        <a:rPr lang="es-MX" sz="1200" b="1" u="none" strike="noStrike" cap="none" baseline="0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CMI/CMB (</a:t>
                      </a:r>
                      <a:r>
                        <a:rPr lang="es-ES" sz="1200" b="1" i="0" u="none" strike="noStrike" cap="none" dirty="0" err="1" smtClean="0">
                          <a:solidFill>
                            <a:srgbClr val="000000"/>
                          </a:solidFill>
                          <a:effectLst/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μg</a:t>
                      </a:r>
                      <a:r>
                        <a:rPr lang="es-ES" sz="12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/</a:t>
                      </a:r>
                      <a:r>
                        <a:rPr lang="es-ES" sz="1200" b="1" i="0" u="none" strike="noStrike" cap="none" dirty="0" err="1" smtClean="0">
                          <a:solidFill>
                            <a:srgbClr val="000000"/>
                          </a:solidFill>
                          <a:effectLst/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mL</a:t>
                      </a:r>
                      <a:r>
                        <a:rPr lang="es-ES" sz="12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)</a:t>
                      </a:r>
                      <a:endParaRPr lang="es-MX" sz="1200" b="1" u="none" strike="noStrike" cap="none" dirty="0" smtClean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tabLst/>
                        <a:defRPr/>
                      </a:pPr>
                      <a:endParaRPr lang="es-MX" sz="1200" b="1" u="none" strike="noStrike" cap="none" dirty="0" smtClean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6467908"/>
                  </a:ext>
                </a:extLst>
              </a:tr>
              <a:tr h="359484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s-MX" sz="1200" b="1" i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E. </a:t>
                      </a:r>
                      <a:r>
                        <a:rPr lang="es-MX" sz="1200" b="1" i="1" u="none" strike="noStrike" cap="none" dirty="0" err="1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coli</a:t>
                      </a:r>
                      <a:endParaRPr lang="es-MX" sz="1200" b="1" i="1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s-MX" sz="12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31.25/ 31.25</a:t>
                      </a:r>
                      <a:endParaRPr sz="1200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8760616"/>
                  </a:ext>
                </a:extLst>
              </a:tr>
            </a:tbl>
          </a:graphicData>
        </a:graphic>
      </p:graphicFrame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908600"/>
              </p:ext>
            </p:extLst>
          </p:nvPr>
        </p:nvGraphicFramePr>
        <p:xfrm>
          <a:off x="340747" y="1178118"/>
          <a:ext cx="3705252" cy="923921"/>
        </p:xfrm>
        <a:graphic>
          <a:graphicData uri="http://schemas.openxmlformats.org/drawingml/2006/table">
            <a:tbl>
              <a:tblPr>
                <a:noFill/>
                <a:tableStyleId>{43C22FE7-109E-42D7-B2F1-90F38F317637}</a:tableStyleId>
              </a:tblPr>
              <a:tblGrid>
                <a:gridCol w="2024205">
                  <a:extLst>
                    <a:ext uri="{9D8B030D-6E8A-4147-A177-3AD203B41FA5}">
                      <a16:colId xmlns:a16="http://schemas.microsoft.com/office/drawing/2014/main" val="2810485602"/>
                    </a:ext>
                  </a:extLst>
                </a:gridCol>
                <a:gridCol w="1681047">
                  <a:extLst>
                    <a:ext uri="{9D8B030D-6E8A-4147-A177-3AD203B41FA5}">
                      <a16:colId xmlns:a16="http://schemas.microsoft.com/office/drawing/2014/main" val="3812078633"/>
                    </a:ext>
                  </a:extLst>
                </a:gridCol>
              </a:tblGrid>
              <a:tr h="375311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b="1" u="none" strike="noStrike" cap="none" dirty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Compuesto</a:t>
                      </a:r>
                      <a:endParaRPr sz="1200" b="1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s-MX" sz="1200" b="1" dirty="0" smtClean="0">
                          <a:latin typeface="Bell MT" panose="02020503060305020303" pitchFamily="18" charset="0"/>
                        </a:rPr>
                        <a:t>41(</a:t>
                      </a:r>
                      <a:r>
                        <a:rPr lang="es-MX" sz="1200" b="1" dirty="0" err="1" smtClean="0">
                          <a:latin typeface="Bell MT" panose="02020503060305020303" pitchFamily="18" charset="0"/>
                        </a:rPr>
                        <a:t>Ác</a:t>
                      </a:r>
                      <a:r>
                        <a:rPr lang="es-MX" sz="1200" b="1" dirty="0" smtClean="0">
                          <a:latin typeface="Bell MT" panose="02020503060305020303" pitchFamily="18" charset="0"/>
                        </a:rPr>
                        <a:t>. </a:t>
                      </a:r>
                      <a:r>
                        <a:rPr lang="es-MX" sz="1200" b="1" dirty="0" err="1" smtClean="0">
                          <a:latin typeface="Bell MT" panose="02020503060305020303" pitchFamily="18" charset="0"/>
                        </a:rPr>
                        <a:t>Nalidixico</a:t>
                      </a:r>
                      <a:r>
                        <a:rPr lang="es-MX" sz="1200" b="1" dirty="0" smtClean="0">
                          <a:latin typeface="Bell MT" panose="02020503060305020303" pitchFamily="18" charset="0"/>
                        </a:rPr>
                        <a:t>)</a:t>
                      </a:r>
                      <a:endParaRPr lang="es-MX" sz="1200" b="1" i="0" u="none" strike="noStrike" cap="none" dirty="0" smtClean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957400"/>
                  </a:ext>
                </a:extLst>
              </a:tr>
              <a:tr h="34017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s-CO" sz="1200" b="1" i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E. </a:t>
                      </a:r>
                      <a:r>
                        <a:rPr lang="es-CO" sz="1200" b="1" i="1" u="none" strike="noStrike" cap="none" dirty="0" err="1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coli</a:t>
                      </a:r>
                      <a:r>
                        <a:rPr lang="es-CO" sz="1200" b="1" i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 ATCC </a:t>
                      </a:r>
                      <a:r>
                        <a:rPr lang="es-CO" sz="1200" b="1" i="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25922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tabLst/>
                        <a:defRPr/>
                      </a:pPr>
                      <a:r>
                        <a:rPr lang="es-MX" sz="1200" b="1" i="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(CMI/CMB</a:t>
                      </a:r>
                      <a:r>
                        <a:rPr lang="es-MX" sz="1200" b="1" i="0" u="none" strike="noStrike" cap="none" baseline="0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) </a:t>
                      </a:r>
                      <a:r>
                        <a:rPr lang="es-MX" sz="1200" i="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µg/</a:t>
                      </a:r>
                      <a:r>
                        <a:rPr lang="es-MX" sz="1200" i="0" u="none" strike="noStrike" cap="none" dirty="0" err="1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mL</a:t>
                      </a:r>
                      <a:endParaRPr lang="es-MX" sz="1200" b="1" i="0" u="none" strike="noStrike" cap="none" dirty="0" smtClean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s-MX" sz="12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35/-</a:t>
                      </a:r>
                      <a:endParaRPr lang="es-CO" sz="1200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6755513"/>
                  </a:ext>
                </a:extLst>
              </a:tr>
            </a:tbl>
          </a:graphicData>
        </a:graphic>
      </p:graphicFrame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700567"/>
              </p:ext>
            </p:extLst>
          </p:nvPr>
        </p:nvGraphicFramePr>
        <p:xfrm>
          <a:off x="0" y="2482737"/>
          <a:ext cx="2018589" cy="1353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1" name="CS ChemDraw Drawing" r:id="rId4" imgW="6118609" imgH="4103700" progId="ChemDraw.Document.6.0">
                  <p:embed/>
                </p:oleObj>
              </mc:Choice>
              <mc:Fallback>
                <p:oleObj name="CS ChemDraw Drawing" r:id="rId4" imgW="6118609" imgH="410370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2482737"/>
                        <a:ext cx="2018589" cy="13539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oogle Shape;2290;p73"/>
          <p:cNvGrpSpPr/>
          <p:nvPr/>
        </p:nvGrpSpPr>
        <p:grpSpPr>
          <a:xfrm>
            <a:off x="1859548" y="2108893"/>
            <a:ext cx="4239141" cy="1072778"/>
            <a:chOff x="3202523" y="2359568"/>
            <a:chExt cx="993021" cy="377363"/>
          </a:xfrm>
        </p:grpSpPr>
        <p:cxnSp>
          <p:nvCxnSpPr>
            <p:cNvPr id="12" name="Google Shape;2294;p73"/>
            <p:cNvCxnSpPr>
              <a:stCxn id="16" idx="6"/>
              <a:endCxn id="22" idx="2"/>
            </p:cNvCxnSpPr>
            <p:nvPr/>
          </p:nvCxnSpPr>
          <p:spPr>
            <a:xfrm flipV="1">
              <a:off x="3428170" y="2553103"/>
              <a:ext cx="541474" cy="1228"/>
            </a:xfrm>
            <a:prstGeom prst="straightConnector1">
              <a:avLst/>
            </a:prstGeom>
            <a:noFill/>
            <a:ln w="9525" cap="flat" cmpd="sng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3" name="Google Shape;2297;p73"/>
            <p:cNvGrpSpPr/>
            <p:nvPr/>
          </p:nvGrpSpPr>
          <p:grpSpPr>
            <a:xfrm>
              <a:off x="3969644" y="2440153"/>
              <a:ext cx="225900" cy="296778"/>
              <a:chOff x="3969644" y="2440153"/>
              <a:chExt cx="225900" cy="296778"/>
            </a:xfrm>
          </p:grpSpPr>
          <p:cxnSp>
            <p:nvCxnSpPr>
              <p:cNvPr id="18" name="Google Shape;2298;p73"/>
              <p:cNvCxnSpPr/>
              <p:nvPr/>
            </p:nvCxnSpPr>
            <p:spPr>
              <a:xfrm>
                <a:off x="4082390" y="2637031"/>
                <a:ext cx="0" cy="999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9" name="Google Shape;2296;p73"/>
              <p:cNvSpPr/>
              <p:nvPr/>
            </p:nvSpPr>
            <p:spPr>
              <a:xfrm>
                <a:off x="3969644" y="2440153"/>
                <a:ext cx="225900" cy="225900"/>
              </a:xfrm>
              <a:prstGeom prst="ellipse">
                <a:avLst/>
              </a:prstGeom>
              <a:noFill/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299;p73"/>
              <p:cNvSpPr/>
              <p:nvPr/>
            </p:nvSpPr>
            <p:spPr>
              <a:xfrm>
                <a:off x="3998471" y="2468982"/>
                <a:ext cx="168300" cy="168300"/>
              </a:xfrm>
              <a:prstGeom prst="ellipse">
                <a:avLst/>
              </a:prstGeom>
              <a:noFill/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299;p73"/>
              <p:cNvSpPr/>
              <p:nvPr/>
            </p:nvSpPr>
            <p:spPr>
              <a:xfrm>
                <a:off x="3998254" y="2468982"/>
                <a:ext cx="168300" cy="168300"/>
              </a:xfrm>
              <a:prstGeom prst="ellipse">
                <a:avLst/>
              </a:prstGeom>
              <a:noFill/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296;p73"/>
              <p:cNvSpPr/>
              <p:nvPr/>
            </p:nvSpPr>
            <p:spPr>
              <a:xfrm>
                <a:off x="3969644" y="2440153"/>
                <a:ext cx="225900" cy="2259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MX" dirty="0" smtClean="0">
                    <a:latin typeface="Bell MT" panose="02020503060305020303" pitchFamily="18" charset="0"/>
                  </a:rPr>
                  <a:t>2020</a:t>
                </a:r>
                <a:endParaRPr dirty="0">
                  <a:latin typeface="Bell MT" panose="02020503060305020303" pitchFamily="18" charset="0"/>
                </a:endParaRPr>
              </a:p>
            </p:txBody>
          </p:sp>
          <p:sp>
            <p:nvSpPr>
              <p:cNvPr id="23" name="Google Shape;2299;p73"/>
              <p:cNvSpPr/>
              <p:nvPr/>
            </p:nvSpPr>
            <p:spPr>
              <a:xfrm>
                <a:off x="3998245" y="2468982"/>
                <a:ext cx="168300" cy="168300"/>
              </a:xfrm>
              <a:prstGeom prst="ellipse">
                <a:avLst/>
              </a:prstGeom>
              <a:noFill/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4" name="Google Shape;2308;p73"/>
            <p:cNvGrpSpPr/>
            <p:nvPr/>
          </p:nvGrpSpPr>
          <p:grpSpPr>
            <a:xfrm>
              <a:off x="3202523" y="2359568"/>
              <a:ext cx="225647" cy="307629"/>
              <a:chOff x="1094099" y="2009269"/>
              <a:chExt cx="792300" cy="1080157"/>
            </a:xfrm>
          </p:grpSpPr>
          <p:cxnSp>
            <p:nvCxnSpPr>
              <p:cNvPr id="15" name="Google Shape;2309;p73"/>
              <p:cNvCxnSpPr>
                <a:stCxn id="17" idx="0"/>
              </p:cNvCxnSpPr>
              <p:nvPr/>
            </p:nvCxnSpPr>
            <p:spPr>
              <a:xfrm rot="10800000">
                <a:off x="1490380" y="2009269"/>
                <a:ext cx="0" cy="388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6" name="Google Shape;2295;p73"/>
              <p:cNvSpPr/>
              <p:nvPr/>
            </p:nvSpPr>
            <p:spPr>
              <a:xfrm>
                <a:off x="1094099" y="2296827"/>
                <a:ext cx="792300" cy="792599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MX" dirty="0" smtClean="0">
                    <a:latin typeface="Bell MT" panose="02020503060305020303" pitchFamily="18" charset="0"/>
                  </a:rPr>
                  <a:t>2012</a:t>
                </a:r>
                <a:endParaRPr dirty="0">
                  <a:latin typeface="Bell MT" panose="02020503060305020303" pitchFamily="18" charset="0"/>
                </a:endParaRPr>
              </a:p>
            </p:txBody>
          </p:sp>
          <p:sp>
            <p:nvSpPr>
              <p:cNvPr id="17" name="Google Shape;2310;p73"/>
              <p:cNvSpPr/>
              <p:nvPr/>
            </p:nvSpPr>
            <p:spPr>
              <a:xfrm>
                <a:off x="1195332" y="2398068"/>
                <a:ext cx="590100" cy="590100"/>
              </a:xfrm>
              <a:prstGeom prst="ellipse">
                <a:avLst/>
              </a:prstGeom>
              <a:noFill/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4" name="Google Shape;452;gc4649e1ebc_0_81"/>
          <p:cNvSpPr txBox="1"/>
          <p:nvPr/>
        </p:nvSpPr>
        <p:spPr>
          <a:xfrm>
            <a:off x="2469931" y="4779402"/>
            <a:ext cx="3000000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Ehsan Bahojb Noruzi  </a:t>
            </a:r>
            <a:r>
              <a:rPr lang="en" sz="1000" b="0" i="1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et.al</a:t>
            </a:r>
            <a:r>
              <a:rPr lang="en" sz="1000" b="0" i="0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., molecules. 2020</a:t>
            </a:r>
            <a:endParaRPr sz="1000" b="0" i="0" u="none" strike="noStrike" cap="none" dirty="0">
              <a:solidFill>
                <a:srgbClr val="000000"/>
              </a:solidFill>
              <a:latin typeface="Bell MT" panose="02020503060305020303" pitchFamily="18" charset="0"/>
              <a:sym typeface="Arial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4815349"/>
            <a:ext cx="246993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000" dirty="0" err="1" smtClean="0">
                <a:latin typeface="Bell MT" panose="02020503060305020303" pitchFamily="18" charset="0"/>
              </a:rPr>
              <a:t>Dibama</a:t>
            </a:r>
            <a:r>
              <a:rPr lang="es-CO" sz="1000" dirty="0" smtClean="0">
                <a:latin typeface="Bell MT" panose="02020503060305020303" pitchFamily="18" charset="0"/>
              </a:rPr>
              <a:t> </a:t>
            </a:r>
            <a:r>
              <a:rPr lang="es-CO" sz="1000" i="1" dirty="0" smtClean="0">
                <a:latin typeface="Bell MT" panose="02020503060305020303" pitchFamily="18" charset="0"/>
              </a:rPr>
              <a:t>et. al</a:t>
            </a:r>
            <a:r>
              <a:rPr lang="es-CO" sz="1000" dirty="0" smtClean="0">
                <a:latin typeface="Bell MT" panose="02020503060305020303" pitchFamily="18" charset="0"/>
              </a:rPr>
              <a:t>. </a:t>
            </a:r>
            <a:r>
              <a:rPr lang="es-CO" sz="1000" dirty="0" err="1">
                <a:latin typeface="Bell MT" panose="02020503060305020303" pitchFamily="18" charset="0"/>
              </a:rPr>
              <a:t>Bioorganic</a:t>
            </a:r>
            <a:r>
              <a:rPr lang="es-CO" sz="1000" dirty="0">
                <a:latin typeface="Bell MT" panose="02020503060305020303" pitchFamily="18" charset="0"/>
              </a:rPr>
              <a:t> </a:t>
            </a:r>
            <a:r>
              <a:rPr lang="es-CO" sz="1000" dirty="0" err="1">
                <a:latin typeface="Bell MT" panose="02020503060305020303" pitchFamily="18" charset="0"/>
              </a:rPr>
              <a:t>Med</a:t>
            </a:r>
            <a:r>
              <a:rPr lang="es-CO" sz="1000" dirty="0">
                <a:latin typeface="Bell MT" panose="02020503060305020303" pitchFamily="18" charset="0"/>
              </a:rPr>
              <a:t> </a:t>
            </a:r>
            <a:r>
              <a:rPr lang="es-CO" sz="1000" dirty="0" err="1" smtClean="0">
                <a:latin typeface="Bell MT" panose="02020503060305020303" pitchFamily="18" charset="0"/>
              </a:rPr>
              <a:t>Chem</a:t>
            </a:r>
            <a:r>
              <a:rPr lang="es-CO" sz="1000" dirty="0" smtClean="0">
                <a:latin typeface="Bell MT" panose="02020503060305020303" pitchFamily="18" charset="0"/>
              </a:rPr>
              <a:t>. 2012</a:t>
            </a:r>
            <a:endParaRPr lang="es-CO" sz="1000" dirty="0">
              <a:latin typeface="Bell MT" panose="02020503060305020303" pitchFamily="18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89186" y="3930869"/>
            <a:ext cx="2795752" cy="461665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latin typeface="Bell MT" panose="02020503060305020303" pitchFamily="18" charset="0"/>
              </a:rPr>
              <a:t>Alteración de la membrana</a:t>
            </a:r>
          </a:p>
          <a:p>
            <a:pPr algn="ctr"/>
            <a:r>
              <a:rPr lang="es-MX" sz="1200" dirty="0" smtClean="0">
                <a:latin typeface="Bell MT" panose="02020503060305020303" pitchFamily="18" charset="0"/>
              </a:rPr>
              <a:t>Mejor internalización del </a:t>
            </a:r>
            <a:r>
              <a:rPr lang="es-MX" sz="1200" dirty="0" err="1" smtClean="0">
                <a:latin typeface="Bell MT" panose="02020503060305020303" pitchFamily="18" charset="0"/>
              </a:rPr>
              <a:t>farmaco</a:t>
            </a:r>
            <a:endParaRPr lang="es-CO" sz="12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24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485860" y="514451"/>
            <a:ext cx="6232500" cy="528600"/>
          </a:xfrm>
        </p:spPr>
        <p:txBody>
          <a:bodyPr/>
          <a:lstStyle/>
          <a:p>
            <a:r>
              <a:rPr lang="es-MX" sz="2400" i="1" dirty="0" err="1" smtClean="0"/>
              <a:t>Staphylococcus</a:t>
            </a:r>
            <a:r>
              <a:rPr lang="es-MX" sz="2400" i="1" dirty="0" smtClean="0"/>
              <a:t> </a:t>
            </a:r>
            <a:r>
              <a:rPr lang="es-MX" sz="2400" i="1" dirty="0" err="1" smtClean="0"/>
              <a:t>aureus</a:t>
            </a:r>
            <a:endParaRPr lang="es-CO" sz="2400" i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>
          <a:xfrm>
            <a:off x="8595300" y="4739778"/>
            <a:ext cx="548700" cy="3936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24</a:t>
            </a:fld>
            <a:endParaRPr lang="es-CO"/>
          </a:p>
        </p:txBody>
      </p:sp>
      <p:sp>
        <p:nvSpPr>
          <p:cNvPr id="8" name="Google Shape;460;gc83ead2551_0_12"/>
          <p:cNvSpPr txBox="1"/>
          <p:nvPr/>
        </p:nvSpPr>
        <p:spPr>
          <a:xfrm>
            <a:off x="4397015" y="3189918"/>
            <a:ext cx="2349226" cy="492412"/>
          </a:xfrm>
          <a:prstGeom prst="rect">
            <a:avLst/>
          </a:prstGeom>
          <a:noFill/>
          <a:ln w="9525" cap="flat" cmpd="sng">
            <a:solidFill>
              <a:schemeClr val="accent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ea typeface="Manjari"/>
                <a:cs typeface="Manjari"/>
                <a:sym typeface="Manjari"/>
              </a:rPr>
              <a:t>Calixareno </a:t>
            </a:r>
            <a:r>
              <a:rPr lang="en" sz="1000" i="0" u="none" strike="noStrike" cap="none" dirty="0" smtClean="0">
                <a:solidFill>
                  <a:srgbClr val="000000"/>
                </a:solidFill>
                <a:latin typeface="Bell MT" panose="02020503060305020303" pitchFamily="18" charset="0"/>
                <a:ea typeface="Manjari"/>
                <a:cs typeface="Manjari"/>
                <a:sym typeface="Manjari"/>
              </a:rPr>
              <a:t>con</a:t>
            </a:r>
            <a:r>
              <a:rPr lang="en" sz="1000" b="1" i="0" u="none" strike="noStrike" cap="none" dirty="0" smtClean="0">
                <a:solidFill>
                  <a:srgbClr val="000000"/>
                </a:solidFill>
                <a:latin typeface="Bell MT" panose="02020503060305020303" pitchFamily="18" charset="0"/>
                <a:ea typeface="Manjari"/>
                <a:cs typeface="Manjari"/>
                <a:sym typeface="Manjari"/>
              </a:rPr>
              <a:t> </a:t>
            </a:r>
            <a:endParaRPr sz="1000" b="1" i="0" u="none" strike="noStrike" cap="none" dirty="0">
              <a:solidFill>
                <a:srgbClr val="000000"/>
              </a:solidFill>
              <a:latin typeface="Bell MT" panose="02020503060305020303" pitchFamily="18" charset="0"/>
              <a:ea typeface="Manjari"/>
              <a:cs typeface="Manjari"/>
              <a:sym typeface="Manja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000" i="0" u="none" strike="noStrike" cap="none" dirty="0" smtClean="0">
                <a:solidFill>
                  <a:srgbClr val="000000"/>
                </a:solidFill>
                <a:latin typeface="Bell MT" panose="02020503060305020303" pitchFamily="18" charset="0"/>
                <a:ea typeface="Manjari"/>
                <a:cs typeface="Manjari"/>
                <a:sym typeface="Manjari"/>
              </a:rPr>
              <a:t>cuatro </a:t>
            </a:r>
            <a:r>
              <a:rPr lang="en" sz="1000" i="0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ea typeface="Manjari"/>
                <a:cs typeface="Manjari"/>
                <a:sym typeface="Manjari"/>
              </a:rPr>
              <a:t>grupos </a:t>
            </a:r>
            <a:r>
              <a:rPr lang="en" sz="1000" i="1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ea typeface="Manjari"/>
                <a:cs typeface="Manjari"/>
                <a:sym typeface="Manjari"/>
              </a:rPr>
              <a:t>N-</a:t>
            </a:r>
            <a:r>
              <a:rPr lang="en" sz="1000" i="0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ea typeface="Manjari"/>
                <a:cs typeface="Manjari"/>
                <a:sym typeface="Manjari"/>
              </a:rPr>
              <a:t> metildietanol amonio</a:t>
            </a:r>
            <a:endParaRPr sz="1000" i="0" u="none" strike="noStrike" cap="none" dirty="0">
              <a:solidFill>
                <a:srgbClr val="000000"/>
              </a:solidFill>
              <a:latin typeface="Bell MT" panose="02020503060305020303" pitchFamily="18" charset="0"/>
              <a:ea typeface="Manjari"/>
              <a:cs typeface="Manjari"/>
              <a:sym typeface="Manjari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654516" y="2076224"/>
            <a:ext cx="2343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/>
              <a:t> </a:t>
            </a:r>
          </a:p>
        </p:txBody>
      </p:sp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9561089"/>
              </p:ext>
            </p:extLst>
          </p:nvPr>
        </p:nvGraphicFramePr>
        <p:xfrm>
          <a:off x="224017" y="791140"/>
          <a:ext cx="2862857" cy="1493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3" name="CS ChemDraw Drawing" r:id="rId4" imgW="8509822" imgH="4439271" progId="ChemDraw.Document.6.0">
                  <p:embed/>
                </p:oleObj>
              </mc:Choice>
              <mc:Fallback>
                <p:oleObj name="CS ChemDraw Drawing" r:id="rId4" imgW="8509822" imgH="4439271" progId="ChemDraw.Document.6.0">
                  <p:embed/>
                  <p:pic>
                    <p:nvPicPr>
                      <p:cNvPr id="3" name="Objeto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017" y="791140"/>
                        <a:ext cx="2862857" cy="14931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6734816"/>
              </p:ext>
            </p:extLst>
          </p:nvPr>
        </p:nvGraphicFramePr>
        <p:xfrm>
          <a:off x="6626850" y="2391464"/>
          <a:ext cx="2345159" cy="1707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4" name="CS ChemDraw Drawing" r:id="rId6" imgW="5923477" imgH="4314083" progId="ChemDraw.Document.6.0">
                  <p:embed/>
                </p:oleObj>
              </mc:Choice>
              <mc:Fallback>
                <p:oleObj name="CS ChemDraw Drawing" r:id="rId6" imgW="5923477" imgH="4314083" progId="ChemDraw.Document.6.0">
                  <p:embed/>
                  <p:pic>
                    <p:nvPicPr>
                      <p:cNvPr id="4" name="Obje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6850" y="2391464"/>
                        <a:ext cx="2345159" cy="170757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155377"/>
              </p:ext>
            </p:extLst>
          </p:nvPr>
        </p:nvGraphicFramePr>
        <p:xfrm>
          <a:off x="4004442" y="1061803"/>
          <a:ext cx="3384331" cy="1097190"/>
        </p:xfrm>
        <a:graphic>
          <a:graphicData uri="http://schemas.openxmlformats.org/drawingml/2006/table">
            <a:tbl>
              <a:tblPr>
                <a:tableStyleId>{84346087-044B-4ECF-92FC-190796C7FDC1}</a:tableStyleId>
              </a:tblPr>
              <a:tblGrid>
                <a:gridCol w="1733563">
                  <a:extLst>
                    <a:ext uri="{9D8B030D-6E8A-4147-A177-3AD203B41FA5}">
                      <a16:colId xmlns:a16="http://schemas.microsoft.com/office/drawing/2014/main" val="1015550737"/>
                    </a:ext>
                  </a:extLst>
                </a:gridCol>
                <a:gridCol w="1650768">
                  <a:extLst>
                    <a:ext uri="{9D8B030D-6E8A-4147-A177-3AD203B41FA5}">
                      <a16:colId xmlns:a16="http://schemas.microsoft.com/office/drawing/2014/main" val="3502307907"/>
                    </a:ext>
                  </a:extLst>
                </a:gridCol>
              </a:tblGrid>
              <a:tr h="275712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>
                          <a:latin typeface="Bell MT" panose="02020503060305020303" pitchFamily="18" charset="0"/>
                          <a:sym typeface="Manjari"/>
                        </a:rPr>
                        <a:t>Bacteria</a:t>
                      </a:r>
                      <a:endParaRPr sz="1200" b="1" dirty="0">
                        <a:latin typeface="Bell MT" panose="02020503060305020303" pitchFamily="18" charset="0"/>
                        <a:ea typeface="Manjari"/>
                        <a:cs typeface="Manjari"/>
                        <a:sym typeface="Manjari"/>
                      </a:endParaRPr>
                    </a:p>
                  </a:txBody>
                  <a:tcPr marL="91425" marR="91425" marT="91425" marB="9142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 smtClean="0">
                          <a:latin typeface="Bell MT" panose="02020503060305020303" pitchFamily="18" charset="0"/>
                          <a:sym typeface="Manjari"/>
                        </a:rPr>
                        <a:t>CMI/CMB </a:t>
                      </a:r>
                      <a:r>
                        <a:rPr lang="en" sz="1200" b="1" dirty="0">
                          <a:latin typeface="Bell MT" panose="02020503060305020303" pitchFamily="18" charset="0"/>
                          <a:sym typeface="Manjari"/>
                        </a:rPr>
                        <a:t>(</a:t>
                      </a:r>
                      <a:r>
                        <a:rPr lang="en" sz="1200" b="1" dirty="0">
                          <a:latin typeface="Bell MT" panose="02020503060305020303" pitchFamily="18" charset="0"/>
                        </a:rPr>
                        <a:t>μg/mL)</a:t>
                      </a:r>
                      <a:endParaRPr sz="1200" b="1" dirty="0">
                        <a:latin typeface="Bell MT" panose="02020503060305020303" pitchFamily="18" charset="0"/>
                        <a:ea typeface="Manjari"/>
                        <a:cs typeface="Manjari"/>
                        <a:sym typeface="Manjari"/>
                      </a:endParaRPr>
                    </a:p>
                  </a:txBody>
                  <a:tcPr marL="91425" marR="91425" marT="91425" marB="9142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1334911"/>
                  </a:ext>
                </a:extLst>
              </a:tr>
              <a:tr h="29886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i="1" dirty="0" smtClean="0">
                          <a:latin typeface="Bell MT" panose="02020503060305020303" pitchFamily="18" charset="0"/>
                          <a:sym typeface="Manjari"/>
                        </a:rPr>
                        <a:t>S. aureus ATCC </a:t>
                      </a:r>
                      <a:r>
                        <a:rPr lang="en" sz="1200" b="1" i="0" dirty="0" smtClean="0">
                          <a:latin typeface="Bell MT" panose="02020503060305020303" pitchFamily="18" charset="0"/>
                          <a:sym typeface="Manjari"/>
                        </a:rPr>
                        <a:t>6538</a:t>
                      </a:r>
                      <a:endParaRPr sz="1200" b="1" i="0" dirty="0">
                        <a:latin typeface="Bell MT" panose="02020503060305020303" pitchFamily="18" charset="0"/>
                        <a:ea typeface="Manjari"/>
                        <a:cs typeface="Manjari"/>
                        <a:sym typeface="Manja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 smtClean="0">
                          <a:latin typeface="Bell MT" panose="02020503060305020303" pitchFamily="18" charset="0"/>
                          <a:sym typeface="Manjari"/>
                        </a:rPr>
                        <a:t>4/8</a:t>
                      </a:r>
                      <a:endParaRPr sz="1200" dirty="0">
                        <a:latin typeface="Bell MT" panose="02020503060305020303" pitchFamily="18" charset="0"/>
                        <a:ea typeface="Manjari"/>
                        <a:cs typeface="Manjari"/>
                        <a:sym typeface="Manja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54452774"/>
                  </a:ext>
                </a:extLst>
              </a:tr>
              <a:tr h="283618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i="1" dirty="0">
                          <a:latin typeface="Bell MT" panose="02020503060305020303" pitchFamily="18" charset="0"/>
                          <a:sym typeface="Manjari"/>
                        </a:rPr>
                        <a:t>SARM 15</a:t>
                      </a:r>
                      <a:endParaRPr sz="1200" b="1" i="1" dirty="0">
                        <a:latin typeface="Bell MT" panose="02020503060305020303" pitchFamily="18" charset="0"/>
                        <a:ea typeface="Manjari"/>
                        <a:cs typeface="Manjari"/>
                        <a:sym typeface="Manja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 smtClean="0">
                          <a:latin typeface="Bell MT" panose="02020503060305020303" pitchFamily="18" charset="0"/>
                          <a:sym typeface="Manjari"/>
                        </a:rPr>
                        <a:t>4</a:t>
                      </a:r>
                      <a:r>
                        <a:rPr lang="es-MX" sz="1200" dirty="0" smtClean="0">
                          <a:latin typeface="Bell MT" panose="02020503060305020303" pitchFamily="18" charset="0"/>
                          <a:sym typeface="Manjari"/>
                        </a:rPr>
                        <a:t>/8</a:t>
                      </a:r>
                      <a:endParaRPr sz="1200" dirty="0">
                        <a:latin typeface="Bell MT" panose="02020503060305020303" pitchFamily="18" charset="0"/>
                        <a:ea typeface="Manjari"/>
                        <a:cs typeface="Manjari"/>
                        <a:sym typeface="Manja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3319087212"/>
                  </a:ext>
                </a:extLst>
              </a:tr>
            </a:tbl>
          </a:graphicData>
        </a:graphic>
      </p:graphicFrame>
      <p:grpSp>
        <p:nvGrpSpPr>
          <p:cNvPr id="40" name="Google Shape;2290;p73"/>
          <p:cNvGrpSpPr/>
          <p:nvPr/>
        </p:nvGrpSpPr>
        <p:grpSpPr>
          <a:xfrm>
            <a:off x="1655446" y="2055204"/>
            <a:ext cx="4239141" cy="1072778"/>
            <a:chOff x="3202523" y="2359568"/>
            <a:chExt cx="993021" cy="377363"/>
          </a:xfrm>
        </p:grpSpPr>
        <p:cxnSp>
          <p:nvCxnSpPr>
            <p:cNvPr id="41" name="Google Shape;2294;p73"/>
            <p:cNvCxnSpPr>
              <a:stCxn id="45" idx="6"/>
              <a:endCxn id="51" idx="2"/>
            </p:cNvCxnSpPr>
            <p:nvPr/>
          </p:nvCxnSpPr>
          <p:spPr>
            <a:xfrm flipV="1">
              <a:off x="3428170" y="2553103"/>
              <a:ext cx="541474" cy="1228"/>
            </a:xfrm>
            <a:prstGeom prst="straightConnector1">
              <a:avLst/>
            </a:prstGeom>
            <a:noFill/>
            <a:ln w="9525" cap="flat" cmpd="sng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42" name="Google Shape;2297;p73"/>
            <p:cNvGrpSpPr/>
            <p:nvPr/>
          </p:nvGrpSpPr>
          <p:grpSpPr>
            <a:xfrm>
              <a:off x="3969644" y="2440153"/>
              <a:ext cx="225900" cy="296778"/>
              <a:chOff x="3969644" y="2440153"/>
              <a:chExt cx="225900" cy="296778"/>
            </a:xfrm>
          </p:grpSpPr>
          <p:cxnSp>
            <p:nvCxnSpPr>
              <p:cNvPr id="47" name="Google Shape;2298;p73"/>
              <p:cNvCxnSpPr/>
              <p:nvPr/>
            </p:nvCxnSpPr>
            <p:spPr>
              <a:xfrm>
                <a:off x="4082390" y="2637031"/>
                <a:ext cx="0" cy="999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48" name="Google Shape;2296;p73"/>
              <p:cNvSpPr/>
              <p:nvPr/>
            </p:nvSpPr>
            <p:spPr>
              <a:xfrm>
                <a:off x="3969644" y="2440153"/>
                <a:ext cx="225900" cy="225900"/>
              </a:xfrm>
              <a:prstGeom prst="ellipse">
                <a:avLst/>
              </a:prstGeom>
              <a:noFill/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2299;p73"/>
              <p:cNvSpPr/>
              <p:nvPr/>
            </p:nvSpPr>
            <p:spPr>
              <a:xfrm>
                <a:off x="3998471" y="2468982"/>
                <a:ext cx="168300" cy="168300"/>
              </a:xfrm>
              <a:prstGeom prst="ellipse">
                <a:avLst/>
              </a:prstGeom>
              <a:noFill/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2299;p73"/>
              <p:cNvSpPr/>
              <p:nvPr/>
            </p:nvSpPr>
            <p:spPr>
              <a:xfrm>
                <a:off x="3998254" y="2468982"/>
                <a:ext cx="168300" cy="168300"/>
              </a:xfrm>
              <a:prstGeom prst="ellipse">
                <a:avLst/>
              </a:prstGeom>
              <a:noFill/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2296;p73"/>
              <p:cNvSpPr/>
              <p:nvPr/>
            </p:nvSpPr>
            <p:spPr>
              <a:xfrm>
                <a:off x="3969644" y="2440153"/>
                <a:ext cx="225900" cy="2259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MX" dirty="0" smtClean="0">
                    <a:latin typeface="Bell MT" panose="02020503060305020303" pitchFamily="18" charset="0"/>
                  </a:rPr>
                  <a:t>2018</a:t>
                </a:r>
                <a:endParaRPr dirty="0">
                  <a:latin typeface="Bell MT" panose="02020503060305020303" pitchFamily="18" charset="0"/>
                </a:endParaRPr>
              </a:p>
            </p:txBody>
          </p:sp>
          <p:sp>
            <p:nvSpPr>
              <p:cNvPr id="52" name="Google Shape;2299;p73"/>
              <p:cNvSpPr/>
              <p:nvPr/>
            </p:nvSpPr>
            <p:spPr>
              <a:xfrm>
                <a:off x="3998245" y="2468982"/>
                <a:ext cx="168300" cy="168300"/>
              </a:xfrm>
              <a:prstGeom prst="ellipse">
                <a:avLst/>
              </a:prstGeom>
              <a:noFill/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43" name="Google Shape;2308;p73"/>
            <p:cNvGrpSpPr/>
            <p:nvPr/>
          </p:nvGrpSpPr>
          <p:grpSpPr>
            <a:xfrm>
              <a:off x="3202523" y="2359568"/>
              <a:ext cx="225647" cy="307629"/>
              <a:chOff x="1094099" y="2009269"/>
              <a:chExt cx="792300" cy="1080157"/>
            </a:xfrm>
          </p:grpSpPr>
          <p:cxnSp>
            <p:nvCxnSpPr>
              <p:cNvPr id="44" name="Google Shape;2309;p73"/>
              <p:cNvCxnSpPr>
                <a:stCxn id="46" idx="0"/>
              </p:cNvCxnSpPr>
              <p:nvPr/>
            </p:nvCxnSpPr>
            <p:spPr>
              <a:xfrm rot="10800000">
                <a:off x="1490380" y="2009269"/>
                <a:ext cx="0" cy="388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45" name="Google Shape;2295;p73"/>
              <p:cNvSpPr/>
              <p:nvPr/>
            </p:nvSpPr>
            <p:spPr>
              <a:xfrm>
                <a:off x="1094099" y="2296827"/>
                <a:ext cx="792300" cy="792599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MX" dirty="0" smtClean="0">
                    <a:latin typeface="Bell MT" panose="02020503060305020303" pitchFamily="18" charset="0"/>
                  </a:rPr>
                  <a:t>2013</a:t>
                </a:r>
                <a:endParaRPr dirty="0">
                  <a:latin typeface="Bell MT" panose="02020503060305020303" pitchFamily="18" charset="0"/>
                </a:endParaRPr>
              </a:p>
            </p:txBody>
          </p:sp>
          <p:sp>
            <p:nvSpPr>
              <p:cNvPr id="46" name="Google Shape;2310;p73"/>
              <p:cNvSpPr/>
              <p:nvPr/>
            </p:nvSpPr>
            <p:spPr>
              <a:xfrm>
                <a:off x="1195332" y="2398068"/>
                <a:ext cx="590100" cy="590100"/>
              </a:xfrm>
              <a:prstGeom prst="ellipse">
                <a:avLst/>
              </a:prstGeom>
              <a:noFill/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aphicFrame>
        <p:nvGraphicFramePr>
          <p:cNvPr id="71" name="Tabla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954276"/>
              </p:ext>
            </p:extLst>
          </p:nvPr>
        </p:nvGraphicFramePr>
        <p:xfrm>
          <a:off x="105104" y="2989311"/>
          <a:ext cx="3201808" cy="868620"/>
        </p:xfrm>
        <a:graphic>
          <a:graphicData uri="http://schemas.openxmlformats.org/drawingml/2006/table">
            <a:tbl>
              <a:tblPr>
                <a:noFill/>
                <a:tableStyleId>{43C22FE7-109E-42D7-B2F1-90F38F317637}</a:tableStyleId>
              </a:tblPr>
              <a:tblGrid>
                <a:gridCol w="1702675">
                  <a:extLst>
                    <a:ext uri="{9D8B030D-6E8A-4147-A177-3AD203B41FA5}">
                      <a16:colId xmlns:a16="http://schemas.microsoft.com/office/drawing/2014/main" val="3971868521"/>
                    </a:ext>
                  </a:extLst>
                </a:gridCol>
                <a:gridCol w="1499133">
                  <a:extLst>
                    <a:ext uri="{9D8B030D-6E8A-4147-A177-3AD203B41FA5}">
                      <a16:colId xmlns:a16="http://schemas.microsoft.com/office/drawing/2014/main" val="1025747898"/>
                    </a:ext>
                  </a:extLst>
                </a:gridCol>
              </a:tblGrid>
              <a:tr h="451174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s-MX" sz="1100" b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Bacteria</a:t>
                      </a:r>
                      <a:endParaRPr sz="1100" b="1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fr-FR" sz="1100" b="1" i="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58,59,60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fr-FR" sz="1100" b="1" i="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(CMI/</a:t>
                      </a:r>
                      <a:r>
                        <a:rPr lang="fr-FR" sz="1100" b="1" i="0" u="none" strike="noStrike" cap="none" baseline="0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 CMB) </a:t>
                      </a:r>
                      <a:r>
                        <a:rPr lang="fr-FR" sz="1100" i="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µg/mL</a:t>
                      </a:r>
                      <a:endParaRPr lang="fr-FR" sz="1100" b="1" i="0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6441172"/>
                  </a:ext>
                </a:extLst>
              </a:tr>
              <a:tr h="273264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fr-FR" sz="1100" b="1" i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S. aureus ATCC </a:t>
                      </a:r>
                      <a:r>
                        <a:rPr lang="fr-FR" sz="1100" b="1" i="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29213</a:t>
                      </a: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s-CO" sz="11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16 /16</a:t>
                      </a:r>
                      <a:endParaRPr sz="1100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5772591"/>
                  </a:ext>
                </a:extLst>
              </a:tr>
            </a:tbl>
          </a:graphicData>
        </a:graphic>
      </p:graphicFrame>
      <p:sp>
        <p:nvSpPr>
          <p:cNvPr id="23" name="Rectángulo 22"/>
          <p:cNvSpPr/>
          <p:nvPr/>
        </p:nvSpPr>
        <p:spPr>
          <a:xfrm>
            <a:off x="83850" y="4830379"/>
            <a:ext cx="18982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000" dirty="0" err="1" smtClean="0">
                <a:latin typeface="Bell MT" panose="02020503060305020303" pitchFamily="18" charset="0"/>
              </a:rPr>
              <a:t>Ukhatskaya</a:t>
            </a:r>
            <a:r>
              <a:rPr lang="es-CO" sz="1000" dirty="0" smtClean="0">
                <a:latin typeface="Bell MT" panose="02020503060305020303" pitchFamily="18" charset="0"/>
              </a:rPr>
              <a:t> </a:t>
            </a:r>
            <a:r>
              <a:rPr lang="es-CO" sz="1000" i="1" dirty="0" err="1" smtClean="0">
                <a:latin typeface="Bell MT" panose="02020503060305020303" pitchFamily="18" charset="0"/>
              </a:rPr>
              <a:t>et.al</a:t>
            </a:r>
            <a:r>
              <a:rPr lang="es-CO" sz="1000" dirty="0" smtClean="0">
                <a:latin typeface="Bell MT" panose="02020503060305020303" pitchFamily="18" charset="0"/>
              </a:rPr>
              <a:t>., </a:t>
            </a:r>
            <a:r>
              <a:rPr lang="es-CO" sz="1000" dirty="0" err="1" smtClean="0">
                <a:latin typeface="Bell MT" panose="02020503060305020303" pitchFamily="18" charset="0"/>
              </a:rPr>
              <a:t>Elsevier</a:t>
            </a:r>
            <a:r>
              <a:rPr lang="es-CO" sz="1000" dirty="0" smtClean="0">
                <a:latin typeface="Bell MT" panose="02020503060305020303" pitchFamily="18" charset="0"/>
              </a:rPr>
              <a:t>. 2013</a:t>
            </a:r>
            <a:endParaRPr lang="es-CO" sz="1000" dirty="0">
              <a:latin typeface="Bell MT" panose="02020503060305020303" pitchFamily="18" charset="0"/>
            </a:endParaRPr>
          </a:p>
        </p:txBody>
      </p:sp>
      <p:sp>
        <p:nvSpPr>
          <p:cNvPr id="24" name="Google Shape;461;gc83ead2551_0_12"/>
          <p:cNvSpPr txBox="1"/>
          <p:nvPr/>
        </p:nvSpPr>
        <p:spPr>
          <a:xfrm>
            <a:off x="1930235" y="4794854"/>
            <a:ext cx="3000000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 G. M. L. Consoli  </a:t>
            </a:r>
            <a:r>
              <a:rPr lang="en" sz="1000" b="0" i="1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et.al</a:t>
            </a:r>
            <a:r>
              <a:rPr lang="en" sz="1000" b="0" i="0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., MedChemComm. 2018</a:t>
            </a:r>
            <a:endParaRPr sz="1000" b="0" i="0" u="none" strike="noStrike" cap="none" dirty="0">
              <a:solidFill>
                <a:srgbClr val="000000"/>
              </a:solidFill>
              <a:latin typeface="Bell MT" panose="02020503060305020303" pitchFamily="18" charset="0"/>
              <a:sym typeface="Arial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2775876" y="4039012"/>
            <a:ext cx="2795752" cy="461665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latin typeface="Bell MT" panose="02020503060305020303" pitchFamily="18" charset="0"/>
              </a:rPr>
              <a:t>Susceptibilidad sales cuaternarias de amonio</a:t>
            </a:r>
            <a:endParaRPr lang="es-CO" sz="12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72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-56956" y="92771"/>
            <a:ext cx="4824248" cy="528600"/>
          </a:xfrm>
        </p:spPr>
        <p:txBody>
          <a:bodyPr/>
          <a:lstStyle/>
          <a:p>
            <a:r>
              <a:rPr lang="es-MX" sz="1400" dirty="0" smtClean="0"/>
              <a:t>Membrana bacteriana Gram positivas y Gram Negativas</a:t>
            </a:r>
            <a:endParaRPr lang="es-CO" sz="1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25</a:t>
            </a:fld>
            <a:endParaRPr lang="es-CO"/>
          </a:p>
        </p:txBody>
      </p:sp>
      <p:pic>
        <p:nvPicPr>
          <p:cNvPr id="50178" name="Picture 2" descr="gram positivo | BIOTECHMI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2844"/>
            <a:ext cx="4935458" cy="3664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7687" y="974719"/>
            <a:ext cx="4087797" cy="3361194"/>
          </a:xfrm>
          <a:prstGeom prst="rect">
            <a:avLst/>
          </a:prstGeom>
        </p:spPr>
      </p:pic>
      <p:cxnSp>
        <p:nvCxnSpPr>
          <p:cNvPr id="6" name="Conector recto 5"/>
          <p:cNvCxnSpPr/>
          <p:nvPr/>
        </p:nvCxnSpPr>
        <p:spPr>
          <a:xfrm>
            <a:off x="5017687" y="588580"/>
            <a:ext cx="1851" cy="3962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-56956" y="4782033"/>
            <a:ext cx="49924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 smtClean="0">
                <a:latin typeface="Bell MT" panose="02020503060305020303" pitchFamily="18" charset="0"/>
              </a:rPr>
              <a:t>Tomado </a:t>
            </a:r>
            <a:r>
              <a:rPr lang="es-MX" sz="900" dirty="0">
                <a:latin typeface="Bell MT" panose="02020503060305020303" pitchFamily="18" charset="0"/>
              </a:rPr>
              <a:t>de: https://biotechmind.wordpress.com/2015/04/01/la-tincion-de-gram-stain/ </a:t>
            </a:r>
            <a:endParaRPr lang="es-CO" sz="900" dirty="0">
              <a:latin typeface="Bell MT" panose="02020503060305020303" pitchFamily="18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249914" y="4689262"/>
            <a:ext cx="4992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 smtClean="0">
                <a:latin typeface="Bell MT" panose="02020503060305020303" pitchFamily="18" charset="0"/>
              </a:rPr>
              <a:t>Tomado </a:t>
            </a:r>
            <a:r>
              <a:rPr lang="es-MX" sz="900" dirty="0">
                <a:latin typeface="Bell MT" panose="02020503060305020303" pitchFamily="18" charset="0"/>
              </a:rPr>
              <a:t>de: https://www.researchgate.net/figure/The-cell-wall-of-Mycobacterium-tuberculosis-MOM-mycobacterial-outer-membrane-LM_fig2_310467183  </a:t>
            </a:r>
            <a:endParaRPr lang="es-CO" sz="900" dirty="0">
              <a:latin typeface="Bell MT" panose="02020503060305020303" pitchFamily="18" charset="0"/>
            </a:endParaRPr>
          </a:p>
        </p:txBody>
      </p:sp>
      <p:sp>
        <p:nvSpPr>
          <p:cNvPr id="9" name="Título 2"/>
          <p:cNvSpPr txBox="1">
            <a:spLocks/>
          </p:cNvSpPr>
          <p:nvPr/>
        </p:nvSpPr>
        <p:spPr>
          <a:xfrm>
            <a:off x="4935458" y="117570"/>
            <a:ext cx="4824248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700"/>
              <a:buFont typeface="Rozha One"/>
              <a:buNone/>
              <a:defRPr sz="2700" b="0" i="0" u="none" strike="noStrike" cap="none">
                <a:solidFill>
                  <a:schemeClr val="hlink"/>
                </a:solidFill>
                <a:latin typeface="Rozha One"/>
                <a:ea typeface="Rozha One"/>
                <a:cs typeface="Rozha One"/>
                <a:sym typeface="Rozh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9pPr>
          </a:lstStyle>
          <a:p>
            <a:r>
              <a:rPr lang="es-MX" sz="1400" dirty="0" smtClean="0"/>
              <a:t>Membrana </a:t>
            </a:r>
            <a:r>
              <a:rPr lang="es-MX" sz="1400" i="1" dirty="0" err="1" smtClean="0"/>
              <a:t>Mycobacterium</a:t>
            </a:r>
            <a:r>
              <a:rPr lang="es-MX" sz="1400" i="1" dirty="0" smtClean="0"/>
              <a:t> </a:t>
            </a:r>
            <a:r>
              <a:rPr lang="es-MX" sz="1400" i="1" dirty="0" err="1" smtClean="0"/>
              <a:t>spp</a:t>
            </a:r>
            <a:endParaRPr lang="es-CO" sz="1400" i="1" dirty="0"/>
          </a:p>
        </p:txBody>
      </p:sp>
    </p:spTree>
    <p:extLst>
      <p:ext uri="{BB962C8B-B14F-4D97-AF65-F5344CB8AC3E}">
        <p14:creationId xmlns:p14="http://schemas.microsoft.com/office/powerpoint/2010/main" val="228096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298095" y="487520"/>
            <a:ext cx="6232500" cy="528600"/>
          </a:xfrm>
        </p:spPr>
        <p:txBody>
          <a:bodyPr/>
          <a:lstStyle/>
          <a:p>
            <a:r>
              <a:rPr lang="es-MX" sz="2400" i="1" dirty="0" err="1" smtClean="0"/>
              <a:t>Mycobacterium</a:t>
            </a:r>
            <a:r>
              <a:rPr lang="es-MX" sz="2400" i="1" dirty="0" smtClean="0"/>
              <a:t> tuberculosis</a:t>
            </a:r>
            <a:endParaRPr lang="es-CO" sz="2400" i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26</a:t>
            </a:fld>
            <a:endParaRPr lang="es-CO"/>
          </a:p>
        </p:txBody>
      </p:sp>
      <p:sp>
        <p:nvSpPr>
          <p:cNvPr id="7" name="Rectángulo 6"/>
          <p:cNvSpPr/>
          <p:nvPr/>
        </p:nvSpPr>
        <p:spPr>
          <a:xfrm>
            <a:off x="622557" y="4013017"/>
            <a:ext cx="3297568" cy="276999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1200" dirty="0" smtClean="0">
                <a:latin typeface="Bell MT" panose="02020503060305020303" pitchFamily="18" charset="0"/>
              </a:rPr>
              <a:t>Grupos </a:t>
            </a:r>
            <a:r>
              <a:rPr lang="es-MX" sz="1200" dirty="0" err="1">
                <a:latin typeface="Bell MT" panose="02020503060305020303" pitchFamily="18" charset="0"/>
              </a:rPr>
              <a:t>guanidino</a:t>
            </a:r>
            <a:r>
              <a:rPr lang="es-MX" sz="1200" dirty="0">
                <a:latin typeface="Bell MT" panose="02020503060305020303" pitchFamily="18" charset="0"/>
              </a:rPr>
              <a:t> </a:t>
            </a:r>
            <a:r>
              <a:rPr lang="es-MX" sz="1200" dirty="0" smtClean="0">
                <a:latin typeface="Bell MT" panose="02020503060305020303" pitchFamily="18" charset="0"/>
              </a:rPr>
              <a:t>presentes </a:t>
            </a:r>
            <a:r>
              <a:rPr lang="es-MX" sz="1200" dirty="0">
                <a:latin typeface="Bell MT" panose="02020503060305020303" pitchFamily="18" charset="0"/>
              </a:rPr>
              <a:t>en los </a:t>
            </a:r>
            <a:r>
              <a:rPr lang="es-MX" sz="1200" dirty="0" smtClean="0">
                <a:latin typeface="Bell MT" panose="02020503060305020303" pitchFamily="18" charset="0"/>
              </a:rPr>
              <a:t>compuestos.</a:t>
            </a:r>
            <a:endParaRPr lang="es-CO" sz="1200" dirty="0">
              <a:latin typeface="Bell MT" panose="02020503060305020303" pitchFamily="18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7833" y="751820"/>
            <a:ext cx="2079062" cy="1940738"/>
          </a:xfrm>
          <a:prstGeom prst="rect">
            <a:avLst/>
          </a:prstGeom>
        </p:spPr>
      </p:pic>
      <p:graphicFrame>
        <p:nvGraphicFramePr>
          <p:cNvPr id="13" name="Objeto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5286557"/>
              </p:ext>
            </p:extLst>
          </p:nvPr>
        </p:nvGraphicFramePr>
        <p:xfrm>
          <a:off x="686170" y="2138161"/>
          <a:ext cx="1335505" cy="17659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2" name="CS ChemDraw Drawing" r:id="rId4" imgW="4890340" imgH="6467398" progId="ChemDraw.Document.6.0">
                  <p:embed/>
                </p:oleObj>
              </mc:Choice>
              <mc:Fallback>
                <p:oleObj name="CS ChemDraw Drawing" r:id="rId4" imgW="4890340" imgH="6467398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86170" y="2138161"/>
                        <a:ext cx="1335505" cy="17659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Google Shape;2290;p73"/>
          <p:cNvGrpSpPr/>
          <p:nvPr/>
        </p:nvGrpSpPr>
        <p:grpSpPr>
          <a:xfrm>
            <a:off x="2477184" y="2068778"/>
            <a:ext cx="4239141" cy="1072778"/>
            <a:chOff x="3202523" y="2359568"/>
            <a:chExt cx="993021" cy="377363"/>
          </a:xfrm>
        </p:grpSpPr>
        <p:cxnSp>
          <p:nvCxnSpPr>
            <p:cNvPr id="16" name="Google Shape;2294;p73"/>
            <p:cNvCxnSpPr>
              <a:stCxn id="20" idx="6"/>
              <a:endCxn id="26" idx="2"/>
            </p:cNvCxnSpPr>
            <p:nvPr/>
          </p:nvCxnSpPr>
          <p:spPr>
            <a:xfrm flipV="1">
              <a:off x="3428170" y="2553103"/>
              <a:ext cx="541474" cy="1228"/>
            </a:xfrm>
            <a:prstGeom prst="straightConnector1">
              <a:avLst/>
            </a:prstGeom>
            <a:noFill/>
            <a:ln w="9525" cap="flat" cmpd="sng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7" name="Google Shape;2297;p73"/>
            <p:cNvGrpSpPr/>
            <p:nvPr/>
          </p:nvGrpSpPr>
          <p:grpSpPr>
            <a:xfrm>
              <a:off x="3969644" y="2440153"/>
              <a:ext cx="225900" cy="296778"/>
              <a:chOff x="3969644" y="2440153"/>
              <a:chExt cx="225900" cy="296778"/>
            </a:xfrm>
          </p:grpSpPr>
          <p:cxnSp>
            <p:nvCxnSpPr>
              <p:cNvPr id="22" name="Google Shape;2298;p73"/>
              <p:cNvCxnSpPr/>
              <p:nvPr/>
            </p:nvCxnSpPr>
            <p:spPr>
              <a:xfrm>
                <a:off x="4082390" y="2637031"/>
                <a:ext cx="0" cy="999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3" name="Google Shape;2296;p73"/>
              <p:cNvSpPr/>
              <p:nvPr/>
            </p:nvSpPr>
            <p:spPr>
              <a:xfrm>
                <a:off x="3969644" y="2440153"/>
                <a:ext cx="225900" cy="225900"/>
              </a:xfrm>
              <a:prstGeom prst="ellipse">
                <a:avLst/>
              </a:prstGeom>
              <a:noFill/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299;p73"/>
              <p:cNvSpPr/>
              <p:nvPr/>
            </p:nvSpPr>
            <p:spPr>
              <a:xfrm>
                <a:off x="3998471" y="2468982"/>
                <a:ext cx="168300" cy="168300"/>
              </a:xfrm>
              <a:prstGeom prst="ellipse">
                <a:avLst/>
              </a:prstGeom>
              <a:noFill/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299;p73"/>
              <p:cNvSpPr/>
              <p:nvPr/>
            </p:nvSpPr>
            <p:spPr>
              <a:xfrm>
                <a:off x="3998254" y="2468982"/>
                <a:ext cx="168300" cy="168300"/>
              </a:xfrm>
              <a:prstGeom prst="ellipse">
                <a:avLst/>
              </a:prstGeom>
              <a:noFill/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296;p73"/>
              <p:cNvSpPr/>
              <p:nvPr/>
            </p:nvSpPr>
            <p:spPr>
              <a:xfrm>
                <a:off x="3969644" y="2440153"/>
                <a:ext cx="225900" cy="2259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MX" dirty="0" smtClean="0">
                    <a:latin typeface="Bell MT" panose="02020503060305020303" pitchFamily="18" charset="0"/>
                  </a:rPr>
                  <a:t>2019</a:t>
                </a:r>
                <a:endParaRPr dirty="0">
                  <a:latin typeface="Bell MT" panose="02020503060305020303" pitchFamily="18" charset="0"/>
                </a:endParaRPr>
              </a:p>
            </p:txBody>
          </p:sp>
          <p:sp>
            <p:nvSpPr>
              <p:cNvPr id="27" name="Google Shape;2299;p73"/>
              <p:cNvSpPr/>
              <p:nvPr/>
            </p:nvSpPr>
            <p:spPr>
              <a:xfrm>
                <a:off x="3998245" y="2468982"/>
                <a:ext cx="168300" cy="168300"/>
              </a:xfrm>
              <a:prstGeom prst="ellipse">
                <a:avLst/>
              </a:prstGeom>
              <a:noFill/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8" name="Google Shape;2308;p73"/>
            <p:cNvGrpSpPr/>
            <p:nvPr/>
          </p:nvGrpSpPr>
          <p:grpSpPr>
            <a:xfrm>
              <a:off x="3202523" y="2359568"/>
              <a:ext cx="225647" cy="307629"/>
              <a:chOff x="1094099" y="2009269"/>
              <a:chExt cx="792300" cy="1080157"/>
            </a:xfrm>
          </p:grpSpPr>
          <p:cxnSp>
            <p:nvCxnSpPr>
              <p:cNvPr id="19" name="Google Shape;2309;p73"/>
              <p:cNvCxnSpPr>
                <a:stCxn id="21" idx="0"/>
              </p:cNvCxnSpPr>
              <p:nvPr/>
            </p:nvCxnSpPr>
            <p:spPr>
              <a:xfrm rot="10800000">
                <a:off x="1490380" y="2009269"/>
                <a:ext cx="0" cy="388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0" name="Google Shape;2295;p73"/>
              <p:cNvSpPr/>
              <p:nvPr/>
            </p:nvSpPr>
            <p:spPr>
              <a:xfrm>
                <a:off x="1094099" y="2296827"/>
                <a:ext cx="792300" cy="792599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MX" dirty="0" smtClean="0">
                    <a:latin typeface="Bell MT" panose="02020503060305020303" pitchFamily="18" charset="0"/>
                  </a:rPr>
                  <a:t>2012</a:t>
                </a:r>
                <a:endParaRPr dirty="0">
                  <a:latin typeface="Bell MT" panose="02020503060305020303" pitchFamily="18" charset="0"/>
                </a:endParaRPr>
              </a:p>
            </p:txBody>
          </p:sp>
          <p:sp>
            <p:nvSpPr>
              <p:cNvPr id="21" name="Google Shape;2310;p73"/>
              <p:cNvSpPr/>
              <p:nvPr/>
            </p:nvSpPr>
            <p:spPr>
              <a:xfrm>
                <a:off x="1195332" y="2398068"/>
                <a:ext cx="590100" cy="590100"/>
              </a:xfrm>
              <a:prstGeom prst="ellipse">
                <a:avLst/>
              </a:prstGeom>
              <a:noFill/>
              <a:ln w="9525" cap="flat" cmpd="sng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aphicFrame>
        <p:nvGraphicFramePr>
          <p:cNvPr id="28" name="Google Shape;493;gc6fdb51ff4_2_26"/>
          <p:cNvGraphicFramePr/>
          <p:nvPr>
            <p:extLst>
              <p:ext uri="{D42A27DB-BD31-4B8C-83A1-F6EECF244321}">
                <p14:modId xmlns:p14="http://schemas.microsoft.com/office/powerpoint/2010/main" val="1377773669"/>
              </p:ext>
            </p:extLst>
          </p:nvPr>
        </p:nvGraphicFramePr>
        <p:xfrm>
          <a:off x="209649" y="989628"/>
          <a:ext cx="4123383" cy="1036260"/>
        </p:xfrm>
        <a:graphic>
          <a:graphicData uri="http://schemas.openxmlformats.org/drawingml/2006/table">
            <a:tbl>
              <a:tblPr>
                <a:noFill/>
                <a:tableStyleId>{43C22FE7-109E-42D7-B2F1-90F38F317637}</a:tableStyleId>
              </a:tblPr>
              <a:tblGrid>
                <a:gridCol w="1374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44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44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1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b="1" u="none" strike="noStrike" cap="none" dirty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Compuesto</a:t>
                      </a:r>
                      <a:endParaRPr sz="1100" b="1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b="1" i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Mycobacterium </a:t>
                      </a:r>
                      <a:r>
                        <a:rPr lang="en" sz="1100" b="1" i="1" u="none" strike="noStrike" cap="none" dirty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tuberculosis</a:t>
                      </a:r>
                      <a:r>
                        <a:rPr lang="en" sz="1100" b="1" u="none" strike="noStrike" cap="none" dirty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" sz="1100" b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H3</a:t>
                      </a:r>
                      <a:r>
                        <a:rPr lang="en" sz="1100" b="1" u="none" strike="noStrike" cap="none" baseline="-25000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7</a:t>
                      </a:r>
                      <a:r>
                        <a:rPr lang="en" sz="1100" b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Rv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tabLst/>
                        <a:defRPr/>
                      </a:pPr>
                      <a:r>
                        <a:rPr lang="es-CO" sz="1100" b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CMI</a:t>
                      </a:r>
                      <a:r>
                        <a:rPr lang="es-CO" sz="1100" b="1" u="none" strike="noStrike" cap="none" baseline="0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s-CO" sz="1100" b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(</a:t>
                      </a:r>
                      <a:r>
                        <a:rPr lang="el-GR" sz="11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μ</a:t>
                      </a:r>
                      <a:r>
                        <a:rPr lang="es-CO" sz="11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g/</a:t>
                      </a:r>
                      <a:r>
                        <a:rPr lang="es-CO" sz="1100" u="none" strike="noStrike" cap="none" dirty="0" err="1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mL</a:t>
                      </a:r>
                      <a:r>
                        <a:rPr lang="es-CO" sz="11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)</a:t>
                      </a:r>
                      <a:endParaRPr lang="es-CO" sz="1100" b="1" u="none" strike="noStrike" cap="none" dirty="0" smtClean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b="1" i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M</a:t>
                      </a:r>
                      <a:r>
                        <a:rPr lang="en" sz="1100" b="1" i="1" u="none" strike="noStrike" cap="none" dirty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. tuberculosis</a:t>
                      </a:r>
                      <a:r>
                        <a:rPr lang="en" sz="1100" b="1" u="none" strike="noStrike" cap="none" dirty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 MYC5165 </a:t>
                      </a:r>
                      <a:endParaRPr lang="en" sz="1100" b="1" u="none" strike="noStrike" cap="none" dirty="0" smtClean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tabLst/>
                        <a:defRPr/>
                      </a:pPr>
                      <a:r>
                        <a:rPr lang="es-CO" sz="1100" b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CMI</a:t>
                      </a:r>
                      <a:r>
                        <a:rPr lang="es-CO" sz="1100" b="1" u="none" strike="noStrike" cap="none" baseline="0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s-CO" sz="1100" b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(</a:t>
                      </a:r>
                      <a:r>
                        <a:rPr lang="el-GR" sz="11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μ</a:t>
                      </a:r>
                      <a:r>
                        <a:rPr lang="es-CO" sz="11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g/</a:t>
                      </a:r>
                      <a:r>
                        <a:rPr lang="es-CO" sz="1100" u="none" strike="noStrike" cap="none" dirty="0" err="1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mL</a:t>
                      </a:r>
                      <a:r>
                        <a:rPr lang="es-CO" sz="11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)</a:t>
                      </a:r>
                      <a:endParaRPr lang="es-CO" sz="1100" b="1" u="none" strike="noStrike" cap="none" dirty="0" smtClean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b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23</a:t>
                      </a:r>
                      <a:endParaRPr sz="1100" b="1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strike="noStrike" cap="none" dirty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1.51</a:t>
                      </a:r>
                      <a:endParaRPr sz="1100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strike="noStrike" cap="none" dirty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0.75</a:t>
                      </a:r>
                      <a:endParaRPr sz="1100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9" name="Google Shape;493;gc6fdb51ff4_2_26"/>
          <p:cNvGraphicFramePr/>
          <p:nvPr>
            <p:extLst>
              <p:ext uri="{D42A27DB-BD31-4B8C-83A1-F6EECF244321}">
                <p14:modId xmlns:p14="http://schemas.microsoft.com/office/powerpoint/2010/main" val="1787560688"/>
              </p:ext>
            </p:extLst>
          </p:nvPr>
        </p:nvGraphicFramePr>
        <p:xfrm>
          <a:off x="4866141" y="3219759"/>
          <a:ext cx="4123383" cy="1036260"/>
        </p:xfrm>
        <a:graphic>
          <a:graphicData uri="http://schemas.openxmlformats.org/drawingml/2006/table">
            <a:tbl>
              <a:tblPr>
                <a:noFill/>
                <a:tableStyleId>{43C22FE7-109E-42D7-B2F1-90F38F317637}</a:tableStyleId>
              </a:tblPr>
              <a:tblGrid>
                <a:gridCol w="1374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44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44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1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b="1" u="none" strike="noStrike" cap="none" dirty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Compuesto</a:t>
                      </a:r>
                      <a:endParaRPr sz="1100" b="1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b="1" i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Mycobacterium </a:t>
                      </a:r>
                      <a:r>
                        <a:rPr lang="en" sz="1100" b="1" i="1" u="none" strike="noStrike" cap="none" dirty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tuberculosis</a:t>
                      </a:r>
                      <a:r>
                        <a:rPr lang="en" sz="1100" b="1" u="none" strike="noStrike" cap="none" dirty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" sz="1100" b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H3</a:t>
                      </a:r>
                      <a:r>
                        <a:rPr lang="en" sz="1100" b="1" u="none" strike="noStrike" cap="none" baseline="-25000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7</a:t>
                      </a:r>
                      <a:r>
                        <a:rPr lang="en" sz="1100" b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Rv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tabLst/>
                        <a:defRPr/>
                      </a:pPr>
                      <a:r>
                        <a:rPr lang="es-CO" sz="1100" b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CMI</a:t>
                      </a:r>
                      <a:r>
                        <a:rPr lang="es-CO" sz="1100" b="1" u="none" strike="noStrike" cap="none" baseline="0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s-CO" sz="1100" b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(</a:t>
                      </a:r>
                      <a:r>
                        <a:rPr lang="el-GR" sz="11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μ</a:t>
                      </a:r>
                      <a:r>
                        <a:rPr lang="es-CO" sz="11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g/</a:t>
                      </a:r>
                      <a:r>
                        <a:rPr lang="es-CO" sz="1100" u="none" strike="noStrike" cap="none" dirty="0" err="1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mL</a:t>
                      </a:r>
                      <a:r>
                        <a:rPr lang="es-CO" sz="11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)</a:t>
                      </a:r>
                      <a:endParaRPr lang="es-CO" sz="1100" b="1" u="none" strike="noStrike" cap="none" dirty="0" smtClean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b="1" i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M</a:t>
                      </a:r>
                      <a:r>
                        <a:rPr lang="en" sz="1100" b="1" i="1" u="none" strike="noStrike" cap="none" dirty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. tuberculosis</a:t>
                      </a:r>
                      <a:r>
                        <a:rPr lang="en" sz="1100" b="1" u="none" strike="noStrike" cap="none" dirty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 MYC5165 </a:t>
                      </a:r>
                      <a:endParaRPr lang="en" sz="1100" b="1" u="none" strike="noStrike" cap="none" dirty="0" smtClean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  <a:tabLst/>
                        <a:defRPr/>
                      </a:pPr>
                      <a:r>
                        <a:rPr lang="es-CO" sz="1100" b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CMI</a:t>
                      </a:r>
                      <a:r>
                        <a:rPr lang="es-CO" sz="1100" b="1" u="none" strike="noStrike" cap="none" baseline="0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s-CO" sz="1100" b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(</a:t>
                      </a:r>
                      <a:r>
                        <a:rPr lang="el-GR" sz="11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μ</a:t>
                      </a:r>
                      <a:r>
                        <a:rPr lang="es-CO" sz="11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g/</a:t>
                      </a:r>
                      <a:r>
                        <a:rPr lang="es-CO" sz="1100" u="none" strike="noStrike" cap="none" dirty="0" err="1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mL</a:t>
                      </a:r>
                      <a:r>
                        <a:rPr lang="es-CO" sz="11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)</a:t>
                      </a:r>
                      <a:endParaRPr lang="es-CO" sz="1100" b="1" u="none" strike="noStrike" cap="none" dirty="0" smtClean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b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46</a:t>
                      </a:r>
                      <a:endParaRPr sz="1100" b="1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s-MX" sz="11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5</a:t>
                      </a:r>
                      <a:endParaRPr sz="1100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s-MX" sz="11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1.2</a:t>
                      </a:r>
                      <a:endParaRPr sz="1100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0" name="Google Shape;490;gc6fdb51ff4_2_26"/>
          <p:cNvSpPr txBox="1"/>
          <p:nvPr/>
        </p:nvSpPr>
        <p:spPr>
          <a:xfrm>
            <a:off x="209650" y="4792750"/>
            <a:ext cx="3000000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Maxime Mourer </a:t>
            </a:r>
            <a:r>
              <a:rPr lang="en" sz="1000" b="0" i="1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et.al</a:t>
            </a:r>
            <a:r>
              <a:rPr lang="en" sz="1000" b="0" i="0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., Elsevier. 2012</a:t>
            </a:r>
            <a:endParaRPr sz="1000" b="0" i="0" u="none" strike="noStrike" cap="none" dirty="0">
              <a:solidFill>
                <a:srgbClr val="000000"/>
              </a:solidFill>
              <a:latin typeface="Bell MT" panose="02020503060305020303" pitchFamily="18" charset="0"/>
              <a:sym typeface="Arial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331324" y="4823540"/>
            <a:ext cx="231250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000" dirty="0" err="1">
                <a:latin typeface="Bell MT" panose="02020503060305020303" pitchFamily="18" charset="0"/>
              </a:rPr>
              <a:t>Mourer</a:t>
            </a:r>
            <a:r>
              <a:rPr lang="es-CO" sz="1000" dirty="0">
                <a:latin typeface="Bell MT" panose="02020503060305020303" pitchFamily="18" charset="0"/>
              </a:rPr>
              <a:t> </a:t>
            </a:r>
            <a:r>
              <a:rPr lang="es-CO" sz="1000" dirty="0" smtClean="0">
                <a:latin typeface="Bell MT" panose="02020503060305020303" pitchFamily="18" charset="0"/>
              </a:rPr>
              <a:t>M</a:t>
            </a:r>
            <a:r>
              <a:rPr lang="es-CO" sz="1000" dirty="0">
                <a:latin typeface="Bell MT" panose="02020503060305020303" pitchFamily="18" charset="0"/>
              </a:rPr>
              <a:t> </a:t>
            </a:r>
            <a:r>
              <a:rPr lang="es-CO" sz="1000" i="1" dirty="0" err="1" smtClean="0">
                <a:latin typeface="Bell MT" panose="02020503060305020303" pitchFamily="18" charset="0"/>
              </a:rPr>
              <a:t>et.al</a:t>
            </a:r>
            <a:r>
              <a:rPr lang="es-CO" sz="1000" i="1" dirty="0" smtClean="0">
                <a:latin typeface="Bell MT" panose="02020503060305020303" pitchFamily="18" charset="0"/>
              </a:rPr>
              <a:t>. </a:t>
            </a:r>
            <a:r>
              <a:rPr lang="es-CO" sz="1000" dirty="0" err="1">
                <a:latin typeface="Bell MT" panose="02020503060305020303" pitchFamily="18" charset="0"/>
              </a:rPr>
              <a:t>ChemBioChem</a:t>
            </a:r>
            <a:r>
              <a:rPr lang="es-CO" sz="1000" dirty="0">
                <a:latin typeface="Bell MT" panose="02020503060305020303" pitchFamily="18" charset="0"/>
              </a:rPr>
              <a:t>. 2019</a:t>
            </a:r>
          </a:p>
        </p:txBody>
      </p:sp>
    </p:spTree>
    <p:extLst>
      <p:ext uri="{BB962C8B-B14F-4D97-AF65-F5344CB8AC3E}">
        <p14:creationId xmlns:p14="http://schemas.microsoft.com/office/powerpoint/2010/main" val="125213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27</a:t>
            </a:fld>
            <a:endParaRPr lang="es-CO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26825" t="50238" r="42303" b="24181"/>
          <a:stretch/>
        </p:blipFill>
        <p:spPr>
          <a:xfrm>
            <a:off x="6888223" y="620485"/>
            <a:ext cx="1942911" cy="90512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/>
          <a:srcRect l="25768" t="39812" r="5627" b="12687"/>
          <a:stretch/>
        </p:blipFill>
        <p:spPr>
          <a:xfrm>
            <a:off x="350219" y="1513114"/>
            <a:ext cx="7696200" cy="2996001"/>
          </a:xfrm>
          <a:prstGeom prst="rect">
            <a:avLst/>
          </a:prstGeom>
        </p:spPr>
      </p:pic>
      <p:sp>
        <p:nvSpPr>
          <p:cNvPr id="8" name="Título 5"/>
          <p:cNvSpPr txBox="1">
            <a:spLocks/>
          </p:cNvSpPr>
          <p:nvPr/>
        </p:nvSpPr>
        <p:spPr>
          <a:xfrm>
            <a:off x="73572" y="714657"/>
            <a:ext cx="6888223" cy="528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  <a:latin typeface="Rozha One" panose="020B0604020202020204" charset="0"/>
                <a:cs typeface="Rozha One" panose="020B0604020202020204" charset="0"/>
              </a:rPr>
              <a:t>Interacción dendrímeros membrana bacteriana</a:t>
            </a:r>
            <a:endParaRPr lang="es-CO" sz="2200" dirty="0">
              <a:solidFill>
                <a:schemeClr val="tx2">
                  <a:lumMod val="10000"/>
                </a:schemeClr>
              </a:solidFill>
              <a:latin typeface="Rozha One" panose="020B0604020202020204" charset="0"/>
              <a:cs typeface="Rozha One" panose="020B060402020202020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73572" y="4823540"/>
            <a:ext cx="4023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>
                <a:latin typeface="Bell MT" panose="02020503060305020303" pitchFamily="18" charset="0"/>
              </a:rPr>
              <a:t>Autoría propia. </a:t>
            </a:r>
            <a:r>
              <a:rPr lang="es-MX" sz="1000" dirty="0" err="1" smtClean="0">
                <a:latin typeface="Bell MT" panose="02020503060305020303" pitchFamily="18" charset="0"/>
              </a:rPr>
              <a:t>Biorender</a:t>
            </a:r>
            <a:endParaRPr lang="es-CO" sz="1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04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Aditividad</a:t>
            </a:r>
            <a:r>
              <a:rPr lang="es-MX" dirty="0" smtClean="0"/>
              <a:t> con antibióticos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28</a:t>
            </a:fld>
            <a:endParaRPr lang="es-CO"/>
          </a:p>
        </p:txBody>
      </p:sp>
      <p:sp>
        <p:nvSpPr>
          <p:cNvPr id="5" name="AutoShape 2" descr="CLORANFENICOL Y FOFAMICIN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495" y="1490005"/>
            <a:ext cx="2628900" cy="1743075"/>
          </a:xfrm>
          <a:prstGeom prst="rect">
            <a:avLst/>
          </a:prstGeom>
        </p:spPr>
      </p:pic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9539152"/>
              </p:ext>
            </p:extLst>
          </p:nvPr>
        </p:nvGraphicFramePr>
        <p:xfrm>
          <a:off x="3741683" y="1411422"/>
          <a:ext cx="3048000" cy="220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3" name="CS ChemDraw Drawing" r:id="rId4" imgW="5923477" imgH="4314083" progId="ChemDraw.Document.6.0">
                  <p:embed/>
                </p:oleObj>
              </mc:Choice>
              <mc:Fallback>
                <p:oleObj name="CS ChemDraw Drawing" r:id="rId4" imgW="5923477" imgH="4314083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1683" y="1411422"/>
                        <a:ext cx="3048000" cy="2200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1455750" y="3836276"/>
            <a:ext cx="5822731" cy="52322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latin typeface="Bell MT" panose="02020503060305020303" pitchFamily="18" charset="0"/>
              </a:rPr>
              <a:t>M</a:t>
            </a:r>
            <a:r>
              <a:rPr lang="es-ES" dirty="0" smtClean="0">
                <a:latin typeface="Bell MT" panose="02020503060305020303" pitchFamily="18" charset="0"/>
              </a:rPr>
              <a:t>ejor </a:t>
            </a:r>
            <a:r>
              <a:rPr lang="es-ES" dirty="0">
                <a:latin typeface="Bell MT" panose="02020503060305020303" pitchFamily="18" charset="0"/>
              </a:rPr>
              <a:t>absorción de los antibióticos en la </a:t>
            </a:r>
            <a:r>
              <a:rPr lang="es-ES" dirty="0" smtClean="0">
                <a:latin typeface="Bell MT" panose="02020503060305020303" pitchFamily="18" charset="0"/>
              </a:rPr>
              <a:t>célula, </a:t>
            </a:r>
            <a:r>
              <a:rPr lang="es-ES" dirty="0">
                <a:latin typeface="Bell MT" panose="02020503060305020303" pitchFamily="18" charset="0"/>
              </a:rPr>
              <a:t>dado a sus cargas y organización tridimensional</a:t>
            </a:r>
            <a:endParaRPr lang="es-CO" dirty="0">
              <a:latin typeface="Bell MT" panose="02020503060305020303" pitchFamily="18" charset="0"/>
            </a:endParaRPr>
          </a:p>
        </p:txBody>
      </p:sp>
      <p:sp>
        <p:nvSpPr>
          <p:cNvPr id="9" name="Cruz 8"/>
          <p:cNvSpPr/>
          <p:nvPr/>
        </p:nvSpPr>
        <p:spPr>
          <a:xfrm>
            <a:off x="3437540" y="2200109"/>
            <a:ext cx="304143" cy="311451"/>
          </a:xfrm>
          <a:prstGeom prst="plus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Rectángulo 9"/>
          <p:cNvSpPr/>
          <p:nvPr/>
        </p:nvSpPr>
        <p:spPr>
          <a:xfrm>
            <a:off x="6670976" y="2200109"/>
            <a:ext cx="2262817" cy="738664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ES" b="1" dirty="0" err="1" smtClean="0">
                <a:latin typeface="Bell MT" panose="02020503060305020303" pitchFamily="18" charset="0"/>
                <a:ea typeface="Times New Roman" panose="02020603050405020304" pitchFamily="18" charset="0"/>
              </a:rPr>
              <a:t>Aditividad</a:t>
            </a:r>
            <a:r>
              <a:rPr lang="es-ES" b="1" i="1" dirty="0" smtClean="0">
                <a:latin typeface="Bell MT" panose="02020503060305020303" pitchFamily="18" charset="0"/>
                <a:ea typeface="Times New Roman" panose="02020603050405020304" pitchFamily="18" charset="0"/>
              </a:rPr>
              <a:t>: </a:t>
            </a:r>
            <a:r>
              <a:rPr lang="es-ES" i="1" dirty="0" smtClean="0">
                <a:latin typeface="Bell MT" panose="02020503060305020303" pitchFamily="18" charset="0"/>
                <a:ea typeface="Times New Roman" panose="02020603050405020304" pitchFamily="18" charset="0"/>
              </a:rPr>
              <a:t>P</a:t>
            </a:r>
            <a:r>
              <a:rPr lang="es-ES" i="1" dirty="0">
                <a:latin typeface="Bell MT" panose="02020503060305020303" pitchFamily="18" charset="0"/>
                <a:ea typeface="Times New Roman" panose="02020603050405020304" pitchFamily="18" charset="0"/>
              </a:rPr>
              <a:t>. </a:t>
            </a:r>
            <a:r>
              <a:rPr lang="es-ES" i="1" dirty="0" err="1">
                <a:latin typeface="Bell MT" panose="02020503060305020303" pitchFamily="18" charset="0"/>
                <a:ea typeface="Times New Roman" panose="02020603050405020304" pitchFamily="18" charset="0"/>
              </a:rPr>
              <a:t>aeruginosa</a:t>
            </a:r>
            <a:r>
              <a:rPr lang="es-ES" i="1" dirty="0">
                <a:latin typeface="Bell MT" panose="02020503060305020303" pitchFamily="18" charset="0"/>
                <a:ea typeface="Times New Roman" panose="02020603050405020304" pitchFamily="18" charset="0"/>
              </a:rPr>
              <a:t> </a:t>
            </a:r>
            <a:r>
              <a:rPr lang="es-ES" dirty="0">
                <a:latin typeface="Bell MT" panose="02020503060305020303" pitchFamily="18" charset="0"/>
                <a:ea typeface="Times New Roman" panose="02020603050405020304" pitchFamily="18" charset="0"/>
              </a:rPr>
              <a:t>resistente a </a:t>
            </a:r>
            <a:r>
              <a:rPr lang="es-ES" dirty="0" err="1">
                <a:latin typeface="Bell MT" panose="02020503060305020303" pitchFamily="18" charset="0"/>
                <a:ea typeface="Times New Roman" panose="02020603050405020304" pitchFamily="18" charset="0"/>
              </a:rPr>
              <a:t>ofloxacina</a:t>
            </a:r>
            <a:r>
              <a:rPr lang="es-ES" dirty="0">
                <a:latin typeface="Bell MT" panose="02020503060305020303" pitchFamily="18" charset="0"/>
                <a:ea typeface="Times New Roman" panose="02020603050405020304" pitchFamily="18" charset="0"/>
              </a:rPr>
              <a:t>, </a:t>
            </a:r>
            <a:r>
              <a:rPr lang="es-ES" dirty="0" smtClean="0">
                <a:latin typeface="Bell MT" panose="02020503060305020303" pitchFamily="18" charset="0"/>
                <a:ea typeface="Times New Roman" panose="02020603050405020304" pitchFamily="18" charset="0"/>
              </a:rPr>
              <a:t> y </a:t>
            </a:r>
            <a:r>
              <a:rPr lang="es-ES" i="1" dirty="0">
                <a:latin typeface="Bell MT" panose="02020503060305020303" pitchFamily="18" charset="0"/>
                <a:ea typeface="Times New Roman" panose="02020603050405020304" pitchFamily="18" charset="0"/>
              </a:rPr>
              <a:t>P. </a:t>
            </a:r>
            <a:r>
              <a:rPr lang="es-ES" i="1" dirty="0" err="1">
                <a:latin typeface="Bell MT" panose="02020503060305020303" pitchFamily="18" charset="0"/>
                <a:ea typeface="Times New Roman" panose="02020603050405020304" pitchFamily="18" charset="0"/>
              </a:rPr>
              <a:t>aeruginosa</a:t>
            </a:r>
            <a:r>
              <a:rPr lang="es-ES" dirty="0" smtClean="0">
                <a:latin typeface="Bell MT" panose="02020503060305020303" pitchFamily="18" charset="0"/>
                <a:ea typeface="Times New Roman" panose="02020603050405020304" pitchFamily="18" charset="0"/>
              </a:rPr>
              <a:t> ATCC </a:t>
            </a:r>
            <a:r>
              <a:rPr lang="es-ES" dirty="0">
                <a:latin typeface="Bell MT" panose="02020503060305020303" pitchFamily="18" charset="0"/>
                <a:ea typeface="Times New Roman" panose="02020603050405020304" pitchFamily="18" charset="0"/>
              </a:rPr>
              <a:t>9027 </a:t>
            </a:r>
            <a:endParaRPr lang="es-CO" dirty="0">
              <a:latin typeface="Bell MT" panose="02020503060305020303" pitchFamily="18" charset="0"/>
            </a:endParaRPr>
          </a:p>
        </p:txBody>
      </p:sp>
      <p:sp>
        <p:nvSpPr>
          <p:cNvPr id="11" name="Google Shape;461;gc83ead2551_0_12"/>
          <p:cNvSpPr txBox="1"/>
          <p:nvPr/>
        </p:nvSpPr>
        <p:spPr>
          <a:xfrm>
            <a:off x="0" y="4804976"/>
            <a:ext cx="3000000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 G. M. L. Consoli  </a:t>
            </a:r>
            <a:r>
              <a:rPr lang="en" sz="1000" b="0" i="1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et.al</a:t>
            </a:r>
            <a:r>
              <a:rPr lang="en" sz="1000" b="0" i="0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., MedChemComm. 2018</a:t>
            </a:r>
            <a:endParaRPr sz="1000" b="0" i="0" u="none" strike="noStrike" cap="none" dirty="0">
              <a:solidFill>
                <a:srgbClr val="000000"/>
              </a:solidFill>
              <a:latin typeface="Bell MT" panose="02020503060305020303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893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c6fdb51ff4_2_4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  <p:sp>
        <p:nvSpPr>
          <p:cNvPr id="509" name="Google Shape;509;gc6fdb51ff4_2_47"/>
          <p:cNvSpPr txBox="1"/>
          <p:nvPr/>
        </p:nvSpPr>
        <p:spPr>
          <a:xfrm>
            <a:off x="-26014" y="15675"/>
            <a:ext cx="48375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 b="0" i="0" u="none" strike="noStrike" cap="none" dirty="0">
                <a:solidFill>
                  <a:schemeClr val="hlink"/>
                </a:solidFill>
                <a:latin typeface="Rozha One"/>
                <a:ea typeface="Rozha One"/>
                <a:cs typeface="Rozha One"/>
                <a:sym typeface="Rozha One"/>
              </a:rPr>
              <a:t>4.1.Actividad Antibacteriana.</a:t>
            </a:r>
            <a:endParaRPr sz="7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gc6fdb51ff4_2_47"/>
          <p:cNvSpPr txBox="1"/>
          <p:nvPr/>
        </p:nvSpPr>
        <p:spPr>
          <a:xfrm>
            <a:off x="209650" y="4792750"/>
            <a:ext cx="3000000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000" b="0" i="0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Giuseppe Granata </a:t>
            </a:r>
            <a:r>
              <a:rPr lang="en" sz="1000" b="0" i="1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et.al</a:t>
            </a:r>
            <a:r>
              <a:rPr lang="en" sz="1000" b="0" i="0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., Elsevier. 2019</a:t>
            </a:r>
            <a:endParaRPr sz="1000" b="0" i="0" u="none" strike="noStrike" cap="none" dirty="0">
              <a:solidFill>
                <a:srgbClr val="000000"/>
              </a:solidFill>
              <a:latin typeface="Bell MT" panose="02020503060305020303" pitchFamily="18" charset="0"/>
              <a:sym typeface="Arial"/>
            </a:endParaRPr>
          </a:p>
        </p:txBody>
      </p:sp>
      <p:sp>
        <p:nvSpPr>
          <p:cNvPr id="513" name="Google Shape;513;gc6fdb51ff4_2_47"/>
          <p:cNvSpPr txBox="1"/>
          <p:nvPr/>
        </p:nvSpPr>
        <p:spPr>
          <a:xfrm>
            <a:off x="61415" y="1397465"/>
            <a:ext cx="3802760" cy="384690"/>
          </a:xfrm>
          <a:prstGeom prst="rect">
            <a:avLst/>
          </a:prstGeom>
          <a:noFill/>
          <a:ln w="9525" cap="flat" cmpd="sng">
            <a:solidFill>
              <a:schemeClr val="accent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300" i="0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ea typeface="Manjari"/>
                <a:cs typeface="Manjari"/>
                <a:sym typeface="Manjari"/>
              </a:rPr>
              <a:t>Calixareno que expone múltiples unidades de fucosa.</a:t>
            </a:r>
            <a:r>
              <a:rPr lang="en" sz="1300" b="0" i="0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 </a:t>
            </a:r>
            <a:endParaRPr sz="1300" b="0" i="0" u="none" strike="noStrike" cap="none" dirty="0">
              <a:solidFill>
                <a:srgbClr val="000000"/>
              </a:solidFill>
              <a:latin typeface="Bell MT" panose="02020503060305020303" pitchFamily="18" charset="0"/>
              <a:sym typeface="Arial"/>
            </a:endParaRPr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9596395"/>
              </p:ext>
            </p:extLst>
          </p:nvPr>
        </p:nvGraphicFramePr>
        <p:xfrm>
          <a:off x="303080" y="1913649"/>
          <a:ext cx="3412606" cy="2527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2" name="CS ChemDraw Drawing" r:id="rId4" imgW="9813944" imgH="7339302" progId="ChemDraw.Document.6.0">
                  <p:embed/>
                </p:oleObj>
              </mc:Choice>
              <mc:Fallback>
                <p:oleObj name="CS ChemDraw Drawing" r:id="rId4" imgW="9813944" imgH="7339302" progId="ChemDraw.Document.6.0">
                  <p:embed/>
                  <p:pic>
                    <p:nvPicPr>
                      <p:cNvPr id="3" name="Objeto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080" y="1913649"/>
                        <a:ext cx="3412606" cy="25274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/>
          <a:srcRect l="14041" t="34040" r="48979" b="29205"/>
          <a:stretch/>
        </p:blipFill>
        <p:spPr>
          <a:xfrm>
            <a:off x="4067299" y="612922"/>
            <a:ext cx="3496383" cy="195377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7"/>
          <a:srcRect l="42503" t="31956" r="11113" b="21913"/>
          <a:stretch/>
        </p:blipFill>
        <p:spPr>
          <a:xfrm>
            <a:off x="4118471" y="2452135"/>
            <a:ext cx="3655269" cy="204388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7563682" y="1147808"/>
            <a:ext cx="15418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>
                <a:latin typeface="Bell MT" panose="02020503060305020303" pitchFamily="18" charset="0"/>
              </a:rPr>
              <a:t>Interacción </a:t>
            </a:r>
            <a:r>
              <a:rPr lang="es-MX" sz="1100" dirty="0">
                <a:latin typeface="Bell MT" panose="02020503060305020303" pitchFamily="18" charset="0"/>
              </a:rPr>
              <a:t>de los restos de </a:t>
            </a:r>
            <a:r>
              <a:rPr lang="es-MX" sz="1100" dirty="0" err="1">
                <a:latin typeface="Bell MT" panose="02020503060305020303" pitchFamily="18" charset="0"/>
              </a:rPr>
              <a:t>fucosa</a:t>
            </a:r>
            <a:r>
              <a:rPr lang="es-MX" sz="1100" dirty="0">
                <a:latin typeface="Bell MT" panose="02020503060305020303" pitchFamily="18" charset="0"/>
              </a:rPr>
              <a:t> con la proteína ligando de </a:t>
            </a:r>
            <a:r>
              <a:rPr lang="es-MX" sz="1100" dirty="0" err="1">
                <a:latin typeface="Bell MT" panose="02020503060305020303" pitchFamily="18" charset="0"/>
              </a:rPr>
              <a:t>fucosa</a:t>
            </a:r>
            <a:r>
              <a:rPr lang="es-MX" sz="1100" dirty="0">
                <a:latin typeface="Bell MT" panose="02020503060305020303" pitchFamily="18" charset="0"/>
              </a:rPr>
              <a:t> (</a:t>
            </a:r>
            <a:r>
              <a:rPr lang="es-MX" sz="1100" dirty="0" err="1">
                <a:latin typeface="Bell MT" panose="02020503060305020303" pitchFamily="18" charset="0"/>
              </a:rPr>
              <a:t>LecB</a:t>
            </a:r>
            <a:endParaRPr lang="es-CO" sz="1100" dirty="0"/>
          </a:p>
        </p:txBody>
      </p:sp>
      <p:sp>
        <p:nvSpPr>
          <p:cNvPr id="6" name="Rectángulo 5"/>
          <p:cNvSpPr/>
          <p:nvPr/>
        </p:nvSpPr>
        <p:spPr>
          <a:xfrm>
            <a:off x="7727810" y="3156298"/>
            <a:ext cx="121354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>
                <a:latin typeface="Bell MT" panose="02020503060305020303" pitchFamily="18" charset="0"/>
              </a:rPr>
              <a:t>Moléculas con actividad </a:t>
            </a:r>
            <a:r>
              <a:rPr lang="es-MX" sz="1100" dirty="0" err="1">
                <a:latin typeface="Bell MT" panose="02020503060305020303" pitchFamily="18" charset="0"/>
              </a:rPr>
              <a:t>antibiofilm</a:t>
            </a:r>
            <a:r>
              <a:rPr lang="es-MX" sz="1100" dirty="0">
                <a:latin typeface="Bell MT" panose="02020503060305020303" pitchFamily="18" charset="0"/>
              </a:rPr>
              <a:t> </a:t>
            </a:r>
            <a:endParaRPr lang="es-CO" sz="1100" dirty="0"/>
          </a:p>
        </p:txBody>
      </p:sp>
      <p:sp>
        <p:nvSpPr>
          <p:cNvPr id="7" name="CuadroTexto 6"/>
          <p:cNvSpPr txBox="1"/>
          <p:nvPr/>
        </p:nvSpPr>
        <p:spPr>
          <a:xfrm rot="16200000">
            <a:off x="3395281" y="1384013"/>
            <a:ext cx="183921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 smtClean="0">
                <a:latin typeface="Bell MT" panose="02020503060305020303" pitchFamily="18" charset="0"/>
              </a:rPr>
              <a:t>Inhibición del </a:t>
            </a:r>
            <a:r>
              <a:rPr lang="es-MX" sz="1000" b="1" dirty="0" err="1" smtClean="0">
                <a:latin typeface="Bell MT" panose="02020503060305020303" pitchFamily="18" charset="0"/>
              </a:rPr>
              <a:t>biofilm</a:t>
            </a:r>
            <a:r>
              <a:rPr lang="es-MX" sz="1000" b="1" dirty="0" smtClean="0">
                <a:latin typeface="Bell MT" panose="02020503060305020303" pitchFamily="18" charset="0"/>
              </a:rPr>
              <a:t> (%)</a:t>
            </a:r>
            <a:endParaRPr lang="es-CO" sz="1000" b="1" dirty="0">
              <a:latin typeface="Bell MT" panose="02020503060305020303" pitchFamily="18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 rot="16200000">
            <a:off x="3401400" y="3248631"/>
            <a:ext cx="183921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 smtClean="0">
                <a:latin typeface="Bell MT" panose="02020503060305020303" pitchFamily="18" charset="0"/>
              </a:rPr>
              <a:t>Inhibición del </a:t>
            </a:r>
            <a:r>
              <a:rPr lang="es-MX" sz="1000" b="1" dirty="0" err="1" smtClean="0">
                <a:latin typeface="Bell MT" panose="02020503060305020303" pitchFamily="18" charset="0"/>
              </a:rPr>
              <a:t>biofilm</a:t>
            </a:r>
            <a:r>
              <a:rPr lang="es-MX" sz="1000" b="1" dirty="0" smtClean="0">
                <a:latin typeface="Bell MT" panose="02020503060305020303" pitchFamily="18" charset="0"/>
              </a:rPr>
              <a:t> (%)</a:t>
            </a:r>
            <a:endParaRPr lang="es-CO" sz="1000" b="1" dirty="0">
              <a:latin typeface="Bell MT" panose="02020503060305020303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094085" y="2242752"/>
            <a:ext cx="217564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 smtClean="0">
                <a:latin typeface="Bell MT" panose="02020503060305020303" pitchFamily="18" charset="0"/>
              </a:rPr>
              <a:t>Concentración (</a:t>
            </a:r>
            <a:r>
              <a:rPr lang="el-GR" sz="1000" b="1" dirty="0"/>
              <a:t>μ</a:t>
            </a:r>
            <a:r>
              <a:rPr lang="es-CO" sz="1000" b="1" dirty="0" smtClean="0">
                <a:latin typeface="Bell MT" panose="02020503060305020303" pitchFamily="18" charset="0"/>
              </a:rPr>
              <a:t>M)</a:t>
            </a:r>
            <a:endParaRPr lang="es-CO" sz="1000" b="1" dirty="0">
              <a:latin typeface="Bell MT" panose="02020503060305020303" pitchFamily="18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5246485" y="4173243"/>
            <a:ext cx="217564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 smtClean="0">
                <a:latin typeface="Bell MT" panose="02020503060305020303" pitchFamily="18" charset="0"/>
              </a:rPr>
              <a:t>Concentración (</a:t>
            </a:r>
            <a:r>
              <a:rPr lang="el-GR" sz="1000" b="1" dirty="0"/>
              <a:t>μ</a:t>
            </a:r>
            <a:r>
              <a:rPr lang="es-CO" sz="1000" b="1" dirty="0" smtClean="0">
                <a:latin typeface="Bell MT" panose="02020503060305020303" pitchFamily="18" charset="0"/>
              </a:rPr>
              <a:t>M)</a:t>
            </a:r>
            <a:endParaRPr lang="es-CO" sz="1000" b="1" dirty="0">
              <a:latin typeface="Bell MT" panose="02020503060305020303" pitchFamily="18" charset="0"/>
            </a:endParaRPr>
          </a:p>
        </p:txBody>
      </p:sp>
      <p:sp>
        <p:nvSpPr>
          <p:cNvPr id="17" name="Título 2"/>
          <p:cNvSpPr>
            <a:spLocks noGrp="1"/>
          </p:cNvSpPr>
          <p:nvPr>
            <p:ph type="title"/>
          </p:nvPr>
        </p:nvSpPr>
        <p:spPr>
          <a:xfrm>
            <a:off x="98340" y="722281"/>
            <a:ext cx="3822085" cy="528600"/>
          </a:xfrm>
        </p:spPr>
        <p:txBody>
          <a:bodyPr/>
          <a:lstStyle/>
          <a:p>
            <a:r>
              <a:rPr lang="es-MX" sz="2000" dirty="0" smtClean="0"/>
              <a:t>Actividad </a:t>
            </a:r>
            <a:r>
              <a:rPr lang="es-MX" sz="2000" dirty="0" smtClean="0"/>
              <a:t>Anti-</a:t>
            </a:r>
            <a:r>
              <a:rPr lang="es-MX" sz="2000" dirty="0" err="1" smtClean="0"/>
              <a:t>Biofilm</a:t>
            </a:r>
            <a:endParaRPr lang="es-CO" sz="2000" dirty="0"/>
          </a:p>
        </p:txBody>
      </p:sp>
    </p:spTree>
    <p:extLst>
      <p:ext uri="{BB962C8B-B14F-4D97-AF65-F5344CB8AC3E}">
        <p14:creationId xmlns:p14="http://schemas.microsoft.com/office/powerpoint/2010/main" val="281218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c620e89f76_0_50"/>
          <p:cNvSpPr txBox="1">
            <a:spLocks noGrp="1"/>
          </p:cNvSpPr>
          <p:nvPr>
            <p:ph type="ctrTitle"/>
          </p:nvPr>
        </p:nvSpPr>
        <p:spPr>
          <a:xfrm>
            <a:off x="0" y="651641"/>
            <a:ext cx="2878774" cy="588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1800" b="1" dirty="0" smtClean="0">
                <a:solidFill>
                  <a:srgbClr val="000000"/>
                </a:solidFill>
                <a:latin typeface="Bell MT" panose="02020503060305020303" pitchFamily="18" charset="0"/>
              </a:rPr>
              <a:t>1. Introducción</a:t>
            </a:r>
            <a:endParaRPr sz="1800" b="1" dirty="0">
              <a:solidFill>
                <a:srgbClr val="000000"/>
              </a:solidFill>
              <a:latin typeface="Bell MT" panose="02020503060305020303" pitchFamily="18" charset="0"/>
            </a:endParaRPr>
          </a:p>
        </p:txBody>
      </p:sp>
      <p:sp>
        <p:nvSpPr>
          <p:cNvPr id="438" name="Google Shape;438;gc620e89f76_0_5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grpSp>
        <p:nvGrpSpPr>
          <p:cNvPr id="6" name="Google Shape;615;p55"/>
          <p:cNvGrpSpPr/>
          <p:nvPr/>
        </p:nvGrpSpPr>
        <p:grpSpPr>
          <a:xfrm>
            <a:off x="402782" y="1240221"/>
            <a:ext cx="4150158" cy="2590062"/>
            <a:chOff x="2654821" y="2311068"/>
            <a:chExt cx="2279741" cy="1262123"/>
          </a:xfrm>
          <a:solidFill>
            <a:schemeClr val="accent1">
              <a:lumMod val="75000"/>
            </a:schemeClr>
          </a:solidFill>
        </p:grpSpPr>
        <p:grpSp>
          <p:nvGrpSpPr>
            <p:cNvPr id="35" name="Google Shape;616;p55"/>
            <p:cNvGrpSpPr/>
            <p:nvPr/>
          </p:nvGrpSpPr>
          <p:grpSpPr>
            <a:xfrm>
              <a:off x="4034269" y="2840745"/>
              <a:ext cx="40212" cy="36437"/>
              <a:chOff x="4293400" y="2574725"/>
              <a:chExt cx="84425" cy="80100"/>
            </a:xfrm>
            <a:grpFill/>
          </p:grpSpPr>
          <p:sp>
            <p:nvSpPr>
              <p:cNvPr id="290" name="Google Shape;617;p55"/>
              <p:cNvSpPr/>
              <p:nvPr/>
            </p:nvSpPr>
            <p:spPr>
              <a:xfrm>
                <a:off x="4293400" y="2574725"/>
                <a:ext cx="57150" cy="45250"/>
              </a:xfrm>
              <a:custGeom>
                <a:avLst/>
                <a:gdLst/>
                <a:ahLst/>
                <a:cxnLst/>
                <a:rect l="l" t="t" r="r" b="b"/>
                <a:pathLst>
                  <a:path w="2286" h="1810" extrusionOk="0">
                    <a:moveTo>
                      <a:pt x="2286" y="905"/>
                    </a:moveTo>
                    <a:lnTo>
                      <a:pt x="1857" y="476"/>
                    </a:lnTo>
                    <a:lnTo>
                      <a:pt x="0" y="0"/>
                    </a:lnTo>
                    <a:lnTo>
                      <a:pt x="95" y="834"/>
                    </a:lnTo>
                    <a:lnTo>
                      <a:pt x="952" y="1476"/>
                    </a:lnTo>
                    <a:lnTo>
                      <a:pt x="1952" y="181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endParaRPr lang="es-CO"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91" name="Google Shape;618;p55"/>
              <p:cNvSpPr/>
              <p:nvPr/>
            </p:nvSpPr>
            <p:spPr>
              <a:xfrm>
                <a:off x="4299350" y="2589925"/>
                <a:ext cx="78475" cy="64900"/>
              </a:xfrm>
              <a:custGeom>
                <a:avLst/>
                <a:gdLst/>
                <a:ahLst/>
                <a:cxnLst/>
                <a:rect l="l" t="t" r="r" b="b"/>
                <a:pathLst>
                  <a:path w="3139" h="2596" extrusionOk="0">
                    <a:moveTo>
                      <a:pt x="2009" y="1"/>
                    </a:moveTo>
                    <a:lnTo>
                      <a:pt x="1820" y="252"/>
                    </a:lnTo>
                    <a:lnTo>
                      <a:pt x="1632" y="314"/>
                    </a:lnTo>
                    <a:lnTo>
                      <a:pt x="1590" y="419"/>
                    </a:lnTo>
                    <a:lnTo>
                      <a:pt x="1318" y="398"/>
                    </a:lnTo>
                    <a:lnTo>
                      <a:pt x="1255" y="273"/>
                    </a:lnTo>
                    <a:lnTo>
                      <a:pt x="983" y="63"/>
                    </a:lnTo>
                    <a:lnTo>
                      <a:pt x="837" y="42"/>
                    </a:lnTo>
                    <a:lnTo>
                      <a:pt x="795" y="63"/>
                    </a:lnTo>
                    <a:lnTo>
                      <a:pt x="753" y="252"/>
                    </a:lnTo>
                    <a:lnTo>
                      <a:pt x="900" y="314"/>
                    </a:lnTo>
                    <a:lnTo>
                      <a:pt x="983" y="461"/>
                    </a:lnTo>
                    <a:lnTo>
                      <a:pt x="963" y="670"/>
                    </a:lnTo>
                    <a:lnTo>
                      <a:pt x="753" y="566"/>
                    </a:lnTo>
                    <a:lnTo>
                      <a:pt x="544" y="524"/>
                    </a:lnTo>
                    <a:lnTo>
                      <a:pt x="209" y="356"/>
                    </a:lnTo>
                    <a:lnTo>
                      <a:pt x="0" y="419"/>
                    </a:lnTo>
                    <a:lnTo>
                      <a:pt x="0" y="524"/>
                    </a:lnTo>
                    <a:lnTo>
                      <a:pt x="105" y="628"/>
                    </a:lnTo>
                    <a:lnTo>
                      <a:pt x="314" y="670"/>
                    </a:lnTo>
                    <a:lnTo>
                      <a:pt x="419" y="796"/>
                    </a:lnTo>
                    <a:lnTo>
                      <a:pt x="377" y="921"/>
                    </a:lnTo>
                    <a:lnTo>
                      <a:pt x="377" y="1026"/>
                    </a:lnTo>
                    <a:lnTo>
                      <a:pt x="628" y="1214"/>
                    </a:lnTo>
                    <a:lnTo>
                      <a:pt x="628" y="1340"/>
                    </a:lnTo>
                    <a:lnTo>
                      <a:pt x="544" y="1423"/>
                    </a:lnTo>
                    <a:lnTo>
                      <a:pt x="628" y="1612"/>
                    </a:lnTo>
                    <a:lnTo>
                      <a:pt x="879" y="1737"/>
                    </a:lnTo>
                    <a:lnTo>
                      <a:pt x="1067" y="1737"/>
                    </a:lnTo>
                    <a:lnTo>
                      <a:pt x="1193" y="1863"/>
                    </a:lnTo>
                    <a:lnTo>
                      <a:pt x="1046" y="1884"/>
                    </a:lnTo>
                    <a:lnTo>
                      <a:pt x="1109" y="2051"/>
                    </a:lnTo>
                    <a:lnTo>
                      <a:pt x="1088" y="2093"/>
                    </a:lnTo>
                    <a:lnTo>
                      <a:pt x="1088" y="2239"/>
                    </a:lnTo>
                    <a:lnTo>
                      <a:pt x="1172" y="2260"/>
                    </a:lnTo>
                    <a:lnTo>
                      <a:pt x="1276" y="2198"/>
                    </a:lnTo>
                    <a:lnTo>
                      <a:pt x="1276" y="2156"/>
                    </a:lnTo>
                    <a:lnTo>
                      <a:pt x="1318" y="2093"/>
                    </a:lnTo>
                    <a:lnTo>
                      <a:pt x="1381" y="2072"/>
                    </a:lnTo>
                    <a:lnTo>
                      <a:pt x="1486" y="1946"/>
                    </a:lnTo>
                    <a:lnTo>
                      <a:pt x="1569" y="1926"/>
                    </a:lnTo>
                    <a:lnTo>
                      <a:pt x="1611" y="1821"/>
                    </a:lnTo>
                    <a:lnTo>
                      <a:pt x="1695" y="1821"/>
                    </a:lnTo>
                    <a:lnTo>
                      <a:pt x="1820" y="1737"/>
                    </a:lnTo>
                    <a:lnTo>
                      <a:pt x="1883" y="1737"/>
                    </a:lnTo>
                    <a:lnTo>
                      <a:pt x="1883" y="1758"/>
                    </a:lnTo>
                    <a:lnTo>
                      <a:pt x="1925" y="1758"/>
                    </a:lnTo>
                    <a:lnTo>
                      <a:pt x="1988" y="1863"/>
                    </a:lnTo>
                    <a:lnTo>
                      <a:pt x="2051" y="1946"/>
                    </a:lnTo>
                    <a:lnTo>
                      <a:pt x="2009" y="1988"/>
                    </a:lnTo>
                    <a:lnTo>
                      <a:pt x="2030" y="2051"/>
                    </a:lnTo>
                    <a:lnTo>
                      <a:pt x="2155" y="2135"/>
                    </a:lnTo>
                    <a:lnTo>
                      <a:pt x="1988" y="2260"/>
                    </a:lnTo>
                    <a:lnTo>
                      <a:pt x="2155" y="2470"/>
                    </a:lnTo>
                    <a:lnTo>
                      <a:pt x="2260" y="2511"/>
                    </a:lnTo>
                    <a:lnTo>
                      <a:pt x="2302" y="2574"/>
                    </a:lnTo>
                    <a:lnTo>
                      <a:pt x="2406" y="2595"/>
                    </a:lnTo>
                    <a:lnTo>
                      <a:pt x="2448" y="2574"/>
                    </a:lnTo>
                    <a:lnTo>
                      <a:pt x="2448" y="2365"/>
                    </a:lnTo>
                    <a:lnTo>
                      <a:pt x="2427" y="2302"/>
                    </a:lnTo>
                    <a:lnTo>
                      <a:pt x="2427" y="2198"/>
                    </a:lnTo>
                    <a:lnTo>
                      <a:pt x="2406" y="2072"/>
                    </a:lnTo>
                    <a:lnTo>
                      <a:pt x="2427" y="1967"/>
                    </a:lnTo>
                    <a:lnTo>
                      <a:pt x="2469" y="1946"/>
                    </a:lnTo>
                    <a:lnTo>
                      <a:pt x="2553" y="2030"/>
                    </a:lnTo>
                    <a:lnTo>
                      <a:pt x="2511" y="2135"/>
                    </a:lnTo>
                    <a:lnTo>
                      <a:pt x="2553" y="2198"/>
                    </a:lnTo>
                    <a:lnTo>
                      <a:pt x="2574" y="2135"/>
                    </a:lnTo>
                    <a:lnTo>
                      <a:pt x="2574" y="1946"/>
                    </a:lnTo>
                    <a:lnTo>
                      <a:pt x="2636" y="1884"/>
                    </a:lnTo>
                    <a:lnTo>
                      <a:pt x="2636" y="1779"/>
                    </a:lnTo>
                    <a:lnTo>
                      <a:pt x="2574" y="1737"/>
                    </a:lnTo>
                    <a:lnTo>
                      <a:pt x="2616" y="1633"/>
                    </a:lnTo>
                    <a:lnTo>
                      <a:pt x="2657" y="1549"/>
                    </a:lnTo>
                    <a:lnTo>
                      <a:pt x="2636" y="1444"/>
                    </a:lnTo>
                    <a:lnTo>
                      <a:pt x="2636" y="1298"/>
                    </a:lnTo>
                    <a:lnTo>
                      <a:pt x="2783" y="1151"/>
                    </a:lnTo>
                    <a:lnTo>
                      <a:pt x="2950" y="1130"/>
                    </a:lnTo>
                    <a:lnTo>
                      <a:pt x="3034" y="1089"/>
                    </a:lnTo>
                    <a:lnTo>
                      <a:pt x="3139" y="1089"/>
                    </a:lnTo>
                    <a:lnTo>
                      <a:pt x="3034" y="984"/>
                    </a:lnTo>
                    <a:lnTo>
                      <a:pt x="2888" y="900"/>
                    </a:lnTo>
                    <a:lnTo>
                      <a:pt x="2741" y="921"/>
                    </a:lnTo>
                    <a:lnTo>
                      <a:pt x="2616" y="817"/>
                    </a:lnTo>
                    <a:lnTo>
                      <a:pt x="2574" y="712"/>
                    </a:lnTo>
                    <a:lnTo>
                      <a:pt x="2406" y="586"/>
                    </a:lnTo>
                    <a:lnTo>
                      <a:pt x="2323" y="419"/>
                    </a:lnTo>
                    <a:lnTo>
                      <a:pt x="2323" y="314"/>
                    </a:lnTo>
                    <a:lnTo>
                      <a:pt x="2134" y="84"/>
                    </a:lnTo>
                    <a:lnTo>
                      <a:pt x="200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</p:grpSp>
        <p:grpSp>
          <p:nvGrpSpPr>
            <p:cNvPr id="36" name="Google Shape;619;p55"/>
            <p:cNvGrpSpPr/>
            <p:nvPr/>
          </p:nvGrpSpPr>
          <p:grpSpPr>
            <a:xfrm>
              <a:off x="3894604" y="2334872"/>
              <a:ext cx="913197" cy="518982"/>
              <a:chOff x="4000175" y="1462675"/>
              <a:chExt cx="1917275" cy="1140875"/>
            </a:xfrm>
            <a:grpFill/>
          </p:grpSpPr>
          <p:sp>
            <p:nvSpPr>
              <p:cNvPr id="282" name="Google Shape;620;p55"/>
              <p:cNvSpPr/>
              <p:nvPr/>
            </p:nvSpPr>
            <p:spPr>
              <a:xfrm>
                <a:off x="4178050" y="2433300"/>
                <a:ext cx="6025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2607" extrusionOk="0">
                    <a:moveTo>
                      <a:pt x="639" y="2410"/>
                    </a:moveTo>
                    <a:lnTo>
                      <a:pt x="1180" y="2607"/>
                    </a:lnTo>
                    <a:lnTo>
                      <a:pt x="2410" y="2017"/>
                    </a:lnTo>
                    <a:lnTo>
                      <a:pt x="2262" y="0"/>
                    </a:lnTo>
                    <a:lnTo>
                      <a:pt x="541" y="0"/>
                    </a:lnTo>
                    <a:lnTo>
                      <a:pt x="0" y="177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endParaRPr lang="es-CO" sz="1200">
                  <a:latin typeface="Bell MT" panose="02020503060305020303" pitchFamily="18" charset="0"/>
                </a:endParaRPr>
              </a:p>
            </p:txBody>
          </p:sp>
          <p:grpSp>
            <p:nvGrpSpPr>
              <p:cNvPr id="283" name="Google Shape;621;p55"/>
              <p:cNvGrpSpPr/>
              <p:nvPr/>
            </p:nvGrpSpPr>
            <p:grpSpPr>
              <a:xfrm>
                <a:off x="4000175" y="1462675"/>
                <a:ext cx="1917275" cy="1140875"/>
                <a:chOff x="4000175" y="1462675"/>
                <a:chExt cx="1917275" cy="1140875"/>
              </a:xfrm>
              <a:grpFill/>
            </p:grpSpPr>
            <p:sp>
              <p:nvSpPr>
                <p:cNvPr id="284" name="Google Shape;622;p55"/>
                <p:cNvSpPr/>
                <p:nvPr/>
              </p:nvSpPr>
              <p:spPr>
                <a:xfrm>
                  <a:off x="4000175" y="2000075"/>
                  <a:ext cx="1545875" cy="51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835" h="20400" extrusionOk="0">
                      <a:moveTo>
                        <a:pt x="1594" y="319"/>
                      </a:moveTo>
                      <a:lnTo>
                        <a:pt x="106" y="0"/>
                      </a:lnTo>
                      <a:lnTo>
                        <a:pt x="0" y="2444"/>
                      </a:lnTo>
                      <a:lnTo>
                        <a:pt x="1062" y="9031"/>
                      </a:lnTo>
                      <a:lnTo>
                        <a:pt x="3931" y="9775"/>
                      </a:lnTo>
                      <a:lnTo>
                        <a:pt x="2125" y="10200"/>
                      </a:lnTo>
                      <a:lnTo>
                        <a:pt x="531" y="10413"/>
                      </a:lnTo>
                      <a:lnTo>
                        <a:pt x="1487" y="13600"/>
                      </a:lnTo>
                      <a:lnTo>
                        <a:pt x="3931" y="17212"/>
                      </a:lnTo>
                      <a:lnTo>
                        <a:pt x="8393" y="18594"/>
                      </a:lnTo>
                      <a:lnTo>
                        <a:pt x="9987" y="18169"/>
                      </a:lnTo>
                      <a:lnTo>
                        <a:pt x="13281" y="20400"/>
                      </a:lnTo>
                      <a:lnTo>
                        <a:pt x="14343" y="18912"/>
                      </a:lnTo>
                      <a:lnTo>
                        <a:pt x="28793" y="17319"/>
                      </a:lnTo>
                      <a:lnTo>
                        <a:pt x="35699" y="16894"/>
                      </a:lnTo>
                      <a:lnTo>
                        <a:pt x="48342" y="16894"/>
                      </a:lnTo>
                      <a:lnTo>
                        <a:pt x="49617" y="15194"/>
                      </a:lnTo>
                      <a:lnTo>
                        <a:pt x="59285" y="20294"/>
                      </a:lnTo>
                      <a:lnTo>
                        <a:pt x="60135" y="19231"/>
                      </a:lnTo>
                      <a:lnTo>
                        <a:pt x="61835" y="18487"/>
                      </a:lnTo>
                      <a:lnTo>
                        <a:pt x="61092" y="13494"/>
                      </a:lnTo>
                      <a:lnTo>
                        <a:pt x="46323" y="3188"/>
                      </a:lnTo>
                      <a:lnTo>
                        <a:pt x="12962" y="10413"/>
                      </a:lnTo>
                      <a:lnTo>
                        <a:pt x="4569" y="7013"/>
                      </a:lnTo>
                      <a:lnTo>
                        <a:pt x="2444" y="3507"/>
                      </a:lnTo>
                      <a:lnTo>
                        <a:pt x="2019" y="180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endParaRPr lang="es-CO" sz="1200">
                    <a:latin typeface="Bell MT" panose="02020503060305020303" pitchFamily="18" charset="0"/>
                  </a:endParaRPr>
                </a:p>
              </p:txBody>
            </p:sp>
            <p:sp>
              <p:nvSpPr>
                <p:cNvPr id="285" name="Google Shape;623;p55"/>
                <p:cNvSpPr/>
                <p:nvPr/>
              </p:nvSpPr>
              <p:spPr>
                <a:xfrm>
                  <a:off x="4624175" y="1521775"/>
                  <a:ext cx="58100" cy="73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24" h="2951" extrusionOk="0">
                      <a:moveTo>
                        <a:pt x="210" y="1"/>
                      </a:moveTo>
                      <a:lnTo>
                        <a:pt x="126" y="84"/>
                      </a:lnTo>
                      <a:lnTo>
                        <a:pt x="147" y="189"/>
                      </a:lnTo>
                      <a:lnTo>
                        <a:pt x="252" y="252"/>
                      </a:lnTo>
                      <a:lnTo>
                        <a:pt x="335" y="356"/>
                      </a:lnTo>
                      <a:lnTo>
                        <a:pt x="273" y="419"/>
                      </a:lnTo>
                      <a:lnTo>
                        <a:pt x="210" y="419"/>
                      </a:lnTo>
                      <a:lnTo>
                        <a:pt x="147" y="335"/>
                      </a:lnTo>
                      <a:lnTo>
                        <a:pt x="63" y="293"/>
                      </a:lnTo>
                      <a:lnTo>
                        <a:pt x="22" y="293"/>
                      </a:lnTo>
                      <a:lnTo>
                        <a:pt x="42" y="356"/>
                      </a:lnTo>
                      <a:lnTo>
                        <a:pt x="22" y="545"/>
                      </a:lnTo>
                      <a:lnTo>
                        <a:pt x="1" y="565"/>
                      </a:lnTo>
                      <a:lnTo>
                        <a:pt x="1" y="712"/>
                      </a:lnTo>
                      <a:lnTo>
                        <a:pt x="42" y="754"/>
                      </a:lnTo>
                      <a:lnTo>
                        <a:pt x="126" y="775"/>
                      </a:lnTo>
                      <a:lnTo>
                        <a:pt x="189" y="858"/>
                      </a:lnTo>
                      <a:lnTo>
                        <a:pt x="147" y="963"/>
                      </a:lnTo>
                      <a:lnTo>
                        <a:pt x="294" y="1256"/>
                      </a:lnTo>
                      <a:lnTo>
                        <a:pt x="356" y="1340"/>
                      </a:lnTo>
                      <a:lnTo>
                        <a:pt x="461" y="1340"/>
                      </a:lnTo>
                      <a:lnTo>
                        <a:pt x="398" y="1402"/>
                      </a:lnTo>
                      <a:lnTo>
                        <a:pt x="294" y="1444"/>
                      </a:lnTo>
                      <a:lnTo>
                        <a:pt x="231" y="1612"/>
                      </a:lnTo>
                      <a:lnTo>
                        <a:pt x="335" y="1821"/>
                      </a:lnTo>
                      <a:lnTo>
                        <a:pt x="398" y="1988"/>
                      </a:lnTo>
                      <a:lnTo>
                        <a:pt x="398" y="2114"/>
                      </a:lnTo>
                      <a:lnTo>
                        <a:pt x="440" y="2177"/>
                      </a:lnTo>
                      <a:lnTo>
                        <a:pt x="461" y="2281"/>
                      </a:lnTo>
                      <a:lnTo>
                        <a:pt x="419" y="2323"/>
                      </a:lnTo>
                      <a:lnTo>
                        <a:pt x="503" y="2511"/>
                      </a:lnTo>
                      <a:lnTo>
                        <a:pt x="545" y="2679"/>
                      </a:lnTo>
                      <a:lnTo>
                        <a:pt x="649" y="2762"/>
                      </a:lnTo>
                      <a:lnTo>
                        <a:pt x="649" y="2867"/>
                      </a:lnTo>
                      <a:lnTo>
                        <a:pt x="733" y="2951"/>
                      </a:lnTo>
                      <a:lnTo>
                        <a:pt x="879" y="2909"/>
                      </a:lnTo>
                      <a:lnTo>
                        <a:pt x="963" y="2742"/>
                      </a:lnTo>
                      <a:lnTo>
                        <a:pt x="1089" y="2553"/>
                      </a:lnTo>
                      <a:lnTo>
                        <a:pt x="1172" y="2511"/>
                      </a:lnTo>
                      <a:lnTo>
                        <a:pt x="1151" y="2428"/>
                      </a:lnTo>
                      <a:lnTo>
                        <a:pt x="1172" y="2323"/>
                      </a:lnTo>
                      <a:lnTo>
                        <a:pt x="1423" y="2135"/>
                      </a:lnTo>
                      <a:lnTo>
                        <a:pt x="1528" y="2114"/>
                      </a:lnTo>
                      <a:lnTo>
                        <a:pt x="1612" y="2177"/>
                      </a:lnTo>
                      <a:lnTo>
                        <a:pt x="1695" y="2177"/>
                      </a:lnTo>
                      <a:lnTo>
                        <a:pt x="1737" y="2072"/>
                      </a:lnTo>
                      <a:lnTo>
                        <a:pt x="1800" y="1988"/>
                      </a:lnTo>
                      <a:lnTo>
                        <a:pt x="1926" y="1926"/>
                      </a:lnTo>
                      <a:lnTo>
                        <a:pt x="2114" y="1779"/>
                      </a:lnTo>
                      <a:lnTo>
                        <a:pt x="2135" y="1674"/>
                      </a:lnTo>
                      <a:lnTo>
                        <a:pt x="2219" y="1612"/>
                      </a:lnTo>
                      <a:lnTo>
                        <a:pt x="2323" y="1382"/>
                      </a:lnTo>
                      <a:lnTo>
                        <a:pt x="2302" y="1256"/>
                      </a:lnTo>
                      <a:lnTo>
                        <a:pt x="2135" y="1068"/>
                      </a:lnTo>
                      <a:lnTo>
                        <a:pt x="2051" y="942"/>
                      </a:lnTo>
                      <a:lnTo>
                        <a:pt x="2051" y="837"/>
                      </a:lnTo>
                      <a:lnTo>
                        <a:pt x="1884" y="712"/>
                      </a:lnTo>
                      <a:lnTo>
                        <a:pt x="1779" y="712"/>
                      </a:lnTo>
                      <a:lnTo>
                        <a:pt x="1716" y="733"/>
                      </a:lnTo>
                      <a:lnTo>
                        <a:pt x="1633" y="670"/>
                      </a:lnTo>
                      <a:lnTo>
                        <a:pt x="1507" y="628"/>
                      </a:lnTo>
                      <a:lnTo>
                        <a:pt x="1382" y="503"/>
                      </a:lnTo>
                      <a:lnTo>
                        <a:pt x="1319" y="461"/>
                      </a:lnTo>
                      <a:lnTo>
                        <a:pt x="1298" y="524"/>
                      </a:lnTo>
                      <a:lnTo>
                        <a:pt x="1214" y="503"/>
                      </a:lnTo>
                      <a:lnTo>
                        <a:pt x="1193" y="419"/>
                      </a:lnTo>
                      <a:lnTo>
                        <a:pt x="1110" y="314"/>
                      </a:lnTo>
                      <a:lnTo>
                        <a:pt x="1047" y="314"/>
                      </a:lnTo>
                      <a:lnTo>
                        <a:pt x="1005" y="419"/>
                      </a:lnTo>
                      <a:lnTo>
                        <a:pt x="963" y="419"/>
                      </a:lnTo>
                      <a:lnTo>
                        <a:pt x="858" y="252"/>
                      </a:lnTo>
                      <a:lnTo>
                        <a:pt x="775" y="210"/>
                      </a:lnTo>
                      <a:lnTo>
                        <a:pt x="775" y="252"/>
                      </a:lnTo>
                      <a:lnTo>
                        <a:pt x="858" y="356"/>
                      </a:lnTo>
                      <a:lnTo>
                        <a:pt x="858" y="440"/>
                      </a:lnTo>
                      <a:lnTo>
                        <a:pt x="775" y="503"/>
                      </a:lnTo>
                      <a:lnTo>
                        <a:pt x="775" y="607"/>
                      </a:lnTo>
                      <a:lnTo>
                        <a:pt x="733" y="607"/>
                      </a:lnTo>
                      <a:lnTo>
                        <a:pt x="670" y="524"/>
                      </a:lnTo>
                      <a:lnTo>
                        <a:pt x="649" y="147"/>
                      </a:lnTo>
                      <a:lnTo>
                        <a:pt x="545" y="105"/>
                      </a:lnTo>
                      <a:lnTo>
                        <a:pt x="440" y="84"/>
                      </a:lnTo>
                      <a:lnTo>
                        <a:pt x="273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>
                    <a:latin typeface="Bell MT" panose="02020503060305020303" pitchFamily="18" charset="0"/>
                  </a:endParaRPr>
                </a:p>
              </p:txBody>
            </p:sp>
            <p:sp>
              <p:nvSpPr>
                <p:cNvPr id="286" name="Google Shape;624;p55"/>
                <p:cNvSpPr/>
                <p:nvPr/>
              </p:nvSpPr>
              <p:spPr>
                <a:xfrm>
                  <a:off x="4499150" y="1462675"/>
                  <a:ext cx="117200" cy="104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8" h="4164" extrusionOk="0">
                      <a:moveTo>
                        <a:pt x="398" y="0"/>
                      </a:moveTo>
                      <a:lnTo>
                        <a:pt x="357" y="63"/>
                      </a:lnTo>
                      <a:lnTo>
                        <a:pt x="336" y="168"/>
                      </a:lnTo>
                      <a:lnTo>
                        <a:pt x="357" y="251"/>
                      </a:lnTo>
                      <a:lnTo>
                        <a:pt x="357" y="398"/>
                      </a:lnTo>
                      <a:lnTo>
                        <a:pt x="252" y="523"/>
                      </a:lnTo>
                      <a:lnTo>
                        <a:pt x="147" y="712"/>
                      </a:lnTo>
                      <a:lnTo>
                        <a:pt x="22" y="879"/>
                      </a:lnTo>
                      <a:lnTo>
                        <a:pt x="1" y="984"/>
                      </a:lnTo>
                      <a:lnTo>
                        <a:pt x="22" y="1423"/>
                      </a:lnTo>
                      <a:lnTo>
                        <a:pt x="105" y="1507"/>
                      </a:lnTo>
                      <a:lnTo>
                        <a:pt x="210" y="1549"/>
                      </a:lnTo>
                      <a:lnTo>
                        <a:pt x="231" y="1653"/>
                      </a:lnTo>
                      <a:lnTo>
                        <a:pt x="189" y="1967"/>
                      </a:lnTo>
                      <a:lnTo>
                        <a:pt x="126" y="2093"/>
                      </a:lnTo>
                      <a:lnTo>
                        <a:pt x="105" y="2197"/>
                      </a:lnTo>
                      <a:lnTo>
                        <a:pt x="126" y="2281"/>
                      </a:lnTo>
                      <a:lnTo>
                        <a:pt x="189" y="2260"/>
                      </a:lnTo>
                      <a:lnTo>
                        <a:pt x="273" y="2155"/>
                      </a:lnTo>
                      <a:lnTo>
                        <a:pt x="419" y="2093"/>
                      </a:lnTo>
                      <a:lnTo>
                        <a:pt x="482" y="2155"/>
                      </a:lnTo>
                      <a:lnTo>
                        <a:pt x="503" y="2260"/>
                      </a:lnTo>
                      <a:lnTo>
                        <a:pt x="650" y="2385"/>
                      </a:lnTo>
                      <a:lnTo>
                        <a:pt x="754" y="2385"/>
                      </a:lnTo>
                      <a:lnTo>
                        <a:pt x="817" y="2344"/>
                      </a:lnTo>
                      <a:lnTo>
                        <a:pt x="901" y="2365"/>
                      </a:lnTo>
                      <a:cubicBezTo>
                        <a:pt x="859" y="2448"/>
                        <a:pt x="859" y="2511"/>
                        <a:pt x="859" y="2595"/>
                      </a:cubicBezTo>
                      <a:lnTo>
                        <a:pt x="838" y="2595"/>
                      </a:lnTo>
                      <a:lnTo>
                        <a:pt x="733" y="2657"/>
                      </a:lnTo>
                      <a:lnTo>
                        <a:pt x="629" y="2595"/>
                      </a:lnTo>
                      <a:lnTo>
                        <a:pt x="545" y="2595"/>
                      </a:lnTo>
                      <a:lnTo>
                        <a:pt x="440" y="2678"/>
                      </a:lnTo>
                      <a:lnTo>
                        <a:pt x="315" y="2678"/>
                      </a:lnTo>
                      <a:lnTo>
                        <a:pt x="294" y="2699"/>
                      </a:lnTo>
                      <a:lnTo>
                        <a:pt x="336" y="2783"/>
                      </a:lnTo>
                      <a:lnTo>
                        <a:pt x="482" y="2804"/>
                      </a:lnTo>
                      <a:lnTo>
                        <a:pt x="524" y="2909"/>
                      </a:lnTo>
                      <a:lnTo>
                        <a:pt x="650" y="2971"/>
                      </a:lnTo>
                      <a:lnTo>
                        <a:pt x="733" y="3076"/>
                      </a:lnTo>
                      <a:lnTo>
                        <a:pt x="901" y="3118"/>
                      </a:lnTo>
                      <a:lnTo>
                        <a:pt x="1110" y="3118"/>
                      </a:lnTo>
                      <a:lnTo>
                        <a:pt x="1173" y="3139"/>
                      </a:lnTo>
                      <a:lnTo>
                        <a:pt x="1131" y="3181"/>
                      </a:lnTo>
                      <a:lnTo>
                        <a:pt x="963" y="3222"/>
                      </a:lnTo>
                      <a:lnTo>
                        <a:pt x="838" y="3222"/>
                      </a:lnTo>
                      <a:lnTo>
                        <a:pt x="838" y="3285"/>
                      </a:lnTo>
                      <a:lnTo>
                        <a:pt x="942" y="3327"/>
                      </a:lnTo>
                      <a:lnTo>
                        <a:pt x="1068" y="3327"/>
                      </a:lnTo>
                      <a:lnTo>
                        <a:pt x="1173" y="3243"/>
                      </a:lnTo>
                      <a:lnTo>
                        <a:pt x="1319" y="3139"/>
                      </a:lnTo>
                      <a:lnTo>
                        <a:pt x="1382" y="3097"/>
                      </a:lnTo>
                      <a:lnTo>
                        <a:pt x="1445" y="2929"/>
                      </a:lnTo>
                      <a:lnTo>
                        <a:pt x="1528" y="2762"/>
                      </a:lnTo>
                      <a:lnTo>
                        <a:pt x="1486" y="2678"/>
                      </a:lnTo>
                      <a:lnTo>
                        <a:pt x="1256" y="2532"/>
                      </a:lnTo>
                      <a:lnTo>
                        <a:pt x="1152" y="2511"/>
                      </a:lnTo>
                      <a:lnTo>
                        <a:pt x="1152" y="2385"/>
                      </a:lnTo>
                      <a:lnTo>
                        <a:pt x="1256" y="2406"/>
                      </a:lnTo>
                      <a:lnTo>
                        <a:pt x="1382" y="2385"/>
                      </a:lnTo>
                      <a:lnTo>
                        <a:pt x="1570" y="2281"/>
                      </a:lnTo>
                      <a:lnTo>
                        <a:pt x="1654" y="2176"/>
                      </a:lnTo>
                      <a:lnTo>
                        <a:pt x="1654" y="2072"/>
                      </a:lnTo>
                      <a:lnTo>
                        <a:pt x="1779" y="1946"/>
                      </a:lnTo>
                      <a:lnTo>
                        <a:pt x="1968" y="1800"/>
                      </a:lnTo>
                      <a:lnTo>
                        <a:pt x="2114" y="1967"/>
                      </a:lnTo>
                      <a:lnTo>
                        <a:pt x="2010" y="2009"/>
                      </a:lnTo>
                      <a:lnTo>
                        <a:pt x="1968" y="2093"/>
                      </a:lnTo>
                      <a:lnTo>
                        <a:pt x="1968" y="2176"/>
                      </a:lnTo>
                      <a:lnTo>
                        <a:pt x="1800" y="2197"/>
                      </a:lnTo>
                      <a:lnTo>
                        <a:pt x="1696" y="2281"/>
                      </a:lnTo>
                      <a:lnTo>
                        <a:pt x="1654" y="2469"/>
                      </a:lnTo>
                      <a:lnTo>
                        <a:pt x="1654" y="2574"/>
                      </a:lnTo>
                      <a:lnTo>
                        <a:pt x="1758" y="2637"/>
                      </a:lnTo>
                      <a:lnTo>
                        <a:pt x="1821" y="2637"/>
                      </a:lnTo>
                      <a:lnTo>
                        <a:pt x="1884" y="2720"/>
                      </a:lnTo>
                      <a:lnTo>
                        <a:pt x="1758" y="2867"/>
                      </a:lnTo>
                      <a:lnTo>
                        <a:pt x="1717" y="2971"/>
                      </a:lnTo>
                      <a:lnTo>
                        <a:pt x="1779" y="3139"/>
                      </a:lnTo>
                      <a:lnTo>
                        <a:pt x="1758" y="3222"/>
                      </a:lnTo>
                      <a:lnTo>
                        <a:pt x="1570" y="3327"/>
                      </a:lnTo>
                      <a:lnTo>
                        <a:pt x="1549" y="3390"/>
                      </a:lnTo>
                      <a:lnTo>
                        <a:pt x="1675" y="3453"/>
                      </a:lnTo>
                      <a:lnTo>
                        <a:pt x="1738" y="3515"/>
                      </a:lnTo>
                      <a:lnTo>
                        <a:pt x="1779" y="3494"/>
                      </a:lnTo>
                      <a:lnTo>
                        <a:pt x="1758" y="3411"/>
                      </a:lnTo>
                      <a:lnTo>
                        <a:pt x="1779" y="3348"/>
                      </a:lnTo>
                      <a:lnTo>
                        <a:pt x="1884" y="3411"/>
                      </a:lnTo>
                      <a:lnTo>
                        <a:pt x="1989" y="3494"/>
                      </a:lnTo>
                      <a:lnTo>
                        <a:pt x="2093" y="3432"/>
                      </a:lnTo>
                      <a:lnTo>
                        <a:pt x="2177" y="3432"/>
                      </a:lnTo>
                      <a:lnTo>
                        <a:pt x="2240" y="3536"/>
                      </a:lnTo>
                      <a:lnTo>
                        <a:pt x="2323" y="3746"/>
                      </a:lnTo>
                      <a:lnTo>
                        <a:pt x="2407" y="3829"/>
                      </a:lnTo>
                      <a:lnTo>
                        <a:pt x="2533" y="3850"/>
                      </a:lnTo>
                      <a:lnTo>
                        <a:pt x="2658" y="3934"/>
                      </a:lnTo>
                      <a:lnTo>
                        <a:pt x="2763" y="3955"/>
                      </a:lnTo>
                      <a:lnTo>
                        <a:pt x="2909" y="3871"/>
                      </a:lnTo>
                      <a:lnTo>
                        <a:pt x="3056" y="3829"/>
                      </a:lnTo>
                      <a:lnTo>
                        <a:pt x="3139" y="3871"/>
                      </a:lnTo>
                      <a:lnTo>
                        <a:pt x="3286" y="3955"/>
                      </a:lnTo>
                      <a:lnTo>
                        <a:pt x="3579" y="3976"/>
                      </a:lnTo>
                      <a:lnTo>
                        <a:pt x="3683" y="3955"/>
                      </a:lnTo>
                      <a:lnTo>
                        <a:pt x="3767" y="3976"/>
                      </a:lnTo>
                      <a:lnTo>
                        <a:pt x="3872" y="3976"/>
                      </a:lnTo>
                      <a:lnTo>
                        <a:pt x="3955" y="4059"/>
                      </a:lnTo>
                      <a:lnTo>
                        <a:pt x="4060" y="4164"/>
                      </a:lnTo>
                      <a:lnTo>
                        <a:pt x="4165" y="4164"/>
                      </a:lnTo>
                      <a:lnTo>
                        <a:pt x="4269" y="4080"/>
                      </a:lnTo>
                      <a:lnTo>
                        <a:pt x="4395" y="3955"/>
                      </a:lnTo>
                      <a:lnTo>
                        <a:pt x="4541" y="3913"/>
                      </a:lnTo>
                      <a:lnTo>
                        <a:pt x="4688" y="3725"/>
                      </a:lnTo>
                      <a:lnTo>
                        <a:pt x="4688" y="3620"/>
                      </a:lnTo>
                      <a:lnTo>
                        <a:pt x="4541" y="3453"/>
                      </a:lnTo>
                      <a:lnTo>
                        <a:pt x="4479" y="3432"/>
                      </a:lnTo>
                      <a:lnTo>
                        <a:pt x="4332" y="3285"/>
                      </a:lnTo>
                      <a:lnTo>
                        <a:pt x="4186" y="3243"/>
                      </a:lnTo>
                      <a:lnTo>
                        <a:pt x="4060" y="3181"/>
                      </a:lnTo>
                      <a:lnTo>
                        <a:pt x="4018" y="3034"/>
                      </a:lnTo>
                      <a:lnTo>
                        <a:pt x="4102" y="3034"/>
                      </a:lnTo>
                      <a:lnTo>
                        <a:pt x="4186" y="3097"/>
                      </a:lnTo>
                      <a:lnTo>
                        <a:pt x="4290" y="3097"/>
                      </a:lnTo>
                      <a:lnTo>
                        <a:pt x="4290" y="3013"/>
                      </a:lnTo>
                      <a:lnTo>
                        <a:pt x="4165" y="2825"/>
                      </a:lnTo>
                      <a:lnTo>
                        <a:pt x="3976" y="2657"/>
                      </a:lnTo>
                      <a:lnTo>
                        <a:pt x="3976" y="2490"/>
                      </a:lnTo>
                      <a:lnTo>
                        <a:pt x="3955" y="2344"/>
                      </a:lnTo>
                      <a:lnTo>
                        <a:pt x="3851" y="2281"/>
                      </a:lnTo>
                      <a:lnTo>
                        <a:pt x="3851" y="2155"/>
                      </a:lnTo>
                      <a:lnTo>
                        <a:pt x="3788" y="2093"/>
                      </a:lnTo>
                      <a:lnTo>
                        <a:pt x="3746" y="2093"/>
                      </a:lnTo>
                      <a:lnTo>
                        <a:pt x="3370" y="1821"/>
                      </a:lnTo>
                      <a:lnTo>
                        <a:pt x="3160" y="1779"/>
                      </a:lnTo>
                      <a:lnTo>
                        <a:pt x="2972" y="1821"/>
                      </a:lnTo>
                      <a:lnTo>
                        <a:pt x="2951" y="1883"/>
                      </a:lnTo>
                      <a:lnTo>
                        <a:pt x="2972" y="1967"/>
                      </a:lnTo>
                      <a:lnTo>
                        <a:pt x="3139" y="2155"/>
                      </a:lnTo>
                      <a:lnTo>
                        <a:pt x="3139" y="2239"/>
                      </a:lnTo>
                      <a:lnTo>
                        <a:pt x="3077" y="2344"/>
                      </a:lnTo>
                      <a:lnTo>
                        <a:pt x="3077" y="2448"/>
                      </a:lnTo>
                      <a:lnTo>
                        <a:pt x="3056" y="2574"/>
                      </a:lnTo>
                      <a:lnTo>
                        <a:pt x="2972" y="2720"/>
                      </a:lnTo>
                      <a:lnTo>
                        <a:pt x="2930" y="2783"/>
                      </a:lnTo>
                      <a:lnTo>
                        <a:pt x="2909" y="2699"/>
                      </a:lnTo>
                      <a:lnTo>
                        <a:pt x="2951" y="2595"/>
                      </a:lnTo>
                      <a:lnTo>
                        <a:pt x="2972" y="2490"/>
                      </a:lnTo>
                      <a:lnTo>
                        <a:pt x="2930" y="2448"/>
                      </a:lnTo>
                      <a:lnTo>
                        <a:pt x="2972" y="2260"/>
                      </a:lnTo>
                      <a:lnTo>
                        <a:pt x="2930" y="2155"/>
                      </a:lnTo>
                      <a:lnTo>
                        <a:pt x="2742" y="1883"/>
                      </a:lnTo>
                      <a:lnTo>
                        <a:pt x="2595" y="1779"/>
                      </a:lnTo>
                      <a:lnTo>
                        <a:pt x="2386" y="1758"/>
                      </a:lnTo>
                      <a:lnTo>
                        <a:pt x="2323" y="1779"/>
                      </a:lnTo>
                      <a:lnTo>
                        <a:pt x="2282" y="1925"/>
                      </a:lnTo>
                      <a:lnTo>
                        <a:pt x="2240" y="1946"/>
                      </a:lnTo>
                      <a:cubicBezTo>
                        <a:pt x="2198" y="1883"/>
                        <a:pt x="2114" y="1841"/>
                        <a:pt x="2072" y="1821"/>
                      </a:cubicBezTo>
                      <a:lnTo>
                        <a:pt x="2114" y="1779"/>
                      </a:lnTo>
                      <a:lnTo>
                        <a:pt x="2177" y="1674"/>
                      </a:lnTo>
                      <a:lnTo>
                        <a:pt x="2177" y="1549"/>
                      </a:lnTo>
                      <a:lnTo>
                        <a:pt x="1989" y="1444"/>
                      </a:lnTo>
                      <a:lnTo>
                        <a:pt x="1800" y="1297"/>
                      </a:lnTo>
                      <a:lnTo>
                        <a:pt x="1696" y="1109"/>
                      </a:lnTo>
                      <a:lnTo>
                        <a:pt x="1696" y="984"/>
                      </a:lnTo>
                      <a:lnTo>
                        <a:pt x="1758" y="837"/>
                      </a:lnTo>
                      <a:lnTo>
                        <a:pt x="1758" y="733"/>
                      </a:lnTo>
                      <a:lnTo>
                        <a:pt x="1696" y="712"/>
                      </a:lnTo>
                      <a:lnTo>
                        <a:pt x="1403" y="712"/>
                      </a:lnTo>
                      <a:lnTo>
                        <a:pt x="1194" y="628"/>
                      </a:lnTo>
                      <a:lnTo>
                        <a:pt x="1047" y="523"/>
                      </a:lnTo>
                      <a:lnTo>
                        <a:pt x="817" y="251"/>
                      </a:lnTo>
                      <a:lnTo>
                        <a:pt x="650" y="105"/>
                      </a:lnTo>
                      <a:lnTo>
                        <a:pt x="46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>
                    <a:latin typeface="Bell MT" panose="02020503060305020303" pitchFamily="18" charset="0"/>
                  </a:endParaRPr>
                </a:p>
              </p:txBody>
            </p:sp>
            <p:sp>
              <p:nvSpPr>
                <p:cNvPr id="287" name="Google Shape;625;p55"/>
                <p:cNvSpPr/>
                <p:nvPr/>
              </p:nvSpPr>
              <p:spPr>
                <a:xfrm>
                  <a:off x="4241800" y="1706950"/>
                  <a:ext cx="130800" cy="246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32" h="9856" extrusionOk="0">
                      <a:moveTo>
                        <a:pt x="4750" y="1"/>
                      </a:moveTo>
                      <a:lnTo>
                        <a:pt x="4625" y="63"/>
                      </a:lnTo>
                      <a:lnTo>
                        <a:pt x="4604" y="126"/>
                      </a:lnTo>
                      <a:lnTo>
                        <a:pt x="4520" y="105"/>
                      </a:lnTo>
                      <a:lnTo>
                        <a:pt x="4436" y="42"/>
                      </a:lnTo>
                      <a:lnTo>
                        <a:pt x="4332" y="63"/>
                      </a:lnTo>
                      <a:lnTo>
                        <a:pt x="4206" y="168"/>
                      </a:lnTo>
                      <a:lnTo>
                        <a:pt x="4185" y="273"/>
                      </a:lnTo>
                      <a:lnTo>
                        <a:pt x="4101" y="335"/>
                      </a:lnTo>
                      <a:lnTo>
                        <a:pt x="4018" y="356"/>
                      </a:lnTo>
                      <a:lnTo>
                        <a:pt x="3934" y="440"/>
                      </a:lnTo>
                      <a:lnTo>
                        <a:pt x="3934" y="524"/>
                      </a:lnTo>
                      <a:lnTo>
                        <a:pt x="3871" y="628"/>
                      </a:lnTo>
                      <a:lnTo>
                        <a:pt x="3871" y="670"/>
                      </a:lnTo>
                      <a:lnTo>
                        <a:pt x="3934" y="775"/>
                      </a:lnTo>
                      <a:lnTo>
                        <a:pt x="3934" y="858"/>
                      </a:lnTo>
                      <a:lnTo>
                        <a:pt x="3829" y="858"/>
                      </a:lnTo>
                      <a:lnTo>
                        <a:pt x="3788" y="900"/>
                      </a:lnTo>
                      <a:lnTo>
                        <a:pt x="3788" y="984"/>
                      </a:lnTo>
                      <a:lnTo>
                        <a:pt x="3725" y="1047"/>
                      </a:lnTo>
                      <a:lnTo>
                        <a:pt x="3662" y="1109"/>
                      </a:lnTo>
                      <a:lnTo>
                        <a:pt x="3453" y="1256"/>
                      </a:lnTo>
                      <a:lnTo>
                        <a:pt x="3369" y="1298"/>
                      </a:lnTo>
                      <a:lnTo>
                        <a:pt x="3306" y="1277"/>
                      </a:lnTo>
                      <a:lnTo>
                        <a:pt x="3202" y="1277"/>
                      </a:lnTo>
                      <a:lnTo>
                        <a:pt x="3139" y="1319"/>
                      </a:lnTo>
                      <a:lnTo>
                        <a:pt x="3034" y="1486"/>
                      </a:lnTo>
                      <a:lnTo>
                        <a:pt x="2951" y="1528"/>
                      </a:lnTo>
                      <a:lnTo>
                        <a:pt x="2888" y="1507"/>
                      </a:lnTo>
                      <a:lnTo>
                        <a:pt x="2867" y="1423"/>
                      </a:lnTo>
                      <a:lnTo>
                        <a:pt x="2825" y="1423"/>
                      </a:lnTo>
                      <a:lnTo>
                        <a:pt x="2783" y="1507"/>
                      </a:lnTo>
                      <a:lnTo>
                        <a:pt x="2825" y="1633"/>
                      </a:lnTo>
                      <a:lnTo>
                        <a:pt x="2783" y="1695"/>
                      </a:lnTo>
                      <a:lnTo>
                        <a:pt x="2762" y="1591"/>
                      </a:lnTo>
                      <a:lnTo>
                        <a:pt x="2721" y="1486"/>
                      </a:lnTo>
                      <a:lnTo>
                        <a:pt x="2532" y="1507"/>
                      </a:lnTo>
                      <a:lnTo>
                        <a:pt x="2323" y="1570"/>
                      </a:lnTo>
                      <a:lnTo>
                        <a:pt x="2260" y="1612"/>
                      </a:lnTo>
                      <a:lnTo>
                        <a:pt x="2197" y="1633"/>
                      </a:lnTo>
                      <a:lnTo>
                        <a:pt x="2156" y="1695"/>
                      </a:lnTo>
                      <a:lnTo>
                        <a:pt x="2218" y="1842"/>
                      </a:lnTo>
                      <a:lnTo>
                        <a:pt x="2260" y="1905"/>
                      </a:lnTo>
                      <a:lnTo>
                        <a:pt x="2260" y="1946"/>
                      </a:lnTo>
                      <a:lnTo>
                        <a:pt x="2218" y="1988"/>
                      </a:lnTo>
                      <a:lnTo>
                        <a:pt x="2135" y="2093"/>
                      </a:lnTo>
                      <a:lnTo>
                        <a:pt x="2093" y="2051"/>
                      </a:lnTo>
                      <a:lnTo>
                        <a:pt x="2093" y="2009"/>
                      </a:lnTo>
                      <a:lnTo>
                        <a:pt x="2135" y="1946"/>
                      </a:lnTo>
                      <a:lnTo>
                        <a:pt x="2135" y="1884"/>
                      </a:lnTo>
                      <a:lnTo>
                        <a:pt x="2051" y="1884"/>
                      </a:lnTo>
                      <a:lnTo>
                        <a:pt x="1946" y="2009"/>
                      </a:lnTo>
                      <a:lnTo>
                        <a:pt x="1884" y="2051"/>
                      </a:lnTo>
                      <a:lnTo>
                        <a:pt x="1884" y="2135"/>
                      </a:lnTo>
                      <a:lnTo>
                        <a:pt x="1946" y="2156"/>
                      </a:lnTo>
                      <a:lnTo>
                        <a:pt x="1905" y="2218"/>
                      </a:lnTo>
                      <a:lnTo>
                        <a:pt x="1842" y="2323"/>
                      </a:lnTo>
                      <a:lnTo>
                        <a:pt x="1716" y="2323"/>
                      </a:lnTo>
                      <a:lnTo>
                        <a:pt x="1632" y="2365"/>
                      </a:lnTo>
                      <a:lnTo>
                        <a:pt x="1612" y="2449"/>
                      </a:lnTo>
                      <a:lnTo>
                        <a:pt x="1507" y="2470"/>
                      </a:lnTo>
                      <a:lnTo>
                        <a:pt x="1465" y="2553"/>
                      </a:lnTo>
                      <a:lnTo>
                        <a:pt x="1423" y="2721"/>
                      </a:lnTo>
                      <a:lnTo>
                        <a:pt x="1465" y="2742"/>
                      </a:lnTo>
                      <a:lnTo>
                        <a:pt x="1528" y="2742"/>
                      </a:lnTo>
                      <a:lnTo>
                        <a:pt x="1465" y="2825"/>
                      </a:lnTo>
                      <a:lnTo>
                        <a:pt x="1277" y="2825"/>
                      </a:lnTo>
                      <a:lnTo>
                        <a:pt x="1214" y="2867"/>
                      </a:lnTo>
                      <a:lnTo>
                        <a:pt x="1193" y="3034"/>
                      </a:lnTo>
                      <a:lnTo>
                        <a:pt x="1214" y="3097"/>
                      </a:lnTo>
                      <a:lnTo>
                        <a:pt x="1277" y="3097"/>
                      </a:lnTo>
                      <a:lnTo>
                        <a:pt x="1360" y="3076"/>
                      </a:lnTo>
                      <a:lnTo>
                        <a:pt x="1381" y="3139"/>
                      </a:lnTo>
                      <a:lnTo>
                        <a:pt x="1360" y="3181"/>
                      </a:lnTo>
                      <a:lnTo>
                        <a:pt x="1360" y="3286"/>
                      </a:lnTo>
                      <a:lnTo>
                        <a:pt x="1277" y="3348"/>
                      </a:lnTo>
                      <a:lnTo>
                        <a:pt x="1193" y="3306"/>
                      </a:lnTo>
                      <a:lnTo>
                        <a:pt x="1068" y="3286"/>
                      </a:lnTo>
                      <a:lnTo>
                        <a:pt x="942" y="3348"/>
                      </a:lnTo>
                      <a:lnTo>
                        <a:pt x="900" y="3411"/>
                      </a:lnTo>
                      <a:lnTo>
                        <a:pt x="900" y="3495"/>
                      </a:lnTo>
                      <a:lnTo>
                        <a:pt x="858" y="3599"/>
                      </a:lnTo>
                      <a:lnTo>
                        <a:pt x="754" y="3683"/>
                      </a:lnTo>
                      <a:lnTo>
                        <a:pt x="670" y="3620"/>
                      </a:lnTo>
                      <a:lnTo>
                        <a:pt x="628" y="3558"/>
                      </a:lnTo>
                      <a:lnTo>
                        <a:pt x="586" y="3474"/>
                      </a:lnTo>
                      <a:lnTo>
                        <a:pt x="544" y="3495"/>
                      </a:lnTo>
                      <a:lnTo>
                        <a:pt x="524" y="3662"/>
                      </a:lnTo>
                      <a:lnTo>
                        <a:pt x="544" y="3788"/>
                      </a:lnTo>
                      <a:lnTo>
                        <a:pt x="649" y="3871"/>
                      </a:lnTo>
                      <a:lnTo>
                        <a:pt x="733" y="3830"/>
                      </a:lnTo>
                      <a:lnTo>
                        <a:pt x="754" y="3871"/>
                      </a:lnTo>
                      <a:lnTo>
                        <a:pt x="754" y="3934"/>
                      </a:lnTo>
                      <a:lnTo>
                        <a:pt x="691" y="4081"/>
                      </a:lnTo>
                      <a:lnTo>
                        <a:pt x="733" y="4122"/>
                      </a:lnTo>
                      <a:lnTo>
                        <a:pt x="796" y="4143"/>
                      </a:lnTo>
                      <a:lnTo>
                        <a:pt x="858" y="4081"/>
                      </a:lnTo>
                      <a:lnTo>
                        <a:pt x="900" y="4081"/>
                      </a:lnTo>
                      <a:lnTo>
                        <a:pt x="963" y="4102"/>
                      </a:lnTo>
                      <a:lnTo>
                        <a:pt x="1068" y="4102"/>
                      </a:lnTo>
                      <a:lnTo>
                        <a:pt x="1151" y="4039"/>
                      </a:lnTo>
                      <a:lnTo>
                        <a:pt x="1172" y="4081"/>
                      </a:lnTo>
                      <a:lnTo>
                        <a:pt x="1109" y="4143"/>
                      </a:lnTo>
                      <a:lnTo>
                        <a:pt x="1047" y="4185"/>
                      </a:lnTo>
                      <a:lnTo>
                        <a:pt x="900" y="4185"/>
                      </a:lnTo>
                      <a:lnTo>
                        <a:pt x="858" y="4248"/>
                      </a:lnTo>
                      <a:lnTo>
                        <a:pt x="775" y="4227"/>
                      </a:lnTo>
                      <a:lnTo>
                        <a:pt x="733" y="4311"/>
                      </a:lnTo>
                      <a:lnTo>
                        <a:pt x="754" y="4436"/>
                      </a:lnTo>
                      <a:lnTo>
                        <a:pt x="837" y="4499"/>
                      </a:lnTo>
                      <a:lnTo>
                        <a:pt x="900" y="4520"/>
                      </a:lnTo>
                      <a:lnTo>
                        <a:pt x="984" y="4499"/>
                      </a:lnTo>
                      <a:lnTo>
                        <a:pt x="1005" y="4520"/>
                      </a:lnTo>
                      <a:lnTo>
                        <a:pt x="984" y="4562"/>
                      </a:lnTo>
                      <a:lnTo>
                        <a:pt x="858" y="4625"/>
                      </a:lnTo>
                      <a:lnTo>
                        <a:pt x="733" y="4625"/>
                      </a:lnTo>
                      <a:lnTo>
                        <a:pt x="649" y="4666"/>
                      </a:lnTo>
                      <a:lnTo>
                        <a:pt x="649" y="4729"/>
                      </a:lnTo>
                      <a:lnTo>
                        <a:pt x="691" y="4771"/>
                      </a:lnTo>
                      <a:lnTo>
                        <a:pt x="796" y="4750"/>
                      </a:lnTo>
                      <a:lnTo>
                        <a:pt x="900" y="4750"/>
                      </a:lnTo>
                      <a:lnTo>
                        <a:pt x="900" y="4813"/>
                      </a:lnTo>
                      <a:lnTo>
                        <a:pt x="837" y="4834"/>
                      </a:lnTo>
                      <a:lnTo>
                        <a:pt x="733" y="4855"/>
                      </a:lnTo>
                      <a:lnTo>
                        <a:pt x="733" y="4897"/>
                      </a:lnTo>
                      <a:lnTo>
                        <a:pt x="754" y="4938"/>
                      </a:lnTo>
                      <a:lnTo>
                        <a:pt x="879" y="4959"/>
                      </a:lnTo>
                      <a:lnTo>
                        <a:pt x="984" y="5043"/>
                      </a:lnTo>
                      <a:lnTo>
                        <a:pt x="984" y="5085"/>
                      </a:lnTo>
                      <a:lnTo>
                        <a:pt x="858" y="5085"/>
                      </a:lnTo>
                      <a:lnTo>
                        <a:pt x="754" y="5043"/>
                      </a:lnTo>
                      <a:lnTo>
                        <a:pt x="649" y="5043"/>
                      </a:lnTo>
                      <a:lnTo>
                        <a:pt x="565" y="5085"/>
                      </a:lnTo>
                      <a:lnTo>
                        <a:pt x="544" y="5169"/>
                      </a:lnTo>
                      <a:lnTo>
                        <a:pt x="482" y="5210"/>
                      </a:lnTo>
                      <a:lnTo>
                        <a:pt x="482" y="5273"/>
                      </a:lnTo>
                      <a:lnTo>
                        <a:pt x="544" y="5315"/>
                      </a:lnTo>
                      <a:lnTo>
                        <a:pt x="524" y="5378"/>
                      </a:lnTo>
                      <a:lnTo>
                        <a:pt x="461" y="5399"/>
                      </a:lnTo>
                      <a:lnTo>
                        <a:pt x="419" y="5399"/>
                      </a:lnTo>
                      <a:lnTo>
                        <a:pt x="335" y="5483"/>
                      </a:lnTo>
                      <a:lnTo>
                        <a:pt x="314" y="5566"/>
                      </a:lnTo>
                      <a:lnTo>
                        <a:pt x="335" y="5608"/>
                      </a:lnTo>
                      <a:lnTo>
                        <a:pt x="314" y="5671"/>
                      </a:lnTo>
                      <a:lnTo>
                        <a:pt x="210" y="5692"/>
                      </a:lnTo>
                      <a:lnTo>
                        <a:pt x="210" y="5713"/>
                      </a:lnTo>
                      <a:lnTo>
                        <a:pt x="335" y="5838"/>
                      </a:lnTo>
                      <a:lnTo>
                        <a:pt x="440" y="5901"/>
                      </a:lnTo>
                      <a:lnTo>
                        <a:pt x="482" y="5880"/>
                      </a:lnTo>
                      <a:lnTo>
                        <a:pt x="524" y="5796"/>
                      </a:lnTo>
                      <a:lnTo>
                        <a:pt x="586" y="5734"/>
                      </a:lnTo>
                      <a:lnTo>
                        <a:pt x="754" y="5629"/>
                      </a:lnTo>
                      <a:lnTo>
                        <a:pt x="858" y="5587"/>
                      </a:lnTo>
                      <a:lnTo>
                        <a:pt x="858" y="5629"/>
                      </a:lnTo>
                      <a:lnTo>
                        <a:pt x="837" y="5629"/>
                      </a:lnTo>
                      <a:lnTo>
                        <a:pt x="796" y="5713"/>
                      </a:lnTo>
                      <a:lnTo>
                        <a:pt x="649" y="5817"/>
                      </a:lnTo>
                      <a:lnTo>
                        <a:pt x="586" y="5922"/>
                      </a:lnTo>
                      <a:lnTo>
                        <a:pt x="565" y="6027"/>
                      </a:lnTo>
                      <a:lnTo>
                        <a:pt x="586" y="6131"/>
                      </a:lnTo>
                      <a:lnTo>
                        <a:pt x="565" y="6194"/>
                      </a:lnTo>
                      <a:lnTo>
                        <a:pt x="565" y="6236"/>
                      </a:lnTo>
                      <a:lnTo>
                        <a:pt x="754" y="6236"/>
                      </a:lnTo>
                      <a:lnTo>
                        <a:pt x="837" y="6194"/>
                      </a:lnTo>
                      <a:lnTo>
                        <a:pt x="837" y="6257"/>
                      </a:lnTo>
                      <a:lnTo>
                        <a:pt x="775" y="6299"/>
                      </a:lnTo>
                      <a:lnTo>
                        <a:pt x="586" y="6299"/>
                      </a:lnTo>
                      <a:lnTo>
                        <a:pt x="524" y="6340"/>
                      </a:lnTo>
                      <a:lnTo>
                        <a:pt x="356" y="6445"/>
                      </a:lnTo>
                      <a:lnTo>
                        <a:pt x="356" y="6571"/>
                      </a:lnTo>
                      <a:lnTo>
                        <a:pt x="335" y="6654"/>
                      </a:lnTo>
                      <a:lnTo>
                        <a:pt x="356" y="6759"/>
                      </a:lnTo>
                      <a:lnTo>
                        <a:pt x="461" y="6759"/>
                      </a:lnTo>
                      <a:lnTo>
                        <a:pt x="524" y="6822"/>
                      </a:lnTo>
                      <a:lnTo>
                        <a:pt x="482" y="6863"/>
                      </a:lnTo>
                      <a:lnTo>
                        <a:pt x="377" y="6863"/>
                      </a:lnTo>
                      <a:lnTo>
                        <a:pt x="252" y="6884"/>
                      </a:lnTo>
                      <a:lnTo>
                        <a:pt x="147" y="7052"/>
                      </a:lnTo>
                      <a:lnTo>
                        <a:pt x="147" y="7177"/>
                      </a:lnTo>
                      <a:lnTo>
                        <a:pt x="210" y="7240"/>
                      </a:lnTo>
                      <a:lnTo>
                        <a:pt x="272" y="7198"/>
                      </a:lnTo>
                      <a:lnTo>
                        <a:pt x="440" y="7135"/>
                      </a:lnTo>
                      <a:lnTo>
                        <a:pt x="461" y="7177"/>
                      </a:lnTo>
                      <a:lnTo>
                        <a:pt x="356" y="7261"/>
                      </a:lnTo>
                      <a:lnTo>
                        <a:pt x="335" y="7366"/>
                      </a:lnTo>
                      <a:lnTo>
                        <a:pt x="377" y="7366"/>
                      </a:lnTo>
                      <a:lnTo>
                        <a:pt x="461" y="7282"/>
                      </a:lnTo>
                      <a:lnTo>
                        <a:pt x="544" y="7261"/>
                      </a:lnTo>
                      <a:lnTo>
                        <a:pt x="565" y="7303"/>
                      </a:lnTo>
                      <a:lnTo>
                        <a:pt x="482" y="7387"/>
                      </a:lnTo>
                      <a:lnTo>
                        <a:pt x="461" y="7470"/>
                      </a:lnTo>
                      <a:lnTo>
                        <a:pt x="544" y="7554"/>
                      </a:lnTo>
                      <a:lnTo>
                        <a:pt x="649" y="7554"/>
                      </a:lnTo>
                      <a:lnTo>
                        <a:pt x="565" y="7575"/>
                      </a:lnTo>
                      <a:lnTo>
                        <a:pt x="482" y="7575"/>
                      </a:lnTo>
                      <a:lnTo>
                        <a:pt x="419" y="7659"/>
                      </a:lnTo>
                      <a:lnTo>
                        <a:pt x="419" y="7721"/>
                      </a:lnTo>
                      <a:lnTo>
                        <a:pt x="461" y="7826"/>
                      </a:lnTo>
                      <a:lnTo>
                        <a:pt x="419" y="7889"/>
                      </a:lnTo>
                      <a:lnTo>
                        <a:pt x="356" y="7868"/>
                      </a:lnTo>
                      <a:lnTo>
                        <a:pt x="252" y="7889"/>
                      </a:lnTo>
                      <a:lnTo>
                        <a:pt x="168" y="7826"/>
                      </a:lnTo>
                      <a:lnTo>
                        <a:pt x="105" y="7826"/>
                      </a:lnTo>
                      <a:lnTo>
                        <a:pt x="0" y="7972"/>
                      </a:lnTo>
                      <a:lnTo>
                        <a:pt x="0" y="8077"/>
                      </a:lnTo>
                      <a:lnTo>
                        <a:pt x="168" y="8265"/>
                      </a:lnTo>
                      <a:lnTo>
                        <a:pt x="147" y="8391"/>
                      </a:lnTo>
                      <a:lnTo>
                        <a:pt x="168" y="8496"/>
                      </a:lnTo>
                      <a:lnTo>
                        <a:pt x="335" y="8621"/>
                      </a:lnTo>
                      <a:lnTo>
                        <a:pt x="335" y="8705"/>
                      </a:lnTo>
                      <a:lnTo>
                        <a:pt x="482" y="8830"/>
                      </a:lnTo>
                      <a:lnTo>
                        <a:pt x="586" y="8872"/>
                      </a:lnTo>
                      <a:lnTo>
                        <a:pt x="649" y="8851"/>
                      </a:lnTo>
                      <a:lnTo>
                        <a:pt x="733" y="8830"/>
                      </a:lnTo>
                      <a:lnTo>
                        <a:pt x="837" y="8663"/>
                      </a:lnTo>
                      <a:lnTo>
                        <a:pt x="796" y="8516"/>
                      </a:lnTo>
                      <a:lnTo>
                        <a:pt x="837" y="8412"/>
                      </a:lnTo>
                      <a:lnTo>
                        <a:pt x="900" y="8307"/>
                      </a:lnTo>
                      <a:lnTo>
                        <a:pt x="858" y="8433"/>
                      </a:lnTo>
                      <a:lnTo>
                        <a:pt x="858" y="8516"/>
                      </a:lnTo>
                      <a:lnTo>
                        <a:pt x="900" y="8600"/>
                      </a:lnTo>
                      <a:lnTo>
                        <a:pt x="963" y="8747"/>
                      </a:lnTo>
                      <a:lnTo>
                        <a:pt x="1047" y="8788"/>
                      </a:lnTo>
                      <a:lnTo>
                        <a:pt x="1109" y="8726"/>
                      </a:lnTo>
                      <a:lnTo>
                        <a:pt x="1109" y="8642"/>
                      </a:lnTo>
                      <a:lnTo>
                        <a:pt x="1172" y="8537"/>
                      </a:lnTo>
                      <a:lnTo>
                        <a:pt x="1193" y="8600"/>
                      </a:lnTo>
                      <a:lnTo>
                        <a:pt x="1172" y="8642"/>
                      </a:lnTo>
                      <a:lnTo>
                        <a:pt x="1172" y="8747"/>
                      </a:lnTo>
                      <a:lnTo>
                        <a:pt x="1277" y="8935"/>
                      </a:lnTo>
                      <a:lnTo>
                        <a:pt x="1402" y="9019"/>
                      </a:lnTo>
                      <a:lnTo>
                        <a:pt x="1507" y="9019"/>
                      </a:lnTo>
                      <a:lnTo>
                        <a:pt x="1591" y="8956"/>
                      </a:lnTo>
                      <a:lnTo>
                        <a:pt x="1632" y="8998"/>
                      </a:lnTo>
                      <a:lnTo>
                        <a:pt x="1612" y="9040"/>
                      </a:lnTo>
                      <a:lnTo>
                        <a:pt x="1570" y="9040"/>
                      </a:lnTo>
                      <a:lnTo>
                        <a:pt x="1528" y="9123"/>
                      </a:lnTo>
                      <a:lnTo>
                        <a:pt x="1444" y="9165"/>
                      </a:lnTo>
                      <a:lnTo>
                        <a:pt x="1423" y="9249"/>
                      </a:lnTo>
                      <a:lnTo>
                        <a:pt x="1528" y="9332"/>
                      </a:lnTo>
                      <a:lnTo>
                        <a:pt x="1528" y="9416"/>
                      </a:lnTo>
                      <a:lnTo>
                        <a:pt x="1444" y="9416"/>
                      </a:lnTo>
                      <a:lnTo>
                        <a:pt x="1381" y="9374"/>
                      </a:lnTo>
                      <a:lnTo>
                        <a:pt x="1381" y="9458"/>
                      </a:lnTo>
                      <a:lnTo>
                        <a:pt x="1423" y="9521"/>
                      </a:lnTo>
                      <a:lnTo>
                        <a:pt x="1612" y="9542"/>
                      </a:lnTo>
                      <a:lnTo>
                        <a:pt x="1716" y="9584"/>
                      </a:lnTo>
                      <a:lnTo>
                        <a:pt x="1821" y="9563"/>
                      </a:lnTo>
                      <a:lnTo>
                        <a:pt x="1967" y="9604"/>
                      </a:lnTo>
                      <a:lnTo>
                        <a:pt x="1967" y="9521"/>
                      </a:lnTo>
                      <a:lnTo>
                        <a:pt x="2051" y="9542"/>
                      </a:lnTo>
                      <a:lnTo>
                        <a:pt x="2072" y="9625"/>
                      </a:lnTo>
                      <a:lnTo>
                        <a:pt x="2135" y="9772"/>
                      </a:lnTo>
                      <a:lnTo>
                        <a:pt x="2218" y="9856"/>
                      </a:lnTo>
                      <a:lnTo>
                        <a:pt x="2281" y="9856"/>
                      </a:lnTo>
                      <a:lnTo>
                        <a:pt x="2365" y="9751"/>
                      </a:lnTo>
                      <a:lnTo>
                        <a:pt x="2344" y="9625"/>
                      </a:lnTo>
                      <a:lnTo>
                        <a:pt x="2177" y="9542"/>
                      </a:lnTo>
                      <a:lnTo>
                        <a:pt x="2135" y="9521"/>
                      </a:lnTo>
                      <a:lnTo>
                        <a:pt x="2177" y="9479"/>
                      </a:lnTo>
                      <a:lnTo>
                        <a:pt x="2260" y="9521"/>
                      </a:lnTo>
                      <a:lnTo>
                        <a:pt x="2365" y="9584"/>
                      </a:lnTo>
                      <a:lnTo>
                        <a:pt x="2428" y="9667"/>
                      </a:lnTo>
                      <a:lnTo>
                        <a:pt x="2469" y="9772"/>
                      </a:lnTo>
                      <a:lnTo>
                        <a:pt x="2532" y="9772"/>
                      </a:lnTo>
                      <a:lnTo>
                        <a:pt x="2553" y="9667"/>
                      </a:lnTo>
                      <a:lnTo>
                        <a:pt x="2595" y="9646"/>
                      </a:lnTo>
                      <a:lnTo>
                        <a:pt x="2679" y="9751"/>
                      </a:lnTo>
                      <a:lnTo>
                        <a:pt x="2804" y="9793"/>
                      </a:lnTo>
                      <a:lnTo>
                        <a:pt x="2888" y="9793"/>
                      </a:lnTo>
                      <a:lnTo>
                        <a:pt x="2888" y="9730"/>
                      </a:lnTo>
                      <a:lnTo>
                        <a:pt x="2783" y="9646"/>
                      </a:lnTo>
                      <a:lnTo>
                        <a:pt x="2783" y="9584"/>
                      </a:lnTo>
                      <a:lnTo>
                        <a:pt x="2846" y="9563"/>
                      </a:lnTo>
                      <a:lnTo>
                        <a:pt x="2951" y="9604"/>
                      </a:lnTo>
                      <a:lnTo>
                        <a:pt x="2993" y="9667"/>
                      </a:lnTo>
                      <a:lnTo>
                        <a:pt x="3013" y="9667"/>
                      </a:lnTo>
                      <a:lnTo>
                        <a:pt x="3055" y="9772"/>
                      </a:lnTo>
                      <a:lnTo>
                        <a:pt x="3118" y="9814"/>
                      </a:lnTo>
                      <a:lnTo>
                        <a:pt x="3181" y="9793"/>
                      </a:lnTo>
                      <a:lnTo>
                        <a:pt x="3202" y="9688"/>
                      </a:lnTo>
                      <a:lnTo>
                        <a:pt x="3160" y="9604"/>
                      </a:lnTo>
                      <a:lnTo>
                        <a:pt x="3076" y="9604"/>
                      </a:lnTo>
                      <a:lnTo>
                        <a:pt x="3013" y="9563"/>
                      </a:lnTo>
                      <a:lnTo>
                        <a:pt x="3055" y="9500"/>
                      </a:lnTo>
                      <a:lnTo>
                        <a:pt x="3097" y="9542"/>
                      </a:lnTo>
                      <a:lnTo>
                        <a:pt x="3160" y="9542"/>
                      </a:lnTo>
                      <a:lnTo>
                        <a:pt x="3223" y="9437"/>
                      </a:lnTo>
                      <a:lnTo>
                        <a:pt x="3265" y="9353"/>
                      </a:lnTo>
                      <a:lnTo>
                        <a:pt x="3265" y="9312"/>
                      </a:lnTo>
                      <a:lnTo>
                        <a:pt x="3118" y="9207"/>
                      </a:lnTo>
                      <a:lnTo>
                        <a:pt x="3055" y="9228"/>
                      </a:lnTo>
                      <a:lnTo>
                        <a:pt x="2951" y="9207"/>
                      </a:lnTo>
                      <a:lnTo>
                        <a:pt x="2867" y="9040"/>
                      </a:lnTo>
                      <a:lnTo>
                        <a:pt x="2762" y="9040"/>
                      </a:lnTo>
                      <a:lnTo>
                        <a:pt x="2574" y="8872"/>
                      </a:lnTo>
                      <a:lnTo>
                        <a:pt x="2490" y="8788"/>
                      </a:lnTo>
                      <a:lnTo>
                        <a:pt x="2365" y="8788"/>
                      </a:lnTo>
                      <a:lnTo>
                        <a:pt x="2239" y="8516"/>
                      </a:lnTo>
                      <a:lnTo>
                        <a:pt x="2030" y="8286"/>
                      </a:lnTo>
                      <a:lnTo>
                        <a:pt x="1946" y="8014"/>
                      </a:lnTo>
                      <a:lnTo>
                        <a:pt x="1842" y="7847"/>
                      </a:lnTo>
                      <a:lnTo>
                        <a:pt x="1842" y="7554"/>
                      </a:lnTo>
                      <a:lnTo>
                        <a:pt x="1758" y="7387"/>
                      </a:lnTo>
                      <a:lnTo>
                        <a:pt x="1716" y="7073"/>
                      </a:lnTo>
                      <a:lnTo>
                        <a:pt x="1695" y="7010"/>
                      </a:lnTo>
                      <a:lnTo>
                        <a:pt x="1737" y="6905"/>
                      </a:lnTo>
                      <a:lnTo>
                        <a:pt x="1737" y="6822"/>
                      </a:lnTo>
                      <a:lnTo>
                        <a:pt x="1632" y="6801"/>
                      </a:lnTo>
                      <a:lnTo>
                        <a:pt x="1549" y="6843"/>
                      </a:lnTo>
                      <a:lnTo>
                        <a:pt x="1486" y="6801"/>
                      </a:lnTo>
                      <a:lnTo>
                        <a:pt x="1507" y="6759"/>
                      </a:lnTo>
                      <a:lnTo>
                        <a:pt x="1653" y="6759"/>
                      </a:lnTo>
                      <a:lnTo>
                        <a:pt x="1800" y="6696"/>
                      </a:lnTo>
                      <a:lnTo>
                        <a:pt x="1821" y="6487"/>
                      </a:lnTo>
                      <a:lnTo>
                        <a:pt x="1800" y="6382"/>
                      </a:lnTo>
                      <a:lnTo>
                        <a:pt x="1695" y="6403"/>
                      </a:lnTo>
                      <a:lnTo>
                        <a:pt x="1591" y="6424"/>
                      </a:lnTo>
                      <a:lnTo>
                        <a:pt x="1632" y="6382"/>
                      </a:lnTo>
                      <a:lnTo>
                        <a:pt x="1800" y="6319"/>
                      </a:lnTo>
                      <a:lnTo>
                        <a:pt x="1821" y="6236"/>
                      </a:lnTo>
                      <a:lnTo>
                        <a:pt x="1779" y="6194"/>
                      </a:lnTo>
                      <a:lnTo>
                        <a:pt x="1570" y="6194"/>
                      </a:lnTo>
                      <a:lnTo>
                        <a:pt x="1423" y="6173"/>
                      </a:lnTo>
                      <a:lnTo>
                        <a:pt x="1423" y="6110"/>
                      </a:lnTo>
                      <a:lnTo>
                        <a:pt x="1507" y="6068"/>
                      </a:lnTo>
                      <a:lnTo>
                        <a:pt x="1465" y="6006"/>
                      </a:lnTo>
                      <a:lnTo>
                        <a:pt x="1465" y="5922"/>
                      </a:lnTo>
                      <a:lnTo>
                        <a:pt x="1507" y="5964"/>
                      </a:lnTo>
                      <a:lnTo>
                        <a:pt x="1570" y="6068"/>
                      </a:lnTo>
                      <a:lnTo>
                        <a:pt x="1674" y="6110"/>
                      </a:lnTo>
                      <a:lnTo>
                        <a:pt x="1821" y="6110"/>
                      </a:lnTo>
                      <a:lnTo>
                        <a:pt x="1842" y="6068"/>
                      </a:lnTo>
                      <a:lnTo>
                        <a:pt x="1925" y="6027"/>
                      </a:lnTo>
                      <a:lnTo>
                        <a:pt x="1988" y="5901"/>
                      </a:lnTo>
                      <a:lnTo>
                        <a:pt x="1988" y="5775"/>
                      </a:lnTo>
                      <a:lnTo>
                        <a:pt x="2051" y="5650"/>
                      </a:lnTo>
                      <a:lnTo>
                        <a:pt x="2093" y="5545"/>
                      </a:lnTo>
                      <a:lnTo>
                        <a:pt x="2009" y="5462"/>
                      </a:lnTo>
                      <a:lnTo>
                        <a:pt x="1946" y="5336"/>
                      </a:lnTo>
                      <a:lnTo>
                        <a:pt x="1842" y="5294"/>
                      </a:lnTo>
                      <a:lnTo>
                        <a:pt x="1779" y="5294"/>
                      </a:lnTo>
                      <a:lnTo>
                        <a:pt x="1716" y="5252"/>
                      </a:lnTo>
                      <a:lnTo>
                        <a:pt x="1800" y="5231"/>
                      </a:lnTo>
                      <a:lnTo>
                        <a:pt x="1884" y="5252"/>
                      </a:lnTo>
                      <a:lnTo>
                        <a:pt x="1946" y="5231"/>
                      </a:lnTo>
                      <a:lnTo>
                        <a:pt x="2009" y="5294"/>
                      </a:lnTo>
                      <a:lnTo>
                        <a:pt x="2009" y="5378"/>
                      </a:lnTo>
                      <a:lnTo>
                        <a:pt x="2051" y="5399"/>
                      </a:lnTo>
                      <a:lnTo>
                        <a:pt x="2114" y="5336"/>
                      </a:lnTo>
                      <a:lnTo>
                        <a:pt x="2051" y="5148"/>
                      </a:lnTo>
                      <a:lnTo>
                        <a:pt x="1925" y="4980"/>
                      </a:lnTo>
                      <a:lnTo>
                        <a:pt x="1821" y="4834"/>
                      </a:lnTo>
                      <a:lnTo>
                        <a:pt x="1842" y="4771"/>
                      </a:lnTo>
                      <a:lnTo>
                        <a:pt x="1925" y="4855"/>
                      </a:lnTo>
                      <a:lnTo>
                        <a:pt x="1946" y="4938"/>
                      </a:lnTo>
                      <a:lnTo>
                        <a:pt x="2051" y="4980"/>
                      </a:lnTo>
                      <a:lnTo>
                        <a:pt x="2156" y="5022"/>
                      </a:lnTo>
                      <a:lnTo>
                        <a:pt x="2197" y="4938"/>
                      </a:lnTo>
                      <a:lnTo>
                        <a:pt x="2197" y="4855"/>
                      </a:lnTo>
                      <a:lnTo>
                        <a:pt x="2135" y="4813"/>
                      </a:lnTo>
                      <a:lnTo>
                        <a:pt x="2135" y="4729"/>
                      </a:lnTo>
                      <a:lnTo>
                        <a:pt x="2218" y="4625"/>
                      </a:lnTo>
                      <a:lnTo>
                        <a:pt x="2218" y="4520"/>
                      </a:lnTo>
                      <a:lnTo>
                        <a:pt x="2135" y="4415"/>
                      </a:lnTo>
                      <a:lnTo>
                        <a:pt x="2009" y="4248"/>
                      </a:lnTo>
                      <a:lnTo>
                        <a:pt x="2093" y="4248"/>
                      </a:lnTo>
                      <a:lnTo>
                        <a:pt x="2197" y="4332"/>
                      </a:lnTo>
                      <a:lnTo>
                        <a:pt x="2260" y="4311"/>
                      </a:lnTo>
                      <a:lnTo>
                        <a:pt x="2323" y="4185"/>
                      </a:lnTo>
                      <a:lnTo>
                        <a:pt x="2302" y="4143"/>
                      </a:lnTo>
                      <a:lnTo>
                        <a:pt x="2218" y="4143"/>
                      </a:lnTo>
                      <a:lnTo>
                        <a:pt x="2218" y="3997"/>
                      </a:lnTo>
                      <a:lnTo>
                        <a:pt x="2302" y="3976"/>
                      </a:lnTo>
                      <a:lnTo>
                        <a:pt x="2407" y="4039"/>
                      </a:lnTo>
                      <a:lnTo>
                        <a:pt x="2553" y="4102"/>
                      </a:lnTo>
                      <a:lnTo>
                        <a:pt x="2616" y="4018"/>
                      </a:lnTo>
                      <a:lnTo>
                        <a:pt x="2532" y="3976"/>
                      </a:lnTo>
                      <a:lnTo>
                        <a:pt x="2532" y="3913"/>
                      </a:lnTo>
                      <a:lnTo>
                        <a:pt x="2616" y="3913"/>
                      </a:lnTo>
                      <a:lnTo>
                        <a:pt x="2679" y="3934"/>
                      </a:lnTo>
                      <a:lnTo>
                        <a:pt x="2762" y="3871"/>
                      </a:lnTo>
                      <a:lnTo>
                        <a:pt x="2762" y="3767"/>
                      </a:lnTo>
                      <a:lnTo>
                        <a:pt x="2741" y="3704"/>
                      </a:lnTo>
                      <a:lnTo>
                        <a:pt x="2762" y="3662"/>
                      </a:lnTo>
                      <a:lnTo>
                        <a:pt x="2930" y="3578"/>
                      </a:lnTo>
                      <a:lnTo>
                        <a:pt x="2951" y="3495"/>
                      </a:lnTo>
                      <a:lnTo>
                        <a:pt x="2846" y="3453"/>
                      </a:lnTo>
                      <a:lnTo>
                        <a:pt x="2783" y="3369"/>
                      </a:lnTo>
                      <a:lnTo>
                        <a:pt x="2846" y="3265"/>
                      </a:lnTo>
                      <a:lnTo>
                        <a:pt x="2888" y="3369"/>
                      </a:lnTo>
                      <a:lnTo>
                        <a:pt x="2972" y="3306"/>
                      </a:lnTo>
                      <a:lnTo>
                        <a:pt x="3139" y="3097"/>
                      </a:lnTo>
                      <a:lnTo>
                        <a:pt x="3181" y="2972"/>
                      </a:lnTo>
                      <a:lnTo>
                        <a:pt x="3265" y="2930"/>
                      </a:lnTo>
                      <a:lnTo>
                        <a:pt x="3285" y="2783"/>
                      </a:lnTo>
                      <a:lnTo>
                        <a:pt x="3453" y="2679"/>
                      </a:lnTo>
                      <a:lnTo>
                        <a:pt x="3516" y="2532"/>
                      </a:lnTo>
                      <a:lnTo>
                        <a:pt x="3599" y="2323"/>
                      </a:lnTo>
                      <a:lnTo>
                        <a:pt x="3683" y="2323"/>
                      </a:lnTo>
                      <a:lnTo>
                        <a:pt x="3892" y="2156"/>
                      </a:lnTo>
                      <a:lnTo>
                        <a:pt x="4122" y="1905"/>
                      </a:lnTo>
                      <a:lnTo>
                        <a:pt x="4311" y="1737"/>
                      </a:lnTo>
                      <a:lnTo>
                        <a:pt x="4394" y="1737"/>
                      </a:lnTo>
                      <a:lnTo>
                        <a:pt x="4541" y="1612"/>
                      </a:lnTo>
                      <a:lnTo>
                        <a:pt x="4729" y="1570"/>
                      </a:lnTo>
                      <a:lnTo>
                        <a:pt x="4834" y="1486"/>
                      </a:lnTo>
                      <a:lnTo>
                        <a:pt x="4980" y="1277"/>
                      </a:lnTo>
                      <a:lnTo>
                        <a:pt x="5064" y="1214"/>
                      </a:lnTo>
                      <a:lnTo>
                        <a:pt x="5127" y="1214"/>
                      </a:lnTo>
                      <a:lnTo>
                        <a:pt x="5190" y="1193"/>
                      </a:lnTo>
                      <a:lnTo>
                        <a:pt x="5190" y="1109"/>
                      </a:lnTo>
                      <a:lnTo>
                        <a:pt x="5169" y="1068"/>
                      </a:lnTo>
                      <a:lnTo>
                        <a:pt x="5231" y="963"/>
                      </a:lnTo>
                      <a:lnTo>
                        <a:pt x="5190" y="858"/>
                      </a:lnTo>
                      <a:lnTo>
                        <a:pt x="5190" y="691"/>
                      </a:lnTo>
                      <a:lnTo>
                        <a:pt x="5169" y="670"/>
                      </a:lnTo>
                      <a:lnTo>
                        <a:pt x="5085" y="670"/>
                      </a:lnTo>
                      <a:lnTo>
                        <a:pt x="5085" y="524"/>
                      </a:lnTo>
                      <a:lnTo>
                        <a:pt x="5148" y="377"/>
                      </a:lnTo>
                      <a:lnTo>
                        <a:pt x="5127" y="335"/>
                      </a:lnTo>
                      <a:lnTo>
                        <a:pt x="5022" y="314"/>
                      </a:lnTo>
                      <a:lnTo>
                        <a:pt x="4959" y="252"/>
                      </a:lnTo>
                      <a:lnTo>
                        <a:pt x="4855" y="231"/>
                      </a:lnTo>
                      <a:lnTo>
                        <a:pt x="4813" y="147"/>
                      </a:lnTo>
                      <a:lnTo>
                        <a:pt x="4813" y="42"/>
                      </a:lnTo>
                      <a:lnTo>
                        <a:pt x="475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>
                    <a:latin typeface="Bell MT" panose="02020503060305020303" pitchFamily="18" charset="0"/>
                  </a:endParaRPr>
                </a:p>
              </p:txBody>
            </p:sp>
            <p:sp>
              <p:nvSpPr>
                <p:cNvPr id="288" name="Google Shape;626;p55"/>
                <p:cNvSpPr/>
                <p:nvPr/>
              </p:nvSpPr>
              <p:spPr>
                <a:xfrm>
                  <a:off x="4015475" y="1586100"/>
                  <a:ext cx="1901975" cy="1017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079" h="40698" extrusionOk="0">
                      <a:moveTo>
                        <a:pt x="27578" y="1"/>
                      </a:moveTo>
                      <a:lnTo>
                        <a:pt x="27431" y="126"/>
                      </a:lnTo>
                      <a:lnTo>
                        <a:pt x="27389" y="231"/>
                      </a:lnTo>
                      <a:lnTo>
                        <a:pt x="27285" y="273"/>
                      </a:lnTo>
                      <a:lnTo>
                        <a:pt x="27368" y="377"/>
                      </a:lnTo>
                      <a:lnTo>
                        <a:pt x="27264" y="482"/>
                      </a:lnTo>
                      <a:lnTo>
                        <a:pt x="27243" y="649"/>
                      </a:lnTo>
                      <a:lnTo>
                        <a:pt x="27285" y="796"/>
                      </a:lnTo>
                      <a:lnTo>
                        <a:pt x="27159" y="921"/>
                      </a:lnTo>
                      <a:lnTo>
                        <a:pt x="27138" y="1444"/>
                      </a:lnTo>
                      <a:lnTo>
                        <a:pt x="27264" y="1570"/>
                      </a:lnTo>
                      <a:lnTo>
                        <a:pt x="27264" y="1695"/>
                      </a:lnTo>
                      <a:lnTo>
                        <a:pt x="27159" y="1695"/>
                      </a:lnTo>
                      <a:lnTo>
                        <a:pt x="27180" y="1842"/>
                      </a:lnTo>
                      <a:lnTo>
                        <a:pt x="27285" y="1967"/>
                      </a:lnTo>
                      <a:lnTo>
                        <a:pt x="27389" y="1967"/>
                      </a:lnTo>
                      <a:lnTo>
                        <a:pt x="27536" y="2156"/>
                      </a:lnTo>
                      <a:lnTo>
                        <a:pt x="27682" y="2177"/>
                      </a:lnTo>
                      <a:lnTo>
                        <a:pt x="27536" y="2281"/>
                      </a:lnTo>
                      <a:lnTo>
                        <a:pt x="27578" y="2407"/>
                      </a:lnTo>
                      <a:lnTo>
                        <a:pt x="27578" y="2491"/>
                      </a:lnTo>
                      <a:lnTo>
                        <a:pt x="27787" y="2511"/>
                      </a:lnTo>
                      <a:lnTo>
                        <a:pt x="27912" y="2470"/>
                      </a:lnTo>
                      <a:lnTo>
                        <a:pt x="28101" y="2532"/>
                      </a:lnTo>
                      <a:lnTo>
                        <a:pt x="28289" y="2532"/>
                      </a:lnTo>
                      <a:lnTo>
                        <a:pt x="28331" y="2616"/>
                      </a:lnTo>
                      <a:lnTo>
                        <a:pt x="28226" y="2700"/>
                      </a:lnTo>
                      <a:lnTo>
                        <a:pt x="28122" y="2679"/>
                      </a:lnTo>
                      <a:lnTo>
                        <a:pt x="28059" y="2700"/>
                      </a:lnTo>
                      <a:lnTo>
                        <a:pt x="27933" y="2616"/>
                      </a:lnTo>
                      <a:lnTo>
                        <a:pt x="27661" y="2721"/>
                      </a:lnTo>
                      <a:lnTo>
                        <a:pt x="27578" y="2679"/>
                      </a:lnTo>
                      <a:lnTo>
                        <a:pt x="27473" y="2721"/>
                      </a:lnTo>
                      <a:lnTo>
                        <a:pt x="27368" y="2700"/>
                      </a:lnTo>
                      <a:lnTo>
                        <a:pt x="27264" y="2700"/>
                      </a:lnTo>
                      <a:lnTo>
                        <a:pt x="27201" y="2783"/>
                      </a:lnTo>
                      <a:lnTo>
                        <a:pt x="26950" y="2783"/>
                      </a:lnTo>
                      <a:lnTo>
                        <a:pt x="26887" y="2888"/>
                      </a:lnTo>
                      <a:lnTo>
                        <a:pt x="26908" y="2930"/>
                      </a:lnTo>
                      <a:lnTo>
                        <a:pt x="27034" y="2951"/>
                      </a:lnTo>
                      <a:lnTo>
                        <a:pt x="27054" y="3055"/>
                      </a:lnTo>
                      <a:lnTo>
                        <a:pt x="27201" y="3035"/>
                      </a:lnTo>
                      <a:lnTo>
                        <a:pt x="27264" y="3097"/>
                      </a:lnTo>
                      <a:lnTo>
                        <a:pt x="27410" y="3014"/>
                      </a:lnTo>
                      <a:lnTo>
                        <a:pt x="27515" y="3160"/>
                      </a:lnTo>
                      <a:lnTo>
                        <a:pt x="27661" y="3265"/>
                      </a:lnTo>
                      <a:lnTo>
                        <a:pt x="27787" y="3516"/>
                      </a:lnTo>
                      <a:lnTo>
                        <a:pt x="27682" y="3746"/>
                      </a:lnTo>
                      <a:lnTo>
                        <a:pt x="27410" y="4018"/>
                      </a:lnTo>
                      <a:lnTo>
                        <a:pt x="27515" y="3746"/>
                      </a:lnTo>
                      <a:lnTo>
                        <a:pt x="27431" y="3662"/>
                      </a:lnTo>
                      <a:lnTo>
                        <a:pt x="27431" y="3495"/>
                      </a:lnTo>
                      <a:lnTo>
                        <a:pt x="27243" y="3453"/>
                      </a:lnTo>
                      <a:lnTo>
                        <a:pt x="27180" y="3432"/>
                      </a:lnTo>
                      <a:lnTo>
                        <a:pt x="27180" y="3348"/>
                      </a:lnTo>
                      <a:lnTo>
                        <a:pt x="27117" y="3327"/>
                      </a:lnTo>
                      <a:lnTo>
                        <a:pt x="27013" y="3411"/>
                      </a:lnTo>
                      <a:lnTo>
                        <a:pt x="26845" y="3411"/>
                      </a:lnTo>
                      <a:lnTo>
                        <a:pt x="26720" y="3537"/>
                      </a:lnTo>
                      <a:lnTo>
                        <a:pt x="26845" y="3599"/>
                      </a:lnTo>
                      <a:lnTo>
                        <a:pt x="26803" y="3662"/>
                      </a:lnTo>
                      <a:lnTo>
                        <a:pt x="26657" y="3662"/>
                      </a:lnTo>
                      <a:lnTo>
                        <a:pt x="26741" y="3767"/>
                      </a:lnTo>
                      <a:lnTo>
                        <a:pt x="26720" y="3851"/>
                      </a:lnTo>
                      <a:lnTo>
                        <a:pt x="26552" y="3976"/>
                      </a:lnTo>
                      <a:lnTo>
                        <a:pt x="26531" y="3851"/>
                      </a:lnTo>
                      <a:lnTo>
                        <a:pt x="26490" y="3851"/>
                      </a:lnTo>
                      <a:lnTo>
                        <a:pt x="26406" y="3913"/>
                      </a:lnTo>
                      <a:lnTo>
                        <a:pt x="26448" y="4039"/>
                      </a:lnTo>
                      <a:lnTo>
                        <a:pt x="26406" y="4164"/>
                      </a:lnTo>
                      <a:lnTo>
                        <a:pt x="26301" y="4164"/>
                      </a:lnTo>
                      <a:lnTo>
                        <a:pt x="26280" y="3976"/>
                      </a:lnTo>
                      <a:lnTo>
                        <a:pt x="26176" y="3871"/>
                      </a:lnTo>
                      <a:lnTo>
                        <a:pt x="26134" y="3934"/>
                      </a:lnTo>
                      <a:lnTo>
                        <a:pt x="26176" y="4039"/>
                      </a:lnTo>
                      <a:lnTo>
                        <a:pt x="26071" y="4227"/>
                      </a:lnTo>
                      <a:lnTo>
                        <a:pt x="26008" y="4374"/>
                      </a:lnTo>
                      <a:lnTo>
                        <a:pt x="25883" y="4290"/>
                      </a:lnTo>
                      <a:lnTo>
                        <a:pt x="25883" y="4227"/>
                      </a:lnTo>
                      <a:lnTo>
                        <a:pt x="26008" y="3955"/>
                      </a:lnTo>
                      <a:lnTo>
                        <a:pt x="25966" y="3851"/>
                      </a:lnTo>
                      <a:lnTo>
                        <a:pt x="25820" y="3830"/>
                      </a:lnTo>
                      <a:lnTo>
                        <a:pt x="25506" y="3934"/>
                      </a:lnTo>
                      <a:lnTo>
                        <a:pt x="25401" y="3871"/>
                      </a:lnTo>
                      <a:lnTo>
                        <a:pt x="25255" y="4018"/>
                      </a:lnTo>
                      <a:lnTo>
                        <a:pt x="25150" y="3976"/>
                      </a:lnTo>
                      <a:lnTo>
                        <a:pt x="25046" y="3934"/>
                      </a:lnTo>
                      <a:lnTo>
                        <a:pt x="24878" y="3955"/>
                      </a:lnTo>
                      <a:lnTo>
                        <a:pt x="25025" y="4081"/>
                      </a:lnTo>
                      <a:lnTo>
                        <a:pt x="24941" y="4164"/>
                      </a:lnTo>
                      <a:lnTo>
                        <a:pt x="24920" y="4143"/>
                      </a:lnTo>
                      <a:lnTo>
                        <a:pt x="24878" y="4081"/>
                      </a:lnTo>
                      <a:lnTo>
                        <a:pt x="24837" y="4060"/>
                      </a:lnTo>
                      <a:lnTo>
                        <a:pt x="24774" y="4164"/>
                      </a:lnTo>
                      <a:lnTo>
                        <a:pt x="24732" y="4227"/>
                      </a:lnTo>
                      <a:lnTo>
                        <a:pt x="24732" y="4478"/>
                      </a:lnTo>
                      <a:lnTo>
                        <a:pt x="24816" y="4562"/>
                      </a:lnTo>
                      <a:lnTo>
                        <a:pt x="24941" y="4436"/>
                      </a:lnTo>
                      <a:lnTo>
                        <a:pt x="25025" y="4478"/>
                      </a:lnTo>
                      <a:lnTo>
                        <a:pt x="25192" y="4353"/>
                      </a:lnTo>
                      <a:lnTo>
                        <a:pt x="25276" y="4374"/>
                      </a:lnTo>
                      <a:lnTo>
                        <a:pt x="25255" y="4478"/>
                      </a:lnTo>
                      <a:lnTo>
                        <a:pt x="24941" y="4604"/>
                      </a:lnTo>
                      <a:lnTo>
                        <a:pt x="24878" y="4750"/>
                      </a:lnTo>
                      <a:lnTo>
                        <a:pt x="24753" y="4813"/>
                      </a:lnTo>
                      <a:lnTo>
                        <a:pt x="24502" y="4855"/>
                      </a:lnTo>
                      <a:lnTo>
                        <a:pt x="24460" y="4918"/>
                      </a:lnTo>
                      <a:lnTo>
                        <a:pt x="24523" y="5001"/>
                      </a:lnTo>
                      <a:lnTo>
                        <a:pt x="24313" y="5064"/>
                      </a:lnTo>
                      <a:lnTo>
                        <a:pt x="24209" y="5001"/>
                      </a:lnTo>
                      <a:lnTo>
                        <a:pt x="24146" y="5022"/>
                      </a:lnTo>
                      <a:lnTo>
                        <a:pt x="24125" y="5127"/>
                      </a:lnTo>
                      <a:lnTo>
                        <a:pt x="24041" y="5169"/>
                      </a:lnTo>
                      <a:lnTo>
                        <a:pt x="23895" y="5211"/>
                      </a:lnTo>
                      <a:lnTo>
                        <a:pt x="23832" y="5294"/>
                      </a:lnTo>
                      <a:lnTo>
                        <a:pt x="23916" y="5399"/>
                      </a:lnTo>
                      <a:lnTo>
                        <a:pt x="23874" y="5399"/>
                      </a:lnTo>
                      <a:lnTo>
                        <a:pt x="23832" y="5504"/>
                      </a:lnTo>
                      <a:lnTo>
                        <a:pt x="23790" y="5524"/>
                      </a:lnTo>
                      <a:lnTo>
                        <a:pt x="23728" y="5441"/>
                      </a:lnTo>
                      <a:lnTo>
                        <a:pt x="23686" y="5441"/>
                      </a:lnTo>
                      <a:lnTo>
                        <a:pt x="23581" y="5608"/>
                      </a:lnTo>
                      <a:lnTo>
                        <a:pt x="23602" y="5650"/>
                      </a:lnTo>
                      <a:lnTo>
                        <a:pt x="23560" y="5713"/>
                      </a:lnTo>
                      <a:lnTo>
                        <a:pt x="23560" y="5817"/>
                      </a:lnTo>
                      <a:lnTo>
                        <a:pt x="23456" y="5943"/>
                      </a:lnTo>
                      <a:lnTo>
                        <a:pt x="23477" y="6048"/>
                      </a:lnTo>
                      <a:lnTo>
                        <a:pt x="23309" y="6110"/>
                      </a:lnTo>
                      <a:lnTo>
                        <a:pt x="23142" y="6110"/>
                      </a:lnTo>
                      <a:lnTo>
                        <a:pt x="23037" y="6173"/>
                      </a:lnTo>
                      <a:lnTo>
                        <a:pt x="23037" y="6278"/>
                      </a:lnTo>
                      <a:lnTo>
                        <a:pt x="23100" y="6278"/>
                      </a:lnTo>
                      <a:lnTo>
                        <a:pt x="23163" y="6215"/>
                      </a:lnTo>
                      <a:lnTo>
                        <a:pt x="23414" y="6257"/>
                      </a:lnTo>
                      <a:lnTo>
                        <a:pt x="23372" y="6340"/>
                      </a:lnTo>
                      <a:lnTo>
                        <a:pt x="23246" y="6320"/>
                      </a:lnTo>
                      <a:lnTo>
                        <a:pt x="23204" y="6361"/>
                      </a:lnTo>
                      <a:lnTo>
                        <a:pt x="23288" y="6445"/>
                      </a:lnTo>
                      <a:lnTo>
                        <a:pt x="23267" y="6675"/>
                      </a:lnTo>
                      <a:lnTo>
                        <a:pt x="23163" y="6759"/>
                      </a:lnTo>
                      <a:lnTo>
                        <a:pt x="23184" y="6843"/>
                      </a:lnTo>
                      <a:lnTo>
                        <a:pt x="23163" y="6947"/>
                      </a:lnTo>
                      <a:lnTo>
                        <a:pt x="23037" y="6759"/>
                      </a:lnTo>
                      <a:lnTo>
                        <a:pt x="22932" y="6780"/>
                      </a:lnTo>
                      <a:lnTo>
                        <a:pt x="22786" y="6633"/>
                      </a:lnTo>
                      <a:lnTo>
                        <a:pt x="22723" y="6592"/>
                      </a:lnTo>
                      <a:lnTo>
                        <a:pt x="22681" y="6654"/>
                      </a:lnTo>
                      <a:lnTo>
                        <a:pt x="22765" y="6738"/>
                      </a:lnTo>
                      <a:lnTo>
                        <a:pt x="22765" y="6843"/>
                      </a:lnTo>
                      <a:lnTo>
                        <a:pt x="22723" y="6905"/>
                      </a:lnTo>
                      <a:lnTo>
                        <a:pt x="22786" y="7010"/>
                      </a:lnTo>
                      <a:lnTo>
                        <a:pt x="22891" y="6968"/>
                      </a:lnTo>
                      <a:lnTo>
                        <a:pt x="23079" y="7010"/>
                      </a:lnTo>
                      <a:lnTo>
                        <a:pt x="23204" y="7052"/>
                      </a:lnTo>
                      <a:lnTo>
                        <a:pt x="23246" y="7156"/>
                      </a:lnTo>
                      <a:lnTo>
                        <a:pt x="23351" y="7219"/>
                      </a:lnTo>
                      <a:lnTo>
                        <a:pt x="23456" y="7198"/>
                      </a:lnTo>
                      <a:lnTo>
                        <a:pt x="23497" y="7177"/>
                      </a:lnTo>
                      <a:lnTo>
                        <a:pt x="23560" y="7261"/>
                      </a:lnTo>
                      <a:lnTo>
                        <a:pt x="23414" y="7303"/>
                      </a:lnTo>
                      <a:lnTo>
                        <a:pt x="23288" y="7303"/>
                      </a:lnTo>
                      <a:lnTo>
                        <a:pt x="23184" y="7198"/>
                      </a:lnTo>
                      <a:lnTo>
                        <a:pt x="23142" y="7219"/>
                      </a:lnTo>
                      <a:lnTo>
                        <a:pt x="23100" y="7303"/>
                      </a:lnTo>
                      <a:lnTo>
                        <a:pt x="23058" y="7366"/>
                      </a:lnTo>
                      <a:lnTo>
                        <a:pt x="23184" y="7512"/>
                      </a:lnTo>
                      <a:lnTo>
                        <a:pt x="23267" y="7470"/>
                      </a:lnTo>
                      <a:lnTo>
                        <a:pt x="23456" y="7470"/>
                      </a:lnTo>
                      <a:lnTo>
                        <a:pt x="23497" y="7617"/>
                      </a:lnTo>
                      <a:lnTo>
                        <a:pt x="23581" y="7680"/>
                      </a:lnTo>
                      <a:lnTo>
                        <a:pt x="23623" y="7596"/>
                      </a:lnTo>
                      <a:lnTo>
                        <a:pt x="23811" y="7596"/>
                      </a:lnTo>
                      <a:lnTo>
                        <a:pt x="23790" y="7701"/>
                      </a:lnTo>
                      <a:lnTo>
                        <a:pt x="23937" y="7805"/>
                      </a:lnTo>
                      <a:lnTo>
                        <a:pt x="24083" y="7805"/>
                      </a:lnTo>
                      <a:lnTo>
                        <a:pt x="24146" y="7952"/>
                      </a:lnTo>
                      <a:lnTo>
                        <a:pt x="24083" y="8161"/>
                      </a:lnTo>
                      <a:lnTo>
                        <a:pt x="23832" y="8307"/>
                      </a:lnTo>
                      <a:lnTo>
                        <a:pt x="23769" y="8433"/>
                      </a:lnTo>
                      <a:lnTo>
                        <a:pt x="23769" y="8517"/>
                      </a:lnTo>
                      <a:lnTo>
                        <a:pt x="23979" y="8726"/>
                      </a:lnTo>
                      <a:lnTo>
                        <a:pt x="24104" y="8768"/>
                      </a:lnTo>
                      <a:lnTo>
                        <a:pt x="23895" y="8768"/>
                      </a:lnTo>
                      <a:lnTo>
                        <a:pt x="23665" y="8579"/>
                      </a:lnTo>
                      <a:lnTo>
                        <a:pt x="23665" y="8454"/>
                      </a:lnTo>
                      <a:lnTo>
                        <a:pt x="23769" y="8224"/>
                      </a:lnTo>
                      <a:lnTo>
                        <a:pt x="23832" y="8161"/>
                      </a:lnTo>
                      <a:lnTo>
                        <a:pt x="23832" y="8098"/>
                      </a:lnTo>
                      <a:lnTo>
                        <a:pt x="23895" y="7952"/>
                      </a:lnTo>
                      <a:lnTo>
                        <a:pt x="23832" y="7910"/>
                      </a:lnTo>
                      <a:lnTo>
                        <a:pt x="23456" y="8098"/>
                      </a:lnTo>
                      <a:lnTo>
                        <a:pt x="23246" y="8161"/>
                      </a:lnTo>
                      <a:lnTo>
                        <a:pt x="23184" y="8307"/>
                      </a:lnTo>
                      <a:lnTo>
                        <a:pt x="23058" y="8349"/>
                      </a:lnTo>
                      <a:lnTo>
                        <a:pt x="22953" y="8307"/>
                      </a:lnTo>
                      <a:lnTo>
                        <a:pt x="22828" y="8328"/>
                      </a:lnTo>
                      <a:lnTo>
                        <a:pt x="22660" y="8454"/>
                      </a:lnTo>
                      <a:lnTo>
                        <a:pt x="22221" y="8621"/>
                      </a:lnTo>
                      <a:lnTo>
                        <a:pt x="21907" y="8684"/>
                      </a:lnTo>
                      <a:lnTo>
                        <a:pt x="21782" y="8684"/>
                      </a:lnTo>
                      <a:lnTo>
                        <a:pt x="21614" y="8851"/>
                      </a:lnTo>
                      <a:lnTo>
                        <a:pt x="21468" y="8851"/>
                      </a:lnTo>
                      <a:lnTo>
                        <a:pt x="21384" y="8935"/>
                      </a:lnTo>
                      <a:lnTo>
                        <a:pt x="21510" y="9040"/>
                      </a:lnTo>
                      <a:lnTo>
                        <a:pt x="21510" y="9165"/>
                      </a:lnTo>
                      <a:lnTo>
                        <a:pt x="21489" y="9291"/>
                      </a:lnTo>
                      <a:lnTo>
                        <a:pt x="21572" y="9374"/>
                      </a:lnTo>
                      <a:lnTo>
                        <a:pt x="21677" y="9374"/>
                      </a:lnTo>
                      <a:lnTo>
                        <a:pt x="21698" y="9458"/>
                      </a:lnTo>
                      <a:lnTo>
                        <a:pt x="21635" y="9521"/>
                      </a:lnTo>
                      <a:lnTo>
                        <a:pt x="21844" y="9667"/>
                      </a:lnTo>
                      <a:lnTo>
                        <a:pt x="22012" y="9918"/>
                      </a:lnTo>
                      <a:lnTo>
                        <a:pt x="22012" y="10128"/>
                      </a:lnTo>
                      <a:lnTo>
                        <a:pt x="22054" y="10232"/>
                      </a:lnTo>
                      <a:lnTo>
                        <a:pt x="22116" y="10232"/>
                      </a:lnTo>
                      <a:lnTo>
                        <a:pt x="22137" y="10400"/>
                      </a:lnTo>
                      <a:lnTo>
                        <a:pt x="22305" y="10504"/>
                      </a:lnTo>
                      <a:lnTo>
                        <a:pt x="22430" y="10462"/>
                      </a:lnTo>
                      <a:lnTo>
                        <a:pt x="22828" y="10504"/>
                      </a:lnTo>
                      <a:lnTo>
                        <a:pt x="22953" y="10421"/>
                      </a:lnTo>
                      <a:lnTo>
                        <a:pt x="22953" y="10504"/>
                      </a:lnTo>
                      <a:lnTo>
                        <a:pt x="22995" y="10609"/>
                      </a:lnTo>
                      <a:lnTo>
                        <a:pt x="22995" y="10755"/>
                      </a:lnTo>
                      <a:lnTo>
                        <a:pt x="23184" y="10839"/>
                      </a:lnTo>
                      <a:lnTo>
                        <a:pt x="23288" y="10986"/>
                      </a:lnTo>
                      <a:lnTo>
                        <a:pt x="23581" y="10986"/>
                      </a:lnTo>
                      <a:lnTo>
                        <a:pt x="23790" y="11132"/>
                      </a:lnTo>
                      <a:lnTo>
                        <a:pt x="23874" y="11132"/>
                      </a:lnTo>
                      <a:lnTo>
                        <a:pt x="23979" y="11258"/>
                      </a:lnTo>
                      <a:lnTo>
                        <a:pt x="24000" y="11550"/>
                      </a:lnTo>
                      <a:lnTo>
                        <a:pt x="24041" y="11676"/>
                      </a:lnTo>
                      <a:lnTo>
                        <a:pt x="24000" y="11864"/>
                      </a:lnTo>
                      <a:lnTo>
                        <a:pt x="24125" y="12011"/>
                      </a:lnTo>
                      <a:lnTo>
                        <a:pt x="24230" y="12094"/>
                      </a:lnTo>
                      <a:lnTo>
                        <a:pt x="24418" y="12346"/>
                      </a:lnTo>
                      <a:lnTo>
                        <a:pt x="24502" y="12618"/>
                      </a:lnTo>
                      <a:lnTo>
                        <a:pt x="24648" y="12743"/>
                      </a:lnTo>
                      <a:lnTo>
                        <a:pt x="24711" y="12869"/>
                      </a:lnTo>
                      <a:lnTo>
                        <a:pt x="24585" y="13141"/>
                      </a:lnTo>
                      <a:lnTo>
                        <a:pt x="24502" y="13162"/>
                      </a:lnTo>
                      <a:lnTo>
                        <a:pt x="24418" y="13141"/>
                      </a:lnTo>
                      <a:lnTo>
                        <a:pt x="24418" y="13141"/>
                      </a:lnTo>
                      <a:lnTo>
                        <a:pt x="24523" y="13287"/>
                      </a:lnTo>
                      <a:lnTo>
                        <a:pt x="24732" y="13329"/>
                      </a:lnTo>
                      <a:lnTo>
                        <a:pt x="24837" y="13392"/>
                      </a:lnTo>
                      <a:lnTo>
                        <a:pt x="25046" y="13643"/>
                      </a:lnTo>
                      <a:lnTo>
                        <a:pt x="25255" y="13706"/>
                      </a:lnTo>
                      <a:lnTo>
                        <a:pt x="25276" y="13685"/>
                      </a:lnTo>
                      <a:lnTo>
                        <a:pt x="25360" y="13706"/>
                      </a:lnTo>
                      <a:lnTo>
                        <a:pt x="25548" y="13559"/>
                      </a:lnTo>
                      <a:lnTo>
                        <a:pt x="25736" y="13517"/>
                      </a:lnTo>
                      <a:lnTo>
                        <a:pt x="25945" y="13685"/>
                      </a:lnTo>
                      <a:lnTo>
                        <a:pt x="26092" y="13747"/>
                      </a:lnTo>
                      <a:lnTo>
                        <a:pt x="26197" y="13747"/>
                      </a:lnTo>
                      <a:lnTo>
                        <a:pt x="26280" y="13894"/>
                      </a:lnTo>
                      <a:lnTo>
                        <a:pt x="26301" y="14124"/>
                      </a:lnTo>
                      <a:lnTo>
                        <a:pt x="26238" y="13915"/>
                      </a:lnTo>
                      <a:lnTo>
                        <a:pt x="26176" y="13810"/>
                      </a:lnTo>
                      <a:lnTo>
                        <a:pt x="25987" y="13810"/>
                      </a:lnTo>
                      <a:lnTo>
                        <a:pt x="25757" y="13643"/>
                      </a:lnTo>
                      <a:lnTo>
                        <a:pt x="25611" y="13643"/>
                      </a:lnTo>
                      <a:lnTo>
                        <a:pt x="25443" y="13810"/>
                      </a:lnTo>
                      <a:lnTo>
                        <a:pt x="25443" y="13978"/>
                      </a:lnTo>
                      <a:lnTo>
                        <a:pt x="25464" y="14061"/>
                      </a:lnTo>
                      <a:lnTo>
                        <a:pt x="25234" y="13810"/>
                      </a:lnTo>
                      <a:lnTo>
                        <a:pt x="24983" y="13810"/>
                      </a:lnTo>
                      <a:lnTo>
                        <a:pt x="24857" y="13706"/>
                      </a:lnTo>
                      <a:lnTo>
                        <a:pt x="24857" y="13580"/>
                      </a:lnTo>
                      <a:lnTo>
                        <a:pt x="24753" y="13434"/>
                      </a:lnTo>
                      <a:lnTo>
                        <a:pt x="24565" y="13371"/>
                      </a:lnTo>
                      <a:lnTo>
                        <a:pt x="24397" y="13371"/>
                      </a:lnTo>
                      <a:lnTo>
                        <a:pt x="24188" y="13245"/>
                      </a:lnTo>
                      <a:lnTo>
                        <a:pt x="24230" y="13182"/>
                      </a:lnTo>
                      <a:lnTo>
                        <a:pt x="24230" y="13057"/>
                      </a:lnTo>
                      <a:lnTo>
                        <a:pt x="24313" y="13015"/>
                      </a:lnTo>
                      <a:lnTo>
                        <a:pt x="24272" y="12910"/>
                      </a:lnTo>
                      <a:lnTo>
                        <a:pt x="24230" y="12638"/>
                      </a:lnTo>
                      <a:lnTo>
                        <a:pt x="24167" y="12429"/>
                      </a:lnTo>
                      <a:lnTo>
                        <a:pt x="24083" y="12387"/>
                      </a:lnTo>
                      <a:lnTo>
                        <a:pt x="24021" y="12555"/>
                      </a:lnTo>
                      <a:lnTo>
                        <a:pt x="23958" y="12597"/>
                      </a:lnTo>
                      <a:lnTo>
                        <a:pt x="23979" y="12743"/>
                      </a:lnTo>
                      <a:lnTo>
                        <a:pt x="23895" y="12827"/>
                      </a:lnTo>
                      <a:lnTo>
                        <a:pt x="23916" y="12910"/>
                      </a:lnTo>
                      <a:lnTo>
                        <a:pt x="23895" y="13036"/>
                      </a:lnTo>
                      <a:lnTo>
                        <a:pt x="23811" y="13036"/>
                      </a:lnTo>
                      <a:lnTo>
                        <a:pt x="23769" y="12659"/>
                      </a:lnTo>
                      <a:lnTo>
                        <a:pt x="23853" y="12555"/>
                      </a:lnTo>
                      <a:lnTo>
                        <a:pt x="23811" y="12429"/>
                      </a:lnTo>
                      <a:lnTo>
                        <a:pt x="23644" y="12283"/>
                      </a:lnTo>
                      <a:lnTo>
                        <a:pt x="23644" y="12094"/>
                      </a:lnTo>
                      <a:lnTo>
                        <a:pt x="23560" y="11969"/>
                      </a:lnTo>
                      <a:lnTo>
                        <a:pt x="23560" y="11802"/>
                      </a:lnTo>
                      <a:lnTo>
                        <a:pt x="23707" y="11697"/>
                      </a:lnTo>
                      <a:lnTo>
                        <a:pt x="23707" y="11613"/>
                      </a:lnTo>
                      <a:lnTo>
                        <a:pt x="23686" y="11509"/>
                      </a:lnTo>
                      <a:lnTo>
                        <a:pt x="23707" y="11299"/>
                      </a:lnTo>
                      <a:lnTo>
                        <a:pt x="23581" y="11278"/>
                      </a:lnTo>
                      <a:lnTo>
                        <a:pt x="23539" y="11299"/>
                      </a:lnTo>
                      <a:lnTo>
                        <a:pt x="23456" y="11216"/>
                      </a:lnTo>
                      <a:lnTo>
                        <a:pt x="23225" y="11383"/>
                      </a:lnTo>
                      <a:lnTo>
                        <a:pt x="22912" y="11425"/>
                      </a:lnTo>
                      <a:lnTo>
                        <a:pt x="22744" y="11425"/>
                      </a:lnTo>
                      <a:lnTo>
                        <a:pt x="22514" y="11195"/>
                      </a:lnTo>
                      <a:lnTo>
                        <a:pt x="22388" y="11111"/>
                      </a:lnTo>
                      <a:lnTo>
                        <a:pt x="22347" y="11006"/>
                      </a:lnTo>
                      <a:lnTo>
                        <a:pt x="22012" y="10965"/>
                      </a:lnTo>
                      <a:lnTo>
                        <a:pt x="21886" y="10860"/>
                      </a:lnTo>
                      <a:lnTo>
                        <a:pt x="21761" y="10693"/>
                      </a:lnTo>
                      <a:lnTo>
                        <a:pt x="21363" y="10693"/>
                      </a:lnTo>
                      <a:lnTo>
                        <a:pt x="21259" y="10651"/>
                      </a:lnTo>
                      <a:lnTo>
                        <a:pt x="21133" y="10734"/>
                      </a:lnTo>
                      <a:lnTo>
                        <a:pt x="20987" y="10944"/>
                      </a:lnTo>
                      <a:lnTo>
                        <a:pt x="20966" y="11069"/>
                      </a:lnTo>
                      <a:lnTo>
                        <a:pt x="20924" y="11111"/>
                      </a:lnTo>
                      <a:lnTo>
                        <a:pt x="20861" y="11090"/>
                      </a:lnTo>
                      <a:lnTo>
                        <a:pt x="20840" y="11174"/>
                      </a:lnTo>
                      <a:lnTo>
                        <a:pt x="20924" y="11258"/>
                      </a:lnTo>
                      <a:lnTo>
                        <a:pt x="21091" y="11132"/>
                      </a:lnTo>
                      <a:lnTo>
                        <a:pt x="21300" y="11174"/>
                      </a:lnTo>
                      <a:lnTo>
                        <a:pt x="21405" y="11383"/>
                      </a:lnTo>
                      <a:lnTo>
                        <a:pt x="21280" y="11613"/>
                      </a:lnTo>
                      <a:lnTo>
                        <a:pt x="21133" y="11655"/>
                      </a:lnTo>
                      <a:lnTo>
                        <a:pt x="20861" y="11550"/>
                      </a:lnTo>
                      <a:lnTo>
                        <a:pt x="20715" y="11362"/>
                      </a:lnTo>
                      <a:lnTo>
                        <a:pt x="20610" y="11362"/>
                      </a:lnTo>
                      <a:lnTo>
                        <a:pt x="20443" y="11467"/>
                      </a:lnTo>
                      <a:lnTo>
                        <a:pt x="20401" y="11550"/>
                      </a:lnTo>
                      <a:lnTo>
                        <a:pt x="20317" y="11571"/>
                      </a:lnTo>
                      <a:lnTo>
                        <a:pt x="20505" y="11822"/>
                      </a:lnTo>
                      <a:lnTo>
                        <a:pt x="20568" y="11822"/>
                      </a:lnTo>
                      <a:lnTo>
                        <a:pt x="20631" y="11969"/>
                      </a:lnTo>
                      <a:lnTo>
                        <a:pt x="20840" y="12136"/>
                      </a:lnTo>
                      <a:lnTo>
                        <a:pt x="21028" y="12136"/>
                      </a:lnTo>
                      <a:lnTo>
                        <a:pt x="21112" y="12220"/>
                      </a:lnTo>
                      <a:lnTo>
                        <a:pt x="21405" y="12241"/>
                      </a:lnTo>
                      <a:lnTo>
                        <a:pt x="21489" y="12178"/>
                      </a:lnTo>
                      <a:lnTo>
                        <a:pt x="21531" y="12178"/>
                      </a:lnTo>
                      <a:lnTo>
                        <a:pt x="21572" y="12283"/>
                      </a:lnTo>
                      <a:lnTo>
                        <a:pt x="21782" y="12283"/>
                      </a:lnTo>
                      <a:lnTo>
                        <a:pt x="21824" y="12429"/>
                      </a:lnTo>
                      <a:lnTo>
                        <a:pt x="21907" y="12450"/>
                      </a:lnTo>
                      <a:lnTo>
                        <a:pt x="21928" y="12555"/>
                      </a:lnTo>
                      <a:lnTo>
                        <a:pt x="22158" y="12597"/>
                      </a:lnTo>
                      <a:lnTo>
                        <a:pt x="22263" y="12513"/>
                      </a:lnTo>
                      <a:lnTo>
                        <a:pt x="22200" y="12618"/>
                      </a:lnTo>
                      <a:lnTo>
                        <a:pt x="21949" y="12659"/>
                      </a:lnTo>
                      <a:lnTo>
                        <a:pt x="21803" y="12576"/>
                      </a:lnTo>
                      <a:lnTo>
                        <a:pt x="21698" y="12555"/>
                      </a:lnTo>
                      <a:lnTo>
                        <a:pt x="21531" y="12366"/>
                      </a:lnTo>
                      <a:lnTo>
                        <a:pt x="21426" y="12346"/>
                      </a:lnTo>
                      <a:lnTo>
                        <a:pt x="21321" y="12408"/>
                      </a:lnTo>
                      <a:lnTo>
                        <a:pt x="21196" y="12408"/>
                      </a:lnTo>
                      <a:lnTo>
                        <a:pt x="21091" y="12534"/>
                      </a:lnTo>
                      <a:lnTo>
                        <a:pt x="21049" y="12429"/>
                      </a:lnTo>
                      <a:lnTo>
                        <a:pt x="20945" y="12346"/>
                      </a:lnTo>
                      <a:lnTo>
                        <a:pt x="20840" y="12408"/>
                      </a:lnTo>
                      <a:lnTo>
                        <a:pt x="20631" y="12408"/>
                      </a:lnTo>
                      <a:lnTo>
                        <a:pt x="20464" y="12304"/>
                      </a:lnTo>
                      <a:lnTo>
                        <a:pt x="20338" y="12325"/>
                      </a:lnTo>
                      <a:lnTo>
                        <a:pt x="20296" y="12220"/>
                      </a:lnTo>
                      <a:lnTo>
                        <a:pt x="20401" y="12136"/>
                      </a:lnTo>
                      <a:lnTo>
                        <a:pt x="20401" y="12053"/>
                      </a:lnTo>
                      <a:lnTo>
                        <a:pt x="20296" y="11990"/>
                      </a:lnTo>
                      <a:lnTo>
                        <a:pt x="20296" y="11885"/>
                      </a:lnTo>
                      <a:lnTo>
                        <a:pt x="20108" y="11718"/>
                      </a:lnTo>
                      <a:lnTo>
                        <a:pt x="20024" y="11592"/>
                      </a:lnTo>
                      <a:lnTo>
                        <a:pt x="20087" y="11425"/>
                      </a:lnTo>
                      <a:lnTo>
                        <a:pt x="19982" y="11278"/>
                      </a:lnTo>
                      <a:lnTo>
                        <a:pt x="19982" y="11006"/>
                      </a:lnTo>
                      <a:lnTo>
                        <a:pt x="19836" y="10881"/>
                      </a:lnTo>
                      <a:lnTo>
                        <a:pt x="19836" y="10693"/>
                      </a:lnTo>
                      <a:lnTo>
                        <a:pt x="19794" y="10651"/>
                      </a:lnTo>
                      <a:lnTo>
                        <a:pt x="19710" y="10630"/>
                      </a:lnTo>
                      <a:lnTo>
                        <a:pt x="19689" y="10462"/>
                      </a:lnTo>
                      <a:lnTo>
                        <a:pt x="19522" y="10337"/>
                      </a:lnTo>
                      <a:lnTo>
                        <a:pt x="19459" y="10379"/>
                      </a:lnTo>
                      <a:lnTo>
                        <a:pt x="19689" y="10860"/>
                      </a:lnTo>
                      <a:lnTo>
                        <a:pt x="19752" y="11174"/>
                      </a:lnTo>
                      <a:lnTo>
                        <a:pt x="19710" y="11425"/>
                      </a:lnTo>
                      <a:lnTo>
                        <a:pt x="19522" y="11676"/>
                      </a:lnTo>
                      <a:lnTo>
                        <a:pt x="19396" y="11802"/>
                      </a:lnTo>
                      <a:lnTo>
                        <a:pt x="19396" y="11885"/>
                      </a:lnTo>
                      <a:lnTo>
                        <a:pt x="19480" y="11948"/>
                      </a:lnTo>
                      <a:lnTo>
                        <a:pt x="19501" y="12136"/>
                      </a:lnTo>
                      <a:lnTo>
                        <a:pt x="19417" y="12346"/>
                      </a:lnTo>
                      <a:lnTo>
                        <a:pt x="19417" y="12471"/>
                      </a:lnTo>
                      <a:lnTo>
                        <a:pt x="19627" y="12618"/>
                      </a:lnTo>
                      <a:lnTo>
                        <a:pt x="19899" y="12848"/>
                      </a:lnTo>
                      <a:lnTo>
                        <a:pt x="19940" y="12994"/>
                      </a:lnTo>
                      <a:lnTo>
                        <a:pt x="20108" y="12994"/>
                      </a:lnTo>
                      <a:lnTo>
                        <a:pt x="20233" y="13141"/>
                      </a:lnTo>
                      <a:lnTo>
                        <a:pt x="20338" y="13371"/>
                      </a:lnTo>
                      <a:lnTo>
                        <a:pt x="20317" y="13727"/>
                      </a:lnTo>
                      <a:lnTo>
                        <a:pt x="20275" y="13894"/>
                      </a:lnTo>
                      <a:lnTo>
                        <a:pt x="20422" y="14103"/>
                      </a:lnTo>
                      <a:lnTo>
                        <a:pt x="20380" y="14354"/>
                      </a:lnTo>
                      <a:lnTo>
                        <a:pt x="20464" y="14501"/>
                      </a:lnTo>
                      <a:lnTo>
                        <a:pt x="20673" y="14731"/>
                      </a:lnTo>
                      <a:lnTo>
                        <a:pt x="20715" y="14856"/>
                      </a:lnTo>
                      <a:lnTo>
                        <a:pt x="20673" y="15024"/>
                      </a:lnTo>
                      <a:lnTo>
                        <a:pt x="20736" y="15087"/>
                      </a:lnTo>
                      <a:lnTo>
                        <a:pt x="20882" y="15149"/>
                      </a:lnTo>
                      <a:lnTo>
                        <a:pt x="21070" y="15045"/>
                      </a:lnTo>
                      <a:lnTo>
                        <a:pt x="21280" y="15087"/>
                      </a:lnTo>
                      <a:lnTo>
                        <a:pt x="21363" y="15045"/>
                      </a:lnTo>
                      <a:lnTo>
                        <a:pt x="21384" y="14877"/>
                      </a:lnTo>
                      <a:lnTo>
                        <a:pt x="21510" y="14752"/>
                      </a:lnTo>
                      <a:lnTo>
                        <a:pt x="21677" y="14815"/>
                      </a:lnTo>
                      <a:lnTo>
                        <a:pt x="21782" y="14773"/>
                      </a:lnTo>
                      <a:lnTo>
                        <a:pt x="21991" y="14919"/>
                      </a:lnTo>
                      <a:lnTo>
                        <a:pt x="22116" y="14856"/>
                      </a:lnTo>
                      <a:lnTo>
                        <a:pt x="22200" y="14982"/>
                      </a:lnTo>
                      <a:lnTo>
                        <a:pt x="22451" y="15087"/>
                      </a:lnTo>
                      <a:lnTo>
                        <a:pt x="22640" y="15087"/>
                      </a:lnTo>
                      <a:lnTo>
                        <a:pt x="22765" y="15275"/>
                      </a:lnTo>
                      <a:lnTo>
                        <a:pt x="22765" y="15379"/>
                      </a:lnTo>
                      <a:lnTo>
                        <a:pt x="22953" y="15484"/>
                      </a:lnTo>
                      <a:lnTo>
                        <a:pt x="23016" y="15589"/>
                      </a:lnTo>
                      <a:lnTo>
                        <a:pt x="23037" y="15610"/>
                      </a:lnTo>
                      <a:lnTo>
                        <a:pt x="23058" y="15693"/>
                      </a:lnTo>
                      <a:lnTo>
                        <a:pt x="23142" y="15777"/>
                      </a:lnTo>
                      <a:lnTo>
                        <a:pt x="23058" y="15861"/>
                      </a:lnTo>
                      <a:lnTo>
                        <a:pt x="22953" y="15882"/>
                      </a:lnTo>
                      <a:lnTo>
                        <a:pt x="22953" y="16070"/>
                      </a:lnTo>
                      <a:lnTo>
                        <a:pt x="23037" y="16216"/>
                      </a:lnTo>
                      <a:lnTo>
                        <a:pt x="23121" y="16279"/>
                      </a:lnTo>
                      <a:lnTo>
                        <a:pt x="23079" y="16384"/>
                      </a:lnTo>
                      <a:lnTo>
                        <a:pt x="23163" y="16488"/>
                      </a:lnTo>
                      <a:lnTo>
                        <a:pt x="23288" y="16488"/>
                      </a:lnTo>
                      <a:lnTo>
                        <a:pt x="23372" y="16593"/>
                      </a:lnTo>
                      <a:lnTo>
                        <a:pt x="23518" y="16593"/>
                      </a:lnTo>
                      <a:lnTo>
                        <a:pt x="23602" y="16426"/>
                      </a:lnTo>
                      <a:lnTo>
                        <a:pt x="23665" y="16509"/>
                      </a:lnTo>
                      <a:lnTo>
                        <a:pt x="23769" y="16488"/>
                      </a:lnTo>
                      <a:lnTo>
                        <a:pt x="23832" y="16509"/>
                      </a:lnTo>
                      <a:lnTo>
                        <a:pt x="23790" y="16530"/>
                      </a:lnTo>
                      <a:lnTo>
                        <a:pt x="23728" y="16593"/>
                      </a:lnTo>
                      <a:lnTo>
                        <a:pt x="23560" y="16614"/>
                      </a:lnTo>
                      <a:lnTo>
                        <a:pt x="23456" y="16635"/>
                      </a:lnTo>
                      <a:lnTo>
                        <a:pt x="23288" y="16656"/>
                      </a:lnTo>
                      <a:lnTo>
                        <a:pt x="23142" y="16551"/>
                      </a:lnTo>
                      <a:lnTo>
                        <a:pt x="22995" y="16551"/>
                      </a:lnTo>
                      <a:lnTo>
                        <a:pt x="22932" y="16426"/>
                      </a:lnTo>
                      <a:lnTo>
                        <a:pt x="22974" y="16384"/>
                      </a:lnTo>
                      <a:lnTo>
                        <a:pt x="22953" y="16237"/>
                      </a:lnTo>
                      <a:lnTo>
                        <a:pt x="22849" y="16112"/>
                      </a:lnTo>
                      <a:lnTo>
                        <a:pt x="22828" y="15986"/>
                      </a:lnTo>
                      <a:lnTo>
                        <a:pt x="22723" y="15923"/>
                      </a:lnTo>
                      <a:lnTo>
                        <a:pt x="22744" y="15798"/>
                      </a:lnTo>
                      <a:lnTo>
                        <a:pt x="22619" y="15610"/>
                      </a:lnTo>
                      <a:lnTo>
                        <a:pt x="22556" y="15610"/>
                      </a:lnTo>
                      <a:lnTo>
                        <a:pt x="22430" y="15526"/>
                      </a:lnTo>
                      <a:lnTo>
                        <a:pt x="22242" y="15421"/>
                      </a:lnTo>
                      <a:lnTo>
                        <a:pt x="22242" y="15254"/>
                      </a:lnTo>
                      <a:lnTo>
                        <a:pt x="22054" y="15066"/>
                      </a:lnTo>
                      <a:lnTo>
                        <a:pt x="21907" y="15066"/>
                      </a:lnTo>
                      <a:lnTo>
                        <a:pt x="21677" y="15317"/>
                      </a:lnTo>
                      <a:lnTo>
                        <a:pt x="21510" y="15338"/>
                      </a:lnTo>
                      <a:lnTo>
                        <a:pt x="21405" y="15463"/>
                      </a:lnTo>
                      <a:lnTo>
                        <a:pt x="21217" y="15589"/>
                      </a:lnTo>
                      <a:lnTo>
                        <a:pt x="21259" y="15944"/>
                      </a:lnTo>
                      <a:lnTo>
                        <a:pt x="21321" y="16049"/>
                      </a:lnTo>
                      <a:lnTo>
                        <a:pt x="21572" y="16175"/>
                      </a:lnTo>
                      <a:lnTo>
                        <a:pt x="21761" y="16593"/>
                      </a:lnTo>
                      <a:lnTo>
                        <a:pt x="21719" y="16698"/>
                      </a:lnTo>
                      <a:lnTo>
                        <a:pt x="21531" y="17012"/>
                      </a:lnTo>
                      <a:lnTo>
                        <a:pt x="21510" y="17179"/>
                      </a:lnTo>
                      <a:lnTo>
                        <a:pt x="21614" y="17367"/>
                      </a:lnTo>
                      <a:lnTo>
                        <a:pt x="21510" y="17639"/>
                      </a:lnTo>
                      <a:lnTo>
                        <a:pt x="21510" y="17744"/>
                      </a:lnTo>
                      <a:lnTo>
                        <a:pt x="21363" y="17890"/>
                      </a:lnTo>
                      <a:lnTo>
                        <a:pt x="21363" y="17974"/>
                      </a:lnTo>
                      <a:lnTo>
                        <a:pt x="21259" y="18016"/>
                      </a:lnTo>
                      <a:lnTo>
                        <a:pt x="21175" y="18120"/>
                      </a:lnTo>
                      <a:lnTo>
                        <a:pt x="21175" y="18267"/>
                      </a:lnTo>
                      <a:lnTo>
                        <a:pt x="21259" y="18330"/>
                      </a:lnTo>
                      <a:lnTo>
                        <a:pt x="21259" y="18434"/>
                      </a:lnTo>
                      <a:lnTo>
                        <a:pt x="21070" y="18539"/>
                      </a:lnTo>
                      <a:lnTo>
                        <a:pt x="20840" y="18497"/>
                      </a:lnTo>
                      <a:lnTo>
                        <a:pt x="20798" y="18434"/>
                      </a:lnTo>
                      <a:lnTo>
                        <a:pt x="20589" y="18434"/>
                      </a:lnTo>
                      <a:lnTo>
                        <a:pt x="20380" y="18476"/>
                      </a:lnTo>
                      <a:lnTo>
                        <a:pt x="20212" y="18413"/>
                      </a:lnTo>
                      <a:lnTo>
                        <a:pt x="19794" y="18330"/>
                      </a:lnTo>
                      <a:lnTo>
                        <a:pt x="19627" y="18183"/>
                      </a:lnTo>
                      <a:lnTo>
                        <a:pt x="19585" y="18079"/>
                      </a:lnTo>
                      <a:lnTo>
                        <a:pt x="19396" y="18100"/>
                      </a:lnTo>
                      <a:lnTo>
                        <a:pt x="19334" y="18204"/>
                      </a:lnTo>
                      <a:lnTo>
                        <a:pt x="19313" y="18162"/>
                      </a:lnTo>
                      <a:lnTo>
                        <a:pt x="19229" y="18120"/>
                      </a:lnTo>
                      <a:lnTo>
                        <a:pt x="19313" y="17974"/>
                      </a:lnTo>
                      <a:lnTo>
                        <a:pt x="19480" y="17953"/>
                      </a:lnTo>
                      <a:lnTo>
                        <a:pt x="19794" y="17890"/>
                      </a:lnTo>
                      <a:lnTo>
                        <a:pt x="19836" y="17807"/>
                      </a:lnTo>
                      <a:lnTo>
                        <a:pt x="20108" y="17974"/>
                      </a:lnTo>
                      <a:lnTo>
                        <a:pt x="20171" y="17974"/>
                      </a:lnTo>
                      <a:lnTo>
                        <a:pt x="20212" y="17890"/>
                      </a:lnTo>
                      <a:lnTo>
                        <a:pt x="20338" y="17890"/>
                      </a:lnTo>
                      <a:lnTo>
                        <a:pt x="20338" y="17974"/>
                      </a:lnTo>
                      <a:lnTo>
                        <a:pt x="20150" y="18079"/>
                      </a:lnTo>
                      <a:lnTo>
                        <a:pt x="20254" y="18183"/>
                      </a:lnTo>
                      <a:lnTo>
                        <a:pt x="20464" y="18162"/>
                      </a:lnTo>
                      <a:lnTo>
                        <a:pt x="20547" y="18058"/>
                      </a:lnTo>
                      <a:lnTo>
                        <a:pt x="20673" y="17995"/>
                      </a:lnTo>
                      <a:lnTo>
                        <a:pt x="20673" y="17911"/>
                      </a:lnTo>
                      <a:lnTo>
                        <a:pt x="20568" y="17786"/>
                      </a:lnTo>
                      <a:lnTo>
                        <a:pt x="20568" y="17702"/>
                      </a:lnTo>
                      <a:lnTo>
                        <a:pt x="20694" y="17786"/>
                      </a:lnTo>
                      <a:lnTo>
                        <a:pt x="20756" y="17702"/>
                      </a:lnTo>
                      <a:lnTo>
                        <a:pt x="20756" y="17472"/>
                      </a:lnTo>
                      <a:lnTo>
                        <a:pt x="20882" y="17388"/>
                      </a:lnTo>
                      <a:lnTo>
                        <a:pt x="20861" y="17325"/>
                      </a:lnTo>
                      <a:lnTo>
                        <a:pt x="20777" y="17346"/>
                      </a:lnTo>
                      <a:lnTo>
                        <a:pt x="20756" y="17284"/>
                      </a:lnTo>
                      <a:lnTo>
                        <a:pt x="20882" y="17242"/>
                      </a:lnTo>
                      <a:lnTo>
                        <a:pt x="20882" y="17012"/>
                      </a:lnTo>
                      <a:lnTo>
                        <a:pt x="20840" y="16928"/>
                      </a:lnTo>
                      <a:lnTo>
                        <a:pt x="20903" y="16823"/>
                      </a:lnTo>
                      <a:lnTo>
                        <a:pt x="20903" y="16760"/>
                      </a:lnTo>
                      <a:lnTo>
                        <a:pt x="21008" y="16698"/>
                      </a:lnTo>
                      <a:lnTo>
                        <a:pt x="20987" y="16509"/>
                      </a:lnTo>
                      <a:lnTo>
                        <a:pt x="20861" y="16384"/>
                      </a:lnTo>
                      <a:lnTo>
                        <a:pt x="20777" y="16175"/>
                      </a:lnTo>
                      <a:lnTo>
                        <a:pt x="20798" y="16007"/>
                      </a:lnTo>
                      <a:lnTo>
                        <a:pt x="20798" y="15882"/>
                      </a:lnTo>
                      <a:lnTo>
                        <a:pt x="20861" y="15903"/>
                      </a:lnTo>
                      <a:lnTo>
                        <a:pt x="20861" y="15819"/>
                      </a:lnTo>
                      <a:lnTo>
                        <a:pt x="20673" y="15651"/>
                      </a:lnTo>
                      <a:lnTo>
                        <a:pt x="20589" y="15610"/>
                      </a:lnTo>
                      <a:lnTo>
                        <a:pt x="20526" y="15505"/>
                      </a:lnTo>
                      <a:lnTo>
                        <a:pt x="20338" y="15463"/>
                      </a:lnTo>
                      <a:lnTo>
                        <a:pt x="20108" y="15170"/>
                      </a:lnTo>
                      <a:lnTo>
                        <a:pt x="20045" y="14940"/>
                      </a:lnTo>
                      <a:lnTo>
                        <a:pt x="20003" y="14877"/>
                      </a:lnTo>
                      <a:lnTo>
                        <a:pt x="20045" y="14794"/>
                      </a:lnTo>
                      <a:lnTo>
                        <a:pt x="19919" y="14710"/>
                      </a:lnTo>
                      <a:lnTo>
                        <a:pt x="19836" y="14563"/>
                      </a:lnTo>
                      <a:lnTo>
                        <a:pt x="19899" y="14417"/>
                      </a:lnTo>
                      <a:lnTo>
                        <a:pt x="19710" y="14145"/>
                      </a:lnTo>
                      <a:lnTo>
                        <a:pt x="19710" y="13978"/>
                      </a:lnTo>
                      <a:lnTo>
                        <a:pt x="19585" y="13831"/>
                      </a:lnTo>
                      <a:lnTo>
                        <a:pt x="19606" y="13768"/>
                      </a:lnTo>
                      <a:lnTo>
                        <a:pt x="19606" y="13685"/>
                      </a:lnTo>
                      <a:lnTo>
                        <a:pt x="19501" y="13580"/>
                      </a:lnTo>
                      <a:lnTo>
                        <a:pt x="19438" y="13224"/>
                      </a:lnTo>
                      <a:lnTo>
                        <a:pt x="19375" y="13078"/>
                      </a:lnTo>
                      <a:lnTo>
                        <a:pt x="19229" y="12973"/>
                      </a:lnTo>
                      <a:lnTo>
                        <a:pt x="19292" y="12910"/>
                      </a:lnTo>
                      <a:lnTo>
                        <a:pt x="19250" y="12848"/>
                      </a:lnTo>
                      <a:lnTo>
                        <a:pt x="19166" y="12869"/>
                      </a:lnTo>
                      <a:lnTo>
                        <a:pt x="19166" y="12848"/>
                      </a:lnTo>
                      <a:lnTo>
                        <a:pt x="19041" y="12806"/>
                      </a:lnTo>
                      <a:lnTo>
                        <a:pt x="18957" y="12638"/>
                      </a:lnTo>
                      <a:lnTo>
                        <a:pt x="18831" y="12534"/>
                      </a:lnTo>
                      <a:lnTo>
                        <a:pt x="18769" y="12408"/>
                      </a:lnTo>
                      <a:lnTo>
                        <a:pt x="18852" y="12387"/>
                      </a:lnTo>
                      <a:lnTo>
                        <a:pt x="18873" y="12283"/>
                      </a:lnTo>
                      <a:lnTo>
                        <a:pt x="18831" y="12178"/>
                      </a:lnTo>
                      <a:lnTo>
                        <a:pt x="18852" y="12094"/>
                      </a:lnTo>
                      <a:lnTo>
                        <a:pt x="18790" y="11990"/>
                      </a:lnTo>
                      <a:lnTo>
                        <a:pt x="18852" y="11676"/>
                      </a:lnTo>
                      <a:lnTo>
                        <a:pt x="18769" y="11488"/>
                      </a:lnTo>
                      <a:lnTo>
                        <a:pt x="18769" y="11278"/>
                      </a:lnTo>
                      <a:lnTo>
                        <a:pt x="18727" y="11195"/>
                      </a:lnTo>
                      <a:lnTo>
                        <a:pt x="18727" y="11069"/>
                      </a:lnTo>
                      <a:lnTo>
                        <a:pt x="18643" y="10944"/>
                      </a:lnTo>
                      <a:lnTo>
                        <a:pt x="18748" y="10881"/>
                      </a:lnTo>
                      <a:lnTo>
                        <a:pt x="18685" y="10776"/>
                      </a:lnTo>
                      <a:lnTo>
                        <a:pt x="18559" y="10755"/>
                      </a:lnTo>
                      <a:lnTo>
                        <a:pt x="18413" y="10755"/>
                      </a:lnTo>
                      <a:lnTo>
                        <a:pt x="18057" y="10630"/>
                      </a:lnTo>
                      <a:lnTo>
                        <a:pt x="17932" y="10630"/>
                      </a:lnTo>
                      <a:lnTo>
                        <a:pt x="17890" y="10672"/>
                      </a:lnTo>
                      <a:lnTo>
                        <a:pt x="17785" y="10630"/>
                      </a:lnTo>
                      <a:lnTo>
                        <a:pt x="17681" y="10630"/>
                      </a:lnTo>
                      <a:lnTo>
                        <a:pt x="17534" y="10714"/>
                      </a:lnTo>
                      <a:lnTo>
                        <a:pt x="17388" y="10714"/>
                      </a:lnTo>
                      <a:lnTo>
                        <a:pt x="17262" y="10755"/>
                      </a:lnTo>
                      <a:lnTo>
                        <a:pt x="17220" y="10714"/>
                      </a:lnTo>
                      <a:lnTo>
                        <a:pt x="17262" y="10651"/>
                      </a:lnTo>
                      <a:lnTo>
                        <a:pt x="17158" y="10609"/>
                      </a:lnTo>
                      <a:lnTo>
                        <a:pt x="17053" y="10630"/>
                      </a:lnTo>
                      <a:lnTo>
                        <a:pt x="17074" y="10860"/>
                      </a:lnTo>
                      <a:lnTo>
                        <a:pt x="17053" y="11069"/>
                      </a:lnTo>
                      <a:lnTo>
                        <a:pt x="17158" y="11195"/>
                      </a:lnTo>
                      <a:lnTo>
                        <a:pt x="17116" y="11258"/>
                      </a:lnTo>
                      <a:lnTo>
                        <a:pt x="17074" y="11467"/>
                      </a:lnTo>
                      <a:lnTo>
                        <a:pt x="17158" y="11550"/>
                      </a:lnTo>
                      <a:lnTo>
                        <a:pt x="17158" y="11676"/>
                      </a:lnTo>
                      <a:lnTo>
                        <a:pt x="17199" y="11760"/>
                      </a:lnTo>
                      <a:lnTo>
                        <a:pt x="17158" y="11822"/>
                      </a:lnTo>
                      <a:lnTo>
                        <a:pt x="17158" y="12011"/>
                      </a:lnTo>
                      <a:lnTo>
                        <a:pt x="17220" y="12136"/>
                      </a:lnTo>
                      <a:lnTo>
                        <a:pt x="17158" y="12304"/>
                      </a:lnTo>
                      <a:lnTo>
                        <a:pt x="17158" y="12408"/>
                      </a:lnTo>
                      <a:lnTo>
                        <a:pt x="17199" y="12534"/>
                      </a:lnTo>
                      <a:lnTo>
                        <a:pt x="17178" y="12618"/>
                      </a:lnTo>
                      <a:lnTo>
                        <a:pt x="17053" y="12701"/>
                      </a:lnTo>
                      <a:lnTo>
                        <a:pt x="16844" y="13015"/>
                      </a:lnTo>
                      <a:lnTo>
                        <a:pt x="16760" y="13057"/>
                      </a:lnTo>
                      <a:lnTo>
                        <a:pt x="16781" y="13162"/>
                      </a:lnTo>
                      <a:lnTo>
                        <a:pt x="16865" y="13266"/>
                      </a:lnTo>
                      <a:lnTo>
                        <a:pt x="16802" y="13371"/>
                      </a:lnTo>
                      <a:lnTo>
                        <a:pt x="16781" y="13559"/>
                      </a:lnTo>
                      <a:lnTo>
                        <a:pt x="16906" y="13685"/>
                      </a:lnTo>
                      <a:lnTo>
                        <a:pt x="16990" y="13643"/>
                      </a:lnTo>
                      <a:lnTo>
                        <a:pt x="17074" y="13706"/>
                      </a:lnTo>
                      <a:lnTo>
                        <a:pt x="17158" y="13915"/>
                      </a:lnTo>
                      <a:lnTo>
                        <a:pt x="17283" y="13915"/>
                      </a:lnTo>
                      <a:lnTo>
                        <a:pt x="17388" y="14019"/>
                      </a:lnTo>
                      <a:lnTo>
                        <a:pt x="17304" y="13999"/>
                      </a:lnTo>
                      <a:lnTo>
                        <a:pt x="17220" y="14103"/>
                      </a:lnTo>
                      <a:lnTo>
                        <a:pt x="17220" y="14271"/>
                      </a:lnTo>
                      <a:lnTo>
                        <a:pt x="17409" y="14396"/>
                      </a:lnTo>
                      <a:lnTo>
                        <a:pt x="17409" y="14522"/>
                      </a:lnTo>
                      <a:lnTo>
                        <a:pt x="17325" y="14605"/>
                      </a:lnTo>
                      <a:lnTo>
                        <a:pt x="17262" y="14543"/>
                      </a:lnTo>
                      <a:lnTo>
                        <a:pt x="17262" y="14626"/>
                      </a:lnTo>
                      <a:lnTo>
                        <a:pt x="17367" y="14898"/>
                      </a:lnTo>
                      <a:lnTo>
                        <a:pt x="17430" y="14961"/>
                      </a:lnTo>
                      <a:lnTo>
                        <a:pt x="17492" y="15149"/>
                      </a:lnTo>
                      <a:lnTo>
                        <a:pt x="17534" y="15066"/>
                      </a:lnTo>
                      <a:lnTo>
                        <a:pt x="17639" y="15149"/>
                      </a:lnTo>
                      <a:lnTo>
                        <a:pt x="17764" y="15149"/>
                      </a:lnTo>
                      <a:lnTo>
                        <a:pt x="17911" y="15233"/>
                      </a:lnTo>
                      <a:lnTo>
                        <a:pt x="18015" y="15066"/>
                      </a:lnTo>
                      <a:lnTo>
                        <a:pt x="18057" y="15128"/>
                      </a:lnTo>
                      <a:lnTo>
                        <a:pt x="18057" y="15338"/>
                      </a:lnTo>
                      <a:lnTo>
                        <a:pt x="18141" y="15442"/>
                      </a:lnTo>
                      <a:lnTo>
                        <a:pt x="18183" y="15463"/>
                      </a:lnTo>
                      <a:lnTo>
                        <a:pt x="18434" y="15756"/>
                      </a:lnTo>
                      <a:lnTo>
                        <a:pt x="18559" y="15777"/>
                      </a:lnTo>
                      <a:lnTo>
                        <a:pt x="18643" y="15735"/>
                      </a:lnTo>
                      <a:lnTo>
                        <a:pt x="18748" y="15735"/>
                      </a:lnTo>
                      <a:lnTo>
                        <a:pt x="18769" y="15777"/>
                      </a:lnTo>
                      <a:lnTo>
                        <a:pt x="18873" y="15777"/>
                      </a:lnTo>
                      <a:lnTo>
                        <a:pt x="18769" y="15861"/>
                      </a:lnTo>
                      <a:lnTo>
                        <a:pt x="18769" y="16175"/>
                      </a:lnTo>
                      <a:lnTo>
                        <a:pt x="18748" y="16258"/>
                      </a:lnTo>
                      <a:lnTo>
                        <a:pt x="18811" y="16384"/>
                      </a:lnTo>
                      <a:lnTo>
                        <a:pt x="18790" y="16426"/>
                      </a:lnTo>
                      <a:lnTo>
                        <a:pt x="18706" y="16426"/>
                      </a:lnTo>
                      <a:lnTo>
                        <a:pt x="18748" y="16593"/>
                      </a:lnTo>
                      <a:lnTo>
                        <a:pt x="18748" y="16677"/>
                      </a:lnTo>
                      <a:lnTo>
                        <a:pt x="18601" y="16635"/>
                      </a:lnTo>
                      <a:lnTo>
                        <a:pt x="18476" y="16384"/>
                      </a:lnTo>
                      <a:lnTo>
                        <a:pt x="18329" y="16258"/>
                      </a:lnTo>
                      <a:lnTo>
                        <a:pt x="18141" y="16216"/>
                      </a:lnTo>
                      <a:lnTo>
                        <a:pt x="18057" y="16070"/>
                      </a:lnTo>
                      <a:lnTo>
                        <a:pt x="17932" y="15965"/>
                      </a:lnTo>
                      <a:lnTo>
                        <a:pt x="17618" y="15944"/>
                      </a:lnTo>
                      <a:lnTo>
                        <a:pt x="17304" y="15756"/>
                      </a:lnTo>
                      <a:lnTo>
                        <a:pt x="17116" y="15735"/>
                      </a:lnTo>
                      <a:lnTo>
                        <a:pt x="17095" y="15631"/>
                      </a:lnTo>
                      <a:lnTo>
                        <a:pt x="17011" y="15631"/>
                      </a:lnTo>
                      <a:lnTo>
                        <a:pt x="16906" y="15547"/>
                      </a:lnTo>
                      <a:lnTo>
                        <a:pt x="16760" y="15589"/>
                      </a:lnTo>
                      <a:lnTo>
                        <a:pt x="16655" y="15693"/>
                      </a:lnTo>
                      <a:lnTo>
                        <a:pt x="16593" y="15568"/>
                      </a:lnTo>
                      <a:lnTo>
                        <a:pt x="16614" y="15526"/>
                      </a:lnTo>
                      <a:lnTo>
                        <a:pt x="16593" y="15442"/>
                      </a:lnTo>
                      <a:lnTo>
                        <a:pt x="16237" y="15317"/>
                      </a:lnTo>
                      <a:lnTo>
                        <a:pt x="16070" y="15212"/>
                      </a:lnTo>
                      <a:lnTo>
                        <a:pt x="15526" y="15170"/>
                      </a:lnTo>
                      <a:lnTo>
                        <a:pt x="15086" y="15233"/>
                      </a:lnTo>
                      <a:lnTo>
                        <a:pt x="14982" y="15191"/>
                      </a:lnTo>
                      <a:lnTo>
                        <a:pt x="14877" y="15233"/>
                      </a:lnTo>
                      <a:lnTo>
                        <a:pt x="14772" y="15170"/>
                      </a:lnTo>
                      <a:lnTo>
                        <a:pt x="14710" y="15212"/>
                      </a:lnTo>
                      <a:lnTo>
                        <a:pt x="14605" y="15170"/>
                      </a:lnTo>
                      <a:lnTo>
                        <a:pt x="14521" y="15233"/>
                      </a:lnTo>
                      <a:lnTo>
                        <a:pt x="14584" y="15359"/>
                      </a:lnTo>
                      <a:lnTo>
                        <a:pt x="14584" y="15463"/>
                      </a:lnTo>
                      <a:lnTo>
                        <a:pt x="14458" y="15505"/>
                      </a:lnTo>
                      <a:lnTo>
                        <a:pt x="14458" y="15568"/>
                      </a:lnTo>
                      <a:lnTo>
                        <a:pt x="14521" y="15693"/>
                      </a:lnTo>
                      <a:lnTo>
                        <a:pt x="14605" y="15756"/>
                      </a:lnTo>
                      <a:lnTo>
                        <a:pt x="14668" y="15965"/>
                      </a:lnTo>
                      <a:lnTo>
                        <a:pt x="14710" y="16070"/>
                      </a:lnTo>
                      <a:lnTo>
                        <a:pt x="14751" y="15965"/>
                      </a:lnTo>
                      <a:lnTo>
                        <a:pt x="14814" y="15965"/>
                      </a:lnTo>
                      <a:lnTo>
                        <a:pt x="14919" y="16133"/>
                      </a:lnTo>
                      <a:lnTo>
                        <a:pt x="14919" y="16237"/>
                      </a:lnTo>
                      <a:lnTo>
                        <a:pt x="15044" y="16279"/>
                      </a:lnTo>
                      <a:lnTo>
                        <a:pt x="15212" y="16447"/>
                      </a:lnTo>
                      <a:lnTo>
                        <a:pt x="15044" y="16426"/>
                      </a:lnTo>
                      <a:lnTo>
                        <a:pt x="15002" y="16384"/>
                      </a:lnTo>
                      <a:lnTo>
                        <a:pt x="14919" y="16384"/>
                      </a:lnTo>
                      <a:lnTo>
                        <a:pt x="14877" y="16551"/>
                      </a:lnTo>
                      <a:lnTo>
                        <a:pt x="14772" y="16635"/>
                      </a:lnTo>
                      <a:lnTo>
                        <a:pt x="14605" y="16551"/>
                      </a:lnTo>
                      <a:lnTo>
                        <a:pt x="14521" y="16614"/>
                      </a:lnTo>
                      <a:lnTo>
                        <a:pt x="14521" y="16656"/>
                      </a:lnTo>
                      <a:lnTo>
                        <a:pt x="14668" y="16823"/>
                      </a:lnTo>
                      <a:lnTo>
                        <a:pt x="14710" y="16865"/>
                      </a:lnTo>
                      <a:lnTo>
                        <a:pt x="14710" y="16949"/>
                      </a:lnTo>
                      <a:lnTo>
                        <a:pt x="14668" y="17032"/>
                      </a:lnTo>
                      <a:lnTo>
                        <a:pt x="14375" y="17032"/>
                      </a:lnTo>
                      <a:lnTo>
                        <a:pt x="14291" y="16949"/>
                      </a:lnTo>
                      <a:lnTo>
                        <a:pt x="14312" y="16865"/>
                      </a:lnTo>
                      <a:lnTo>
                        <a:pt x="14270" y="16760"/>
                      </a:lnTo>
                      <a:lnTo>
                        <a:pt x="14375" y="16698"/>
                      </a:lnTo>
                      <a:lnTo>
                        <a:pt x="14375" y="16635"/>
                      </a:lnTo>
                      <a:lnTo>
                        <a:pt x="14270" y="16530"/>
                      </a:lnTo>
                      <a:lnTo>
                        <a:pt x="14186" y="16509"/>
                      </a:lnTo>
                      <a:lnTo>
                        <a:pt x="14270" y="16405"/>
                      </a:lnTo>
                      <a:lnTo>
                        <a:pt x="14249" y="16384"/>
                      </a:lnTo>
                      <a:lnTo>
                        <a:pt x="14165" y="16426"/>
                      </a:lnTo>
                      <a:lnTo>
                        <a:pt x="14103" y="16426"/>
                      </a:lnTo>
                      <a:lnTo>
                        <a:pt x="13956" y="16593"/>
                      </a:lnTo>
                      <a:lnTo>
                        <a:pt x="13873" y="16614"/>
                      </a:lnTo>
                      <a:lnTo>
                        <a:pt x="13768" y="16719"/>
                      </a:lnTo>
                      <a:lnTo>
                        <a:pt x="13768" y="16760"/>
                      </a:lnTo>
                      <a:lnTo>
                        <a:pt x="13642" y="16760"/>
                      </a:lnTo>
                      <a:lnTo>
                        <a:pt x="13580" y="16844"/>
                      </a:lnTo>
                      <a:lnTo>
                        <a:pt x="13580" y="16928"/>
                      </a:lnTo>
                      <a:lnTo>
                        <a:pt x="13517" y="16970"/>
                      </a:lnTo>
                      <a:lnTo>
                        <a:pt x="13245" y="16970"/>
                      </a:lnTo>
                      <a:lnTo>
                        <a:pt x="13161" y="16949"/>
                      </a:lnTo>
                      <a:lnTo>
                        <a:pt x="13119" y="16970"/>
                      </a:lnTo>
                      <a:lnTo>
                        <a:pt x="13036" y="16970"/>
                      </a:lnTo>
                      <a:lnTo>
                        <a:pt x="12952" y="16928"/>
                      </a:lnTo>
                      <a:lnTo>
                        <a:pt x="12805" y="17032"/>
                      </a:lnTo>
                      <a:lnTo>
                        <a:pt x="12785" y="17074"/>
                      </a:lnTo>
                      <a:lnTo>
                        <a:pt x="12680" y="17116"/>
                      </a:lnTo>
                      <a:lnTo>
                        <a:pt x="12575" y="17221"/>
                      </a:lnTo>
                      <a:lnTo>
                        <a:pt x="12575" y="17263"/>
                      </a:lnTo>
                      <a:lnTo>
                        <a:pt x="12638" y="17325"/>
                      </a:lnTo>
                      <a:lnTo>
                        <a:pt x="12617" y="17388"/>
                      </a:lnTo>
                      <a:lnTo>
                        <a:pt x="12638" y="17472"/>
                      </a:lnTo>
                      <a:lnTo>
                        <a:pt x="12617" y="17535"/>
                      </a:lnTo>
                      <a:lnTo>
                        <a:pt x="12513" y="17451"/>
                      </a:lnTo>
                      <a:lnTo>
                        <a:pt x="12471" y="17367"/>
                      </a:lnTo>
                      <a:lnTo>
                        <a:pt x="12408" y="17367"/>
                      </a:lnTo>
                      <a:lnTo>
                        <a:pt x="12282" y="17493"/>
                      </a:lnTo>
                      <a:lnTo>
                        <a:pt x="12220" y="17639"/>
                      </a:lnTo>
                      <a:lnTo>
                        <a:pt x="12220" y="17493"/>
                      </a:lnTo>
                      <a:lnTo>
                        <a:pt x="12094" y="17451"/>
                      </a:lnTo>
                      <a:lnTo>
                        <a:pt x="12010" y="17493"/>
                      </a:lnTo>
                      <a:lnTo>
                        <a:pt x="11948" y="17493"/>
                      </a:lnTo>
                      <a:lnTo>
                        <a:pt x="11864" y="17535"/>
                      </a:lnTo>
                      <a:lnTo>
                        <a:pt x="11759" y="17493"/>
                      </a:lnTo>
                      <a:lnTo>
                        <a:pt x="11738" y="17388"/>
                      </a:lnTo>
                      <a:lnTo>
                        <a:pt x="11864" y="17284"/>
                      </a:lnTo>
                      <a:lnTo>
                        <a:pt x="11969" y="17284"/>
                      </a:lnTo>
                      <a:lnTo>
                        <a:pt x="12010" y="17221"/>
                      </a:lnTo>
                      <a:lnTo>
                        <a:pt x="11948" y="17074"/>
                      </a:lnTo>
                      <a:lnTo>
                        <a:pt x="11969" y="17032"/>
                      </a:lnTo>
                      <a:lnTo>
                        <a:pt x="12052" y="16970"/>
                      </a:lnTo>
                      <a:lnTo>
                        <a:pt x="11906" y="16844"/>
                      </a:lnTo>
                      <a:lnTo>
                        <a:pt x="11864" y="16865"/>
                      </a:lnTo>
                      <a:lnTo>
                        <a:pt x="11780" y="16844"/>
                      </a:lnTo>
                      <a:lnTo>
                        <a:pt x="11759" y="16802"/>
                      </a:lnTo>
                      <a:lnTo>
                        <a:pt x="11969" y="16698"/>
                      </a:lnTo>
                      <a:lnTo>
                        <a:pt x="12052" y="16698"/>
                      </a:lnTo>
                      <a:lnTo>
                        <a:pt x="12157" y="16635"/>
                      </a:lnTo>
                      <a:lnTo>
                        <a:pt x="12115" y="16593"/>
                      </a:lnTo>
                      <a:lnTo>
                        <a:pt x="11906" y="16614"/>
                      </a:lnTo>
                      <a:lnTo>
                        <a:pt x="11592" y="16740"/>
                      </a:lnTo>
                      <a:lnTo>
                        <a:pt x="11529" y="16823"/>
                      </a:lnTo>
                      <a:lnTo>
                        <a:pt x="11571" y="16886"/>
                      </a:lnTo>
                      <a:lnTo>
                        <a:pt x="11592" y="16970"/>
                      </a:lnTo>
                      <a:lnTo>
                        <a:pt x="11655" y="17053"/>
                      </a:lnTo>
                      <a:lnTo>
                        <a:pt x="11592" y="17137"/>
                      </a:lnTo>
                      <a:lnTo>
                        <a:pt x="11529" y="17158"/>
                      </a:lnTo>
                      <a:lnTo>
                        <a:pt x="11425" y="17053"/>
                      </a:lnTo>
                      <a:lnTo>
                        <a:pt x="11445" y="17012"/>
                      </a:lnTo>
                      <a:lnTo>
                        <a:pt x="11487" y="16991"/>
                      </a:lnTo>
                      <a:lnTo>
                        <a:pt x="11466" y="16907"/>
                      </a:lnTo>
                      <a:lnTo>
                        <a:pt x="11445" y="16907"/>
                      </a:lnTo>
                      <a:lnTo>
                        <a:pt x="11236" y="17116"/>
                      </a:lnTo>
                      <a:lnTo>
                        <a:pt x="11236" y="17158"/>
                      </a:lnTo>
                      <a:lnTo>
                        <a:pt x="11320" y="17242"/>
                      </a:lnTo>
                      <a:lnTo>
                        <a:pt x="11383" y="17263"/>
                      </a:lnTo>
                      <a:lnTo>
                        <a:pt x="11383" y="17346"/>
                      </a:lnTo>
                      <a:lnTo>
                        <a:pt x="11257" y="17472"/>
                      </a:lnTo>
                      <a:lnTo>
                        <a:pt x="11215" y="17430"/>
                      </a:lnTo>
                      <a:lnTo>
                        <a:pt x="11257" y="17346"/>
                      </a:lnTo>
                      <a:lnTo>
                        <a:pt x="11236" y="17263"/>
                      </a:lnTo>
                      <a:lnTo>
                        <a:pt x="11173" y="17263"/>
                      </a:lnTo>
                      <a:lnTo>
                        <a:pt x="11173" y="17200"/>
                      </a:lnTo>
                      <a:lnTo>
                        <a:pt x="10943" y="17263"/>
                      </a:lnTo>
                      <a:lnTo>
                        <a:pt x="10922" y="17346"/>
                      </a:lnTo>
                      <a:lnTo>
                        <a:pt x="10755" y="17430"/>
                      </a:lnTo>
                      <a:lnTo>
                        <a:pt x="10629" y="17409"/>
                      </a:lnTo>
                      <a:lnTo>
                        <a:pt x="10546" y="17430"/>
                      </a:lnTo>
                      <a:lnTo>
                        <a:pt x="10546" y="17472"/>
                      </a:lnTo>
                      <a:lnTo>
                        <a:pt x="10316" y="17765"/>
                      </a:lnTo>
                      <a:lnTo>
                        <a:pt x="10274" y="17786"/>
                      </a:lnTo>
                      <a:lnTo>
                        <a:pt x="10064" y="18058"/>
                      </a:lnTo>
                      <a:lnTo>
                        <a:pt x="9960" y="18100"/>
                      </a:lnTo>
                      <a:lnTo>
                        <a:pt x="9876" y="18037"/>
                      </a:lnTo>
                      <a:lnTo>
                        <a:pt x="9813" y="18037"/>
                      </a:lnTo>
                      <a:lnTo>
                        <a:pt x="9876" y="18141"/>
                      </a:lnTo>
                      <a:lnTo>
                        <a:pt x="10023" y="18246"/>
                      </a:lnTo>
                      <a:lnTo>
                        <a:pt x="10064" y="18309"/>
                      </a:lnTo>
                      <a:lnTo>
                        <a:pt x="10064" y="18309"/>
                      </a:lnTo>
                      <a:lnTo>
                        <a:pt x="9876" y="18246"/>
                      </a:lnTo>
                      <a:lnTo>
                        <a:pt x="9813" y="18288"/>
                      </a:lnTo>
                      <a:lnTo>
                        <a:pt x="9500" y="18309"/>
                      </a:lnTo>
                      <a:lnTo>
                        <a:pt x="9458" y="18372"/>
                      </a:lnTo>
                      <a:lnTo>
                        <a:pt x="9541" y="18476"/>
                      </a:lnTo>
                      <a:lnTo>
                        <a:pt x="9541" y="18581"/>
                      </a:lnTo>
                      <a:lnTo>
                        <a:pt x="9458" y="18706"/>
                      </a:lnTo>
                      <a:lnTo>
                        <a:pt x="9500" y="18895"/>
                      </a:lnTo>
                      <a:lnTo>
                        <a:pt x="9458" y="19020"/>
                      </a:lnTo>
                      <a:lnTo>
                        <a:pt x="9248" y="19104"/>
                      </a:lnTo>
                      <a:lnTo>
                        <a:pt x="9228" y="19146"/>
                      </a:lnTo>
                      <a:lnTo>
                        <a:pt x="9081" y="19146"/>
                      </a:lnTo>
                      <a:lnTo>
                        <a:pt x="9039" y="19229"/>
                      </a:lnTo>
                      <a:lnTo>
                        <a:pt x="8956" y="19104"/>
                      </a:lnTo>
                      <a:lnTo>
                        <a:pt x="8809" y="19208"/>
                      </a:lnTo>
                      <a:lnTo>
                        <a:pt x="8579" y="19208"/>
                      </a:lnTo>
                      <a:lnTo>
                        <a:pt x="8328" y="18916"/>
                      </a:lnTo>
                      <a:lnTo>
                        <a:pt x="8098" y="18706"/>
                      </a:lnTo>
                      <a:lnTo>
                        <a:pt x="8014" y="18644"/>
                      </a:lnTo>
                      <a:lnTo>
                        <a:pt x="8014" y="18476"/>
                      </a:lnTo>
                      <a:lnTo>
                        <a:pt x="8056" y="18413"/>
                      </a:lnTo>
                      <a:lnTo>
                        <a:pt x="8098" y="18455"/>
                      </a:lnTo>
                      <a:lnTo>
                        <a:pt x="8160" y="18372"/>
                      </a:lnTo>
                      <a:lnTo>
                        <a:pt x="8119" y="18309"/>
                      </a:lnTo>
                      <a:lnTo>
                        <a:pt x="8181" y="18267"/>
                      </a:lnTo>
                      <a:lnTo>
                        <a:pt x="8370" y="18267"/>
                      </a:lnTo>
                      <a:lnTo>
                        <a:pt x="8412" y="18183"/>
                      </a:lnTo>
                      <a:lnTo>
                        <a:pt x="8621" y="18183"/>
                      </a:lnTo>
                      <a:lnTo>
                        <a:pt x="8642" y="18100"/>
                      </a:lnTo>
                      <a:lnTo>
                        <a:pt x="8495" y="17890"/>
                      </a:lnTo>
                      <a:lnTo>
                        <a:pt x="8474" y="17807"/>
                      </a:lnTo>
                      <a:lnTo>
                        <a:pt x="8328" y="17786"/>
                      </a:lnTo>
                      <a:lnTo>
                        <a:pt x="8202" y="17660"/>
                      </a:lnTo>
                      <a:lnTo>
                        <a:pt x="8202" y="17556"/>
                      </a:lnTo>
                      <a:lnTo>
                        <a:pt x="8077" y="17451"/>
                      </a:lnTo>
                      <a:lnTo>
                        <a:pt x="7763" y="17430"/>
                      </a:lnTo>
                      <a:lnTo>
                        <a:pt x="7554" y="17451"/>
                      </a:lnTo>
                      <a:lnTo>
                        <a:pt x="7449" y="17493"/>
                      </a:lnTo>
                      <a:lnTo>
                        <a:pt x="7323" y="17493"/>
                      </a:lnTo>
                      <a:lnTo>
                        <a:pt x="7072" y="17346"/>
                      </a:lnTo>
                      <a:lnTo>
                        <a:pt x="6947" y="17346"/>
                      </a:lnTo>
                      <a:lnTo>
                        <a:pt x="6947" y="17388"/>
                      </a:lnTo>
                      <a:lnTo>
                        <a:pt x="7240" y="17639"/>
                      </a:lnTo>
                      <a:lnTo>
                        <a:pt x="7386" y="17744"/>
                      </a:lnTo>
                      <a:lnTo>
                        <a:pt x="7470" y="17974"/>
                      </a:lnTo>
                      <a:lnTo>
                        <a:pt x="7470" y="18100"/>
                      </a:lnTo>
                      <a:lnTo>
                        <a:pt x="7533" y="18183"/>
                      </a:lnTo>
                      <a:lnTo>
                        <a:pt x="7470" y="18225"/>
                      </a:lnTo>
                      <a:lnTo>
                        <a:pt x="7470" y="18330"/>
                      </a:lnTo>
                      <a:lnTo>
                        <a:pt x="7491" y="18413"/>
                      </a:lnTo>
                      <a:lnTo>
                        <a:pt x="7449" y="18434"/>
                      </a:lnTo>
                      <a:lnTo>
                        <a:pt x="7449" y="18706"/>
                      </a:lnTo>
                      <a:lnTo>
                        <a:pt x="7386" y="18853"/>
                      </a:lnTo>
                      <a:lnTo>
                        <a:pt x="7449" y="18999"/>
                      </a:lnTo>
                      <a:lnTo>
                        <a:pt x="7595" y="18999"/>
                      </a:lnTo>
                      <a:lnTo>
                        <a:pt x="7742" y="19062"/>
                      </a:lnTo>
                      <a:lnTo>
                        <a:pt x="7805" y="19167"/>
                      </a:lnTo>
                      <a:lnTo>
                        <a:pt x="7784" y="19229"/>
                      </a:lnTo>
                      <a:lnTo>
                        <a:pt x="7805" y="19313"/>
                      </a:lnTo>
                      <a:lnTo>
                        <a:pt x="7784" y="19355"/>
                      </a:lnTo>
                      <a:lnTo>
                        <a:pt x="7784" y="19418"/>
                      </a:lnTo>
                      <a:lnTo>
                        <a:pt x="7847" y="19460"/>
                      </a:lnTo>
                      <a:lnTo>
                        <a:pt x="7784" y="19543"/>
                      </a:lnTo>
                      <a:lnTo>
                        <a:pt x="7784" y="19794"/>
                      </a:lnTo>
                      <a:lnTo>
                        <a:pt x="7742" y="19857"/>
                      </a:lnTo>
                      <a:lnTo>
                        <a:pt x="7805" y="20004"/>
                      </a:lnTo>
                      <a:lnTo>
                        <a:pt x="7847" y="20213"/>
                      </a:lnTo>
                      <a:lnTo>
                        <a:pt x="7763" y="20171"/>
                      </a:lnTo>
                      <a:lnTo>
                        <a:pt x="7700" y="20045"/>
                      </a:lnTo>
                      <a:lnTo>
                        <a:pt x="7575" y="19941"/>
                      </a:lnTo>
                      <a:lnTo>
                        <a:pt x="7449" y="20066"/>
                      </a:lnTo>
                      <a:lnTo>
                        <a:pt x="7470" y="19941"/>
                      </a:lnTo>
                      <a:lnTo>
                        <a:pt x="7428" y="19857"/>
                      </a:lnTo>
                      <a:lnTo>
                        <a:pt x="7240" y="19836"/>
                      </a:lnTo>
                      <a:lnTo>
                        <a:pt x="7072" y="19857"/>
                      </a:lnTo>
                      <a:lnTo>
                        <a:pt x="6968" y="19773"/>
                      </a:lnTo>
                      <a:lnTo>
                        <a:pt x="6821" y="19753"/>
                      </a:lnTo>
                      <a:lnTo>
                        <a:pt x="6738" y="19794"/>
                      </a:lnTo>
                      <a:lnTo>
                        <a:pt x="6612" y="20087"/>
                      </a:lnTo>
                      <a:lnTo>
                        <a:pt x="6424" y="20255"/>
                      </a:lnTo>
                      <a:lnTo>
                        <a:pt x="6298" y="20276"/>
                      </a:lnTo>
                      <a:lnTo>
                        <a:pt x="6194" y="20380"/>
                      </a:lnTo>
                      <a:lnTo>
                        <a:pt x="6173" y="20527"/>
                      </a:lnTo>
                      <a:lnTo>
                        <a:pt x="6026" y="20694"/>
                      </a:lnTo>
                      <a:lnTo>
                        <a:pt x="5963" y="20757"/>
                      </a:lnTo>
                      <a:lnTo>
                        <a:pt x="5963" y="20841"/>
                      </a:lnTo>
                      <a:lnTo>
                        <a:pt x="6005" y="21029"/>
                      </a:lnTo>
                      <a:lnTo>
                        <a:pt x="6277" y="21301"/>
                      </a:lnTo>
                      <a:lnTo>
                        <a:pt x="6424" y="21531"/>
                      </a:lnTo>
                      <a:lnTo>
                        <a:pt x="6340" y="21636"/>
                      </a:lnTo>
                      <a:lnTo>
                        <a:pt x="6277" y="21636"/>
                      </a:lnTo>
                      <a:lnTo>
                        <a:pt x="6277" y="21761"/>
                      </a:lnTo>
                      <a:lnTo>
                        <a:pt x="6173" y="21845"/>
                      </a:lnTo>
                      <a:lnTo>
                        <a:pt x="6110" y="21949"/>
                      </a:lnTo>
                      <a:lnTo>
                        <a:pt x="5963" y="21782"/>
                      </a:lnTo>
                      <a:lnTo>
                        <a:pt x="5587" y="21615"/>
                      </a:lnTo>
                      <a:lnTo>
                        <a:pt x="5461" y="21615"/>
                      </a:lnTo>
                      <a:lnTo>
                        <a:pt x="5398" y="21531"/>
                      </a:lnTo>
                      <a:lnTo>
                        <a:pt x="5189" y="21531"/>
                      </a:lnTo>
                      <a:lnTo>
                        <a:pt x="5085" y="21447"/>
                      </a:lnTo>
                      <a:lnTo>
                        <a:pt x="5022" y="21322"/>
                      </a:lnTo>
                      <a:lnTo>
                        <a:pt x="4854" y="21301"/>
                      </a:lnTo>
                      <a:lnTo>
                        <a:pt x="4729" y="21217"/>
                      </a:lnTo>
                      <a:lnTo>
                        <a:pt x="4603" y="21217"/>
                      </a:lnTo>
                      <a:lnTo>
                        <a:pt x="4562" y="21301"/>
                      </a:lnTo>
                      <a:lnTo>
                        <a:pt x="4603" y="21364"/>
                      </a:lnTo>
                      <a:lnTo>
                        <a:pt x="4562" y="21426"/>
                      </a:lnTo>
                      <a:lnTo>
                        <a:pt x="4603" y="21468"/>
                      </a:lnTo>
                      <a:lnTo>
                        <a:pt x="4520" y="21552"/>
                      </a:lnTo>
                      <a:lnTo>
                        <a:pt x="4415" y="21552"/>
                      </a:lnTo>
                      <a:lnTo>
                        <a:pt x="4499" y="21719"/>
                      </a:lnTo>
                      <a:lnTo>
                        <a:pt x="4520" y="21845"/>
                      </a:lnTo>
                      <a:lnTo>
                        <a:pt x="4666" y="21929"/>
                      </a:lnTo>
                      <a:lnTo>
                        <a:pt x="4771" y="22054"/>
                      </a:lnTo>
                      <a:lnTo>
                        <a:pt x="4917" y="22138"/>
                      </a:lnTo>
                      <a:lnTo>
                        <a:pt x="5022" y="22075"/>
                      </a:lnTo>
                      <a:lnTo>
                        <a:pt x="5085" y="22075"/>
                      </a:lnTo>
                      <a:lnTo>
                        <a:pt x="5168" y="22033"/>
                      </a:lnTo>
                      <a:lnTo>
                        <a:pt x="5189" y="22096"/>
                      </a:lnTo>
                      <a:lnTo>
                        <a:pt x="5336" y="22159"/>
                      </a:lnTo>
                      <a:lnTo>
                        <a:pt x="5336" y="22201"/>
                      </a:lnTo>
                      <a:lnTo>
                        <a:pt x="5273" y="22263"/>
                      </a:lnTo>
                      <a:lnTo>
                        <a:pt x="5357" y="22347"/>
                      </a:lnTo>
                      <a:lnTo>
                        <a:pt x="5357" y="22514"/>
                      </a:lnTo>
                      <a:lnTo>
                        <a:pt x="5273" y="22556"/>
                      </a:lnTo>
                      <a:lnTo>
                        <a:pt x="5168" y="22556"/>
                      </a:lnTo>
                      <a:lnTo>
                        <a:pt x="5043" y="22682"/>
                      </a:lnTo>
                      <a:lnTo>
                        <a:pt x="4980" y="22682"/>
                      </a:lnTo>
                      <a:lnTo>
                        <a:pt x="4875" y="22577"/>
                      </a:lnTo>
                      <a:lnTo>
                        <a:pt x="4729" y="22577"/>
                      </a:lnTo>
                      <a:lnTo>
                        <a:pt x="4645" y="22514"/>
                      </a:lnTo>
                      <a:lnTo>
                        <a:pt x="4457" y="22514"/>
                      </a:lnTo>
                      <a:lnTo>
                        <a:pt x="4415" y="22473"/>
                      </a:lnTo>
                      <a:lnTo>
                        <a:pt x="4415" y="22347"/>
                      </a:lnTo>
                      <a:lnTo>
                        <a:pt x="4310" y="22284"/>
                      </a:lnTo>
                      <a:lnTo>
                        <a:pt x="4227" y="22180"/>
                      </a:lnTo>
                      <a:lnTo>
                        <a:pt x="4185" y="22180"/>
                      </a:lnTo>
                      <a:lnTo>
                        <a:pt x="4080" y="22263"/>
                      </a:lnTo>
                      <a:lnTo>
                        <a:pt x="3829" y="22180"/>
                      </a:lnTo>
                      <a:lnTo>
                        <a:pt x="3787" y="22075"/>
                      </a:lnTo>
                      <a:lnTo>
                        <a:pt x="3725" y="22033"/>
                      </a:lnTo>
                      <a:lnTo>
                        <a:pt x="3787" y="21949"/>
                      </a:lnTo>
                      <a:lnTo>
                        <a:pt x="3766" y="21824"/>
                      </a:lnTo>
                      <a:lnTo>
                        <a:pt x="3766" y="21719"/>
                      </a:lnTo>
                      <a:lnTo>
                        <a:pt x="3662" y="21636"/>
                      </a:lnTo>
                      <a:lnTo>
                        <a:pt x="3662" y="21531"/>
                      </a:lnTo>
                      <a:lnTo>
                        <a:pt x="3494" y="21385"/>
                      </a:lnTo>
                      <a:lnTo>
                        <a:pt x="3494" y="21238"/>
                      </a:lnTo>
                      <a:lnTo>
                        <a:pt x="3411" y="21217"/>
                      </a:lnTo>
                      <a:lnTo>
                        <a:pt x="3453" y="21113"/>
                      </a:lnTo>
                      <a:lnTo>
                        <a:pt x="3515" y="21092"/>
                      </a:lnTo>
                      <a:lnTo>
                        <a:pt x="3557" y="20903"/>
                      </a:lnTo>
                      <a:lnTo>
                        <a:pt x="3557" y="20799"/>
                      </a:lnTo>
                      <a:lnTo>
                        <a:pt x="3515" y="20778"/>
                      </a:lnTo>
                      <a:lnTo>
                        <a:pt x="3515" y="20694"/>
                      </a:lnTo>
                      <a:lnTo>
                        <a:pt x="3578" y="20610"/>
                      </a:lnTo>
                      <a:lnTo>
                        <a:pt x="3515" y="20589"/>
                      </a:lnTo>
                      <a:lnTo>
                        <a:pt x="3390" y="20401"/>
                      </a:lnTo>
                      <a:lnTo>
                        <a:pt x="3139" y="20297"/>
                      </a:lnTo>
                      <a:lnTo>
                        <a:pt x="3055" y="20359"/>
                      </a:lnTo>
                      <a:lnTo>
                        <a:pt x="2992" y="20297"/>
                      </a:lnTo>
                      <a:lnTo>
                        <a:pt x="2930" y="20297"/>
                      </a:lnTo>
                      <a:lnTo>
                        <a:pt x="2867" y="20338"/>
                      </a:lnTo>
                      <a:lnTo>
                        <a:pt x="2741" y="20297"/>
                      </a:lnTo>
                      <a:lnTo>
                        <a:pt x="2783" y="20255"/>
                      </a:lnTo>
                      <a:lnTo>
                        <a:pt x="2888" y="20234"/>
                      </a:lnTo>
                      <a:lnTo>
                        <a:pt x="2930" y="20150"/>
                      </a:lnTo>
                      <a:lnTo>
                        <a:pt x="2783" y="20108"/>
                      </a:lnTo>
                      <a:lnTo>
                        <a:pt x="2783" y="20087"/>
                      </a:lnTo>
                      <a:lnTo>
                        <a:pt x="2867" y="20066"/>
                      </a:lnTo>
                      <a:lnTo>
                        <a:pt x="2783" y="20004"/>
                      </a:lnTo>
                      <a:lnTo>
                        <a:pt x="2720" y="20066"/>
                      </a:lnTo>
                      <a:lnTo>
                        <a:pt x="2532" y="20108"/>
                      </a:lnTo>
                      <a:lnTo>
                        <a:pt x="2511" y="20087"/>
                      </a:lnTo>
                      <a:lnTo>
                        <a:pt x="2553" y="20004"/>
                      </a:lnTo>
                      <a:lnTo>
                        <a:pt x="2658" y="19962"/>
                      </a:lnTo>
                      <a:lnTo>
                        <a:pt x="2637" y="19941"/>
                      </a:lnTo>
                      <a:lnTo>
                        <a:pt x="2448" y="19899"/>
                      </a:lnTo>
                      <a:lnTo>
                        <a:pt x="2427" y="19836"/>
                      </a:lnTo>
                      <a:lnTo>
                        <a:pt x="2302" y="19753"/>
                      </a:lnTo>
                      <a:lnTo>
                        <a:pt x="2260" y="19585"/>
                      </a:lnTo>
                      <a:lnTo>
                        <a:pt x="2134" y="19522"/>
                      </a:lnTo>
                      <a:lnTo>
                        <a:pt x="2155" y="19481"/>
                      </a:lnTo>
                      <a:lnTo>
                        <a:pt x="2260" y="19481"/>
                      </a:lnTo>
                      <a:lnTo>
                        <a:pt x="2302" y="19522"/>
                      </a:lnTo>
                      <a:lnTo>
                        <a:pt x="2448" y="19543"/>
                      </a:lnTo>
                      <a:lnTo>
                        <a:pt x="2469" y="19648"/>
                      </a:lnTo>
                      <a:lnTo>
                        <a:pt x="2720" y="19857"/>
                      </a:lnTo>
                      <a:lnTo>
                        <a:pt x="2783" y="19857"/>
                      </a:lnTo>
                      <a:lnTo>
                        <a:pt x="2825" y="19794"/>
                      </a:lnTo>
                      <a:lnTo>
                        <a:pt x="2950" y="19878"/>
                      </a:lnTo>
                      <a:lnTo>
                        <a:pt x="3139" y="19878"/>
                      </a:lnTo>
                      <a:lnTo>
                        <a:pt x="3160" y="19836"/>
                      </a:lnTo>
                      <a:lnTo>
                        <a:pt x="3243" y="19899"/>
                      </a:lnTo>
                      <a:lnTo>
                        <a:pt x="3160" y="19962"/>
                      </a:lnTo>
                      <a:lnTo>
                        <a:pt x="3202" y="19983"/>
                      </a:lnTo>
                      <a:lnTo>
                        <a:pt x="3202" y="20045"/>
                      </a:lnTo>
                      <a:lnTo>
                        <a:pt x="3306" y="20045"/>
                      </a:lnTo>
                      <a:lnTo>
                        <a:pt x="3369" y="19983"/>
                      </a:lnTo>
                      <a:lnTo>
                        <a:pt x="3557" y="19983"/>
                      </a:lnTo>
                      <a:lnTo>
                        <a:pt x="3494" y="20004"/>
                      </a:lnTo>
                      <a:lnTo>
                        <a:pt x="3599" y="20004"/>
                      </a:lnTo>
                      <a:lnTo>
                        <a:pt x="3704" y="19983"/>
                      </a:lnTo>
                      <a:lnTo>
                        <a:pt x="3704" y="20066"/>
                      </a:lnTo>
                      <a:lnTo>
                        <a:pt x="3871" y="20192"/>
                      </a:lnTo>
                      <a:lnTo>
                        <a:pt x="3934" y="20150"/>
                      </a:lnTo>
                      <a:lnTo>
                        <a:pt x="4038" y="20171"/>
                      </a:lnTo>
                      <a:lnTo>
                        <a:pt x="4080" y="20213"/>
                      </a:lnTo>
                      <a:lnTo>
                        <a:pt x="4227" y="20213"/>
                      </a:lnTo>
                      <a:lnTo>
                        <a:pt x="4331" y="20255"/>
                      </a:lnTo>
                      <a:lnTo>
                        <a:pt x="4415" y="20192"/>
                      </a:lnTo>
                      <a:lnTo>
                        <a:pt x="4541" y="20297"/>
                      </a:lnTo>
                      <a:lnTo>
                        <a:pt x="4729" y="20359"/>
                      </a:lnTo>
                      <a:lnTo>
                        <a:pt x="5064" y="20380"/>
                      </a:lnTo>
                      <a:lnTo>
                        <a:pt x="5336" y="20359"/>
                      </a:lnTo>
                      <a:lnTo>
                        <a:pt x="5357" y="20297"/>
                      </a:lnTo>
                      <a:lnTo>
                        <a:pt x="5545" y="20297"/>
                      </a:lnTo>
                      <a:lnTo>
                        <a:pt x="5608" y="20255"/>
                      </a:lnTo>
                      <a:lnTo>
                        <a:pt x="5796" y="20213"/>
                      </a:lnTo>
                      <a:lnTo>
                        <a:pt x="5963" y="20150"/>
                      </a:lnTo>
                      <a:lnTo>
                        <a:pt x="6173" y="19857"/>
                      </a:lnTo>
                      <a:lnTo>
                        <a:pt x="6194" y="19773"/>
                      </a:lnTo>
                      <a:lnTo>
                        <a:pt x="6319" y="19627"/>
                      </a:lnTo>
                      <a:lnTo>
                        <a:pt x="6319" y="19543"/>
                      </a:lnTo>
                      <a:lnTo>
                        <a:pt x="6340" y="19460"/>
                      </a:lnTo>
                      <a:lnTo>
                        <a:pt x="6382" y="19313"/>
                      </a:lnTo>
                      <a:lnTo>
                        <a:pt x="6382" y="19167"/>
                      </a:lnTo>
                      <a:lnTo>
                        <a:pt x="6382" y="19041"/>
                      </a:lnTo>
                      <a:lnTo>
                        <a:pt x="6319" y="18999"/>
                      </a:lnTo>
                      <a:lnTo>
                        <a:pt x="6277" y="18999"/>
                      </a:lnTo>
                      <a:lnTo>
                        <a:pt x="6173" y="18832"/>
                      </a:lnTo>
                      <a:lnTo>
                        <a:pt x="6089" y="18790"/>
                      </a:lnTo>
                      <a:lnTo>
                        <a:pt x="6068" y="18644"/>
                      </a:lnTo>
                      <a:lnTo>
                        <a:pt x="5963" y="18392"/>
                      </a:lnTo>
                      <a:lnTo>
                        <a:pt x="5859" y="18372"/>
                      </a:lnTo>
                      <a:lnTo>
                        <a:pt x="5817" y="18413"/>
                      </a:lnTo>
                      <a:lnTo>
                        <a:pt x="5691" y="18372"/>
                      </a:lnTo>
                      <a:lnTo>
                        <a:pt x="5691" y="18288"/>
                      </a:lnTo>
                      <a:lnTo>
                        <a:pt x="5461" y="18120"/>
                      </a:lnTo>
                      <a:lnTo>
                        <a:pt x="5461" y="18016"/>
                      </a:lnTo>
                      <a:lnTo>
                        <a:pt x="5336" y="17890"/>
                      </a:lnTo>
                      <a:lnTo>
                        <a:pt x="5273" y="17890"/>
                      </a:lnTo>
                      <a:lnTo>
                        <a:pt x="5294" y="17953"/>
                      </a:lnTo>
                      <a:lnTo>
                        <a:pt x="5378" y="18079"/>
                      </a:lnTo>
                      <a:lnTo>
                        <a:pt x="5294" y="18100"/>
                      </a:lnTo>
                      <a:lnTo>
                        <a:pt x="5168" y="17974"/>
                      </a:lnTo>
                      <a:lnTo>
                        <a:pt x="5085" y="17974"/>
                      </a:lnTo>
                      <a:lnTo>
                        <a:pt x="4938" y="17807"/>
                      </a:lnTo>
                      <a:lnTo>
                        <a:pt x="4875" y="17807"/>
                      </a:lnTo>
                      <a:lnTo>
                        <a:pt x="4875" y="17869"/>
                      </a:lnTo>
                      <a:lnTo>
                        <a:pt x="4917" y="17911"/>
                      </a:lnTo>
                      <a:lnTo>
                        <a:pt x="4834" y="17890"/>
                      </a:lnTo>
                      <a:lnTo>
                        <a:pt x="4708" y="17681"/>
                      </a:lnTo>
                      <a:lnTo>
                        <a:pt x="4603" y="17660"/>
                      </a:lnTo>
                      <a:lnTo>
                        <a:pt x="4520" y="17556"/>
                      </a:lnTo>
                      <a:lnTo>
                        <a:pt x="4122" y="17284"/>
                      </a:lnTo>
                      <a:lnTo>
                        <a:pt x="3515" y="16970"/>
                      </a:lnTo>
                      <a:lnTo>
                        <a:pt x="3390" y="16928"/>
                      </a:lnTo>
                      <a:lnTo>
                        <a:pt x="3369" y="16970"/>
                      </a:lnTo>
                      <a:lnTo>
                        <a:pt x="3243" y="16907"/>
                      </a:lnTo>
                      <a:lnTo>
                        <a:pt x="3097" y="16865"/>
                      </a:lnTo>
                      <a:lnTo>
                        <a:pt x="3097" y="16928"/>
                      </a:lnTo>
                      <a:lnTo>
                        <a:pt x="3034" y="16970"/>
                      </a:lnTo>
                      <a:lnTo>
                        <a:pt x="2930" y="16928"/>
                      </a:lnTo>
                      <a:lnTo>
                        <a:pt x="2762" y="16928"/>
                      </a:lnTo>
                      <a:lnTo>
                        <a:pt x="2678" y="16823"/>
                      </a:lnTo>
                      <a:lnTo>
                        <a:pt x="2574" y="16760"/>
                      </a:lnTo>
                      <a:lnTo>
                        <a:pt x="2574" y="16802"/>
                      </a:lnTo>
                      <a:lnTo>
                        <a:pt x="2637" y="16865"/>
                      </a:lnTo>
                      <a:lnTo>
                        <a:pt x="2616" y="16928"/>
                      </a:lnTo>
                      <a:lnTo>
                        <a:pt x="2532" y="16865"/>
                      </a:lnTo>
                      <a:lnTo>
                        <a:pt x="2406" y="16907"/>
                      </a:lnTo>
                      <a:lnTo>
                        <a:pt x="2344" y="16949"/>
                      </a:lnTo>
                      <a:lnTo>
                        <a:pt x="2365" y="17032"/>
                      </a:lnTo>
                      <a:lnTo>
                        <a:pt x="2302" y="17158"/>
                      </a:lnTo>
                      <a:lnTo>
                        <a:pt x="2155" y="17158"/>
                      </a:lnTo>
                      <a:lnTo>
                        <a:pt x="2239" y="17053"/>
                      </a:lnTo>
                      <a:lnTo>
                        <a:pt x="2323" y="17012"/>
                      </a:lnTo>
                      <a:lnTo>
                        <a:pt x="2260" y="16949"/>
                      </a:lnTo>
                      <a:lnTo>
                        <a:pt x="2197" y="16949"/>
                      </a:lnTo>
                      <a:lnTo>
                        <a:pt x="2218" y="16907"/>
                      </a:lnTo>
                      <a:lnTo>
                        <a:pt x="2239" y="16844"/>
                      </a:lnTo>
                      <a:lnTo>
                        <a:pt x="2197" y="16823"/>
                      </a:lnTo>
                      <a:lnTo>
                        <a:pt x="2134" y="16886"/>
                      </a:lnTo>
                      <a:lnTo>
                        <a:pt x="2030" y="17012"/>
                      </a:lnTo>
                      <a:lnTo>
                        <a:pt x="2030" y="16928"/>
                      </a:lnTo>
                      <a:lnTo>
                        <a:pt x="2030" y="16886"/>
                      </a:lnTo>
                      <a:lnTo>
                        <a:pt x="2009" y="16844"/>
                      </a:lnTo>
                      <a:lnTo>
                        <a:pt x="1946" y="16928"/>
                      </a:lnTo>
                      <a:lnTo>
                        <a:pt x="1925" y="16928"/>
                      </a:lnTo>
                      <a:lnTo>
                        <a:pt x="1925" y="16844"/>
                      </a:lnTo>
                      <a:lnTo>
                        <a:pt x="1821" y="16823"/>
                      </a:lnTo>
                      <a:lnTo>
                        <a:pt x="1716" y="16907"/>
                      </a:lnTo>
                      <a:lnTo>
                        <a:pt x="1695" y="16802"/>
                      </a:lnTo>
                      <a:lnTo>
                        <a:pt x="1632" y="16760"/>
                      </a:lnTo>
                      <a:lnTo>
                        <a:pt x="1569" y="16844"/>
                      </a:lnTo>
                      <a:lnTo>
                        <a:pt x="1528" y="16740"/>
                      </a:lnTo>
                      <a:lnTo>
                        <a:pt x="1528" y="16614"/>
                      </a:lnTo>
                      <a:lnTo>
                        <a:pt x="1590" y="16530"/>
                      </a:lnTo>
                      <a:lnTo>
                        <a:pt x="1590" y="16614"/>
                      </a:lnTo>
                      <a:lnTo>
                        <a:pt x="1674" y="16698"/>
                      </a:lnTo>
                      <a:lnTo>
                        <a:pt x="1800" y="16656"/>
                      </a:lnTo>
                      <a:lnTo>
                        <a:pt x="1883" y="16719"/>
                      </a:lnTo>
                      <a:lnTo>
                        <a:pt x="1988" y="16635"/>
                      </a:lnTo>
                      <a:lnTo>
                        <a:pt x="1988" y="16593"/>
                      </a:lnTo>
                      <a:lnTo>
                        <a:pt x="1904" y="16530"/>
                      </a:lnTo>
                      <a:lnTo>
                        <a:pt x="1883" y="16509"/>
                      </a:lnTo>
                      <a:lnTo>
                        <a:pt x="1800" y="16488"/>
                      </a:lnTo>
                      <a:lnTo>
                        <a:pt x="1737" y="16530"/>
                      </a:lnTo>
                      <a:lnTo>
                        <a:pt x="1695" y="16488"/>
                      </a:lnTo>
                      <a:lnTo>
                        <a:pt x="1632" y="16405"/>
                      </a:lnTo>
                      <a:lnTo>
                        <a:pt x="1528" y="16342"/>
                      </a:lnTo>
                      <a:lnTo>
                        <a:pt x="1423" y="16342"/>
                      </a:lnTo>
                      <a:lnTo>
                        <a:pt x="1402" y="16384"/>
                      </a:lnTo>
                      <a:lnTo>
                        <a:pt x="1465" y="16426"/>
                      </a:lnTo>
                      <a:lnTo>
                        <a:pt x="1486" y="16426"/>
                      </a:lnTo>
                      <a:lnTo>
                        <a:pt x="1486" y="16488"/>
                      </a:lnTo>
                      <a:lnTo>
                        <a:pt x="1402" y="16509"/>
                      </a:lnTo>
                      <a:lnTo>
                        <a:pt x="1360" y="16509"/>
                      </a:lnTo>
                      <a:lnTo>
                        <a:pt x="1360" y="16551"/>
                      </a:lnTo>
                      <a:lnTo>
                        <a:pt x="1465" y="16635"/>
                      </a:lnTo>
                      <a:lnTo>
                        <a:pt x="1402" y="16656"/>
                      </a:lnTo>
                      <a:lnTo>
                        <a:pt x="1318" y="16656"/>
                      </a:lnTo>
                      <a:lnTo>
                        <a:pt x="1277" y="16740"/>
                      </a:lnTo>
                      <a:lnTo>
                        <a:pt x="1256" y="16886"/>
                      </a:lnTo>
                      <a:lnTo>
                        <a:pt x="1193" y="16802"/>
                      </a:lnTo>
                      <a:lnTo>
                        <a:pt x="1193" y="16698"/>
                      </a:lnTo>
                      <a:lnTo>
                        <a:pt x="1151" y="16635"/>
                      </a:lnTo>
                      <a:lnTo>
                        <a:pt x="1005" y="16614"/>
                      </a:lnTo>
                      <a:lnTo>
                        <a:pt x="1005" y="16740"/>
                      </a:lnTo>
                      <a:lnTo>
                        <a:pt x="942" y="16823"/>
                      </a:lnTo>
                      <a:lnTo>
                        <a:pt x="795" y="16781"/>
                      </a:lnTo>
                      <a:lnTo>
                        <a:pt x="691" y="16781"/>
                      </a:lnTo>
                      <a:lnTo>
                        <a:pt x="691" y="16928"/>
                      </a:lnTo>
                      <a:lnTo>
                        <a:pt x="628" y="17053"/>
                      </a:lnTo>
                      <a:lnTo>
                        <a:pt x="481" y="17095"/>
                      </a:lnTo>
                      <a:lnTo>
                        <a:pt x="335" y="17242"/>
                      </a:lnTo>
                      <a:lnTo>
                        <a:pt x="335" y="17451"/>
                      </a:lnTo>
                      <a:lnTo>
                        <a:pt x="251" y="17451"/>
                      </a:lnTo>
                      <a:lnTo>
                        <a:pt x="105" y="17514"/>
                      </a:lnTo>
                      <a:lnTo>
                        <a:pt x="0" y="17556"/>
                      </a:lnTo>
                      <a:lnTo>
                        <a:pt x="105" y="17576"/>
                      </a:lnTo>
                      <a:lnTo>
                        <a:pt x="63" y="17744"/>
                      </a:lnTo>
                      <a:lnTo>
                        <a:pt x="21" y="17932"/>
                      </a:lnTo>
                      <a:lnTo>
                        <a:pt x="105" y="18037"/>
                      </a:lnTo>
                      <a:lnTo>
                        <a:pt x="209" y="18288"/>
                      </a:lnTo>
                      <a:lnTo>
                        <a:pt x="272" y="18288"/>
                      </a:lnTo>
                      <a:lnTo>
                        <a:pt x="440" y="18372"/>
                      </a:lnTo>
                      <a:lnTo>
                        <a:pt x="523" y="18497"/>
                      </a:lnTo>
                      <a:lnTo>
                        <a:pt x="565" y="18602"/>
                      </a:lnTo>
                      <a:lnTo>
                        <a:pt x="837" y="18769"/>
                      </a:lnTo>
                      <a:lnTo>
                        <a:pt x="900" y="18832"/>
                      </a:lnTo>
                      <a:lnTo>
                        <a:pt x="858" y="19020"/>
                      </a:lnTo>
                      <a:lnTo>
                        <a:pt x="753" y="19208"/>
                      </a:lnTo>
                      <a:lnTo>
                        <a:pt x="649" y="19460"/>
                      </a:lnTo>
                      <a:lnTo>
                        <a:pt x="774" y="19627"/>
                      </a:lnTo>
                      <a:lnTo>
                        <a:pt x="837" y="19773"/>
                      </a:lnTo>
                      <a:lnTo>
                        <a:pt x="1067" y="20234"/>
                      </a:lnTo>
                      <a:lnTo>
                        <a:pt x="1318" y="20820"/>
                      </a:lnTo>
                      <a:lnTo>
                        <a:pt x="1214" y="20861"/>
                      </a:lnTo>
                      <a:lnTo>
                        <a:pt x="1193" y="21217"/>
                      </a:lnTo>
                      <a:lnTo>
                        <a:pt x="1193" y="21322"/>
                      </a:lnTo>
                      <a:lnTo>
                        <a:pt x="1297" y="21343"/>
                      </a:lnTo>
                      <a:lnTo>
                        <a:pt x="1214" y="21447"/>
                      </a:lnTo>
                      <a:lnTo>
                        <a:pt x="1214" y="21636"/>
                      </a:lnTo>
                      <a:lnTo>
                        <a:pt x="1297" y="21740"/>
                      </a:lnTo>
                      <a:lnTo>
                        <a:pt x="1423" y="21761"/>
                      </a:lnTo>
                      <a:lnTo>
                        <a:pt x="1486" y="21866"/>
                      </a:lnTo>
                      <a:lnTo>
                        <a:pt x="1423" y="21929"/>
                      </a:lnTo>
                      <a:lnTo>
                        <a:pt x="1423" y="22138"/>
                      </a:lnTo>
                      <a:lnTo>
                        <a:pt x="1486" y="22263"/>
                      </a:lnTo>
                      <a:lnTo>
                        <a:pt x="1674" y="22389"/>
                      </a:lnTo>
                      <a:lnTo>
                        <a:pt x="1674" y="22577"/>
                      </a:lnTo>
                      <a:lnTo>
                        <a:pt x="1569" y="22745"/>
                      </a:lnTo>
                      <a:lnTo>
                        <a:pt x="1507" y="22912"/>
                      </a:lnTo>
                      <a:lnTo>
                        <a:pt x="1779" y="23289"/>
                      </a:lnTo>
                      <a:lnTo>
                        <a:pt x="1925" y="23330"/>
                      </a:lnTo>
                      <a:lnTo>
                        <a:pt x="2197" y="23623"/>
                      </a:lnTo>
                      <a:lnTo>
                        <a:pt x="2218" y="23812"/>
                      </a:lnTo>
                      <a:lnTo>
                        <a:pt x="2051" y="24230"/>
                      </a:lnTo>
                      <a:lnTo>
                        <a:pt x="1821" y="24628"/>
                      </a:lnTo>
                      <a:lnTo>
                        <a:pt x="1695" y="24900"/>
                      </a:lnTo>
                      <a:lnTo>
                        <a:pt x="1528" y="25151"/>
                      </a:lnTo>
                      <a:lnTo>
                        <a:pt x="1381" y="25402"/>
                      </a:lnTo>
                      <a:lnTo>
                        <a:pt x="1256" y="25486"/>
                      </a:lnTo>
                      <a:lnTo>
                        <a:pt x="984" y="25737"/>
                      </a:lnTo>
                      <a:lnTo>
                        <a:pt x="1005" y="25904"/>
                      </a:lnTo>
                      <a:cubicBezTo>
                        <a:pt x="1005" y="25883"/>
                        <a:pt x="1046" y="25883"/>
                        <a:pt x="1046" y="25883"/>
                      </a:cubicBezTo>
                      <a:cubicBezTo>
                        <a:pt x="1067" y="25883"/>
                        <a:pt x="1193" y="25799"/>
                        <a:pt x="1193" y="25799"/>
                      </a:cubicBezTo>
                      <a:lnTo>
                        <a:pt x="1318" y="25779"/>
                      </a:lnTo>
                      <a:lnTo>
                        <a:pt x="1256" y="25841"/>
                      </a:lnTo>
                      <a:lnTo>
                        <a:pt x="1297" y="25925"/>
                      </a:lnTo>
                      <a:lnTo>
                        <a:pt x="1297" y="26030"/>
                      </a:lnTo>
                      <a:lnTo>
                        <a:pt x="1172" y="25925"/>
                      </a:lnTo>
                      <a:lnTo>
                        <a:pt x="1151" y="26009"/>
                      </a:lnTo>
                      <a:lnTo>
                        <a:pt x="1277" y="26155"/>
                      </a:lnTo>
                      <a:lnTo>
                        <a:pt x="1402" y="26155"/>
                      </a:lnTo>
                      <a:lnTo>
                        <a:pt x="1486" y="26260"/>
                      </a:lnTo>
                      <a:lnTo>
                        <a:pt x="1611" y="26260"/>
                      </a:lnTo>
                      <a:lnTo>
                        <a:pt x="1674" y="26239"/>
                      </a:lnTo>
                      <a:lnTo>
                        <a:pt x="1779" y="26239"/>
                      </a:lnTo>
                      <a:lnTo>
                        <a:pt x="1883" y="26364"/>
                      </a:lnTo>
                      <a:lnTo>
                        <a:pt x="1800" y="26448"/>
                      </a:lnTo>
                      <a:lnTo>
                        <a:pt x="1611" y="26406"/>
                      </a:lnTo>
                      <a:lnTo>
                        <a:pt x="1528" y="26427"/>
                      </a:lnTo>
                      <a:lnTo>
                        <a:pt x="1507" y="26532"/>
                      </a:lnTo>
                      <a:lnTo>
                        <a:pt x="1381" y="26636"/>
                      </a:lnTo>
                      <a:lnTo>
                        <a:pt x="1277" y="26553"/>
                      </a:lnTo>
                      <a:lnTo>
                        <a:pt x="1214" y="26615"/>
                      </a:lnTo>
                      <a:lnTo>
                        <a:pt x="1214" y="26720"/>
                      </a:lnTo>
                      <a:lnTo>
                        <a:pt x="1109" y="26741"/>
                      </a:lnTo>
                      <a:lnTo>
                        <a:pt x="1067" y="26636"/>
                      </a:lnTo>
                      <a:lnTo>
                        <a:pt x="1005" y="26657"/>
                      </a:lnTo>
                      <a:lnTo>
                        <a:pt x="1005" y="26720"/>
                      </a:lnTo>
                      <a:lnTo>
                        <a:pt x="1067" y="26783"/>
                      </a:lnTo>
                      <a:lnTo>
                        <a:pt x="1046" y="26929"/>
                      </a:lnTo>
                      <a:lnTo>
                        <a:pt x="1088" y="26992"/>
                      </a:lnTo>
                      <a:lnTo>
                        <a:pt x="1088" y="27034"/>
                      </a:lnTo>
                      <a:lnTo>
                        <a:pt x="1067" y="27055"/>
                      </a:lnTo>
                      <a:lnTo>
                        <a:pt x="984" y="27159"/>
                      </a:lnTo>
                      <a:lnTo>
                        <a:pt x="942" y="27306"/>
                      </a:lnTo>
                      <a:lnTo>
                        <a:pt x="858" y="27369"/>
                      </a:lnTo>
                      <a:lnTo>
                        <a:pt x="795" y="27808"/>
                      </a:lnTo>
                      <a:lnTo>
                        <a:pt x="1067" y="28289"/>
                      </a:lnTo>
                      <a:lnTo>
                        <a:pt x="1067" y="28394"/>
                      </a:lnTo>
                      <a:lnTo>
                        <a:pt x="984" y="28457"/>
                      </a:lnTo>
                      <a:lnTo>
                        <a:pt x="1005" y="28561"/>
                      </a:lnTo>
                      <a:lnTo>
                        <a:pt x="942" y="28708"/>
                      </a:lnTo>
                      <a:lnTo>
                        <a:pt x="1046" y="28729"/>
                      </a:lnTo>
                      <a:lnTo>
                        <a:pt x="1067" y="28833"/>
                      </a:lnTo>
                      <a:lnTo>
                        <a:pt x="1046" y="28875"/>
                      </a:lnTo>
                      <a:lnTo>
                        <a:pt x="1088" y="28938"/>
                      </a:lnTo>
                      <a:lnTo>
                        <a:pt x="1109" y="29043"/>
                      </a:lnTo>
                      <a:lnTo>
                        <a:pt x="1088" y="29126"/>
                      </a:lnTo>
                      <a:lnTo>
                        <a:pt x="1172" y="29252"/>
                      </a:lnTo>
                      <a:lnTo>
                        <a:pt x="1193" y="29294"/>
                      </a:lnTo>
                      <a:lnTo>
                        <a:pt x="1256" y="29461"/>
                      </a:lnTo>
                      <a:lnTo>
                        <a:pt x="1318" y="29566"/>
                      </a:lnTo>
                      <a:lnTo>
                        <a:pt x="1360" y="29712"/>
                      </a:lnTo>
                      <a:lnTo>
                        <a:pt x="1402" y="29712"/>
                      </a:lnTo>
                      <a:lnTo>
                        <a:pt x="1507" y="29796"/>
                      </a:lnTo>
                      <a:lnTo>
                        <a:pt x="1632" y="29712"/>
                      </a:lnTo>
                      <a:lnTo>
                        <a:pt x="1737" y="29900"/>
                      </a:lnTo>
                      <a:lnTo>
                        <a:pt x="1883" y="29817"/>
                      </a:lnTo>
                      <a:lnTo>
                        <a:pt x="2009" y="29859"/>
                      </a:lnTo>
                      <a:lnTo>
                        <a:pt x="2113" y="30026"/>
                      </a:lnTo>
                      <a:lnTo>
                        <a:pt x="2260" y="29921"/>
                      </a:lnTo>
                      <a:lnTo>
                        <a:pt x="2427" y="29880"/>
                      </a:lnTo>
                      <a:lnTo>
                        <a:pt x="2511" y="29963"/>
                      </a:lnTo>
                      <a:lnTo>
                        <a:pt x="2574" y="29963"/>
                      </a:lnTo>
                      <a:lnTo>
                        <a:pt x="2846" y="30026"/>
                      </a:lnTo>
                      <a:lnTo>
                        <a:pt x="2867" y="30172"/>
                      </a:lnTo>
                      <a:lnTo>
                        <a:pt x="2825" y="30319"/>
                      </a:lnTo>
                      <a:lnTo>
                        <a:pt x="2930" y="30424"/>
                      </a:lnTo>
                      <a:lnTo>
                        <a:pt x="2930" y="30612"/>
                      </a:lnTo>
                      <a:lnTo>
                        <a:pt x="3055" y="30737"/>
                      </a:lnTo>
                      <a:lnTo>
                        <a:pt x="3139" y="30905"/>
                      </a:lnTo>
                      <a:lnTo>
                        <a:pt x="3285" y="31114"/>
                      </a:lnTo>
                      <a:lnTo>
                        <a:pt x="3390" y="31177"/>
                      </a:lnTo>
                      <a:lnTo>
                        <a:pt x="3453" y="31365"/>
                      </a:lnTo>
                      <a:lnTo>
                        <a:pt x="3620" y="31428"/>
                      </a:lnTo>
                      <a:lnTo>
                        <a:pt x="3829" y="31595"/>
                      </a:lnTo>
                      <a:lnTo>
                        <a:pt x="3871" y="31700"/>
                      </a:lnTo>
                      <a:lnTo>
                        <a:pt x="4018" y="31805"/>
                      </a:lnTo>
                      <a:lnTo>
                        <a:pt x="3934" y="31867"/>
                      </a:lnTo>
                      <a:lnTo>
                        <a:pt x="3829" y="32056"/>
                      </a:lnTo>
                      <a:lnTo>
                        <a:pt x="3557" y="32097"/>
                      </a:lnTo>
                      <a:lnTo>
                        <a:pt x="3411" y="31993"/>
                      </a:lnTo>
                      <a:lnTo>
                        <a:pt x="3369" y="32097"/>
                      </a:lnTo>
                      <a:lnTo>
                        <a:pt x="3369" y="32223"/>
                      </a:lnTo>
                      <a:lnTo>
                        <a:pt x="3474" y="32411"/>
                      </a:lnTo>
                      <a:lnTo>
                        <a:pt x="3453" y="32579"/>
                      </a:lnTo>
                      <a:lnTo>
                        <a:pt x="3578" y="32725"/>
                      </a:lnTo>
                      <a:lnTo>
                        <a:pt x="3578" y="32893"/>
                      </a:lnTo>
                      <a:lnTo>
                        <a:pt x="3683" y="32913"/>
                      </a:lnTo>
                      <a:lnTo>
                        <a:pt x="3808" y="32893"/>
                      </a:lnTo>
                      <a:lnTo>
                        <a:pt x="3808" y="32746"/>
                      </a:lnTo>
                      <a:lnTo>
                        <a:pt x="3892" y="32683"/>
                      </a:lnTo>
                      <a:lnTo>
                        <a:pt x="4185" y="32788"/>
                      </a:lnTo>
                      <a:lnTo>
                        <a:pt x="4457" y="32788"/>
                      </a:lnTo>
                      <a:lnTo>
                        <a:pt x="4624" y="32704"/>
                      </a:lnTo>
                      <a:lnTo>
                        <a:pt x="4750" y="32704"/>
                      </a:lnTo>
                      <a:lnTo>
                        <a:pt x="4834" y="32955"/>
                      </a:lnTo>
                      <a:lnTo>
                        <a:pt x="4959" y="33060"/>
                      </a:lnTo>
                      <a:lnTo>
                        <a:pt x="4875" y="33206"/>
                      </a:lnTo>
                      <a:lnTo>
                        <a:pt x="5043" y="33416"/>
                      </a:lnTo>
                      <a:lnTo>
                        <a:pt x="5357" y="33353"/>
                      </a:lnTo>
                      <a:lnTo>
                        <a:pt x="5461" y="33457"/>
                      </a:lnTo>
                      <a:lnTo>
                        <a:pt x="5482" y="33583"/>
                      </a:lnTo>
                      <a:lnTo>
                        <a:pt x="5587" y="33625"/>
                      </a:lnTo>
                      <a:lnTo>
                        <a:pt x="5587" y="33771"/>
                      </a:lnTo>
                      <a:lnTo>
                        <a:pt x="5650" y="33960"/>
                      </a:lnTo>
                      <a:lnTo>
                        <a:pt x="5901" y="34211"/>
                      </a:lnTo>
                      <a:lnTo>
                        <a:pt x="6005" y="34106"/>
                      </a:lnTo>
                      <a:lnTo>
                        <a:pt x="6173" y="34190"/>
                      </a:lnTo>
                      <a:lnTo>
                        <a:pt x="6298" y="34169"/>
                      </a:lnTo>
                      <a:lnTo>
                        <a:pt x="6424" y="34190"/>
                      </a:lnTo>
                      <a:lnTo>
                        <a:pt x="6612" y="34043"/>
                      </a:lnTo>
                      <a:lnTo>
                        <a:pt x="6696" y="34043"/>
                      </a:lnTo>
                      <a:lnTo>
                        <a:pt x="6821" y="34315"/>
                      </a:lnTo>
                      <a:lnTo>
                        <a:pt x="7010" y="34420"/>
                      </a:lnTo>
                      <a:lnTo>
                        <a:pt x="7051" y="34525"/>
                      </a:lnTo>
                      <a:lnTo>
                        <a:pt x="7135" y="34462"/>
                      </a:lnTo>
                      <a:lnTo>
                        <a:pt x="7344" y="34504"/>
                      </a:lnTo>
                      <a:lnTo>
                        <a:pt x="7491" y="34504"/>
                      </a:lnTo>
                      <a:lnTo>
                        <a:pt x="7595" y="34587"/>
                      </a:lnTo>
                      <a:lnTo>
                        <a:pt x="7742" y="34566"/>
                      </a:lnTo>
                      <a:lnTo>
                        <a:pt x="7888" y="34671"/>
                      </a:lnTo>
                      <a:lnTo>
                        <a:pt x="8077" y="34692"/>
                      </a:lnTo>
                      <a:lnTo>
                        <a:pt x="8160" y="34608"/>
                      </a:lnTo>
                      <a:lnTo>
                        <a:pt x="8202" y="34734"/>
                      </a:lnTo>
                      <a:lnTo>
                        <a:pt x="8286" y="34797"/>
                      </a:lnTo>
                      <a:lnTo>
                        <a:pt x="8286" y="34943"/>
                      </a:lnTo>
                      <a:lnTo>
                        <a:pt x="8181" y="35090"/>
                      </a:lnTo>
                      <a:lnTo>
                        <a:pt x="8056" y="35110"/>
                      </a:lnTo>
                      <a:lnTo>
                        <a:pt x="8014" y="35362"/>
                      </a:lnTo>
                      <a:lnTo>
                        <a:pt x="8181" y="35466"/>
                      </a:lnTo>
                      <a:lnTo>
                        <a:pt x="8202" y="35634"/>
                      </a:lnTo>
                      <a:lnTo>
                        <a:pt x="8119" y="35843"/>
                      </a:lnTo>
                      <a:lnTo>
                        <a:pt x="8160" y="35989"/>
                      </a:lnTo>
                      <a:lnTo>
                        <a:pt x="8056" y="36073"/>
                      </a:lnTo>
                      <a:lnTo>
                        <a:pt x="7763" y="36094"/>
                      </a:lnTo>
                      <a:lnTo>
                        <a:pt x="7637" y="36303"/>
                      </a:lnTo>
                      <a:lnTo>
                        <a:pt x="7554" y="36345"/>
                      </a:lnTo>
                      <a:lnTo>
                        <a:pt x="7533" y="36596"/>
                      </a:lnTo>
                      <a:lnTo>
                        <a:pt x="7554" y="36596"/>
                      </a:lnTo>
                      <a:lnTo>
                        <a:pt x="7658" y="36617"/>
                      </a:lnTo>
                      <a:lnTo>
                        <a:pt x="7784" y="36554"/>
                      </a:lnTo>
                      <a:lnTo>
                        <a:pt x="7951" y="36512"/>
                      </a:lnTo>
                      <a:lnTo>
                        <a:pt x="7972" y="36575"/>
                      </a:lnTo>
                      <a:lnTo>
                        <a:pt x="7951" y="36659"/>
                      </a:lnTo>
                      <a:lnTo>
                        <a:pt x="7637" y="36805"/>
                      </a:lnTo>
                      <a:lnTo>
                        <a:pt x="7491" y="36889"/>
                      </a:lnTo>
                      <a:lnTo>
                        <a:pt x="7554" y="36931"/>
                      </a:lnTo>
                      <a:lnTo>
                        <a:pt x="7637" y="36931"/>
                      </a:lnTo>
                      <a:lnTo>
                        <a:pt x="7554" y="37014"/>
                      </a:lnTo>
                      <a:lnTo>
                        <a:pt x="7428" y="36994"/>
                      </a:lnTo>
                      <a:lnTo>
                        <a:pt x="7240" y="37014"/>
                      </a:lnTo>
                      <a:lnTo>
                        <a:pt x="7323" y="37203"/>
                      </a:lnTo>
                      <a:lnTo>
                        <a:pt x="7386" y="37286"/>
                      </a:lnTo>
                      <a:lnTo>
                        <a:pt x="7449" y="37224"/>
                      </a:lnTo>
                      <a:lnTo>
                        <a:pt x="7470" y="37286"/>
                      </a:lnTo>
                      <a:lnTo>
                        <a:pt x="7575" y="37307"/>
                      </a:lnTo>
                      <a:lnTo>
                        <a:pt x="7575" y="37349"/>
                      </a:lnTo>
                      <a:lnTo>
                        <a:pt x="7491" y="37391"/>
                      </a:lnTo>
                      <a:lnTo>
                        <a:pt x="7449" y="37454"/>
                      </a:lnTo>
                      <a:lnTo>
                        <a:pt x="7365" y="37454"/>
                      </a:lnTo>
                      <a:lnTo>
                        <a:pt x="7323" y="37517"/>
                      </a:lnTo>
                      <a:lnTo>
                        <a:pt x="7323" y="37559"/>
                      </a:lnTo>
                      <a:lnTo>
                        <a:pt x="7177" y="37705"/>
                      </a:lnTo>
                      <a:lnTo>
                        <a:pt x="7177" y="37831"/>
                      </a:lnTo>
                      <a:lnTo>
                        <a:pt x="7240" y="37851"/>
                      </a:lnTo>
                      <a:lnTo>
                        <a:pt x="7219" y="38019"/>
                      </a:lnTo>
                      <a:lnTo>
                        <a:pt x="7114" y="37977"/>
                      </a:lnTo>
                      <a:lnTo>
                        <a:pt x="7072" y="38019"/>
                      </a:lnTo>
                      <a:lnTo>
                        <a:pt x="6968" y="37935"/>
                      </a:lnTo>
                      <a:lnTo>
                        <a:pt x="6842" y="37914"/>
                      </a:lnTo>
                      <a:lnTo>
                        <a:pt x="6842" y="37956"/>
                      </a:lnTo>
                      <a:lnTo>
                        <a:pt x="6905" y="38040"/>
                      </a:lnTo>
                      <a:lnTo>
                        <a:pt x="6821" y="38061"/>
                      </a:lnTo>
                      <a:lnTo>
                        <a:pt x="6738" y="38144"/>
                      </a:lnTo>
                      <a:lnTo>
                        <a:pt x="6863" y="38165"/>
                      </a:lnTo>
                      <a:lnTo>
                        <a:pt x="6947" y="38165"/>
                      </a:lnTo>
                      <a:lnTo>
                        <a:pt x="7114" y="38291"/>
                      </a:lnTo>
                      <a:lnTo>
                        <a:pt x="7114" y="38375"/>
                      </a:lnTo>
                      <a:lnTo>
                        <a:pt x="7240" y="38500"/>
                      </a:lnTo>
                      <a:lnTo>
                        <a:pt x="7449" y="38479"/>
                      </a:lnTo>
                      <a:lnTo>
                        <a:pt x="7679" y="38605"/>
                      </a:lnTo>
                      <a:lnTo>
                        <a:pt x="7847" y="38647"/>
                      </a:lnTo>
                      <a:lnTo>
                        <a:pt x="8202" y="38898"/>
                      </a:lnTo>
                      <a:lnTo>
                        <a:pt x="8286" y="39023"/>
                      </a:lnTo>
                      <a:lnTo>
                        <a:pt x="8391" y="39065"/>
                      </a:lnTo>
                      <a:lnTo>
                        <a:pt x="8412" y="39128"/>
                      </a:lnTo>
                      <a:lnTo>
                        <a:pt x="8516" y="39211"/>
                      </a:lnTo>
                      <a:lnTo>
                        <a:pt x="8600" y="39211"/>
                      </a:lnTo>
                      <a:lnTo>
                        <a:pt x="8621" y="39295"/>
                      </a:lnTo>
                      <a:lnTo>
                        <a:pt x="8725" y="39337"/>
                      </a:lnTo>
                      <a:lnTo>
                        <a:pt x="8788" y="39337"/>
                      </a:lnTo>
                      <a:lnTo>
                        <a:pt x="8893" y="39483"/>
                      </a:lnTo>
                      <a:lnTo>
                        <a:pt x="8997" y="39504"/>
                      </a:lnTo>
                      <a:lnTo>
                        <a:pt x="9039" y="39525"/>
                      </a:lnTo>
                      <a:lnTo>
                        <a:pt x="9102" y="39504"/>
                      </a:lnTo>
                      <a:lnTo>
                        <a:pt x="9248" y="39630"/>
                      </a:lnTo>
                      <a:lnTo>
                        <a:pt x="9248" y="39714"/>
                      </a:lnTo>
                      <a:lnTo>
                        <a:pt x="9374" y="39735"/>
                      </a:lnTo>
                      <a:lnTo>
                        <a:pt x="9520" y="39923"/>
                      </a:lnTo>
                      <a:lnTo>
                        <a:pt x="9583" y="40007"/>
                      </a:lnTo>
                      <a:lnTo>
                        <a:pt x="9625" y="40237"/>
                      </a:lnTo>
                      <a:lnTo>
                        <a:pt x="9730" y="40425"/>
                      </a:lnTo>
                      <a:lnTo>
                        <a:pt x="9688" y="40488"/>
                      </a:lnTo>
                      <a:lnTo>
                        <a:pt x="9730" y="40572"/>
                      </a:lnTo>
                      <a:cubicBezTo>
                        <a:pt x="9939" y="40572"/>
                        <a:pt x="10483" y="40572"/>
                        <a:pt x="10462" y="40446"/>
                      </a:cubicBezTo>
                      <a:lnTo>
                        <a:pt x="10420" y="40279"/>
                      </a:lnTo>
                      <a:lnTo>
                        <a:pt x="11090" y="40258"/>
                      </a:lnTo>
                      <a:cubicBezTo>
                        <a:pt x="11090" y="40258"/>
                        <a:pt x="11215" y="40383"/>
                        <a:pt x="11320" y="40383"/>
                      </a:cubicBezTo>
                      <a:cubicBezTo>
                        <a:pt x="11425" y="40383"/>
                        <a:pt x="11948" y="40153"/>
                        <a:pt x="11948" y="40153"/>
                      </a:cubicBezTo>
                      <a:cubicBezTo>
                        <a:pt x="11948" y="40153"/>
                        <a:pt x="12073" y="40174"/>
                        <a:pt x="12136" y="40279"/>
                      </a:cubicBezTo>
                      <a:cubicBezTo>
                        <a:pt x="12159" y="40337"/>
                        <a:pt x="12208" y="40350"/>
                        <a:pt x="12254" y="40350"/>
                      </a:cubicBezTo>
                      <a:cubicBezTo>
                        <a:pt x="12291" y="40350"/>
                        <a:pt x="12327" y="40341"/>
                        <a:pt x="12345" y="40341"/>
                      </a:cubicBezTo>
                      <a:lnTo>
                        <a:pt x="12345" y="40320"/>
                      </a:lnTo>
                      <a:lnTo>
                        <a:pt x="12492" y="40341"/>
                      </a:lnTo>
                      <a:lnTo>
                        <a:pt x="12764" y="40551"/>
                      </a:lnTo>
                      <a:lnTo>
                        <a:pt x="12826" y="40676"/>
                      </a:lnTo>
                      <a:lnTo>
                        <a:pt x="13098" y="40697"/>
                      </a:lnTo>
                      <a:lnTo>
                        <a:pt x="13140" y="40592"/>
                      </a:lnTo>
                      <a:lnTo>
                        <a:pt x="13308" y="40488"/>
                      </a:lnTo>
                      <a:lnTo>
                        <a:pt x="13496" y="40258"/>
                      </a:lnTo>
                      <a:lnTo>
                        <a:pt x="13433" y="40237"/>
                      </a:lnTo>
                      <a:lnTo>
                        <a:pt x="13119" y="39965"/>
                      </a:lnTo>
                      <a:lnTo>
                        <a:pt x="12910" y="39714"/>
                      </a:lnTo>
                      <a:lnTo>
                        <a:pt x="12889" y="39546"/>
                      </a:lnTo>
                      <a:lnTo>
                        <a:pt x="12805" y="39442"/>
                      </a:lnTo>
                      <a:lnTo>
                        <a:pt x="12805" y="39295"/>
                      </a:lnTo>
                      <a:lnTo>
                        <a:pt x="12785" y="39211"/>
                      </a:lnTo>
                      <a:lnTo>
                        <a:pt x="12764" y="39170"/>
                      </a:lnTo>
                      <a:lnTo>
                        <a:pt x="12680" y="39170"/>
                      </a:lnTo>
                      <a:lnTo>
                        <a:pt x="12680" y="39065"/>
                      </a:lnTo>
                      <a:lnTo>
                        <a:pt x="12722" y="39086"/>
                      </a:lnTo>
                      <a:lnTo>
                        <a:pt x="12764" y="38981"/>
                      </a:lnTo>
                      <a:lnTo>
                        <a:pt x="12805" y="38877"/>
                      </a:lnTo>
                      <a:lnTo>
                        <a:pt x="12722" y="38877"/>
                      </a:lnTo>
                      <a:lnTo>
                        <a:pt x="12680" y="38919"/>
                      </a:lnTo>
                      <a:lnTo>
                        <a:pt x="12554" y="38856"/>
                      </a:lnTo>
                      <a:lnTo>
                        <a:pt x="12554" y="38667"/>
                      </a:lnTo>
                      <a:lnTo>
                        <a:pt x="12450" y="38647"/>
                      </a:lnTo>
                      <a:lnTo>
                        <a:pt x="12366" y="38563"/>
                      </a:lnTo>
                      <a:lnTo>
                        <a:pt x="12282" y="38584"/>
                      </a:lnTo>
                      <a:lnTo>
                        <a:pt x="12178" y="38584"/>
                      </a:lnTo>
                      <a:lnTo>
                        <a:pt x="12136" y="38375"/>
                      </a:lnTo>
                      <a:lnTo>
                        <a:pt x="12157" y="38270"/>
                      </a:lnTo>
                      <a:lnTo>
                        <a:pt x="12199" y="38228"/>
                      </a:lnTo>
                      <a:lnTo>
                        <a:pt x="12199" y="38019"/>
                      </a:lnTo>
                      <a:lnTo>
                        <a:pt x="12261" y="37914"/>
                      </a:lnTo>
                      <a:lnTo>
                        <a:pt x="12282" y="37768"/>
                      </a:lnTo>
                      <a:lnTo>
                        <a:pt x="12345" y="37726"/>
                      </a:lnTo>
                      <a:lnTo>
                        <a:pt x="12366" y="37600"/>
                      </a:lnTo>
                      <a:lnTo>
                        <a:pt x="12408" y="37517"/>
                      </a:lnTo>
                      <a:lnTo>
                        <a:pt x="12408" y="37433"/>
                      </a:lnTo>
                      <a:lnTo>
                        <a:pt x="12471" y="37454"/>
                      </a:lnTo>
                      <a:lnTo>
                        <a:pt x="12513" y="37517"/>
                      </a:lnTo>
                      <a:lnTo>
                        <a:pt x="12575" y="37496"/>
                      </a:lnTo>
                      <a:lnTo>
                        <a:pt x="12596" y="37412"/>
                      </a:lnTo>
                      <a:lnTo>
                        <a:pt x="12659" y="37454"/>
                      </a:lnTo>
                      <a:lnTo>
                        <a:pt x="12701" y="37412"/>
                      </a:lnTo>
                      <a:lnTo>
                        <a:pt x="12785" y="37412"/>
                      </a:lnTo>
                      <a:lnTo>
                        <a:pt x="12868" y="37349"/>
                      </a:lnTo>
                      <a:lnTo>
                        <a:pt x="12826" y="37307"/>
                      </a:lnTo>
                      <a:lnTo>
                        <a:pt x="12764" y="37286"/>
                      </a:lnTo>
                      <a:lnTo>
                        <a:pt x="12805" y="37286"/>
                      </a:lnTo>
                      <a:cubicBezTo>
                        <a:pt x="12805" y="37286"/>
                        <a:pt x="12826" y="37307"/>
                        <a:pt x="12868" y="37307"/>
                      </a:cubicBezTo>
                      <a:cubicBezTo>
                        <a:pt x="12889" y="37307"/>
                        <a:pt x="12931" y="37286"/>
                        <a:pt x="12931" y="37286"/>
                      </a:cubicBezTo>
                      <a:lnTo>
                        <a:pt x="12994" y="37328"/>
                      </a:lnTo>
                      <a:lnTo>
                        <a:pt x="13036" y="37307"/>
                      </a:lnTo>
                      <a:lnTo>
                        <a:pt x="13015" y="37245"/>
                      </a:lnTo>
                      <a:lnTo>
                        <a:pt x="12847" y="37140"/>
                      </a:lnTo>
                      <a:lnTo>
                        <a:pt x="12931" y="37119"/>
                      </a:lnTo>
                      <a:lnTo>
                        <a:pt x="13036" y="37140"/>
                      </a:lnTo>
                      <a:lnTo>
                        <a:pt x="13098" y="37119"/>
                      </a:lnTo>
                      <a:lnTo>
                        <a:pt x="13161" y="37140"/>
                      </a:lnTo>
                      <a:lnTo>
                        <a:pt x="13161" y="37077"/>
                      </a:lnTo>
                      <a:lnTo>
                        <a:pt x="13119" y="37035"/>
                      </a:lnTo>
                      <a:lnTo>
                        <a:pt x="13161" y="37035"/>
                      </a:lnTo>
                      <a:lnTo>
                        <a:pt x="13161" y="36994"/>
                      </a:lnTo>
                      <a:lnTo>
                        <a:pt x="13119" y="36931"/>
                      </a:lnTo>
                      <a:lnTo>
                        <a:pt x="13203" y="36910"/>
                      </a:lnTo>
                      <a:lnTo>
                        <a:pt x="13203" y="36868"/>
                      </a:lnTo>
                      <a:lnTo>
                        <a:pt x="13203" y="36805"/>
                      </a:lnTo>
                      <a:lnTo>
                        <a:pt x="13057" y="36722"/>
                      </a:lnTo>
                      <a:lnTo>
                        <a:pt x="12910" y="36784"/>
                      </a:lnTo>
                      <a:lnTo>
                        <a:pt x="12701" y="36659"/>
                      </a:lnTo>
                      <a:lnTo>
                        <a:pt x="12701" y="36554"/>
                      </a:lnTo>
                      <a:lnTo>
                        <a:pt x="12910" y="36554"/>
                      </a:lnTo>
                      <a:lnTo>
                        <a:pt x="12680" y="36157"/>
                      </a:lnTo>
                      <a:lnTo>
                        <a:pt x="12408" y="35885"/>
                      </a:lnTo>
                      <a:lnTo>
                        <a:pt x="12052" y="35780"/>
                      </a:lnTo>
                      <a:lnTo>
                        <a:pt x="11989" y="35864"/>
                      </a:lnTo>
                      <a:lnTo>
                        <a:pt x="11822" y="35717"/>
                      </a:lnTo>
                      <a:lnTo>
                        <a:pt x="11843" y="35634"/>
                      </a:lnTo>
                      <a:lnTo>
                        <a:pt x="11738" y="35466"/>
                      </a:lnTo>
                      <a:lnTo>
                        <a:pt x="11508" y="35403"/>
                      </a:lnTo>
                      <a:lnTo>
                        <a:pt x="11571" y="35194"/>
                      </a:lnTo>
                      <a:lnTo>
                        <a:pt x="11634" y="34818"/>
                      </a:lnTo>
                      <a:lnTo>
                        <a:pt x="11550" y="34734"/>
                      </a:lnTo>
                      <a:lnTo>
                        <a:pt x="11529" y="34462"/>
                      </a:lnTo>
                      <a:lnTo>
                        <a:pt x="11634" y="34399"/>
                      </a:lnTo>
                      <a:lnTo>
                        <a:pt x="11780" y="34211"/>
                      </a:lnTo>
                      <a:lnTo>
                        <a:pt x="11780" y="34064"/>
                      </a:lnTo>
                      <a:lnTo>
                        <a:pt x="11864" y="33960"/>
                      </a:lnTo>
                      <a:lnTo>
                        <a:pt x="12178" y="34253"/>
                      </a:lnTo>
                      <a:lnTo>
                        <a:pt x="12199" y="34357"/>
                      </a:lnTo>
                      <a:lnTo>
                        <a:pt x="12387" y="34462"/>
                      </a:lnTo>
                      <a:lnTo>
                        <a:pt x="12575" y="34420"/>
                      </a:lnTo>
                      <a:lnTo>
                        <a:pt x="12554" y="34253"/>
                      </a:lnTo>
                      <a:lnTo>
                        <a:pt x="12617" y="34190"/>
                      </a:lnTo>
                      <a:lnTo>
                        <a:pt x="12492" y="33729"/>
                      </a:lnTo>
                      <a:lnTo>
                        <a:pt x="12680" y="33688"/>
                      </a:lnTo>
                      <a:lnTo>
                        <a:pt x="12868" y="33688"/>
                      </a:lnTo>
                      <a:lnTo>
                        <a:pt x="12868" y="33562"/>
                      </a:lnTo>
                      <a:lnTo>
                        <a:pt x="12785" y="33457"/>
                      </a:lnTo>
                      <a:lnTo>
                        <a:pt x="12805" y="33332"/>
                      </a:lnTo>
                      <a:lnTo>
                        <a:pt x="12994" y="33227"/>
                      </a:lnTo>
                      <a:lnTo>
                        <a:pt x="13077" y="33227"/>
                      </a:lnTo>
                      <a:lnTo>
                        <a:pt x="13119" y="33060"/>
                      </a:lnTo>
                      <a:lnTo>
                        <a:pt x="13203" y="32997"/>
                      </a:lnTo>
                      <a:lnTo>
                        <a:pt x="13329" y="33018"/>
                      </a:lnTo>
                      <a:lnTo>
                        <a:pt x="13349" y="32913"/>
                      </a:lnTo>
                      <a:lnTo>
                        <a:pt x="13329" y="32809"/>
                      </a:lnTo>
                      <a:lnTo>
                        <a:pt x="13349" y="32725"/>
                      </a:lnTo>
                      <a:lnTo>
                        <a:pt x="13538" y="32830"/>
                      </a:lnTo>
                      <a:lnTo>
                        <a:pt x="13663" y="32893"/>
                      </a:lnTo>
                      <a:lnTo>
                        <a:pt x="13642" y="32955"/>
                      </a:lnTo>
                      <a:lnTo>
                        <a:pt x="13559" y="33060"/>
                      </a:lnTo>
                      <a:lnTo>
                        <a:pt x="13621" y="33123"/>
                      </a:lnTo>
                      <a:lnTo>
                        <a:pt x="13726" y="33060"/>
                      </a:lnTo>
                      <a:lnTo>
                        <a:pt x="13747" y="32997"/>
                      </a:lnTo>
                      <a:lnTo>
                        <a:pt x="13831" y="32934"/>
                      </a:lnTo>
                      <a:lnTo>
                        <a:pt x="13831" y="33039"/>
                      </a:lnTo>
                      <a:lnTo>
                        <a:pt x="13914" y="32955"/>
                      </a:lnTo>
                      <a:lnTo>
                        <a:pt x="13935" y="32893"/>
                      </a:lnTo>
                      <a:lnTo>
                        <a:pt x="14040" y="32893"/>
                      </a:lnTo>
                      <a:lnTo>
                        <a:pt x="14165" y="32809"/>
                      </a:lnTo>
                      <a:lnTo>
                        <a:pt x="14270" y="32809"/>
                      </a:lnTo>
                      <a:lnTo>
                        <a:pt x="14312" y="32955"/>
                      </a:lnTo>
                      <a:lnTo>
                        <a:pt x="14458" y="33039"/>
                      </a:lnTo>
                      <a:lnTo>
                        <a:pt x="14668" y="32955"/>
                      </a:lnTo>
                      <a:lnTo>
                        <a:pt x="14772" y="32955"/>
                      </a:lnTo>
                      <a:lnTo>
                        <a:pt x="14814" y="33039"/>
                      </a:lnTo>
                      <a:lnTo>
                        <a:pt x="14898" y="33039"/>
                      </a:lnTo>
                      <a:lnTo>
                        <a:pt x="15002" y="33206"/>
                      </a:lnTo>
                      <a:lnTo>
                        <a:pt x="15128" y="33206"/>
                      </a:lnTo>
                      <a:lnTo>
                        <a:pt x="15233" y="33332"/>
                      </a:lnTo>
                      <a:lnTo>
                        <a:pt x="15400" y="33457"/>
                      </a:lnTo>
                      <a:lnTo>
                        <a:pt x="15463" y="33457"/>
                      </a:lnTo>
                      <a:lnTo>
                        <a:pt x="15526" y="33541"/>
                      </a:lnTo>
                      <a:lnTo>
                        <a:pt x="15526" y="33667"/>
                      </a:lnTo>
                      <a:lnTo>
                        <a:pt x="15609" y="33688"/>
                      </a:lnTo>
                      <a:lnTo>
                        <a:pt x="15672" y="33583"/>
                      </a:lnTo>
                      <a:lnTo>
                        <a:pt x="15672" y="33437"/>
                      </a:lnTo>
                      <a:lnTo>
                        <a:pt x="15777" y="33353"/>
                      </a:lnTo>
                      <a:lnTo>
                        <a:pt x="15860" y="33457"/>
                      </a:lnTo>
                      <a:lnTo>
                        <a:pt x="16070" y="33478"/>
                      </a:lnTo>
                      <a:lnTo>
                        <a:pt x="16153" y="33583"/>
                      </a:lnTo>
                      <a:lnTo>
                        <a:pt x="16258" y="33625"/>
                      </a:lnTo>
                      <a:lnTo>
                        <a:pt x="16383" y="33520"/>
                      </a:lnTo>
                      <a:lnTo>
                        <a:pt x="16383" y="33311"/>
                      </a:lnTo>
                      <a:lnTo>
                        <a:pt x="16509" y="33311"/>
                      </a:lnTo>
                      <a:lnTo>
                        <a:pt x="16509" y="33206"/>
                      </a:lnTo>
                      <a:lnTo>
                        <a:pt x="16614" y="33165"/>
                      </a:lnTo>
                      <a:lnTo>
                        <a:pt x="16697" y="33248"/>
                      </a:lnTo>
                      <a:lnTo>
                        <a:pt x="16760" y="33144"/>
                      </a:lnTo>
                      <a:lnTo>
                        <a:pt x="16886" y="33123"/>
                      </a:lnTo>
                      <a:lnTo>
                        <a:pt x="17032" y="33269"/>
                      </a:lnTo>
                      <a:lnTo>
                        <a:pt x="17074" y="33332"/>
                      </a:lnTo>
                      <a:lnTo>
                        <a:pt x="17220" y="33311"/>
                      </a:lnTo>
                      <a:lnTo>
                        <a:pt x="17199" y="33165"/>
                      </a:lnTo>
                      <a:lnTo>
                        <a:pt x="17283" y="33144"/>
                      </a:lnTo>
                      <a:lnTo>
                        <a:pt x="17409" y="33144"/>
                      </a:lnTo>
                      <a:lnTo>
                        <a:pt x="17451" y="33060"/>
                      </a:lnTo>
                      <a:lnTo>
                        <a:pt x="17597" y="33144"/>
                      </a:lnTo>
                      <a:lnTo>
                        <a:pt x="17660" y="33206"/>
                      </a:lnTo>
                      <a:lnTo>
                        <a:pt x="17639" y="33269"/>
                      </a:lnTo>
                      <a:lnTo>
                        <a:pt x="17555" y="33332"/>
                      </a:lnTo>
                      <a:lnTo>
                        <a:pt x="17660" y="33457"/>
                      </a:lnTo>
                      <a:lnTo>
                        <a:pt x="17764" y="33478"/>
                      </a:lnTo>
                      <a:lnTo>
                        <a:pt x="17827" y="33457"/>
                      </a:lnTo>
                      <a:lnTo>
                        <a:pt x="17911" y="33520"/>
                      </a:lnTo>
                      <a:lnTo>
                        <a:pt x="18078" y="33520"/>
                      </a:lnTo>
                      <a:lnTo>
                        <a:pt x="18287" y="33625"/>
                      </a:lnTo>
                      <a:lnTo>
                        <a:pt x="18434" y="33583"/>
                      </a:lnTo>
                      <a:lnTo>
                        <a:pt x="18476" y="33457"/>
                      </a:lnTo>
                      <a:lnTo>
                        <a:pt x="18476" y="33353"/>
                      </a:lnTo>
                      <a:lnTo>
                        <a:pt x="18539" y="33311"/>
                      </a:lnTo>
                      <a:lnTo>
                        <a:pt x="18706" y="33416"/>
                      </a:lnTo>
                      <a:lnTo>
                        <a:pt x="18873" y="33437"/>
                      </a:lnTo>
                      <a:lnTo>
                        <a:pt x="19062" y="33353"/>
                      </a:lnTo>
                      <a:lnTo>
                        <a:pt x="19103" y="33248"/>
                      </a:lnTo>
                      <a:lnTo>
                        <a:pt x="19083" y="32809"/>
                      </a:lnTo>
                      <a:lnTo>
                        <a:pt x="19020" y="32746"/>
                      </a:lnTo>
                      <a:lnTo>
                        <a:pt x="18852" y="32746"/>
                      </a:lnTo>
                      <a:lnTo>
                        <a:pt x="18748" y="32683"/>
                      </a:lnTo>
                      <a:lnTo>
                        <a:pt x="18706" y="32621"/>
                      </a:lnTo>
                      <a:lnTo>
                        <a:pt x="18580" y="32600"/>
                      </a:lnTo>
                      <a:lnTo>
                        <a:pt x="18497" y="32516"/>
                      </a:lnTo>
                      <a:lnTo>
                        <a:pt x="18371" y="32516"/>
                      </a:lnTo>
                      <a:lnTo>
                        <a:pt x="18371" y="32432"/>
                      </a:lnTo>
                      <a:lnTo>
                        <a:pt x="18350" y="32369"/>
                      </a:lnTo>
                      <a:lnTo>
                        <a:pt x="18371" y="32307"/>
                      </a:lnTo>
                      <a:lnTo>
                        <a:pt x="18476" y="32307"/>
                      </a:lnTo>
                      <a:lnTo>
                        <a:pt x="18497" y="32181"/>
                      </a:lnTo>
                      <a:lnTo>
                        <a:pt x="18580" y="32077"/>
                      </a:lnTo>
                      <a:lnTo>
                        <a:pt x="18559" y="31951"/>
                      </a:lnTo>
                      <a:lnTo>
                        <a:pt x="18476" y="31951"/>
                      </a:lnTo>
                      <a:lnTo>
                        <a:pt x="18476" y="31805"/>
                      </a:lnTo>
                      <a:lnTo>
                        <a:pt x="18601" y="31637"/>
                      </a:lnTo>
                      <a:lnTo>
                        <a:pt x="18748" y="31491"/>
                      </a:lnTo>
                      <a:lnTo>
                        <a:pt x="18978" y="31470"/>
                      </a:lnTo>
                      <a:lnTo>
                        <a:pt x="19083" y="31491"/>
                      </a:lnTo>
                      <a:lnTo>
                        <a:pt x="19166" y="31449"/>
                      </a:lnTo>
                      <a:lnTo>
                        <a:pt x="19166" y="31344"/>
                      </a:lnTo>
                      <a:lnTo>
                        <a:pt x="19062" y="31323"/>
                      </a:lnTo>
                      <a:lnTo>
                        <a:pt x="18978" y="31219"/>
                      </a:lnTo>
                      <a:lnTo>
                        <a:pt x="18873" y="31219"/>
                      </a:lnTo>
                      <a:lnTo>
                        <a:pt x="18790" y="31260"/>
                      </a:lnTo>
                      <a:lnTo>
                        <a:pt x="18685" y="31219"/>
                      </a:lnTo>
                      <a:lnTo>
                        <a:pt x="18539" y="31219"/>
                      </a:lnTo>
                      <a:lnTo>
                        <a:pt x="18539" y="31135"/>
                      </a:lnTo>
                      <a:lnTo>
                        <a:pt x="18580" y="31072"/>
                      </a:lnTo>
                      <a:lnTo>
                        <a:pt x="18748" y="31072"/>
                      </a:lnTo>
                      <a:lnTo>
                        <a:pt x="18685" y="30947"/>
                      </a:lnTo>
                      <a:lnTo>
                        <a:pt x="18539" y="30968"/>
                      </a:lnTo>
                      <a:lnTo>
                        <a:pt x="18434" y="30947"/>
                      </a:lnTo>
                      <a:lnTo>
                        <a:pt x="18476" y="30905"/>
                      </a:lnTo>
                      <a:lnTo>
                        <a:pt x="18434" y="30758"/>
                      </a:lnTo>
                      <a:lnTo>
                        <a:pt x="18476" y="30737"/>
                      </a:lnTo>
                      <a:lnTo>
                        <a:pt x="18601" y="30737"/>
                      </a:lnTo>
                      <a:lnTo>
                        <a:pt x="18664" y="30654"/>
                      </a:lnTo>
                      <a:lnTo>
                        <a:pt x="18748" y="30654"/>
                      </a:lnTo>
                      <a:lnTo>
                        <a:pt x="18769" y="30716"/>
                      </a:lnTo>
                      <a:lnTo>
                        <a:pt x="18894" y="30696"/>
                      </a:lnTo>
                      <a:lnTo>
                        <a:pt x="18999" y="30758"/>
                      </a:lnTo>
                      <a:lnTo>
                        <a:pt x="19062" y="30716"/>
                      </a:lnTo>
                      <a:lnTo>
                        <a:pt x="19062" y="30633"/>
                      </a:lnTo>
                      <a:lnTo>
                        <a:pt x="19166" y="30591"/>
                      </a:lnTo>
                      <a:lnTo>
                        <a:pt x="19271" y="30591"/>
                      </a:lnTo>
                      <a:lnTo>
                        <a:pt x="19334" y="30696"/>
                      </a:lnTo>
                      <a:lnTo>
                        <a:pt x="19396" y="30612"/>
                      </a:lnTo>
                      <a:lnTo>
                        <a:pt x="19396" y="30528"/>
                      </a:lnTo>
                      <a:lnTo>
                        <a:pt x="19606" y="30486"/>
                      </a:lnTo>
                      <a:lnTo>
                        <a:pt x="19731" y="30486"/>
                      </a:lnTo>
                      <a:lnTo>
                        <a:pt x="19899" y="30403"/>
                      </a:lnTo>
                      <a:lnTo>
                        <a:pt x="20045" y="30403"/>
                      </a:lnTo>
                      <a:lnTo>
                        <a:pt x="20066" y="30340"/>
                      </a:lnTo>
                      <a:lnTo>
                        <a:pt x="20233" y="30235"/>
                      </a:lnTo>
                      <a:lnTo>
                        <a:pt x="20359" y="30235"/>
                      </a:lnTo>
                      <a:lnTo>
                        <a:pt x="20443" y="30193"/>
                      </a:lnTo>
                      <a:lnTo>
                        <a:pt x="20526" y="30193"/>
                      </a:lnTo>
                      <a:lnTo>
                        <a:pt x="20589" y="30214"/>
                      </a:lnTo>
                      <a:lnTo>
                        <a:pt x="20652" y="30172"/>
                      </a:lnTo>
                      <a:lnTo>
                        <a:pt x="20652" y="30026"/>
                      </a:lnTo>
                      <a:lnTo>
                        <a:pt x="20736" y="29984"/>
                      </a:lnTo>
                      <a:lnTo>
                        <a:pt x="20861" y="29984"/>
                      </a:lnTo>
                      <a:lnTo>
                        <a:pt x="20882" y="29900"/>
                      </a:lnTo>
                      <a:lnTo>
                        <a:pt x="20966" y="29859"/>
                      </a:lnTo>
                      <a:lnTo>
                        <a:pt x="21008" y="29900"/>
                      </a:lnTo>
                      <a:lnTo>
                        <a:pt x="21091" y="29921"/>
                      </a:lnTo>
                      <a:lnTo>
                        <a:pt x="21196" y="29880"/>
                      </a:lnTo>
                      <a:lnTo>
                        <a:pt x="21321" y="29817"/>
                      </a:lnTo>
                      <a:lnTo>
                        <a:pt x="21572" y="29670"/>
                      </a:lnTo>
                      <a:lnTo>
                        <a:pt x="21614" y="29670"/>
                      </a:lnTo>
                      <a:lnTo>
                        <a:pt x="21677" y="29649"/>
                      </a:lnTo>
                      <a:lnTo>
                        <a:pt x="21803" y="29608"/>
                      </a:lnTo>
                      <a:lnTo>
                        <a:pt x="21886" y="29503"/>
                      </a:lnTo>
                      <a:lnTo>
                        <a:pt x="21949" y="29545"/>
                      </a:lnTo>
                      <a:lnTo>
                        <a:pt x="22116" y="29503"/>
                      </a:lnTo>
                      <a:lnTo>
                        <a:pt x="22116" y="29440"/>
                      </a:lnTo>
                      <a:lnTo>
                        <a:pt x="22054" y="29356"/>
                      </a:lnTo>
                      <a:lnTo>
                        <a:pt x="22116" y="29336"/>
                      </a:lnTo>
                      <a:lnTo>
                        <a:pt x="22284" y="29336"/>
                      </a:lnTo>
                      <a:lnTo>
                        <a:pt x="22305" y="29231"/>
                      </a:lnTo>
                      <a:lnTo>
                        <a:pt x="22409" y="29168"/>
                      </a:lnTo>
                      <a:lnTo>
                        <a:pt x="22472" y="29168"/>
                      </a:lnTo>
                      <a:lnTo>
                        <a:pt x="22556" y="29147"/>
                      </a:lnTo>
                      <a:lnTo>
                        <a:pt x="22681" y="29189"/>
                      </a:lnTo>
                      <a:lnTo>
                        <a:pt x="22849" y="29168"/>
                      </a:lnTo>
                      <a:lnTo>
                        <a:pt x="22974" y="29273"/>
                      </a:lnTo>
                      <a:lnTo>
                        <a:pt x="23100" y="29273"/>
                      </a:lnTo>
                      <a:lnTo>
                        <a:pt x="23246" y="29210"/>
                      </a:lnTo>
                      <a:lnTo>
                        <a:pt x="23372" y="29210"/>
                      </a:lnTo>
                      <a:lnTo>
                        <a:pt x="23414" y="29356"/>
                      </a:lnTo>
                      <a:lnTo>
                        <a:pt x="23477" y="29377"/>
                      </a:lnTo>
                      <a:lnTo>
                        <a:pt x="23539" y="29503"/>
                      </a:lnTo>
                      <a:lnTo>
                        <a:pt x="23602" y="29608"/>
                      </a:lnTo>
                      <a:lnTo>
                        <a:pt x="23686" y="29670"/>
                      </a:lnTo>
                      <a:lnTo>
                        <a:pt x="23686" y="29712"/>
                      </a:lnTo>
                      <a:lnTo>
                        <a:pt x="23665" y="29817"/>
                      </a:lnTo>
                      <a:lnTo>
                        <a:pt x="23686" y="29921"/>
                      </a:lnTo>
                      <a:lnTo>
                        <a:pt x="23686" y="29984"/>
                      </a:lnTo>
                      <a:lnTo>
                        <a:pt x="23602" y="30005"/>
                      </a:lnTo>
                      <a:lnTo>
                        <a:pt x="23665" y="30110"/>
                      </a:lnTo>
                      <a:lnTo>
                        <a:pt x="23749" y="30152"/>
                      </a:lnTo>
                      <a:lnTo>
                        <a:pt x="23874" y="30089"/>
                      </a:lnTo>
                      <a:lnTo>
                        <a:pt x="23937" y="30152"/>
                      </a:lnTo>
                      <a:lnTo>
                        <a:pt x="24000" y="30131"/>
                      </a:lnTo>
                      <a:lnTo>
                        <a:pt x="24021" y="30026"/>
                      </a:lnTo>
                      <a:lnTo>
                        <a:pt x="24104" y="30005"/>
                      </a:lnTo>
                      <a:lnTo>
                        <a:pt x="24125" y="30110"/>
                      </a:lnTo>
                      <a:lnTo>
                        <a:pt x="24209" y="30110"/>
                      </a:lnTo>
                      <a:lnTo>
                        <a:pt x="24230" y="30026"/>
                      </a:lnTo>
                      <a:lnTo>
                        <a:pt x="24188" y="29921"/>
                      </a:lnTo>
                      <a:lnTo>
                        <a:pt x="24209" y="29900"/>
                      </a:lnTo>
                      <a:lnTo>
                        <a:pt x="24418" y="30026"/>
                      </a:lnTo>
                      <a:lnTo>
                        <a:pt x="24439" y="30214"/>
                      </a:lnTo>
                      <a:lnTo>
                        <a:pt x="24523" y="30340"/>
                      </a:lnTo>
                      <a:lnTo>
                        <a:pt x="24606" y="30340"/>
                      </a:lnTo>
                      <a:lnTo>
                        <a:pt x="24669" y="30256"/>
                      </a:lnTo>
                      <a:lnTo>
                        <a:pt x="24627" y="30235"/>
                      </a:lnTo>
                      <a:lnTo>
                        <a:pt x="24606" y="30193"/>
                      </a:lnTo>
                      <a:lnTo>
                        <a:pt x="24732" y="30152"/>
                      </a:lnTo>
                      <a:lnTo>
                        <a:pt x="24941" y="30256"/>
                      </a:lnTo>
                      <a:lnTo>
                        <a:pt x="25025" y="30256"/>
                      </a:lnTo>
                      <a:lnTo>
                        <a:pt x="25088" y="30193"/>
                      </a:lnTo>
                      <a:lnTo>
                        <a:pt x="25150" y="30214"/>
                      </a:lnTo>
                      <a:lnTo>
                        <a:pt x="25088" y="30319"/>
                      </a:lnTo>
                      <a:lnTo>
                        <a:pt x="25025" y="30361"/>
                      </a:lnTo>
                      <a:lnTo>
                        <a:pt x="25025" y="30528"/>
                      </a:lnTo>
                      <a:lnTo>
                        <a:pt x="25088" y="30633"/>
                      </a:lnTo>
                      <a:lnTo>
                        <a:pt x="25171" y="30633"/>
                      </a:lnTo>
                      <a:lnTo>
                        <a:pt x="25255" y="30549"/>
                      </a:lnTo>
                      <a:lnTo>
                        <a:pt x="25381" y="30528"/>
                      </a:lnTo>
                      <a:lnTo>
                        <a:pt x="25611" y="30570"/>
                      </a:lnTo>
                      <a:lnTo>
                        <a:pt x="25673" y="30612"/>
                      </a:lnTo>
                      <a:lnTo>
                        <a:pt x="25757" y="30549"/>
                      </a:lnTo>
                      <a:lnTo>
                        <a:pt x="25715" y="30424"/>
                      </a:lnTo>
                      <a:lnTo>
                        <a:pt x="25820" y="30361"/>
                      </a:lnTo>
                      <a:lnTo>
                        <a:pt x="25987" y="30340"/>
                      </a:lnTo>
                      <a:lnTo>
                        <a:pt x="26092" y="30256"/>
                      </a:lnTo>
                      <a:lnTo>
                        <a:pt x="26134" y="30152"/>
                      </a:lnTo>
                      <a:lnTo>
                        <a:pt x="26217" y="30089"/>
                      </a:lnTo>
                      <a:lnTo>
                        <a:pt x="26217" y="30005"/>
                      </a:lnTo>
                      <a:lnTo>
                        <a:pt x="26343" y="29880"/>
                      </a:lnTo>
                      <a:lnTo>
                        <a:pt x="26448" y="29838"/>
                      </a:lnTo>
                      <a:lnTo>
                        <a:pt x="26531" y="29733"/>
                      </a:lnTo>
                      <a:lnTo>
                        <a:pt x="26657" y="29712"/>
                      </a:lnTo>
                      <a:lnTo>
                        <a:pt x="26824" y="29670"/>
                      </a:lnTo>
                      <a:lnTo>
                        <a:pt x="26866" y="29712"/>
                      </a:lnTo>
                      <a:lnTo>
                        <a:pt x="26866" y="29817"/>
                      </a:lnTo>
                      <a:lnTo>
                        <a:pt x="27138" y="29900"/>
                      </a:lnTo>
                      <a:lnTo>
                        <a:pt x="27054" y="29921"/>
                      </a:lnTo>
                      <a:lnTo>
                        <a:pt x="27117" y="30005"/>
                      </a:lnTo>
                      <a:lnTo>
                        <a:pt x="28163" y="30800"/>
                      </a:lnTo>
                      <a:lnTo>
                        <a:pt x="29565" y="32579"/>
                      </a:lnTo>
                      <a:lnTo>
                        <a:pt x="29712" y="32537"/>
                      </a:lnTo>
                      <a:lnTo>
                        <a:pt x="29816" y="32495"/>
                      </a:lnTo>
                      <a:lnTo>
                        <a:pt x="29837" y="32411"/>
                      </a:lnTo>
                      <a:lnTo>
                        <a:pt x="29816" y="32390"/>
                      </a:lnTo>
                      <a:lnTo>
                        <a:pt x="29816" y="32265"/>
                      </a:lnTo>
                      <a:lnTo>
                        <a:pt x="29879" y="32202"/>
                      </a:lnTo>
                      <a:lnTo>
                        <a:pt x="30047" y="32286"/>
                      </a:lnTo>
                      <a:lnTo>
                        <a:pt x="30026" y="32369"/>
                      </a:lnTo>
                      <a:lnTo>
                        <a:pt x="30026" y="32432"/>
                      </a:lnTo>
                      <a:lnTo>
                        <a:pt x="30151" y="32474"/>
                      </a:lnTo>
                      <a:lnTo>
                        <a:pt x="30214" y="32537"/>
                      </a:lnTo>
                      <a:lnTo>
                        <a:pt x="30319" y="32537"/>
                      </a:lnTo>
                      <a:lnTo>
                        <a:pt x="30402" y="32495"/>
                      </a:lnTo>
                      <a:lnTo>
                        <a:pt x="30507" y="32474"/>
                      </a:lnTo>
                      <a:lnTo>
                        <a:pt x="30674" y="32537"/>
                      </a:lnTo>
                      <a:lnTo>
                        <a:pt x="30800" y="32495"/>
                      </a:lnTo>
                      <a:lnTo>
                        <a:pt x="30904" y="32516"/>
                      </a:lnTo>
                      <a:lnTo>
                        <a:pt x="31009" y="32474"/>
                      </a:lnTo>
                      <a:lnTo>
                        <a:pt x="31030" y="32411"/>
                      </a:lnTo>
                      <a:lnTo>
                        <a:pt x="31009" y="32369"/>
                      </a:lnTo>
                      <a:lnTo>
                        <a:pt x="31030" y="32307"/>
                      </a:lnTo>
                      <a:lnTo>
                        <a:pt x="31218" y="32286"/>
                      </a:lnTo>
                      <a:lnTo>
                        <a:pt x="31427" y="32286"/>
                      </a:lnTo>
                      <a:lnTo>
                        <a:pt x="31616" y="32328"/>
                      </a:lnTo>
                      <a:lnTo>
                        <a:pt x="31783" y="32474"/>
                      </a:lnTo>
                      <a:lnTo>
                        <a:pt x="31888" y="32621"/>
                      </a:lnTo>
                      <a:lnTo>
                        <a:pt x="31951" y="32746"/>
                      </a:lnTo>
                      <a:lnTo>
                        <a:pt x="32013" y="32746"/>
                      </a:lnTo>
                      <a:lnTo>
                        <a:pt x="32139" y="32788"/>
                      </a:lnTo>
                      <a:lnTo>
                        <a:pt x="32264" y="32851"/>
                      </a:lnTo>
                      <a:lnTo>
                        <a:pt x="32327" y="32851"/>
                      </a:lnTo>
                      <a:lnTo>
                        <a:pt x="32390" y="32913"/>
                      </a:lnTo>
                      <a:lnTo>
                        <a:pt x="32390" y="32997"/>
                      </a:lnTo>
                      <a:lnTo>
                        <a:pt x="32369" y="33039"/>
                      </a:lnTo>
                      <a:lnTo>
                        <a:pt x="32369" y="33144"/>
                      </a:lnTo>
                      <a:lnTo>
                        <a:pt x="32390" y="33227"/>
                      </a:lnTo>
                      <a:lnTo>
                        <a:pt x="32453" y="33269"/>
                      </a:lnTo>
                      <a:lnTo>
                        <a:pt x="32474" y="33311"/>
                      </a:lnTo>
                      <a:lnTo>
                        <a:pt x="32536" y="33311"/>
                      </a:lnTo>
                      <a:lnTo>
                        <a:pt x="32641" y="33353"/>
                      </a:lnTo>
                      <a:lnTo>
                        <a:pt x="32704" y="33416"/>
                      </a:lnTo>
                      <a:lnTo>
                        <a:pt x="32746" y="33353"/>
                      </a:lnTo>
                      <a:lnTo>
                        <a:pt x="32850" y="33311"/>
                      </a:lnTo>
                      <a:lnTo>
                        <a:pt x="33101" y="33269"/>
                      </a:lnTo>
                      <a:lnTo>
                        <a:pt x="33227" y="33248"/>
                      </a:lnTo>
                      <a:lnTo>
                        <a:pt x="33290" y="33144"/>
                      </a:lnTo>
                      <a:lnTo>
                        <a:pt x="33394" y="33102"/>
                      </a:lnTo>
                      <a:lnTo>
                        <a:pt x="33436" y="33123"/>
                      </a:lnTo>
                      <a:lnTo>
                        <a:pt x="33394" y="33248"/>
                      </a:lnTo>
                      <a:lnTo>
                        <a:pt x="33415" y="33353"/>
                      </a:lnTo>
                      <a:lnTo>
                        <a:pt x="33499" y="33374"/>
                      </a:lnTo>
                      <a:lnTo>
                        <a:pt x="33624" y="33478"/>
                      </a:lnTo>
                      <a:lnTo>
                        <a:pt x="33792" y="33541"/>
                      </a:lnTo>
                      <a:lnTo>
                        <a:pt x="33813" y="33562"/>
                      </a:lnTo>
                      <a:lnTo>
                        <a:pt x="33896" y="33562"/>
                      </a:lnTo>
                      <a:lnTo>
                        <a:pt x="34001" y="33625"/>
                      </a:lnTo>
                      <a:lnTo>
                        <a:pt x="34043" y="33625"/>
                      </a:lnTo>
                      <a:lnTo>
                        <a:pt x="34043" y="33583"/>
                      </a:lnTo>
                      <a:lnTo>
                        <a:pt x="34127" y="33374"/>
                      </a:lnTo>
                      <a:lnTo>
                        <a:pt x="34231" y="33332"/>
                      </a:lnTo>
                      <a:lnTo>
                        <a:pt x="34482" y="33332"/>
                      </a:lnTo>
                      <a:lnTo>
                        <a:pt x="34524" y="33269"/>
                      </a:lnTo>
                      <a:lnTo>
                        <a:pt x="34629" y="33165"/>
                      </a:lnTo>
                      <a:lnTo>
                        <a:pt x="34796" y="33102"/>
                      </a:lnTo>
                      <a:lnTo>
                        <a:pt x="34796" y="32997"/>
                      </a:lnTo>
                      <a:lnTo>
                        <a:pt x="34859" y="32893"/>
                      </a:lnTo>
                      <a:lnTo>
                        <a:pt x="35005" y="32809"/>
                      </a:lnTo>
                      <a:lnTo>
                        <a:pt x="35005" y="32725"/>
                      </a:lnTo>
                      <a:lnTo>
                        <a:pt x="35110" y="32621"/>
                      </a:lnTo>
                      <a:lnTo>
                        <a:pt x="35215" y="32600"/>
                      </a:lnTo>
                      <a:lnTo>
                        <a:pt x="35298" y="32495"/>
                      </a:lnTo>
                      <a:lnTo>
                        <a:pt x="35361" y="32432"/>
                      </a:lnTo>
                      <a:lnTo>
                        <a:pt x="35298" y="32390"/>
                      </a:lnTo>
                      <a:lnTo>
                        <a:pt x="35298" y="32307"/>
                      </a:lnTo>
                      <a:lnTo>
                        <a:pt x="35319" y="32265"/>
                      </a:lnTo>
                      <a:lnTo>
                        <a:pt x="35508" y="32307"/>
                      </a:lnTo>
                      <a:lnTo>
                        <a:pt x="35591" y="32265"/>
                      </a:lnTo>
                      <a:lnTo>
                        <a:pt x="35633" y="32097"/>
                      </a:lnTo>
                      <a:lnTo>
                        <a:pt x="35717" y="32077"/>
                      </a:lnTo>
                      <a:lnTo>
                        <a:pt x="35926" y="32056"/>
                      </a:lnTo>
                      <a:lnTo>
                        <a:pt x="36031" y="32014"/>
                      </a:lnTo>
                      <a:lnTo>
                        <a:pt x="36261" y="32014"/>
                      </a:lnTo>
                      <a:lnTo>
                        <a:pt x="36345" y="31972"/>
                      </a:lnTo>
                      <a:lnTo>
                        <a:pt x="36365" y="31972"/>
                      </a:lnTo>
                      <a:lnTo>
                        <a:pt x="36449" y="32077"/>
                      </a:lnTo>
                      <a:lnTo>
                        <a:pt x="36449" y="32160"/>
                      </a:lnTo>
                      <a:lnTo>
                        <a:pt x="36533" y="32223"/>
                      </a:lnTo>
                      <a:lnTo>
                        <a:pt x="36658" y="32223"/>
                      </a:lnTo>
                      <a:lnTo>
                        <a:pt x="36700" y="32202"/>
                      </a:lnTo>
                      <a:lnTo>
                        <a:pt x="36805" y="32202"/>
                      </a:lnTo>
                      <a:lnTo>
                        <a:pt x="36889" y="32160"/>
                      </a:lnTo>
                      <a:lnTo>
                        <a:pt x="37077" y="32160"/>
                      </a:lnTo>
                      <a:lnTo>
                        <a:pt x="37098" y="32223"/>
                      </a:lnTo>
                      <a:lnTo>
                        <a:pt x="37119" y="32328"/>
                      </a:lnTo>
                      <a:lnTo>
                        <a:pt x="37161" y="32411"/>
                      </a:lnTo>
                      <a:lnTo>
                        <a:pt x="37453" y="32579"/>
                      </a:lnTo>
                      <a:lnTo>
                        <a:pt x="37537" y="32641"/>
                      </a:lnTo>
                      <a:lnTo>
                        <a:pt x="37746" y="32746"/>
                      </a:lnTo>
                      <a:lnTo>
                        <a:pt x="37830" y="32704"/>
                      </a:lnTo>
                      <a:lnTo>
                        <a:pt x="37935" y="32641"/>
                      </a:lnTo>
                      <a:lnTo>
                        <a:pt x="38060" y="32579"/>
                      </a:lnTo>
                      <a:lnTo>
                        <a:pt x="38165" y="32579"/>
                      </a:lnTo>
                      <a:lnTo>
                        <a:pt x="38269" y="32600"/>
                      </a:lnTo>
                      <a:lnTo>
                        <a:pt x="38353" y="32641"/>
                      </a:lnTo>
                      <a:lnTo>
                        <a:pt x="38437" y="32621"/>
                      </a:lnTo>
                      <a:lnTo>
                        <a:pt x="38688" y="32621"/>
                      </a:lnTo>
                      <a:lnTo>
                        <a:pt x="38793" y="32683"/>
                      </a:lnTo>
                      <a:lnTo>
                        <a:pt x="38897" y="32683"/>
                      </a:lnTo>
                      <a:lnTo>
                        <a:pt x="38939" y="32641"/>
                      </a:lnTo>
                      <a:lnTo>
                        <a:pt x="39044" y="32683"/>
                      </a:lnTo>
                      <a:lnTo>
                        <a:pt x="39211" y="32641"/>
                      </a:lnTo>
                      <a:lnTo>
                        <a:pt x="39316" y="32474"/>
                      </a:lnTo>
                      <a:lnTo>
                        <a:pt x="39274" y="32390"/>
                      </a:lnTo>
                      <a:lnTo>
                        <a:pt x="39169" y="32307"/>
                      </a:lnTo>
                      <a:lnTo>
                        <a:pt x="39169" y="32118"/>
                      </a:lnTo>
                      <a:lnTo>
                        <a:pt x="39190" y="31951"/>
                      </a:lnTo>
                      <a:lnTo>
                        <a:pt x="39169" y="31867"/>
                      </a:lnTo>
                      <a:lnTo>
                        <a:pt x="39065" y="31846"/>
                      </a:lnTo>
                      <a:lnTo>
                        <a:pt x="39002" y="31763"/>
                      </a:lnTo>
                      <a:lnTo>
                        <a:pt x="38834" y="31700"/>
                      </a:lnTo>
                      <a:lnTo>
                        <a:pt x="38772" y="31574"/>
                      </a:lnTo>
                      <a:lnTo>
                        <a:pt x="38772" y="31281"/>
                      </a:lnTo>
                      <a:lnTo>
                        <a:pt x="38876" y="31156"/>
                      </a:lnTo>
                      <a:lnTo>
                        <a:pt x="38876" y="31072"/>
                      </a:lnTo>
                      <a:lnTo>
                        <a:pt x="38939" y="30968"/>
                      </a:lnTo>
                      <a:lnTo>
                        <a:pt x="39044" y="30947"/>
                      </a:lnTo>
                      <a:lnTo>
                        <a:pt x="39086" y="30968"/>
                      </a:lnTo>
                      <a:lnTo>
                        <a:pt x="39148" y="30863"/>
                      </a:lnTo>
                      <a:lnTo>
                        <a:pt x="39106" y="30758"/>
                      </a:lnTo>
                      <a:lnTo>
                        <a:pt x="39148" y="30696"/>
                      </a:lnTo>
                      <a:lnTo>
                        <a:pt x="39211" y="30633"/>
                      </a:lnTo>
                      <a:lnTo>
                        <a:pt x="39316" y="30633"/>
                      </a:lnTo>
                      <a:lnTo>
                        <a:pt x="39399" y="30696"/>
                      </a:lnTo>
                      <a:lnTo>
                        <a:pt x="39567" y="30737"/>
                      </a:lnTo>
                      <a:lnTo>
                        <a:pt x="39713" y="30821"/>
                      </a:lnTo>
                      <a:lnTo>
                        <a:pt x="39734" y="30863"/>
                      </a:lnTo>
                      <a:lnTo>
                        <a:pt x="39881" y="30926"/>
                      </a:lnTo>
                      <a:lnTo>
                        <a:pt x="40236" y="30926"/>
                      </a:lnTo>
                      <a:lnTo>
                        <a:pt x="40320" y="30968"/>
                      </a:lnTo>
                      <a:lnTo>
                        <a:pt x="40362" y="31030"/>
                      </a:lnTo>
                      <a:lnTo>
                        <a:pt x="40529" y="31051"/>
                      </a:lnTo>
                      <a:lnTo>
                        <a:pt x="40613" y="31114"/>
                      </a:lnTo>
                      <a:lnTo>
                        <a:pt x="40718" y="31135"/>
                      </a:lnTo>
                      <a:lnTo>
                        <a:pt x="40948" y="31135"/>
                      </a:lnTo>
                      <a:lnTo>
                        <a:pt x="41031" y="31156"/>
                      </a:lnTo>
                      <a:lnTo>
                        <a:pt x="41073" y="31240"/>
                      </a:lnTo>
                      <a:lnTo>
                        <a:pt x="41073" y="31323"/>
                      </a:lnTo>
                      <a:lnTo>
                        <a:pt x="41136" y="31386"/>
                      </a:lnTo>
                      <a:lnTo>
                        <a:pt x="41136" y="31470"/>
                      </a:lnTo>
                      <a:lnTo>
                        <a:pt x="41178" y="31533"/>
                      </a:lnTo>
                      <a:lnTo>
                        <a:pt x="41241" y="31658"/>
                      </a:lnTo>
                      <a:lnTo>
                        <a:pt x="41241" y="31763"/>
                      </a:lnTo>
                      <a:lnTo>
                        <a:pt x="41303" y="31805"/>
                      </a:lnTo>
                      <a:lnTo>
                        <a:pt x="41387" y="31805"/>
                      </a:lnTo>
                      <a:lnTo>
                        <a:pt x="41492" y="31909"/>
                      </a:lnTo>
                      <a:lnTo>
                        <a:pt x="41513" y="31972"/>
                      </a:lnTo>
                      <a:lnTo>
                        <a:pt x="41680" y="32014"/>
                      </a:lnTo>
                      <a:lnTo>
                        <a:pt x="41868" y="32118"/>
                      </a:lnTo>
                      <a:lnTo>
                        <a:pt x="41931" y="32118"/>
                      </a:lnTo>
                      <a:lnTo>
                        <a:pt x="41994" y="32077"/>
                      </a:lnTo>
                      <a:lnTo>
                        <a:pt x="42182" y="32077"/>
                      </a:lnTo>
                      <a:lnTo>
                        <a:pt x="42245" y="32014"/>
                      </a:lnTo>
                      <a:lnTo>
                        <a:pt x="42329" y="32014"/>
                      </a:lnTo>
                      <a:lnTo>
                        <a:pt x="42412" y="32056"/>
                      </a:lnTo>
                      <a:lnTo>
                        <a:pt x="42496" y="32014"/>
                      </a:lnTo>
                      <a:lnTo>
                        <a:pt x="42601" y="31909"/>
                      </a:lnTo>
                      <a:lnTo>
                        <a:pt x="42747" y="31867"/>
                      </a:lnTo>
                      <a:lnTo>
                        <a:pt x="42977" y="31846"/>
                      </a:lnTo>
                      <a:lnTo>
                        <a:pt x="43124" y="31763"/>
                      </a:lnTo>
                      <a:lnTo>
                        <a:pt x="43270" y="31763"/>
                      </a:lnTo>
                      <a:lnTo>
                        <a:pt x="43396" y="31700"/>
                      </a:lnTo>
                      <a:lnTo>
                        <a:pt x="43542" y="31784"/>
                      </a:lnTo>
                      <a:lnTo>
                        <a:pt x="43710" y="31805"/>
                      </a:lnTo>
                      <a:lnTo>
                        <a:pt x="43961" y="31805"/>
                      </a:lnTo>
                      <a:lnTo>
                        <a:pt x="44065" y="31972"/>
                      </a:lnTo>
                      <a:lnTo>
                        <a:pt x="44275" y="32056"/>
                      </a:lnTo>
                      <a:lnTo>
                        <a:pt x="44421" y="32056"/>
                      </a:lnTo>
                      <a:lnTo>
                        <a:pt x="44547" y="32014"/>
                      </a:lnTo>
                      <a:lnTo>
                        <a:pt x="44609" y="32077"/>
                      </a:lnTo>
                      <a:lnTo>
                        <a:pt x="44651" y="32265"/>
                      </a:lnTo>
                      <a:lnTo>
                        <a:pt x="44756" y="32328"/>
                      </a:lnTo>
                      <a:lnTo>
                        <a:pt x="44840" y="32390"/>
                      </a:lnTo>
                      <a:lnTo>
                        <a:pt x="44923" y="32411"/>
                      </a:lnTo>
                      <a:lnTo>
                        <a:pt x="45028" y="32516"/>
                      </a:lnTo>
                      <a:lnTo>
                        <a:pt x="45112" y="32516"/>
                      </a:lnTo>
                      <a:lnTo>
                        <a:pt x="45363" y="32495"/>
                      </a:lnTo>
                      <a:lnTo>
                        <a:pt x="45593" y="32579"/>
                      </a:lnTo>
                      <a:lnTo>
                        <a:pt x="45948" y="32579"/>
                      </a:lnTo>
                      <a:lnTo>
                        <a:pt x="46095" y="32537"/>
                      </a:lnTo>
                      <a:lnTo>
                        <a:pt x="46158" y="32495"/>
                      </a:lnTo>
                      <a:lnTo>
                        <a:pt x="46283" y="32495"/>
                      </a:lnTo>
                      <a:lnTo>
                        <a:pt x="46388" y="32537"/>
                      </a:lnTo>
                      <a:lnTo>
                        <a:pt x="46472" y="32537"/>
                      </a:lnTo>
                      <a:lnTo>
                        <a:pt x="46534" y="32411"/>
                      </a:lnTo>
                      <a:lnTo>
                        <a:pt x="46744" y="32286"/>
                      </a:lnTo>
                      <a:lnTo>
                        <a:pt x="46890" y="32286"/>
                      </a:lnTo>
                      <a:lnTo>
                        <a:pt x="46953" y="32181"/>
                      </a:lnTo>
                      <a:lnTo>
                        <a:pt x="47329" y="32181"/>
                      </a:lnTo>
                      <a:lnTo>
                        <a:pt x="47434" y="32077"/>
                      </a:lnTo>
                      <a:lnTo>
                        <a:pt x="47455" y="31972"/>
                      </a:lnTo>
                      <a:lnTo>
                        <a:pt x="47455" y="31909"/>
                      </a:lnTo>
                      <a:lnTo>
                        <a:pt x="47539" y="31805"/>
                      </a:lnTo>
                      <a:lnTo>
                        <a:pt x="47664" y="31763"/>
                      </a:lnTo>
                      <a:lnTo>
                        <a:pt x="47748" y="31679"/>
                      </a:lnTo>
                      <a:lnTo>
                        <a:pt x="47790" y="31553"/>
                      </a:lnTo>
                      <a:lnTo>
                        <a:pt x="47873" y="31470"/>
                      </a:lnTo>
                      <a:lnTo>
                        <a:pt x="47978" y="31470"/>
                      </a:lnTo>
                      <a:lnTo>
                        <a:pt x="47999" y="31491"/>
                      </a:lnTo>
                      <a:lnTo>
                        <a:pt x="48187" y="31449"/>
                      </a:lnTo>
                      <a:lnTo>
                        <a:pt x="48292" y="31449"/>
                      </a:lnTo>
                      <a:lnTo>
                        <a:pt x="48417" y="31533"/>
                      </a:lnTo>
                      <a:lnTo>
                        <a:pt x="48501" y="31637"/>
                      </a:lnTo>
                      <a:lnTo>
                        <a:pt x="48585" y="31658"/>
                      </a:lnTo>
                      <a:lnTo>
                        <a:pt x="48689" y="31595"/>
                      </a:lnTo>
                      <a:lnTo>
                        <a:pt x="48731" y="31658"/>
                      </a:lnTo>
                      <a:lnTo>
                        <a:pt x="48836" y="31658"/>
                      </a:lnTo>
                      <a:lnTo>
                        <a:pt x="48982" y="31574"/>
                      </a:lnTo>
                      <a:lnTo>
                        <a:pt x="48982" y="31533"/>
                      </a:lnTo>
                      <a:lnTo>
                        <a:pt x="49150" y="31491"/>
                      </a:lnTo>
                      <a:lnTo>
                        <a:pt x="49359" y="31574"/>
                      </a:lnTo>
                      <a:lnTo>
                        <a:pt x="49422" y="31637"/>
                      </a:lnTo>
                      <a:lnTo>
                        <a:pt x="49464" y="31595"/>
                      </a:lnTo>
                      <a:lnTo>
                        <a:pt x="49547" y="31595"/>
                      </a:lnTo>
                      <a:lnTo>
                        <a:pt x="49568" y="31658"/>
                      </a:lnTo>
                      <a:lnTo>
                        <a:pt x="49673" y="31637"/>
                      </a:lnTo>
                      <a:lnTo>
                        <a:pt x="49840" y="31658"/>
                      </a:lnTo>
                      <a:lnTo>
                        <a:pt x="49924" y="31742"/>
                      </a:lnTo>
                      <a:lnTo>
                        <a:pt x="49966" y="31742"/>
                      </a:lnTo>
                      <a:lnTo>
                        <a:pt x="50259" y="31470"/>
                      </a:lnTo>
                      <a:lnTo>
                        <a:pt x="50384" y="31365"/>
                      </a:lnTo>
                      <a:lnTo>
                        <a:pt x="50594" y="31344"/>
                      </a:lnTo>
                      <a:lnTo>
                        <a:pt x="50677" y="31260"/>
                      </a:lnTo>
                      <a:lnTo>
                        <a:pt x="50698" y="31156"/>
                      </a:lnTo>
                      <a:lnTo>
                        <a:pt x="50677" y="31030"/>
                      </a:lnTo>
                      <a:lnTo>
                        <a:pt x="50614" y="31009"/>
                      </a:lnTo>
                      <a:lnTo>
                        <a:pt x="50573" y="31030"/>
                      </a:lnTo>
                      <a:lnTo>
                        <a:pt x="50510" y="31009"/>
                      </a:lnTo>
                      <a:lnTo>
                        <a:pt x="50468" y="31009"/>
                      </a:lnTo>
                      <a:lnTo>
                        <a:pt x="50468" y="30842"/>
                      </a:lnTo>
                      <a:lnTo>
                        <a:pt x="50489" y="30800"/>
                      </a:lnTo>
                      <a:lnTo>
                        <a:pt x="50489" y="30633"/>
                      </a:lnTo>
                      <a:lnTo>
                        <a:pt x="50447" y="30528"/>
                      </a:lnTo>
                      <a:lnTo>
                        <a:pt x="50468" y="30444"/>
                      </a:lnTo>
                      <a:lnTo>
                        <a:pt x="50552" y="30424"/>
                      </a:lnTo>
                      <a:lnTo>
                        <a:pt x="50552" y="30319"/>
                      </a:lnTo>
                      <a:lnTo>
                        <a:pt x="50468" y="30235"/>
                      </a:lnTo>
                      <a:lnTo>
                        <a:pt x="50447" y="30110"/>
                      </a:lnTo>
                      <a:lnTo>
                        <a:pt x="50468" y="30068"/>
                      </a:lnTo>
                      <a:lnTo>
                        <a:pt x="50405" y="29963"/>
                      </a:lnTo>
                      <a:lnTo>
                        <a:pt x="50405" y="29859"/>
                      </a:lnTo>
                      <a:lnTo>
                        <a:pt x="50489" y="29754"/>
                      </a:lnTo>
                      <a:lnTo>
                        <a:pt x="50573" y="29691"/>
                      </a:lnTo>
                      <a:lnTo>
                        <a:pt x="50594" y="29566"/>
                      </a:lnTo>
                      <a:lnTo>
                        <a:pt x="50677" y="29461"/>
                      </a:lnTo>
                      <a:lnTo>
                        <a:pt x="50761" y="29398"/>
                      </a:lnTo>
                      <a:lnTo>
                        <a:pt x="50761" y="29273"/>
                      </a:lnTo>
                      <a:lnTo>
                        <a:pt x="50719" y="29189"/>
                      </a:lnTo>
                      <a:lnTo>
                        <a:pt x="50719" y="29126"/>
                      </a:lnTo>
                      <a:lnTo>
                        <a:pt x="50656" y="29064"/>
                      </a:lnTo>
                      <a:lnTo>
                        <a:pt x="50594" y="28959"/>
                      </a:lnTo>
                      <a:lnTo>
                        <a:pt x="50510" y="28833"/>
                      </a:lnTo>
                      <a:lnTo>
                        <a:pt x="50447" y="28812"/>
                      </a:lnTo>
                      <a:lnTo>
                        <a:pt x="50363" y="28833"/>
                      </a:lnTo>
                      <a:lnTo>
                        <a:pt x="50238" y="28917"/>
                      </a:lnTo>
                      <a:lnTo>
                        <a:pt x="50175" y="28917"/>
                      </a:lnTo>
                      <a:lnTo>
                        <a:pt x="50154" y="28854"/>
                      </a:lnTo>
                      <a:lnTo>
                        <a:pt x="50154" y="28603"/>
                      </a:lnTo>
                      <a:lnTo>
                        <a:pt x="50175" y="28540"/>
                      </a:lnTo>
                      <a:lnTo>
                        <a:pt x="50175" y="28499"/>
                      </a:lnTo>
                      <a:lnTo>
                        <a:pt x="50238" y="28436"/>
                      </a:lnTo>
                      <a:lnTo>
                        <a:pt x="50259" y="28331"/>
                      </a:lnTo>
                      <a:lnTo>
                        <a:pt x="50342" y="28227"/>
                      </a:lnTo>
                      <a:lnTo>
                        <a:pt x="50342" y="28143"/>
                      </a:lnTo>
                      <a:lnTo>
                        <a:pt x="50384" y="28101"/>
                      </a:lnTo>
                      <a:lnTo>
                        <a:pt x="50552" y="28080"/>
                      </a:lnTo>
                      <a:lnTo>
                        <a:pt x="50614" y="28038"/>
                      </a:lnTo>
                      <a:lnTo>
                        <a:pt x="50698" y="28038"/>
                      </a:lnTo>
                      <a:lnTo>
                        <a:pt x="50719" y="28017"/>
                      </a:lnTo>
                      <a:lnTo>
                        <a:pt x="50803" y="28017"/>
                      </a:lnTo>
                      <a:lnTo>
                        <a:pt x="50886" y="27996"/>
                      </a:lnTo>
                      <a:lnTo>
                        <a:pt x="50928" y="27913"/>
                      </a:lnTo>
                      <a:lnTo>
                        <a:pt x="51033" y="27913"/>
                      </a:lnTo>
                      <a:lnTo>
                        <a:pt x="51117" y="27829"/>
                      </a:lnTo>
                      <a:lnTo>
                        <a:pt x="51242" y="27871"/>
                      </a:lnTo>
                      <a:lnTo>
                        <a:pt x="51451" y="27871"/>
                      </a:lnTo>
                      <a:lnTo>
                        <a:pt x="51514" y="27808"/>
                      </a:lnTo>
                      <a:lnTo>
                        <a:pt x="51556" y="27808"/>
                      </a:lnTo>
                      <a:lnTo>
                        <a:pt x="51598" y="27724"/>
                      </a:lnTo>
                      <a:lnTo>
                        <a:pt x="51744" y="27703"/>
                      </a:lnTo>
                      <a:lnTo>
                        <a:pt x="51765" y="27683"/>
                      </a:lnTo>
                      <a:lnTo>
                        <a:pt x="51849" y="27703"/>
                      </a:lnTo>
                      <a:lnTo>
                        <a:pt x="51933" y="27703"/>
                      </a:lnTo>
                      <a:lnTo>
                        <a:pt x="52016" y="27745"/>
                      </a:lnTo>
                      <a:lnTo>
                        <a:pt x="52184" y="27787"/>
                      </a:lnTo>
                      <a:lnTo>
                        <a:pt x="52267" y="27829"/>
                      </a:lnTo>
                      <a:lnTo>
                        <a:pt x="52288" y="27892"/>
                      </a:lnTo>
                      <a:lnTo>
                        <a:pt x="52435" y="27892"/>
                      </a:lnTo>
                      <a:lnTo>
                        <a:pt x="52498" y="27850"/>
                      </a:lnTo>
                      <a:lnTo>
                        <a:pt x="52539" y="27892"/>
                      </a:lnTo>
                      <a:lnTo>
                        <a:pt x="52644" y="27934"/>
                      </a:lnTo>
                      <a:lnTo>
                        <a:pt x="52686" y="27913"/>
                      </a:lnTo>
                      <a:lnTo>
                        <a:pt x="52686" y="27829"/>
                      </a:lnTo>
                      <a:lnTo>
                        <a:pt x="52749" y="27808"/>
                      </a:lnTo>
                      <a:lnTo>
                        <a:pt x="52790" y="27829"/>
                      </a:lnTo>
                      <a:lnTo>
                        <a:pt x="52874" y="27829"/>
                      </a:lnTo>
                      <a:lnTo>
                        <a:pt x="52916" y="27808"/>
                      </a:lnTo>
                      <a:lnTo>
                        <a:pt x="52979" y="27892"/>
                      </a:lnTo>
                      <a:lnTo>
                        <a:pt x="53021" y="27892"/>
                      </a:lnTo>
                      <a:lnTo>
                        <a:pt x="53104" y="27913"/>
                      </a:lnTo>
                      <a:lnTo>
                        <a:pt x="53125" y="27955"/>
                      </a:lnTo>
                      <a:lnTo>
                        <a:pt x="53104" y="28017"/>
                      </a:lnTo>
                      <a:lnTo>
                        <a:pt x="53125" y="28059"/>
                      </a:lnTo>
                      <a:lnTo>
                        <a:pt x="53188" y="28059"/>
                      </a:lnTo>
                      <a:lnTo>
                        <a:pt x="53209" y="28122"/>
                      </a:lnTo>
                      <a:lnTo>
                        <a:pt x="53272" y="28059"/>
                      </a:lnTo>
                      <a:lnTo>
                        <a:pt x="53335" y="28101"/>
                      </a:lnTo>
                      <a:lnTo>
                        <a:pt x="53376" y="28143"/>
                      </a:lnTo>
                      <a:lnTo>
                        <a:pt x="53335" y="28206"/>
                      </a:lnTo>
                      <a:lnTo>
                        <a:pt x="53376" y="28247"/>
                      </a:lnTo>
                      <a:lnTo>
                        <a:pt x="53481" y="28268"/>
                      </a:lnTo>
                      <a:lnTo>
                        <a:pt x="53523" y="28268"/>
                      </a:lnTo>
                      <a:lnTo>
                        <a:pt x="53586" y="28310"/>
                      </a:lnTo>
                      <a:lnTo>
                        <a:pt x="53586" y="28352"/>
                      </a:lnTo>
                      <a:lnTo>
                        <a:pt x="53627" y="28373"/>
                      </a:lnTo>
                      <a:lnTo>
                        <a:pt x="53690" y="28457"/>
                      </a:lnTo>
                      <a:lnTo>
                        <a:pt x="53690" y="28540"/>
                      </a:lnTo>
                      <a:lnTo>
                        <a:pt x="53711" y="28624"/>
                      </a:lnTo>
                      <a:lnTo>
                        <a:pt x="53711" y="28666"/>
                      </a:lnTo>
                      <a:lnTo>
                        <a:pt x="53732" y="28687"/>
                      </a:lnTo>
                      <a:lnTo>
                        <a:pt x="53899" y="28687"/>
                      </a:lnTo>
                      <a:lnTo>
                        <a:pt x="53920" y="28750"/>
                      </a:lnTo>
                      <a:lnTo>
                        <a:pt x="53899" y="28833"/>
                      </a:lnTo>
                      <a:lnTo>
                        <a:pt x="53899" y="28875"/>
                      </a:lnTo>
                      <a:lnTo>
                        <a:pt x="54025" y="28959"/>
                      </a:lnTo>
                      <a:lnTo>
                        <a:pt x="54067" y="29064"/>
                      </a:lnTo>
                      <a:lnTo>
                        <a:pt x="54151" y="29147"/>
                      </a:lnTo>
                      <a:lnTo>
                        <a:pt x="54171" y="29210"/>
                      </a:lnTo>
                      <a:lnTo>
                        <a:pt x="54234" y="29252"/>
                      </a:lnTo>
                      <a:lnTo>
                        <a:pt x="54255" y="29356"/>
                      </a:lnTo>
                      <a:lnTo>
                        <a:pt x="54339" y="29398"/>
                      </a:lnTo>
                      <a:lnTo>
                        <a:pt x="54339" y="29461"/>
                      </a:lnTo>
                      <a:lnTo>
                        <a:pt x="54318" y="29503"/>
                      </a:lnTo>
                      <a:lnTo>
                        <a:pt x="54339" y="29524"/>
                      </a:lnTo>
                      <a:lnTo>
                        <a:pt x="54381" y="29503"/>
                      </a:lnTo>
                      <a:lnTo>
                        <a:pt x="54443" y="29587"/>
                      </a:lnTo>
                      <a:lnTo>
                        <a:pt x="54464" y="29670"/>
                      </a:lnTo>
                      <a:lnTo>
                        <a:pt x="54569" y="29817"/>
                      </a:lnTo>
                      <a:lnTo>
                        <a:pt x="54778" y="29963"/>
                      </a:lnTo>
                      <a:lnTo>
                        <a:pt x="54799" y="30047"/>
                      </a:lnTo>
                      <a:lnTo>
                        <a:pt x="54841" y="30152"/>
                      </a:lnTo>
                      <a:lnTo>
                        <a:pt x="54883" y="30193"/>
                      </a:lnTo>
                      <a:lnTo>
                        <a:pt x="54883" y="30298"/>
                      </a:lnTo>
                      <a:lnTo>
                        <a:pt x="54967" y="30319"/>
                      </a:lnTo>
                      <a:lnTo>
                        <a:pt x="55008" y="30319"/>
                      </a:lnTo>
                      <a:lnTo>
                        <a:pt x="55050" y="30424"/>
                      </a:lnTo>
                      <a:lnTo>
                        <a:pt x="55050" y="30507"/>
                      </a:lnTo>
                      <a:lnTo>
                        <a:pt x="55092" y="30612"/>
                      </a:lnTo>
                      <a:lnTo>
                        <a:pt x="55218" y="30737"/>
                      </a:lnTo>
                      <a:lnTo>
                        <a:pt x="55322" y="30758"/>
                      </a:lnTo>
                      <a:lnTo>
                        <a:pt x="55385" y="30842"/>
                      </a:lnTo>
                      <a:lnTo>
                        <a:pt x="55469" y="30842"/>
                      </a:lnTo>
                      <a:lnTo>
                        <a:pt x="55511" y="30821"/>
                      </a:lnTo>
                      <a:lnTo>
                        <a:pt x="55573" y="30842"/>
                      </a:lnTo>
                      <a:lnTo>
                        <a:pt x="55615" y="30821"/>
                      </a:lnTo>
                      <a:lnTo>
                        <a:pt x="55741" y="30842"/>
                      </a:lnTo>
                      <a:lnTo>
                        <a:pt x="55803" y="30779"/>
                      </a:lnTo>
                      <a:lnTo>
                        <a:pt x="55887" y="30779"/>
                      </a:lnTo>
                      <a:lnTo>
                        <a:pt x="55887" y="30821"/>
                      </a:lnTo>
                      <a:lnTo>
                        <a:pt x="55824" y="30863"/>
                      </a:lnTo>
                      <a:lnTo>
                        <a:pt x="55845" y="30905"/>
                      </a:lnTo>
                      <a:lnTo>
                        <a:pt x="55992" y="30905"/>
                      </a:lnTo>
                      <a:lnTo>
                        <a:pt x="56034" y="30926"/>
                      </a:lnTo>
                      <a:lnTo>
                        <a:pt x="56055" y="30968"/>
                      </a:lnTo>
                      <a:lnTo>
                        <a:pt x="56138" y="31030"/>
                      </a:lnTo>
                      <a:lnTo>
                        <a:pt x="56159" y="30968"/>
                      </a:lnTo>
                      <a:lnTo>
                        <a:pt x="56222" y="30947"/>
                      </a:lnTo>
                      <a:lnTo>
                        <a:pt x="56264" y="30968"/>
                      </a:lnTo>
                      <a:lnTo>
                        <a:pt x="56306" y="30905"/>
                      </a:lnTo>
                      <a:lnTo>
                        <a:pt x="56348" y="30905"/>
                      </a:lnTo>
                      <a:lnTo>
                        <a:pt x="56410" y="30947"/>
                      </a:lnTo>
                      <a:lnTo>
                        <a:pt x="56431" y="31009"/>
                      </a:lnTo>
                      <a:lnTo>
                        <a:pt x="56473" y="31072"/>
                      </a:lnTo>
                      <a:lnTo>
                        <a:pt x="56536" y="31072"/>
                      </a:lnTo>
                      <a:lnTo>
                        <a:pt x="56557" y="31135"/>
                      </a:lnTo>
                      <a:lnTo>
                        <a:pt x="56620" y="31177"/>
                      </a:lnTo>
                      <a:lnTo>
                        <a:pt x="56640" y="31177"/>
                      </a:lnTo>
                      <a:lnTo>
                        <a:pt x="56682" y="31240"/>
                      </a:lnTo>
                      <a:lnTo>
                        <a:pt x="56724" y="31281"/>
                      </a:lnTo>
                      <a:lnTo>
                        <a:pt x="56850" y="31344"/>
                      </a:lnTo>
                      <a:lnTo>
                        <a:pt x="56871" y="31365"/>
                      </a:lnTo>
                      <a:lnTo>
                        <a:pt x="56933" y="31365"/>
                      </a:lnTo>
                      <a:lnTo>
                        <a:pt x="56975" y="31407"/>
                      </a:lnTo>
                      <a:lnTo>
                        <a:pt x="57059" y="31449"/>
                      </a:lnTo>
                      <a:lnTo>
                        <a:pt x="57122" y="31407"/>
                      </a:lnTo>
                      <a:lnTo>
                        <a:pt x="57184" y="31407"/>
                      </a:lnTo>
                      <a:lnTo>
                        <a:pt x="57247" y="31365"/>
                      </a:lnTo>
                      <a:lnTo>
                        <a:pt x="57289" y="31365"/>
                      </a:lnTo>
                      <a:lnTo>
                        <a:pt x="57352" y="31386"/>
                      </a:lnTo>
                      <a:lnTo>
                        <a:pt x="57352" y="31470"/>
                      </a:lnTo>
                      <a:lnTo>
                        <a:pt x="57289" y="31553"/>
                      </a:lnTo>
                      <a:lnTo>
                        <a:pt x="57289" y="31637"/>
                      </a:lnTo>
                      <a:lnTo>
                        <a:pt x="57289" y="31700"/>
                      </a:lnTo>
                      <a:lnTo>
                        <a:pt x="57394" y="31700"/>
                      </a:lnTo>
                      <a:lnTo>
                        <a:pt x="57436" y="31805"/>
                      </a:lnTo>
                      <a:lnTo>
                        <a:pt x="57456" y="31909"/>
                      </a:lnTo>
                      <a:lnTo>
                        <a:pt x="57436" y="32014"/>
                      </a:lnTo>
                      <a:lnTo>
                        <a:pt x="57394" y="32056"/>
                      </a:lnTo>
                      <a:lnTo>
                        <a:pt x="57394" y="32118"/>
                      </a:lnTo>
                      <a:lnTo>
                        <a:pt x="57498" y="32265"/>
                      </a:lnTo>
                      <a:lnTo>
                        <a:pt x="57561" y="32286"/>
                      </a:lnTo>
                      <a:lnTo>
                        <a:pt x="57645" y="32390"/>
                      </a:lnTo>
                      <a:lnTo>
                        <a:pt x="57666" y="32432"/>
                      </a:lnTo>
                      <a:lnTo>
                        <a:pt x="57749" y="32411"/>
                      </a:lnTo>
                      <a:lnTo>
                        <a:pt x="57812" y="32369"/>
                      </a:lnTo>
                      <a:lnTo>
                        <a:pt x="57896" y="32369"/>
                      </a:lnTo>
                      <a:lnTo>
                        <a:pt x="57938" y="32432"/>
                      </a:lnTo>
                      <a:lnTo>
                        <a:pt x="57980" y="32516"/>
                      </a:lnTo>
                      <a:lnTo>
                        <a:pt x="58042" y="32495"/>
                      </a:lnTo>
                      <a:lnTo>
                        <a:pt x="58105" y="32432"/>
                      </a:lnTo>
                      <a:lnTo>
                        <a:pt x="58189" y="32474"/>
                      </a:lnTo>
                      <a:lnTo>
                        <a:pt x="58231" y="32432"/>
                      </a:lnTo>
                      <a:lnTo>
                        <a:pt x="58398" y="32411"/>
                      </a:lnTo>
                      <a:lnTo>
                        <a:pt x="58461" y="32328"/>
                      </a:lnTo>
                      <a:lnTo>
                        <a:pt x="58524" y="32307"/>
                      </a:lnTo>
                      <a:lnTo>
                        <a:pt x="58524" y="32244"/>
                      </a:lnTo>
                      <a:lnTo>
                        <a:pt x="58544" y="32160"/>
                      </a:lnTo>
                      <a:lnTo>
                        <a:pt x="58628" y="32097"/>
                      </a:lnTo>
                      <a:lnTo>
                        <a:pt x="58628" y="31993"/>
                      </a:lnTo>
                      <a:lnTo>
                        <a:pt x="58649" y="31909"/>
                      </a:lnTo>
                      <a:lnTo>
                        <a:pt x="58837" y="31909"/>
                      </a:lnTo>
                      <a:lnTo>
                        <a:pt x="58858" y="31805"/>
                      </a:lnTo>
                      <a:lnTo>
                        <a:pt x="58921" y="31805"/>
                      </a:lnTo>
                      <a:lnTo>
                        <a:pt x="58963" y="31784"/>
                      </a:lnTo>
                      <a:lnTo>
                        <a:pt x="59005" y="31700"/>
                      </a:lnTo>
                      <a:lnTo>
                        <a:pt x="59047" y="31658"/>
                      </a:lnTo>
                      <a:lnTo>
                        <a:pt x="59151" y="31658"/>
                      </a:lnTo>
                      <a:lnTo>
                        <a:pt x="59214" y="31595"/>
                      </a:lnTo>
                      <a:lnTo>
                        <a:pt x="59319" y="31658"/>
                      </a:lnTo>
                      <a:lnTo>
                        <a:pt x="59361" y="31700"/>
                      </a:lnTo>
                      <a:lnTo>
                        <a:pt x="59465" y="31700"/>
                      </a:lnTo>
                      <a:lnTo>
                        <a:pt x="59486" y="31763"/>
                      </a:lnTo>
                      <a:lnTo>
                        <a:pt x="59549" y="31867"/>
                      </a:lnTo>
                      <a:lnTo>
                        <a:pt x="59486" y="31909"/>
                      </a:lnTo>
                      <a:lnTo>
                        <a:pt x="59528" y="31972"/>
                      </a:lnTo>
                      <a:lnTo>
                        <a:pt x="59633" y="32077"/>
                      </a:lnTo>
                      <a:lnTo>
                        <a:pt x="59633" y="32139"/>
                      </a:lnTo>
                      <a:lnTo>
                        <a:pt x="59674" y="32202"/>
                      </a:lnTo>
                      <a:lnTo>
                        <a:pt x="59758" y="32244"/>
                      </a:lnTo>
                      <a:lnTo>
                        <a:pt x="59737" y="32390"/>
                      </a:lnTo>
                      <a:lnTo>
                        <a:pt x="59737" y="32495"/>
                      </a:lnTo>
                      <a:lnTo>
                        <a:pt x="59695" y="32537"/>
                      </a:lnTo>
                      <a:lnTo>
                        <a:pt x="59633" y="32558"/>
                      </a:lnTo>
                      <a:lnTo>
                        <a:pt x="59549" y="32662"/>
                      </a:lnTo>
                      <a:lnTo>
                        <a:pt x="59549" y="32725"/>
                      </a:lnTo>
                      <a:lnTo>
                        <a:pt x="59591" y="32809"/>
                      </a:lnTo>
                      <a:lnTo>
                        <a:pt x="59633" y="32830"/>
                      </a:lnTo>
                      <a:lnTo>
                        <a:pt x="59633" y="32934"/>
                      </a:lnTo>
                      <a:lnTo>
                        <a:pt x="59591" y="33018"/>
                      </a:lnTo>
                      <a:lnTo>
                        <a:pt x="59633" y="33060"/>
                      </a:lnTo>
                      <a:lnTo>
                        <a:pt x="59674" y="33081"/>
                      </a:lnTo>
                      <a:lnTo>
                        <a:pt x="59674" y="33144"/>
                      </a:lnTo>
                      <a:lnTo>
                        <a:pt x="59695" y="33185"/>
                      </a:lnTo>
                      <a:lnTo>
                        <a:pt x="59695" y="33248"/>
                      </a:lnTo>
                      <a:lnTo>
                        <a:pt x="59674" y="33269"/>
                      </a:lnTo>
                      <a:lnTo>
                        <a:pt x="59653" y="33290"/>
                      </a:lnTo>
                      <a:lnTo>
                        <a:pt x="59653" y="33437"/>
                      </a:lnTo>
                      <a:lnTo>
                        <a:pt x="59695" y="33562"/>
                      </a:lnTo>
                      <a:lnTo>
                        <a:pt x="59737" y="33604"/>
                      </a:lnTo>
                      <a:lnTo>
                        <a:pt x="59737" y="33667"/>
                      </a:lnTo>
                      <a:lnTo>
                        <a:pt x="59674" y="33709"/>
                      </a:lnTo>
                      <a:lnTo>
                        <a:pt x="59653" y="33792"/>
                      </a:lnTo>
                      <a:lnTo>
                        <a:pt x="59674" y="33855"/>
                      </a:lnTo>
                      <a:lnTo>
                        <a:pt x="59674" y="33897"/>
                      </a:lnTo>
                      <a:lnTo>
                        <a:pt x="59695" y="33960"/>
                      </a:lnTo>
                      <a:lnTo>
                        <a:pt x="59633" y="34001"/>
                      </a:lnTo>
                      <a:lnTo>
                        <a:pt x="59591" y="34022"/>
                      </a:lnTo>
                      <a:lnTo>
                        <a:pt x="59633" y="34085"/>
                      </a:lnTo>
                      <a:lnTo>
                        <a:pt x="59653" y="34169"/>
                      </a:lnTo>
                      <a:lnTo>
                        <a:pt x="59633" y="34211"/>
                      </a:lnTo>
                      <a:lnTo>
                        <a:pt x="59570" y="34315"/>
                      </a:lnTo>
                      <a:lnTo>
                        <a:pt x="59591" y="34378"/>
                      </a:lnTo>
                      <a:lnTo>
                        <a:pt x="59633" y="34420"/>
                      </a:lnTo>
                      <a:lnTo>
                        <a:pt x="59591" y="34483"/>
                      </a:lnTo>
                      <a:lnTo>
                        <a:pt x="59591" y="34525"/>
                      </a:lnTo>
                      <a:lnTo>
                        <a:pt x="59633" y="34587"/>
                      </a:lnTo>
                      <a:lnTo>
                        <a:pt x="59653" y="34650"/>
                      </a:lnTo>
                      <a:lnTo>
                        <a:pt x="59591" y="34713"/>
                      </a:lnTo>
                      <a:lnTo>
                        <a:pt x="59549" y="34713"/>
                      </a:lnTo>
                      <a:lnTo>
                        <a:pt x="59486" y="34692"/>
                      </a:lnTo>
                      <a:lnTo>
                        <a:pt x="59130" y="34608"/>
                      </a:lnTo>
                      <a:lnTo>
                        <a:pt x="59047" y="34587"/>
                      </a:lnTo>
                      <a:lnTo>
                        <a:pt x="58942" y="34546"/>
                      </a:lnTo>
                      <a:lnTo>
                        <a:pt x="58900" y="34546"/>
                      </a:lnTo>
                      <a:lnTo>
                        <a:pt x="58796" y="34713"/>
                      </a:lnTo>
                      <a:lnTo>
                        <a:pt x="58754" y="34797"/>
                      </a:lnTo>
                      <a:lnTo>
                        <a:pt x="58712" y="34859"/>
                      </a:lnTo>
                      <a:lnTo>
                        <a:pt x="58628" y="34859"/>
                      </a:lnTo>
                      <a:lnTo>
                        <a:pt x="58544" y="34922"/>
                      </a:lnTo>
                      <a:lnTo>
                        <a:pt x="58524" y="34964"/>
                      </a:lnTo>
                      <a:lnTo>
                        <a:pt x="58586" y="35069"/>
                      </a:lnTo>
                      <a:lnTo>
                        <a:pt x="58712" y="35278"/>
                      </a:lnTo>
                      <a:lnTo>
                        <a:pt x="58733" y="35362"/>
                      </a:lnTo>
                      <a:lnTo>
                        <a:pt x="58754" y="35445"/>
                      </a:lnTo>
                      <a:lnTo>
                        <a:pt x="58837" y="35550"/>
                      </a:lnTo>
                      <a:lnTo>
                        <a:pt x="58837" y="35654"/>
                      </a:lnTo>
                      <a:lnTo>
                        <a:pt x="58837" y="35780"/>
                      </a:lnTo>
                      <a:lnTo>
                        <a:pt x="58837" y="35885"/>
                      </a:lnTo>
                      <a:lnTo>
                        <a:pt x="58837" y="36094"/>
                      </a:lnTo>
                      <a:lnTo>
                        <a:pt x="58921" y="36157"/>
                      </a:lnTo>
                      <a:lnTo>
                        <a:pt x="58921" y="36261"/>
                      </a:lnTo>
                      <a:lnTo>
                        <a:pt x="58921" y="36366"/>
                      </a:lnTo>
                      <a:lnTo>
                        <a:pt x="58900" y="36408"/>
                      </a:lnTo>
                      <a:lnTo>
                        <a:pt x="58900" y="36491"/>
                      </a:lnTo>
                      <a:lnTo>
                        <a:pt x="58921" y="36533"/>
                      </a:lnTo>
                      <a:lnTo>
                        <a:pt x="58921" y="36638"/>
                      </a:lnTo>
                      <a:lnTo>
                        <a:pt x="58858" y="36638"/>
                      </a:lnTo>
                      <a:lnTo>
                        <a:pt x="58733" y="36617"/>
                      </a:lnTo>
                      <a:lnTo>
                        <a:pt x="58649" y="36680"/>
                      </a:lnTo>
                      <a:lnTo>
                        <a:pt x="58649" y="36722"/>
                      </a:lnTo>
                      <a:lnTo>
                        <a:pt x="58691" y="36826"/>
                      </a:lnTo>
                      <a:lnTo>
                        <a:pt x="58733" y="36847"/>
                      </a:lnTo>
                      <a:lnTo>
                        <a:pt x="58733" y="36931"/>
                      </a:lnTo>
                      <a:lnTo>
                        <a:pt x="58733" y="36952"/>
                      </a:lnTo>
                      <a:lnTo>
                        <a:pt x="58837" y="37098"/>
                      </a:lnTo>
                      <a:lnTo>
                        <a:pt x="58858" y="37098"/>
                      </a:lnTo>
                      <a:lnTo>
                        <a:pt x="58921" y="36931"/>
                      </a:lnTo>
                      <a:lnTo>
                        <a:pt x="59068" y="36910"/>
                      </a:lnTo>
                      <a:lnTo>
                        <a:pt x="59130" y="36952"/>
                      </a:lnTo>
                      <a:lnTo>
                        <a:pt x="59172" y="36784"/>
                      </a:lnTo>
                      <a:lnTo>
                        <a:pt x="59256" y="36722"/>
                      </a:lnTo>
                      <a:lnTo>
                        <a:pt x="59256" y="36512"/>
                      </a:lnTo>
                      <a:lnTo>
                        <a:pt x="59361" y="36429"/>
                      </a:lnTo>
                      <a:lnTo>
                        <a:pt x="59361" y="36324"/>
                      </a:lnTo>
                      <a:lnTo>
                        <a:pt x="59381" y="36282"/>
                      </a:lnTo>
                      <a:lnTo>
                        <a:pt x="59528" y="36366"/>
                      </a:lnTo>
                      <a:lnTo>
                        <a:pt x="59653" y="36303"/>
                      </a:lnTo>
                      <a:lnTo>
                        <a:pt x="59695" y="36366"/>
                      </a:lnTo>
                      <a:lnTo>
                        <a:pt x="59695" y="36575"/>
                      </a:lnTo>
                      <a:lnTo>
                        <a:pt x="59884" y="36617"/>
                      </a:lnTo>
                      <a:lnTo>
                        <a:pt x="60072" y="36722"/>
                      </a:lnTo>
                      <a:lnTo>
                        <a:pt x="60114" y="36680"/>
                      </a:lnTo>
                      <a:lnTo>
                        <a:pt x="60197" y="36742"/>
                      </a:lnTo>
                      <a:lnTo>
                        <a:pt x="60323" y="36617"/>
                      </a:lnTo>
                      <a:lnTo>
                        <a:pt x="60490" y="36596"/>
                      </a:lnTo>
                      <a:lnTo>
                        <a:pt x="60511" y="36512"/>
                      </a:lnTo>
                      <a:lnTo>
                        <a:pt x="60595" y="36512"/>
                      </a:lnTo>
                      <a:lnTo>
                        <a:pt x="60679" y="36366"/>
                      </a:lnTo>
                      <a:lnTo>
                        <a:pt x="60846" y="36115"/>
                      </a:lnTo>
                      <a:lnTo>
                        <a:pt x="60825" y="36073"/>
                      </a:lnTo>
                      <a:lnTo>
                        <a:pt x="60951" y="36010"/>
                      </a:lnTo>
                      <a:lnTo>
                        <a:pt x="60951" y="35926"/>
                      </a:lnTo>
                      <a:lnTo>
                        <a:pt x="60909" y="35780"/>
                      </a:lnTo>
                      <a:lnTo>
                        <a:pt x="60993" y="35822"/>
                      </a:lnTo>
                      <a:lnTo>
                        <a:pt x="60993" y="35843"/>
                      </a:lnTo>
                      <a:lnTo>
                        <a:pt x="61118" y="35654"/>
                      </a:lnTo>
                      <a:lnTo>
                        <a:pt x="61055" y="35550"/>
                      </a:lnTo>
                      <a:lnTo>
                        <a:pt x="61118" y="35529"/>
                      </a:lnTo>
                      <a:lnTo>
                        <a:pt x="61118" y="35341"/>
                      </a:lnTo>
                      <a:lnTo>
                        <a:pt x="61223" y="35299"/>
                      </a:lnTo>
                      <a:lnTo>
                        <a:pt x="61223" y="35194"/>
                      </a:lnTo>
                      <a:lnTo>
                        <a:pt x="61369" y="35090"/>
                      </a:lnTo>
                      <a:lnTo>
                        <a:pt x="61411" y="35027"/>
                      </a:lnTo>
                      <a:lnTo>
                        <a:pt x="61348" y="34985"/>
                      </a:lnTo>
                      <a:lnTo>
                        <a:pt x="61369" y="34838"/>
                      </a:lnTo>
                      <a:lnTo>
                        <a:pt x="61453" y="34818"/>
                      </a:lnTo>
                      <a:lnTo>
                        <a:pt x="61557" y="34315"/>
                      </a:lnTo>
                      <a:lnTo>
                        <a:pt x="61683" y="34169"/>
                      </a:lnTo>
                      <a:lnTo>
                        <a:pt x="61683" y="34064"/>
                      </a:lnTo>
                      <a:lnTo>
                        <a:pt x="61829" y="33960"/>
                      </a:lnTo>
                      <a:lnTo>
                        <a:pt x="61850" y="33834"/>
                      </a:lnTo>
                      <a:lnTo>
                        <a:pt x="61976" y="33667"/>
                      </a:lnTo>
                      <a:lnTo>
                        <a:pt x="61976" y="33541"/>
                      </a:lnTo>
                      <a:lnTo>
                        <a:pt x="61934" y="33520"/>
                      </a:lnTo>
                      <a:lnTo>
                        <a:pt x="61892" y="33353"/>
                      </a:lnTo>
                      <a:lnTo>
                        <a:pt x="62039" y="33227"/>
                      </a:lnTo>
                      <a:lnTo>
                        <a:pt x="61976" y="32955"/>
                      </a:lnTo>
                      <a:lnTo>
                        <a:pt x="62081" y="32830"/>
                      </a:lnTo>
                      <a:lnTo>
                        <a:pt x="62081" y="32746"/>
                      </a:lnTo>
                      <a:lnTo>
                        <a:pt x="62039" y="32746"/>
                      </a:lnTo>
                      <a:lnTo>
                        <a:pt x="62101" y="32579"/>
                      </a:lnTo>
                      <a:lnTo>
                        <a:pt x="62101" y="32411"/>
                      </a:lnTo>
                      <a:lnTo>
                        <a:pt x="62206" y="32307"/>
                      </a:lnTo>
                      <a:lnTo>
                        <a:pt x="62206" y="32118"/>
                      </a:lnTo>
                      <a:lnTo>
                        <a:pt x="62185" y="32097"/>
                      </a:lnTo>
                      <a:lnTo>
                        <a:pt x="62164" y="31909"/>
                      </a:lnTo>
                      <a:lnTo>
                        <a:pt x="62248" y="31742"/>
                      </a:lnTo>
                      <a:lnTo>
                        <a:pt x="62248" y="31574"/>
                      </a:lnTo>
                      <a:lnTo>
                        <a:pt x="62394" y="31386"/>
                      </a:lnTo>
                      <a:lnTo>
                        <a:pt x="62394" y="31240"/>
                      </a:lnTo>
                      <a:lnTo>
                        <a:pt x="62353" y="31135"/>
                      </a:lnTo>
                      <a:lnTo>
                        <a:pt x="62353" y="30947"/>
                      </a:lnTo>
                      <a:lnTo>
                        <a:pt x="62394" y="30905"/>
                      </a:lnTo>
                      <a:lnTo>
                        <a:pt x="62394" y="30758"/>
                      </a:lnTo>
                      <a:lnTo>
                        <a:pt x="62311" y="30758"/>
                      </a:lnTo>
                      <a:lnTo>
                        <a:pt x="62269" y="30486"/>
                      </a:lnTo>
                      <a:lnTo>
                        <a:pt x="62269" y="30403"/>
                      </a:lnTo>
                      <a:lnTo>
                        <a:pt x="62248" y="30319"/>
                      </a:lnTo>
                      <a:lnTo>
                        <a:pt x="62248" y="30110"/>
                      </a:lnTo>
                      <a:lnTo>
                        <a:pt x="62081" y="29921"/>
                      </a:lnTo>
                      <a:lnTo>
                        <a:pt x="62039" y="29921"/>
                      </a:lnTo>
                      <a:lnTo>
                        <a:pt x="61976" y="29817"/>
                      </a:lnTo>
                      <a:lnTo>
                        <a:pt x="62039" y="29775"/>
                      </a:lnTo>
                      <a:lnTo>
                        <a:pt x="62101" y="29608"/>
                      </a:lnTo>
                      <a:lnTo>
                        <a:pt x="62101" y="29566"/>
                      </a:lnTo>
                      <a:lnTo>
                        <a:pt x="61997" y="29649"/>
                      </a:lnTo>
                      <a:lnTo>
                        <a:pt x="61892" y="29608"/>
                      </a:lnTo>
                      <a:lnTo>
                        <a:pt x="61788" y="29231"/>
                      </a:lnTo>
                      <a:lnTo>
                        <a:pt x="61788" y="29126"/>
                      </a:lnTo>
                      <a:lnTo>
                        <a:pt x="61767" y="29043"/>
                      </a:lnTo>
                      <a:lnTo>
                        <a:pt x="61746" y="28833"/>
                      </a:lnTo>
                      <a:lnTo>
                        <a:pt x="61788" y="28750"/>
                      </a:lnTo>
                      <a:lnTo>
                        <a:pt x="61683" y="28457"/>
                      </a:lnTo>
                      <a:lnTo>
                        <a:pt x="61767" y="28394"/>
                      </a:lnTo>
                      <a:lnTo>
                        <a:pt x="61725" y="28352"/>
                      </a:lnTo>
                      <a:lnTo>
                        <a:pt x="61746" y="28310"/>
                      </a:lnTo>
                      <a:lnTo>
                        <a:pt x="61746" y="28227"/>
                      </a:lnTo>
                      <a:lnTo>
                        <a:pt x="61683" y="28185"/>
                      </a:lnTo>
                      <a:lnTo>
                        <a:pt x="61746" y="28080"/>
                      </a:lnTo>
                      <a:lnTo>
                        <a:pt x="61683" y="27975"/>
                      </a:lnTo>
                      <a:lnTo>
                        <a:pt x="61683" y="27892"/>
                      </a:lnTo>
                      <a:lnTo>
                        <a:pt x="61767" y="27829"/>
                      </a:lnTo>
                      <a:lnTo>
                        <a:pt x="61662" y="27766"/>
                      </a:lnTo>
                      <a:lnTo>
                        <a:pt x="61641" y="27620"/>
                      </a:lnTo>
                      <a:lnTo>
                        <a:pt x="61683" y="27557"/>
                      </a:lnTo>
                      <a:lnTo>
                        <a:pt x="61662" y="27452"/>
                      </a:lnTo>
                      <a:lnTo>
                        <a:pt x="61578" y="27515"/>
                      </a:lnTo>
                      <a:lnTo>
                        <a:pt x="61474" y="27494"/>
                      </a:lnTo>
                      <a:lnTo>
                        <a:pt x="61348" y="27390"/>
                      </a:lnTo>
                      <a:lnTo>
                        <a:pt x="61348" y="27264"/>
                      </a:lnTo>
                      <a:lnTo>
                        <a:pt x="61411" y="27180"/>
                      </a:lnTo>
                      <a:lnTo>
                        <a:pt x="61411" y="27076"/>
                      </a:lnTo>
                      <a:lnTo>
                        <a:pt x="61244" y="26887"/>
                      </a:lnTo>
                      <a:lnTo>
                        <a:pt x="61160" y="26887"/>
                      </a:lnTo>
                      <a:lnTo>
                        <a:pt x="61055" y="26762"/>
                      </a:lnTo>
                      <a:lnTo>
                        <a:pt x="61139" y="26720"/>
                      </a:lnTo>
                      <a:lnTo>
                        <a:pt x="61139" y="26615"/>
                      </a:lnTo>
                      <a:lnTo>
                        <a:pt x="61202" y="26511"/>
                      </a:lnTo>
                      <a:lnTo>
                        <a:pt x="61097" y="26323"/>
                      </a:lnTo>
                      <a:lnTo>
                        <a:pt x="61013" y="26323"/>
                      </a:lnTo>
                      <a:lnTo>
                        <a:pt x="60930" y="26239"/>
                      </a:lnTo>
                      <a:lnTo>
                        <a:pt x="60825" y="26218"/>
                      </a:lnTo>
                      <a:lnTo>
                        <a:pt x="60804" y="26134"/>
                      </a:lnTo>
                      <a:lnTo>
                        <a:pt x="60532" y="26051"/>
                      </a:lnTo>
                      <a:lnTo>
                        <a:pt x="60490" y="25988"/>
                      </a:lnTo>
                      <a:lnTo>
                        <a:pt x="60323" y="25946"/>
                      </a:lnTo>
                      <a:lnTo>
                        <a:pt x="60260" y="25904"/>
                      </a:lnTo>
                      <a:lnTo>
                        <a:pt x="60197" y="25779"/>
                      </a:lnTo>
                      <a:lnTo>
                        <a:pt x="60114" y="25695"/>
                      </a:lnTo>
                      <a:lnTo>
                        <a:pt x="59988" y="25695"/>
                      </a:lnTo>
                      <a:lnTo>
                        <a:pt x="59863" y="25590"/>
                      </a:lnTo>
                      <a:lnTo>
                        <a:pt x="59737" y="25695"/>
                      </a:lnTo>
                      <a:lnTo>
                        <a:pt x="59633" y="25695"/>
                      </a:lnTo>
                      <a:lnTo>
                        <a:pt x="59570" y="25779"/>
                      </a:lnTo>
                      <a:lnTo>
                        <a:pt x="59486" y="25779"/>
                      </a:lnTo>
                      <a:lnTo>
                        <a:pt x="59444" y="25716"/>
                      </a:lnTo>
                      <a:lnTo>
                        <a:pt x="59444" y="25674"/>
                      </a:lnTo>
                      <a:lnTo>
                        <a:pt x="59340" y="25611"/>
                      </a:lnTo>
                      <a:lnTo>
                        <a:pt x="59235" y="25611"/>
                      </a:lnTo>
                      <a:lnTo>
                        <a:pt x="59277" y="25799"/>
                      </a:lnTo>
                      <a:lnTo>
                        <a:pt x="59381" y="25904"/>
                      </a:lnTo>
                      <a:lnTo>
                        <a:pt x="59340" y="26009"/>
                      </a:lnTo>
                      <a:lnTo>
                        <a:pt x="59381" y="26197"/>
                      </a:lnTo>
                      <a:lnTo>
                        <a:pt x="59340" y="26343"/>
                      </a:lnTo>
                      <a:lnTo>
                        <a:pt x="59256" y="26406"/>
                      </a:lnTo>
                      <a:lnTo>
                        <a:pt x="59256" y="26239"/>
                      </a:lnTo>
                      <a:lnTo>
                        <a:pt x="59277" y="26113"/>
                      </a:lnTo>
                      <a:lnTo>
                        <a:pt x="59214" y="25946"/>
                      </a:lnTo>
                      <a:lnTo>
                        <a:pt x="59151" y="26030"/>
                      </a:lnTo>
                      <a:lnTo>
                        <a:pt x="59172" y="26134"/>
                      </a:lnTo>
                      <a:lnTo>
                        <a:pt x="59130" y="26323"/>
                      </a:lnTo>
                      <a:lnTo>
                        <a:pt x="59005" y="26406"/>
                      </a:lnTo>
                      <a:lnTo>
                        <a:pt x="58733" y="26427"/>
                      </a:lnTo>
                      <a:lnTo>
                        <a:pt x="58712" y="26364"/>
                      </a:lnTo>
                      <a:lnTo>
                        <a:pt x="58816" y="26302"/>
                      </a:lnTo>
                      <a:lnTo>
                        <a:pt x="58858" y="26302"/>
                      </a:lnTo>
                      <a:lnTo>
                        <a:pt x="58858" y="26134"/>
                      </a:lnTo>
                      <a:lnTo>
                        <a:pt x="58921" y="26051"/>
                      </a:lnTo>
                      <a:lnTo>
                        <a:pt x="58963" y="26009"/>
                      </a:lnTo>
                      <a:lnTo>
                        <a:pt x="58837" y="26009"/>
                      </a:lnTo>
                      <a:lnTo>
                        <a:pt x="58796" y="26051"/>
                      </a:lnTo>
                      <a:lnTo>
                        <a:pt x="58733" y="26009"/>
                      </a:lnTo>
                      <a:lnTo>
                        <a:pt x="58649" y="26030"/>
                      </a:lnTo>
                      <a:lnTo>
                        <a:pt x="58607" y="26134"/>
                      </a:lnTo>
                      <a:lnTo>
                        <a:pt x="58524" y="26197"/>
                      </a:lnTo>
                      <a:lnTo>
                        <a:pt x="58503" y="26197"/>
                      </a:lnTo>
                      <a:lnTo>
                        <a:pt x="58419" y="26302"/>
                      </a:lnTo>
                      <a:lnTo>
                        <a:pt x="58272" y="26155"/>
                      </a:lnTo>
                      <a:lnTo>
                        <a:pt x="58293" y="26009"/>
                      </a:lnTo>
                      <a:lnTo>
                        <a:pt x="58231" y="25820"/>
                      </a:lnTo>
                      <a:lnTo>
                        <a:pt x="58105" y="25632"/>
                      </a:lnTo>
                      <a:lnTo>
                        <a:pt x="58105" y="25339"/>
                      </a:lnTo>
                      <a:lnTo>
                        <a:pt x="57980" y="25381"/>
                      </a:lnTo>
                      <a:lnTo>
                        <a:pt x="57917" y="25381"/>
                      </a:lnTo>
                      <a:lnTo>
                        <a:pt x="57812" y="25423"/>
                      </a:lnTo>
                      <a:lnTo>
                        <a:pt x="57749" y="25465"/>
                      </a:lnTo>
                      <a:lnTo>
                        <a:pt x="57603" y="25548"/>
                      </a:lnTo>
                      <a:lnTo>
                        <a:pt x="57498" y="25548"/>
                      </a:lnTo>
                      <a:lnTo>
                        <a:pt x="57394" y="25486"/>
                      </a:lnTo>
                      <a:lnTo>
                        <a:pt x="57289" y="25527"/>
                      </a:lnTo>
                      <a:lnTo>
                        <a:pt x="57184" y="25444"/>
                      </a:lnTo>
                      <a:lnTo>
                        <a:pt x="57143" y="25339"/>
                      </a:lnTo>
                      <a:lnTo>
                        <a:pt x="57184" y="25255"/>
                      </a:lnTo>
                      <a:lnTo>
                        <a:pt x="57226" y="25109"/>
                      </a:lnTo>
                      <a:lnTo>
                        <a:pt x="57331" y="24942"/>
                      </a:lnTo>
                      <a:lnTo>
                        <a:pt x="57477" y="24774"/>
                      </a:lnTo>
                      <a:lnTo>
                        <a:pt x="57477" y="24586"/>
                      </a:lnTo>
                      <a:lnTo>
                        <a:pt x="57666" y="24439"/>
                      </a:lnTo>
                      <a:lnTo>
                        <a:pt x="57666" y="24272"/>
                      </a:lnTo>
                      <a:lnTo>
                        <a:pt x="57708" y="24251"/>
                      </a:lnTo>
                      <a:lnTo>
                        <a:pt x="57708" y="24188"/>
                      </a:lnTo>
                      <a:lnTo>
                        <a:pt x="57812" y="24021"/>
                      </a:lnTo>
                      <a:lnTo>
                        <a:pt x="57854" y="23874"/>
                      </a:lnTo>
                      <a:lnTo>
                        <a:pt x="57917" y="23749"/>
                      </a:lnTo>
                      <a:lnTo>
                        <a:pt x="57875" y="23623"/>
                      </a:lnTo>
                      <a:lnTo>
                        <a:pt x="57917" y="23540"/>
                      </a:lnTo>
                      <a:lnTo>
                        <a:pt x="57917" y="23330"/>
                      </a:lnTo>
                      <a:lnTo>
                        <a:pt x="57980" y="23038"/>
                      </a:lnTo>
                      <a:lnTo>
                        <a:pt x="58021" y="23038"/>
                      </a:lnTo>
                      <a:lnTo>
                        <a:pt x="58063" y="22828"/>
                      </a:lnTo>
                      <a:lnTo>
                        <a:pt x="58168" y="22786"/>
                      </a:lnTo>
                      <a:lnTo>
                        <a:pt x="58126" y="22661"/>
                      </a:lnTo>
                      <a:lnTo>
                        <a:pt x="58293" y="22473"/>
                      </a:lnTo>
                      <a:lnTo>
                        <a:pt x="58314" y="22305"/>
                      </a:lnTo>
                      <a:lnTo>
                        <a:pt x="58419" y="22242"/>
                      </a:lnTo>
                      <a:lnTo>
                        <a:pt x="58377" y="22033"/>
                      </a:lnTo>
                      <a:lnTo>
                        <a:pt x="58419" y="21970"/>
                      </a:lnTo>
                      <a:lnTo>
                        <a:pt x="58419" y="21845"/>
                      </a:lnTo>
                      <a:lnTo>
                        <a:pt x="58503" y="21782"/>
                      </a:lnTo>
                      <a:lnTo>
                        <a:pt x="58544" y="21782"/>
                      </a:lnTo>
                      <a:lnTo>
                        <a:pt x="58544" y="21657"/>
                      </a:lnTo>
                      <a:lnTo>
                        <a:pt x="58503" y="21573"/>
                      </a:lnTo>
                      <a:lnTo>
                        <a:pt x="58503" y="21343"/>
                      </a:lnTo>
                      <a:lnTo>
                        <a:pt x="58482" y="21217"/>
                      </a:lnTo>
                      <a:lnTo>
                        <a:pt x="58544" y="21029"/>
                      </a:lnTo>
                      <a:lnTo>
                        <a:pt x="58712" y="20841"/>
                      </a:lnTo>
                      <a:lnTo>
                        <a:pt x="58754" y="20631"/>
                      </a:lnTo>
                      <a:lnTo>
                        <a:pt x="58607" y="20401"/>
                      </a:lnTo>
                      <a:lnTo>
                        <a:pt x="58628" y="20276"/>
                      </a:lnTo>
                      <a:lnTo>
                        <a:pt x="58733" y="20171"/>
                      </a:lnTo>
                      <a:lnTo>
                        <a:pt x="58754" y="20045"/>
                      </a:lnTo>
                      <a:lnTo>
                        <a:pt x="58963" y="19878"/>
                      </a:lnTo>
                      <a:lnTo>
                        <a:pt x="59005" y="19773"/>
                      </a:lnTo>
                      <a:lnTo>
                        <a:pt x="59068" y="19773"/>
                      </a:lnTo>
                      <a:lnTo>
                        <a:pt x="59151" y="19857"/>
                      </a:lnTo>
                      <a:lnTo>
                        <a:pt x="59277" y="19836"/>
                      </a:lnTo>
                      <a:lnTo>
                        <a:pt x="59486" y="19669"/>
                      </a:lnTo>
                      <a:lnTo>
                        <a:pt x="59674" y="19669"/>
                      </a:lnTo>
                      <a:lnTo>
                        <a:pt x="59842" y="19564"/>
                      </a:lnTo>
                      <a:lnTo>
                        <a:pt x="59967" y="19564"/>
                      </a:lnTo>
                      <a:lnTo>
                        <a:pt x="60072" y="19481"/>
                      </a:lnTo>
                      <a:lnTo>
                        <a:pt x="60177" y="19481"/>
                      </a:lnTo>
                      <a:lnTo>
                        <a:pt x="60281" y="19460"/>
                      </a:lnTo>
                      <a:lnTo>
                        <a:pt x="60323" y="19376"/>
                      </a:lnTo>
                      <a:lnTo>
                        <a:pt x="60428" y="19460"/>
                      </a:lnTo>
                      <a:lnTo>
                        <a:pt x="60386" y="19585"/>
                      </a:lnTo>
                      <a:lnTo>
                        <a:pt x="60469" y="19627"/>
                      </a:lnTo>
                      <a:lnTo>
                        <a:pt x="60574" y="19732"/>
                      </a:lnTo>
                      <a:lnTo>
                        <a:pt x="60616" y="19627"/>
                      </a:lnTo>
                      <a:lnTo>
                        <a:pt x="60721" y="19543"/>
                      </a:lnTo>
                      <a:lnTo>
                        <a:pt x="60574" y="19418"/>
                      </a:lnTo>
                      <a:lnTo>
                        <a:pt x="60574" y="19355"/>
                      </a:lnTo>
                      <a:lnTo>
                        <a:pt x="60700" y="19271"/>
                      </a:lnTo>
                      <a:lnTo>
                        <a:pt x="60909" y="19313"/>
                      </a:lnTo>
                      <a:lnTo>
                        <a:pt x="61013" y="19250"/>
                      </a:lnTo>
                      <a:lnTo>
                        <a:pt x="61244" y="19250"/>
                      </a:lnTo>
                      <a:lnTo>
                        <a:pt x="61306" y="19334"/>
                      </a:lnTo>
                      <a:lnTo>
                        <a:pt x="61348" y="19334"/>
                      </a:lnTo>
                      <a:lnTo>
                        <a:pt x="61432" y="19250"/>
                      </a:lnTo>
                      <a:lnTo>
                        <a:pt x="61516" y="19250"/>
                      </a:lnTo>
                      <a:lnTo>
                        <a:pt x="61474" y="19146"/>
                      </a:lnTo>
                      <a:lnTo>
                        <a:pt x="61557" y="19104"/>
                      </a:lnTo>
                      <a:lnTo>
                        <a:pt x="61746" y="19104"/>
                      </a:lnTo>
                      <a:lnTo>
                        <a:pt x="61829" y="19208"/>
                      </a:lnTo>
                      <a:lnTo>
                        <a:pt x="62039" y="19125"/>
                      </a:lnTo>
                      <a:lnTo>
                        <a:pt x="62039" y="19041"/>
                      </a:lnTo>
                      <a:lnTo>
                        <a:pt x="61955" y="18999"/>
                      </a:lnTo>
                      <a:lnTo>
                        <a:pt x="61892" y="19041"/>
                      </a:lnTo>
                      <a:lnTo>
                        <a:pt x="61767" y="18957"/>
                      </a:lnTo>
                      <a:lnTo>
                        <a:pt x="61850" y="18832"/>
                      </a:lnTo>
                      <a:lnTo>
                        <a:pt x="61871" y="18916"/>
                      </a:lnTo>
                      <a:lnTo>
                        <a:pt x="62039" y="18853"/>
                      </a:lnTo>
                      <a:lnTo>
                        <a:pt x="61871" y="18748"/>
                      </a:lnTo>
                      <a:lnTo>
                        <a:pt x="61871" y="18685"/>
                      </a:lnTo>
                      <a:lnTo>
                        <a:pt x="61955" y="18685"/>
                      </a:lnTo>
                      <a:lnTo>
                        <a:pt x="62101" y="18497"/>
                      </a:lnTo>
                      <a:lnTo>
                        <a:pt x="62269" y="18497"/>
                      </a:lnTo>
                      <a:lnTo>
                        <a:pt x="62353" y="18581"/>
                      </a:lnTo>
                      <a:lnTo>
                        <a:pt x="62457" y="18518"/>
                      </a:lnTo>
                      <a:lnTo>
                        <a:pt x="62666" y="18581"/>
                      </a:lnTo>
                      <a:lnTo>
                        <a:pt x="62813" y="18581"/>
                      </a:lnTo>
                      <a:lnTo>
                        <a:pt x="62813" y="18623"/>
                      </a:lnTo>
                      <a:lnTo>
                        <a:pt x="62897" y="18685"/>
                      </a:lnTo>
                      <a:lnTo>
                        <a:pt x="62959" y="18644"/>
                      </a:lnTo>
                      <a:lnTo>
                        <a:pt x="62918" y="18581"/>
                      </a:lnTo>
                      <a:lnTo>
                        <a:pt x="63106" y="18581"/>
                      </a:lnTo>
                      <a:lnTo>
                        <a:pt x="63252" y="18602"/>
                      </a:lnTo>
                      <a:lnTo>
                        <a:pt x="63357" y="18602"/>
                      </a:lnTo>
                      <a:lnTo>
                        <a:pt x="63462" y="18685"/>
                      </a:lnTo>
                      <a:lnTo>
                        <a:pt x="63462" y="18727"/>
                      </a:lnTo>
                      <a:lnTo>
                        <a:pt x="63629" y="18748"/>
                      </a:lnTo>
                      <a:lnTo>
                        <a:pt x="63734" y="18664"/>
                      </a:lnTo>
                      <a:lnTo>
                        <a:pt x="63796" y="18685"/>
                      </a:lnTo>
                      <a:lnTo>
                        <a:pt x="63838" y="18769"/>
                      </a:lnTo>
                      <a:lnTo>
                        <a:pt x="63629" y="18916"/>
                      </a:lnTo>
                      <a:lnTo>
                        <a:pt x="63441" y="18916"/>
                      </a:lnTo>
                      <a:lnTo>
                        <a:pt x="63378" y="18978"/>
                      </a:lnTo>
                      <a:lnTo>
                        <a:pt x="63378" y="19083"/>
                      </a:lnTo>
                      <a:lnTo>
                        <a:pt x="63273" y="19083"/>
                      </a:lnTo>
                      <a:lnTo>
                        <a:pt x="63252" y="19125"/>
                      </a:lnTo>
                      <a:lnTo>
                        <a:pt x="63315" y="19146"/>
                      </a:lnTo>
                      <a:lnTo>
                        <a:pt x="63378" y="19146"/>
                      </a:lnTo>
                      <a:lnTo>
                        <a:pt x="63545" y="19355"/>
                      </a:lnTo>
                      <a:lnTo>
                        <a:pt x="63587" y="19313"/>
                      </a:lnTo>
                      <a:lnTo>
                        <a:pt x="63775" y="19250"/>
                      </a:lnTo>
                      <a:lnTo>
                        <a:pt x="63859" y="19146"/>
                      </a:lnTo>
                      <a:lnTo>
                        <a:pt x="63838" y="19104"/>
                      </a:lnTo>
                      <a:lnTo>
                        <a:pt x="63964" y="19041"/>
                      </a:lnTo>
                      <a:lnTo>
                        <a:pt x="63880" y="18916"/>
                      </a:lnTo>
                      <a:lnTo>
                        <a:pt x="63964" y="18916"/>
                      </a:lnTo>
                      <a:lnTo>
                        <a:pt x="64089" y="19083"/>
                      </a:lnTo>
                      <a:lnTo>
                        <a:pt x="64173" y="19104"/>
                      </a:lnTo>
                      <a:lnTo>
                        <a:pt x="64215" y="19020"/>
                      </a:lnTo>
                      <a:lnTo>
                        <a:pt x="64173" y="18978"/>
                      </a:lnTo>
                      <a:lnTo>
                        <a:pt x="64257" y="18916"/>
                      </a:lnTo>
                      <a:lnTo>
                        <a:pt x="64298" y="18832"/>
                      </a:lnTo>
                      <a:lnTo>
                        <a:pt x="64319" y="18832"/>
                      </a:lnTo>
                      <a:lnTo>
                        <a:pt x="64319" y="18727"/>
                      </a:lnTo>
                      <a:lnTo>
                        <a:pt x="64298" y="18664"/>
                      </a:lnTo>
                      <a:lnTo>
                        <a:pt x="64382" y="18623"/>
                      </a:lnTo>
                      <a:lnTo>
                        <a:pt x="64466" y="18685"/>
                      </a:lnTo>
                      <a:lnTo>
                        <a:pt x="64529" y="18623"/>
                      </a:lnTo>
                      <a:lnTo>
                        <a:pt x="64591" y="18685"/>
                      </a:lnTo>
                      <a:lnTo>
                        <a:pt x="64612" y="18769"/>
                      </a:lnTo>
                      <a:lnTo>
                        <a:pt x="64696" y="18811"/>
                      </a:lnTo>
                      <a:lnTo>
                        <a:pt x="64842" y="18664"/>
                      </a:lnTo>
                      <a:lnTo>
                        <a:pt x="64780" y="18602"/>
                      </a:lnTo>
                      <a:lnTo>
                        <a:pt x="64780" y="18581"/>
                      </a:lnTo>
                      <a:lnTo>
                        <a:pt x="64842" y="18518"/>
                      </a:lnTo>
                      <a:lnTo>
                        <a:pt x="64926" y="18560"/>
                      </a:lnTo>
                      <a:lnTo>
                        <a:pt x="65010" y="18497"/>
                      </a:lnTo>
                      <a:lnTo>
                        <a:pt x="65094" y="18497"/>
                      </a:lnTo>
                      <a:lnTo>
                        <a:pt x="65114" y="18455"/>
                      </a:lnTo>
                      <a:lnTo>
                        <a:pt x="65010" y="18351"/>
                      </a:lnTo>
                      <a:lnTo>
                        <a:pt x="65031" y="18288"/>
                      </a:lnTo>
                      <a:lnTo>
                        <a:pt x="65031" y="18246"/>
                      </a:lnTo>
                      <a:lnTo>
                        <a:pt x="64926" y="18183"/>
                      </a:lnTo>
                      <a:lnTo>
                        <a:pt x="64884" y="18141"/>
                      </a:lnTo>
                      <a:lnTo>
                        <a:pt x="64884" y="18162"/>
                      </a:lnTo>
                      <a:lnTo>
                        <a:pt x="64884" y="18204"/>
                      </a:lnTo>
                      <a:lnTo>
                        <a:pt x="64822" y="18204"/>
                      </a:lnTo>
                      <a:lnTo>
                        <a:pt x="64717" y="18162"/>
                      </a:lnTo>
                      <a:lnTo>
                        <a:pt x="64696" y="18183"/>
                      </a:lnTo>
                      <a:lnTo>
                        <a:pt x="64696" y="18246"/>
                      </a:lnTo>
                      <a:lnTo>
                        <a:pt x="64591" y="18246"/>
                      </a:lnTo>
                      <a:lnTo>
                        <a:pt x="64529" y="18288"/>
                      </a:lnTo>
                      <a:lnTo>
                        <a:pt x="64466" y="18246"/>
                      </a:lnTo>
                      <a:lnTo>
                        <a:pt x="64487" y="18141"/>
                      </a:lnTo>
                      <a:lnTo>
                        <a:pt x="64529" y="18100"/>
                      </a:lnTo>
                      <a:lnTo>
                        <a:pt x="64382" y="17890"/>
                      </a:lnTo>
                      <a:lnTo>
                        <a:pt x="64487" y="17828"/>
                      </a:lnTo>
                      <a:lnTo>
                        <a:pt x="64382" y="17660"/>
                      </a:lnTo>
                      <a:lnTo>
                        <a:pt x="64424" y="17451"/>
                      </a:lnTo>
                      <a:lnTo>
                        <a:pt x="64424" y="17325"/>
                      </a:lnTo>
                      <a:lnTo>
                        <a:pt x="64508" y="17221"/>
                      </a:lnTo>
                      <a:lnTo>
                        <a:pt x="64508" y="17032"/>
                      </a:lnTo>
                      <a:lnTo>
                        <a:pt x="64612" y="16928"/>
                      </a:lnTo>
                      <a:lnTo>
                        <a:pt x="64612" y="16802"/>
                      </a:lnTo>
                      <a:lnTo>
                        <a:pt x="64591" y="16781"/>
                      </a:lnTo>
                      <a:lnTo>
                        <a:pt x="64717" y="16719"/>
                      </a:lnTo>
                      <a:lnTo>
                        <a:pt x="64591" y="16572"/>
                      </a:lnTo>
                      <a:lnTo>
                        <a:pt x="64633" y="16175"/>
                      </a:lnTo>
                      <a:lnTo>
                        <a:pt x="64738" y="16091"/>
                      </a:lnTo>
                      <a:lnTo>
                        <a:pt x="64633" y="15944"/>
                      </a:lnTo>
                      <a:lnTo>
                        <a:pt x="64612" y="15777"/>
                      </a:lnTo>
                      <a:lnTo>
                        <a:pt x="64529" y="15735"/>
                      </a:lnTo>
                      <a:lnTo>
                        <a:pt x="64529" y="15672"/>
                      </a:lnTo>
                      <a:lnTo>
                        <a:pt x="64633" y="15589"/>
                      </a:lnTo>
                      <a:lnTo>
                        <a:pt x="64612" y="15442"/>
                      </a:lnTo>
                      <a:lnTo>
                        <a:pt x="64696" y="15379"/>
                      </a:lnTo>
                      <a:lnTo>
                        <a:pt x="64822" y="15170"/>
                      </a:lnTo>
                      <a:lnTo>
                        <a:pt x="64947" y="15212"/>
                      </a:lnTo>
                      <a:lnTo>
                        <a:pt x="65031" y="15149"/>
                      </a:lnTo>
                      <a:lnTo>
                        <a:pt x="65114" y="15170"/>
                      </a:lnTo>
                      <a:lnTo>
                        <a:pt x="65156" y="15107"/>
                      </a:lnTo>
                      <a:lnTo>
                        <a:pt x="65366" y="15107"/>
                      </a:lnTo>
                      <a:lnTo>
                        <a:pt x="65407" y="15045"/>
                      </a:lnTo>
                      <a:lnTo>
                        <a:pt x="65470" y="15024"/>
                      </a:lnTo>
                      <a:lnTo>
                        <a:pt x="65512" y="14919"/>
                      </a:lnTo>
                      <a:lnTo>
                        <a:pt x="65554" y="14919"/>
                      </a:lnTo>
                      <a:lnTo>
                        <a:pt x="65617" y="14898"/>
                      </a:lnTo>
                      <a:lnTo>
                        <a:pt x="65742" y="14898"/>
                      </a:lnTo>
                      <a:lnTo>
                        <a:pt x="65763" y="15003"/>
                      </a:lnTo>
                      <a:lnTo>
                        <a:pt x="65826" y="14961"/>
                      </a:lnTo>
                      <a:lnTo>
                        <a:pt x="65868" y="14961"/>
                      </a:lnTo>
                      <a:lnTo>
                        <a:pt x="65951" y="15107"/>
                      </a:lnTo>
                      <a:lnTo>
                        <a:pt x="65993" y="15107"/>
                      </a:lnTo>
                      <a:lnTo>
                        <a:pt x="66098" y="14961"/>
                      </a:lnTo>
                      <a:lnTo>
                        <a:pt x="66098" y="14835"/>
                      </a:lnTo>
                      <a:lnTo>
                        <a:pt x="66182" y="14815"/>
                      </a:lnTo>
                      <a:lnTo>
                        <a:pt x="66203" y="14689"/>
                      </a:lnTo>
                      <a:lnTo>
                        <a:pt x="66265" y="14689"/>
                      </a:lnTo>
                      <a:lnTo>
                        <a:pt x="66286" y="14794"/>
                      </a:lnTo>
                      <a:lnTo>
                        <a:pt x="66412" y="14856"/>
                      </a:lnTo>
                      <a:lnTo>
                        <a:pt x="66412" y="15003"/>
                      </a:lnTo>
                      <a:lnTo>
                        <a:pt x="66391" y="15045"/>
                      </a:lnTo>
                      <a:lnTo>
                        <a:pt x="66454" y="15107"/>
                      </a:lnTo>
                      <a:lnTo>
                        <a:pt x="66475" y="15212"/>
                      </a:lnTo>
                      <a:lnTo>
                        <a:pt x="66391" y="15275"/>
                      </a:lnTo>
                      <a:lnTo>
                        <a:pt x="66454" y="15317"/>
                      </a:lnTo>
                      <a:lnTo>
                        <a:pt x="66475" y="15442"/>
                      </a:lnTo>
                      <a:lnTo>
                        <a:pt x="66454" y="15442"/>
                      </a:lnTo>
                      <a:lnTo>
                        <a:pt x="66454" y="15526"/>
                      </a:lnTo>
                      <a:lnTo>
                        <a:pt x="66475" y="15568"/>
                      </a:lnTo>
                      <a:lnTo>
                        <a:pt x="66412" y="15651"/>
                      </a:lnTo>
                      <a:lnTo>
                        <a:pt x="66391" y="15693"/>
                      </a:lnTo>
                      <a:lnTo>
                        <a:pt x="66412" y="15756"/>
                      </a:lnTo>
                      <a:lnTo>
                        <a:pt x="66516" y="15651"/>
                      </a:lnTo>
                      <a:lnTo>
                        <a:pt x="66558" y="15735"/>
                      </a:lnTo>
                      <a:lnTo>
                        <a:pt x="66663" y="15756"/>
                      </a:lnTo>
                      <a:lnTo>
                        <a:pt x="66684" y="15965"/>
                      </a:lnTo>
                      <a:lnTo>
                        <a:pt x="66726" y="15903"/>
                      </a:lnTo>
                      <a:lnTo>
                        <a:pt x="66726" y="15840"/>
                      </a:lnTo>
                      <a:lnTo>
                        <a:pt x="66830" y="15735"/>
                      </a:lnTo>
                      <a:lnTo>
                        <a:pt x="66914" y="15735"/>
                      </a:lnTo>
                      <a:lnTo>
                        <a:pt x="66977" y="15777"/>
                      </a:lnTo>
                      <a:lnTo>
                        <a:pt x="66872" y="15944"/>
                      </a:lnTo>
                      <a:lnTo>
                        <a:pt x="66977" y="16049"/>
                      </a:lnTo>
                      <a:lnTo>
                        <a:pt x="66998" y="16175"/>
                      </a:lnTo>
                      <a:lnTo>
                        <a:pt x="67081" y="15986"/>
                      </a:lnTo>
                      <a:lnTo>
                        <a:pt x="67144" y="15944"/>
                      </a:lnTo>
                      <a:lnTo>
                        <a:pt x="67144" y="15861"/>
                      </a:lnTo>
                      <a:lnTo>
                        <a:pt x="67207" y="15777"/>
                      </a:lnTo>
                      <a:lnTo>
                        <a:pt x="67207" y="15484"/>
                      </a:lnTo>
                      <a:lnTo>
                        <a:pt x="67291" y="15421"/>
                      </a:lnTo>
                      <a:lnTo>
                        <a:pt x="67207" y="15338"/>
                      </a:lnTo>
                      <a:lnTo>
                        <a:pt x="67311" y="15254"/>
                      </a:lnTo>
                      <a:lnTo>
                        <a:pt x="67311" y="15149"/>
                      </a:lnTo>
                      <a:lnTo>
                        <a:pt x="67249" y="15128"/>
                      </a:lnTo>
                      <a:lnTo>
                        <a:pt x="67249" y="15066"/>
                      </a:lnTo>
                      <a:lnTo>
                        <a:pt x="67311" y="15045"/>
                      </a:lnTo>
                      <a:lnTo>
                        <a:pt x="67332" y="14856"/>
                      </a:lnTo>
                      <a:lnTo>
                        <a:pt x="67249" y="14794"/>
                      </a:lnTo>
                      <a:lnTo>
                        <a:pt x="67311" y="14605"/>
                      </a:lnTo>
                      <a:lnTo>
                        <a:pt x="67395" y="14522"/>
                      </a:lnTo>
                      <a:lnTo>
                        <a:pt x="67542" y="14501"/>
                      </a:lnTo>
                      <a:lnTo>
                        <a:pt x="67604" y="14584"/>
                      </a:lnTo>
                      <a:lnTo>
                        <a:pt x="67667" y="14647"/>
                      </a:lnTo>
                      <a:lnTo>
                        <a:pt x="67730" y="14584"/>
                      </a:lnTo>
                      <a:lnTo>
                        <a:pt x="67646" y="14501"/>
                      </a:lnTo>
                      <a:lnTo>
                        <a:pt x="67688" y="14375"/>
                      </a:lnTo>
                      <a:lnTo>
                        <a:pt x="67521" y="14291"/>
                      </a:lnTo>
                      <a:lnTo>
                        <a:pt x="67479" y="14061"/>
                      </a:lnTo>
                      <a:lnTo>
                        <a:pt x="67395" y="13999"/>
                      </a:lnTo>
                      <a:lnTo>
                        <a:pt x="67395" y="13957"/>
                      </a:lnTo>
                      <a:lnTo>
                        <a:pt x="67291" y="13873"/>
                      </a:lnTo>
                      <a:lnTo>
                        <a:pt x="67270" y="13706"/>
                      </a:lnTo>
                      <a:lnTo>
                        <a:pt x="67311" y="13664"/>
                      </a:lnTo>
                      <a:lnTo>
                        <a:pt x="67291" y="13538"/>
                      </a:lnTo>
                      <a:lnTo>
                        <a:pt x="67165" y="13434"/>
                      </a:lnTo>
                      <a:lnTo>
                        <a:pt x="67186" y="13329"/>
                      </a:lnTo>
                      <a:lnTo>
                        <a:pt x="67123" y="13266"/>
                      </a:lnTo>
                      <a:lnTo>
                        <a:pt x="67291" y="13141"/>
                      </a:lnTo>
                      <a:lnTo>
                        <a:pt x="67416" y="13141"/>
                      </a:lnTo>
                      <a:lnTo>
                        <a:pt x="67521" y="13015"/>
                      </a:lnTo>
                      <a:lnTo>
                        <a:pt x="67688" y="13015"/>
                      </a:lnTo>
                      <a:lnTo>
                        <a:pt x="67730" y="12952"/>
                      </a:lnTo>
                      <a:lnTo>
                        <a:pt x="67897" y="13078"/>
                      </a:lnTo>
                      <a:lnTo>
                        <a:pt x="68044" y="13078"/>
                      </a:lnTo>
                      <a:lnTo>
                        <a:pt x="68107" y="13120"/>
                      </a:lnTo>
                      <a:lnTo>
                        <a:pt x="68211" y="13141"/>
                      </a:lnTo>
                      <a:lnTo>
                        <a:pt x="68274" y="13120"/>
                      </a:lnTo>
                      <a:lnTo>
                        <a:pt x="68127" y="13182"/>
                      </a:lnTo>
                      <a:lnTo>
                        <a:pt x="68211" y="13245"/>
                      </a:lnTo>
                      <a:lnTo>
                        <a:pt x="68065" y="13287"/>
                      </a:lnTo>
                      <a:lnTo>
                        <a:pt x="67939" y="13266"/>
                      </a:lnTo>
                      <a:lnTo>
                        <a:pt x="67793" y="13434"/>
                      </a:lnTo>
                      <a:lnTo>
                        <a:pt x="67793" y="13496"/>
                      </a:lnTo>
                      <a:lnTo>
                        <a:pt x="67835" y="13643"/>
                      </a:lnTo>
                      <a:lnTo>
                        <a:pt x="67835" y="13768"/>
                      </a:lnTo>
                      <a:lnTo>
                        <a:pt x="67918" y="13810"/>
                      </a:lnTo>
                      <a:lnTo>
                        <a:pt x="67939" y="13894"/>
                      </a:lnTo>
                      <a:lnTo>
                        <a:pt x="68065" y="14061"/>
                      </a:lnTo>
                      <a:lnTo>
                        <a:pt x="68065" y="14103"/>
                      </a:lnTo>
                      <a:lnTo>
                        <a:pt x="68107" y="14103"/>
                      </a:lnTo>
                      <a:lnTo>
                        <a:pt x="68065" y="14166"/>
                      </a:lnTo>
                      <a:lnTo>
                        <a:pt x="68211" y="14208"/>
                      </a:lnTo>
                      <a:lnTo>
                        <a:pt x="68232" y="14333"/>
                      </a:lnTo>
                      <a:lnTo>
                        <a:pt x="68232" y="14396"/>
                      </a:lnTo>
                      <a:lnTo>
                        <a:pt x="68169" y="14438"/>
                      </a:lnTo>
                      <a:lnTo>
                        <a:pt x="68211" y="14710"/>
                      </a:lnTo>
                      <a:lnTo>
                        <a:pt x="68253" y="14731"/>
                      </a:lnTo>
                      <a:lnTo>
                        <a:pt x="68316" y="14647"/>
                      </a:lnTo>
                      <a:lnTo>
                        <a:pt x="68358" y="14647"/>
                      </a:lnTo>
                      <a:lnTo>
                        <a:pt x="68441" y="14752"/>
                      </a:lnTo>
                      <a:lnTo>
                        <a:pt x="68483" y="14835"/>
                      </a:lnTo>
                      <a:lnTo>
                        <a:pt x="68420" y="15024"/>
                      </a:lnTo>
                      <a:lnTo>
                        <a:pt x="68420" y="15233"/>
                      </a:lnTo>
                      <a:lnTo>
                        <a:pt x="68483" y="15317"/>
                      </a:lnTo>
                      <a:lnTo>
                        <a:pt x="68567" y="15254"/>
                      </a:lnTo>
                      <a:lnTo>
                        <a:pt x="68672" y="15275"/>
                      </a:lnTo>
                      <a:lnTo>
                        <a:pt x="68692" y="15338"/>
                      </a:lnTo>
                      <a:lnTo>
                        <a:pt x="68672" y="15421"/>
                      </a:lnTo>
                      <a:lnTo>
                        <a:pt x="68588" y="15421"/>
                      </a:lnTo>
                      <a:lnTo>
                        <a:pt x="68483" y="15484"/>
                      </a:lnTo>
                      <a:lnTo>
                        <a:pt x="68462" y="15484"/>
                      </a:lnTo>
                      <a:lnTo>
                        <a:pt x="68337" y="15631"/>
                      </a:lnTo>
                      <a:lnTo>
                        <a:pt x="68316" y="15735"/>
                      </a:lnTo>
                      <a:lnTo>
                        <a:pt x="68169" y="15798"/>
                      </a:lnTo>
                      <a:lnTo>
                        <a:pt x="68148" y="15861"/>
                      </a:lnTo>
                      <a:lnTo>
                        <a:pt x="68065" y="15882"/>
                      </a:lnTo>
                      <a:lnTo>
                        <a:pt x="68065" y="15986"/>
                      </a:lnTo>
                      <a:lnTo>
                        <a:pt x="68023" y="16070"/>
                      </a:lnTo>
                      <a:lnTo>
                        <a:pt x="68065" y="16195"/>
                      </a:lnTo>
                      <a:lnTo>
                        <a:pt x="68148" y="16175"/>
                      </a:lnTo>
                      <a:lnTo>
                        <a:pt x="68148" y="16321"/>
                      </a:lnTo>
                      <a:lnTo>
                        <a:pt x="68044" y="16509"/>
                      </a:lnTo>
                      <a:lnTo>
                        <a:pt x="68065" y="16593"/>
                      </a:lnTo>
                      <a:lnTo>
                        <a:pt x="68127" y="16614"/>
                      </a:lnTo>
                      <a:lnTo>
                        <a:pt x="68107" y="16844"/>
                      </a:lnTo>
                      <a:lnTo>
                        <a:pt x="68127" y="17032"/>
                      </a:lnTo>
                      <a:lnTo>
                        <a:pt x="68065" y="17116"/>
                      </a:lnTo>
                      <a:lnTo>
                        <a:pt x="67939" y="17158"/>
                      </a:lnTo>
                      <a:lnTo>
                        <a:pt x="67918" y="17263"/>
                      </a:lnTo>
                      <a:lnTo>
                        <a:pt x="67960" y="17325"/>
                      </a:lnTo>
                      <a:lnTo>
                        <a:pt x="67939" y="17535"/>
                      </a:lnTo>
                      <a:lnTo>
                        <a:pt x="67918" y="17576"/>
                      </a:lnTo>
                      <a:lnTo>
                        <a:pt x="67939" y="17660"/>
                      </a:lnTo>
                      <a:lnTo>
                        <a:pt x="68044" y="17765"/>
                      </a:lnTo>
                      <a:lnTo>
                        <a:pt x="67960" y="17765"/>
                      </a:lnTo>
                      <a:lnTo>
                        <a:pt x="67939" y="17953"/>
                      </a:lnTo>
                      <a:lnTo>
                        <a:pt x="67960" y="17995"/>
                      </a:lnTo>
                      <a:lnTo>
                        <a:pt x="67960" y="18141"/>
                      </a:lnTo>
                      <a:lnTo>
                        <a:pt x="67855" y="18246"/>
                      </a:lnTo>
                      <a:lnTo>
                        <a:pt x="67939" y="18372"/>
                      </a:lnTo>
                      <a:lnTo>
                        <a:pt x="67939" y="18602"/>
                      </a:lnTo>
                      <a:lnTo>
                        <a:pt x="68023" y="18811"/>
                      </a:lnTo>
                      <a:lnTo>
                        <a:pt x="67835" y="19146"/>
                      </a:lnTo>
                      <a:lnTo>
                        <a:pt x="67939" y="19292"/>
                      </a:lnTo>
                      <a:lnTo>
                        <a:pt x="67835" y="19250"/>
                      </a:lnTo>
                      <a:lnTo>
                        <a:pt x="67625" y="19292"/>
                      </a:lnTo>
                      <a:lnTo>
                        <a:pt x="67625" y="19501"/>
                      </a:lnTo>
                      <a:lnTo>
                        <a:pt x="67646" y="19564"/>
                      </a:lnTo>
                      <a:lnTo>
                        <a:pt x="67521" y="19711"/>
                      </a:lnTo>
                      <a:lnTo>
                        <a:pt x="67291" y="19606"/>
                      </a:lnTo>
                      <a:lnTo>
                        <a:pt x="67186" y="19711"/>
                      </a:lnTo>
                      <a:lnTo>
                        <a:pt x="67186" y="19773"/>
                      </a:lnTo>
                      <a:lnTo>
                        <a:pt x="67332" y="19773"/>
                      </a:lnTo>
                      <a:lnTo>
                        <a:pt x="67542" y="20087"/>
                      </a:lnTo>
                      <a:lnTo>
                        <a:pt x="67542" y="20380"/>
                      </a:lnTo>
                      <a:lnTo>
                        <a:pt x="67500" y="20464"/>
                      </a:lnTo>
                      <a:lnTo>
                        <a:pt x="67542" y="20548"/>
                      </a:lnTo>
                      <a:lnTo>
                        <a:pt x="67437" y="20569"/>
                      </a:lnTo>
                      <a:lnTo>
                        <a:pt x="67416" y="20778"/>
                      </a:lnTo>
                      <a:lnTo>
                        <a:pt x="67291" y="20924"/>
                      </a:lnTo>
                      <a:lnTo>
                        <a:pt x="67270" y="21175"/>
                      </a:lnTo>
                      <a:lnTo>
                        <a:pt x="67374" y="21385"/>
                      </a:lnTo>
                      <a:lnTo>
                        <a:pt x="67416" y="21761"/>
                      </a:lnTo>
                      <a:lnTo>
                        <a:pt x="67583" y="22033"/>
                      </a:lnTo>
                      <a:lnTo>
                        <a:pt x="67583" y="22242"/>
                      </a:lnTo>
                      <a:lnTo>
                        <a:pt x="67835" y="22807"/>
                      </a:lnTo>
                      <a:lnTo>
                        <a:pt x="68148" y="23414"/>
                      </a:lnTo>
                      <a:lnTo>
                        <a:pt x="68462" y="23916"/>
                      </a:lnTo>
                      <a:lnTo>
                        <a:pt x="68630" y="24063"/>
                      </a:lnTo>
                      <a:lnTo>
                        <a:pt x="68630" y="24251"/>
                      </a:lnTo>
                      <a:lnTo>
                        <a:pt x="69048" y="24732"/>
                      </a:lnTo>
                      <a:lnTo>
                        <a:pt x="69488" y="25527"/>
                      </a:lnTo>
                      <a:lnTo>
                        <a:pt x="69697" y="25632"/>
                      </a:lnTo>
                      <a:lnTo>
                        <a:pt x="69843" y="25632"/>
                      </a:lnTo>
                      <a:lnTo>
                        <a:pt x="69927" y="25590"/>
                      </a:lnTo>
                      <a:lnTo>
                        <a:pt x="69927" y="25590"/>
                      </a:lnTo>
                      <a:lnTo>
                        <a:pt x="69885" y="25695"/>
                      </a:lnTo>
                      <a:lnTo>
                        <a:pt x="69780" y="25737"/>
                      </a:lnTo>
                      <a:lnTo>
                        <a:pt x="69697" y="25737"/>
                      </a:lnTo>
                      <a:lnTo>
                        <a:pt x="69843" y="25988"/>
                      </a:lnTo>
                      <a:lnTo>
                        <a:pt x="70052" y="26469"/>
                      </a:lnTo>
                      <a:lnTo>
                        <a:pt x="70094" y="26678"/>
                      </a:lnTo>
                      <a:lnTo>
                        <a:pt x="70220" y="26867"/>
                      </a:lnTo>
                      <a:lnTo>
                        <a:pt x="70450" y="26887"/>
                      </a:lnTo>
                      <a:lnTo>
                        <a:pt x="70471" y="26971"/>
                      </a:lnTo>
                      <a:lnTo>
                        <a:pt x="70471" y="27076"/>
                      </a:lnTo>
                      <a:lnTo>
                        <a:pt x="70513" y="27159"/>
                      </a:lnTo>
                      <a:lnTo>
                        <a:pt x="70471" y="27285"/>
                      </a:lnTo>
                      <a:lnTo>
                        <a:pt x="70617" y="27034"/>
                      </a:lnTo>
                      <a:lnTo>
                        <a:pt x="70659" y="26762"/>
                      </a:lnTo>
                      <a:lnTo>
                        <a:pt x="70680" y="26741"/>
                      </a:lnTo>
                      <a:lnTo>
                        <a:pt x="70680" y="26636"/>
                      </a:lnTo>
                      <a:lnTo>
                        <a:pt x="70827" y="26511"/>
                      </a:lnTo>
                      <a:lnTo>
                        <a:pt x="70848" y="26406"/>
                      </a:lnTo>
                      <a:lnTo>
                        <a:pt x="70827" y="26343"/>
                      </a:lnTo>
                      <a:lnTo>
                        <a:pt x="70868" y="26239"/>
                      </a:lnTo>
                      <a:lnTo>
                        <a:pt x="70931" y="25988"/>
                      </a:lnTo>
                      <a:lnTo>
                        <a:pt x="70868" y="25883"/>
                      </a:lnTo>
                      <a:lnTo>
                        <a:pt x="70889" y="25695"/>
                      </a:lnTo>
                      <a:lnTo>
                        <a:pt x="70994" y="25611"/>
                      </a:lnTo>
                      <a:lnTo>
                        <a:pt x="70889" y="25507"/>
                      </a:lnTo>
                      <a:lnTo>
                        <a:pt x="70848" y="25527"/>
                      </a:lnTo>
                      <a:lnTo>
                        <a:pt x="70764" y="25507"/>
                      </a:lnTo>
                      <a:lnTo>
                        <a:pt x="70827" y="25423"/>
                      </a:lnTo>
                      <a:lnTo>
                        <a:pt x="70743" y="25276"/>
                      </a:lnTo>
                      <a:lnTo>
                        <a:pt x="70785" y="25297"/>
                      </a:lnTo>
                      <a:lnTo>
                        <a:pt x="70848" y="25255"/>
                      </a:lnTo>
                      <a:lnTo>
                        <a:pt x="70743" y="25151"/>
                      </a:lnTo>
                      <a:lnTo>
                        <a:pt x="70764" y="25067"/>
                      </a:lnTo>
                      <a:lnTo>
                        <a:pt x="70785" y="24942"/>
                      </a:lnTo>
                      <a:lnTo>
                        <a:pt x="70659" y="24942"/>
                      </a:lnTo>
                      <a:lnTo>
                        <a:pt x="70576" y="24879"/>
                      </a:lnTo>
                      <a:lnTo>
                        <a:pt x="70638" y="24774"/>
                      </a:lnTo>
                      <a:lnTo>
                        <a:pt x="70743" y="24879"/>
                      </a:lnTo>
                      <a:lnTo>
                        <a:pt x="70889" y="24732"/>
                      </a:lnTo>
                      <a:lnTo>
                        <a:pt x="70973" y="24753"/>
                      </a:lnTo>
                      <a:lnTo>
                        <a:pt x="71078" y="24649"/>
                      </a:lnTo>
                      <a:lnTo>
                        <a:pt x="71182" y="24565"/>
                      </a:lnTo>
                      <a:lnTo>
                        <a:pt x="71203" y="24586"/>
                      </a:lnTo>
                      <a:lnTo>
                        <a:pt x="71350" y="24628"/>
                      </a:lnTo>
                      <a:lnTo>
                        <a:pt x="71266" y="24523"/>
                      </a:lnTo>
                      <a:lnTo>
                        <a:pt x="71099" y="24439"/>
                      </a:lnTo>
                      <a:lnTo>
                        <a:pt x="71099" y="24314"/>
                      </a:lnTo>
                      <a:lnTo>
                        <a:pt x="70952" y="24230"/>
                      </a:lnTo>
                      <a:lnTo>
                        <a:pt x="70848" y="23895"/>
                      </a:lnTo>
                      <a:lnTo>
                        <a:pt x="70931" y="23602"/>
                      </a:lnTo>
                      <a:lnTo>
                        <a:pt x="70827" y="23498"/>
                      </a:lnTo>
                      <a:lnTo>
                        <a:pt x="70889" y="23414"/>
                      </a:lnTo>
                      <a:lnTo>
                        <a:pt x="70931" y="23268"/>
                      </a:lnTo>
                      <a:lnTo>
                        <a:pt x="71036" y="23058"/>
                      </a:lnTo>
                      <a:lnTo>
                        <a:pt x="71078" y="23372"/>
                      </a:lnTo>
                      <a:lnTo>
                        <a:pt x="71161" y="23393"/>
                      </a:lnTo>
                      <a:lnTo>
                        <a:pt x="71350" y="23289"/>
                      </a:lnTo>
                      <a:lnTo>
                        <a:pt x="71371" y="23330"/>
                      </a:lnTo>
                      <a:lnTo>
                        <a:pt x="71705" y="23205"/>
                      </a:lnTo>
                      <a:lnTo>
                        <a:pt x="71705" y="23058"/>
                      </a:lnTo>
                      <a:lnTo>
                        <a:pt x="71789" y="22975"/>
                      </a:lnTo>
                      <a:lnTo>
                        <a:pt x="71664" y="22891"/>
                      </a:lnTo>
                      <a:lnTo>
                        <a:pt x="71454" y="22598"/>
                      </a:lnTo>
                      <a:lnTo>
                        <a:pt x="71371" y="22598"/>
                      </a:lnTo>
                      <a:lnTo>
                        <a:pt x="71078" y="22159"/>
                      </a:lnTo>
                      <a:lnTo>
                        <a:pt x="71078" y="22054"/>
                      </a:lnTo>
                      <a:lnTo>
                        <a:pt x="70994" y="21970"/>
                      </a:lnTo>
                      <a:lnTo>
                        <a:pt x="70973" y="21594"/>
                      </a:lnTo>
                      <a:lnTo>
                        <a:pt x="70994" y="21531"/>
                      </a:lnTo>
                      <a:lnTo>
                        <a:pt x="70952" y="21343"/>
                      </a:lnTo>
                      <a:lnTo>
                        <a:pt x="71036" y="21217"/>
                      </a:lnTo>
                      <a:lnTo>
                        <a:pt x="71036" y="21092"/>
                      </a:lnTo>
                      <a:lnTo>
                        <a:pt x="70889" y="21113"/>
                      </a:lnTo>
                      <a:lnTo>
                        <a:pt x="70868" y="21029"/>
                      </a:lnTo>
                      <a:lnTo>
                        <a:pt x="70973" y="20882"/>
                      </a:lnTo>
                      <a:lnTo>
                        <a:pt x="71078" y="20841"/>
                      </a:lnTo>
                      <a:lnTo>
                        <a:pt x="71078" y="20778"/>
                      </a:lnTo>
                      <a:lnTo>
                        <a:pt x="71078" y="20757"/>
                      </a:lnTo>
                      <a:lnTo>
                        <a:pt x="71161" y="20673"/>
                      </a:lnTo>
                      <a:lnTo>
                        <a:pt x="71182" y="20778"/>
                      </a:lnTo>
                      <a:lnTo>
                        <a:pt x="71182" y="20903"/>
                      </a:lnTo>
                      <a:lnTo>
                        <a:pt x="71140" y="21029"/>
                      </a:lnTo>
                      <a:lnTo>
                        <a:pt x="71140" y="21196"/>
                      </a:lnTo>
                      <a:lnTo>
                        <a:pt x="71308" y="21238"/>
                      </a:lnTo>
                      <a:lnTo>
                        <a:pt x="71475" y="21343"/>
                      </a:lnTo>
                      <a:lnTo>
                        <a:pt x="71559" y="21322"/>
                      </a:lnTo>
                      <a:lnTo>
                        <a:pt x="71559" y="21154"/>
                      </a:lnTo>
                      <a:lnTo>
                        <a:pt x="71601" y="21092"/>
                      </a:lnTo>
                      <a:lnTo>
                        <a:pt x="71496" y="20903"/>
                      </a:lnTo>
                      <a:lnTo>
                        <a:pt x="71245" y="20673"/>
                      </a:lnTo>
                      <a:lnTo>
                        <a:pt x="71245" y="20401"/>
                      </a:lnTo>
                      <a:lnTo>
                        <a:pt x="71099" y="20359"/>
                      </a:lnTo>
                      <a:lnTo>
                        <a:pt x="71078" y="20317"/>
                      </a:lnTo>
                      <a:lnTo>
                        <a:pt x="71057" y="20380"/>
                      </a:lnTo>
                      <a:lnTo>
                        <a:pt x="70973" y="20464"/>
                      </a:lnTo>
                      <a:lnTo>
                        <a:pt x="70973" y="20506"/>
                      </a:lnTo>
                      <a:lnTo>
                        <a:pt x="70931" y="20569"/>
                      </a:lnTo>
                      <a:lnTo>
                        <a:pt x="70785" y="20485"/>
                      </a:lnTo>
                      <a:lnTo>
                        <a:pt x="70785" y="20276"/>
                      </a:lnTo>
                      <a:lnTo>
                        <a:pt x="70722" y="20150"/>
                      </a:lnTo>
                      <a:lnTo>
                        <a:pt x="70617" y="19941"/>
                      </a:lnTo>
                      <a:lnTo>
                        <a:pt x="70680" y="19836"/>
                      </a:lnTo>
                      <a:lnTo>
                        <a:pt x="70743" y="19794"/>
                      </a:lnTo>
                      <a:lnTo>
                        <a:pt x="70722" y="19690"/>
                      </a:lnTo>
                      <a:lnTo>
                        <a:pt x="70785" y="19585"/>
                      </a:lnTo>
                      <a:lnTo>
                        <a:pt x="70722" y="19522"/>
                      </a:lnTo>
                      <a:lnTo>
                        <a:pt x="70743" y="19439"/>
                      </a:lnTo>
                      <a:lnTo>
                        <a:pt x="70743" y="19334"/>
                      </a:lnTo>
                      <a:lnTo>
                        <a:pt x="70659" y="19271"/>
                      </a:lnTo>
                      <a:lnTo>
                        <a:pt x="70555" y="19313"/>
                      </a:lnTo>
                      <a:lnTo>
                        <a:pt x="70366" y="19146"/>
                      </a:lnTo>
                      <a:lnTo>
                        <a:pt x="70241" y="19146"/>
                      </a:lnTo>
                      <a:lnTo>
                        <a:pt x="70157" y="19229"/>
                      </a:lnTo>
                      <a:lnTo>
                        <a:pt x="70157" y="19313"/>
                      </a:lnTo>
                      <a:lnTo>
                        <a:pt x="70304" y="19460"/>
                      </a:lnTo>
                      <a:lnTo>
                        <a:pt x="70262" y="19564"/>
                      </a:lnTo>
                      <a:lnTo>
                        <a:pt x="70220" y="19627"/>
                      </a:lnTo>
                      <a:lnTo>
                        <a:pt x="70094" y="19564"/>
                      </a:lnTo>
                      <a:lnTo>
                        <a:pt x="69927" y="19355"/>
                      </a:lnTo>
                      <a:lnTo>
                        <a:pt x="69822" y="19250"/>
                      </a:lnTo>
                      <a:lnTo>
                        <a:pt x="69739" y="19208"/>
                      </a:lnTo>
                      <a:lnTo>
                        <a:pt x="69801" y="19146"/>
                      </a:lnTo>
                      <a:lnTo>
                        <a:pt x="69697" y="18936"/>
                      </a:lnTo>
                      <a:lnTo>
                        <a:pt x="69697" y="18811"/>
                      </a:lnTo>
                      <a:lnTo>
                        <a:pt x="69697" y="18727"/>
                      </a:lnTo>
                      <a:lnTo>
                        <a:pt x="69634" y="18623"/>
                      </a:lnTo>
                      <a:lnTo>
                        <a:pt x="69697" y="18539"/>
                      </a:lnTo>
                      <a:lnTo>
                        <a:pt x="69634" y="18372"/>
                      </a:lnTo>
                      <a:lnTo>
                        <a:pt x="69718" y="18267"/>
                      </a:lnTo>
                      <a:lnTo>
                        <a:pt x="69718" y="18162"/>
                      </a:lnTo>
                      <a:lnTo>
                        <a:pt x="69739" y="18037"/>
                      </a:lnTo>
                      <a:lnTo>
                        <a:pt x="69739" y="17890"/>
                      </a:lnTo>
                      <a:lnTo>
                        <a:pt x="69697" y="17932"/>
                      </a:lnTo>
                      <a:lnTo>
                        <a:pt x="69592" y="17786"/>
                      </a:lnTo>
                      <a:lnTo>
                        <a:pt x="69613" y="17744"/>
                      </a:lnTo>
                      <a:lnTo>
                        <a:pt x="69697" y="17723"/>
                      </a:lnTo>
                      <a:lnTo>
                        <a:pt x="69801" y="17786"/>
                      </a:lnTo>
                      <a:lnTo>
                        <a:pt x="69801" y="17744"/>
                      </a:lnTo>
                      <a:lnTo>
                        <a:pt x="69718" y="17660"/>
                      </a:lnTo>
                      <a:lnTo>
                        <a:pt x="69634" y="17576"/>
                      </a:lnTo>
                      <a:lnTo>
                        <a:pt x="69676" y="17514"/>
                      </a:lnTo>
                      <a:lnTo>
                        <a:pt x="69718" y="17514"/>
                      </a:lnTo>
                      <a:lnTo>
                        <a:pt x="69697" y="17430"/>
                      </a:lnTo>
                      <a:lnTo>
                        <a:pt x="69613" y="17346"/>
                      </a:lnTo>
                      <a:lnTo>
                        <a:pt x="69488" y="17325"/>
                      </a:lnTo>
                      <a:lnTo>
                        <a:pt x="69467" y="17242"/>
                      </a:lnTo>
                      <a:lnTo>
                        <a:pt x="69508" y="17221"/>
                      </a:lnTo>
                      <a:lnTo>
                        <a:pt x="69488" y="17074"/>
                      </a:lnTo>
                      <a:lnTo>
                        <a:pt x="69383" y="16970"/>
                      </a:lnTo>
                      <a:lnTo>
                        <a:pt x="69404" y="16886"/>
                      </a:lnTo>
                      <a:lnTo>
                        <a:pt x="69425" y="16781"/>
                      </a:lnTo>
                      <a:lnTo>
                        <a:pt x="69488" y="16719"/>
                      </a:lnTo>
                      <a:lnTo>
                        <a:pt x="69404" y="16614"/>
                      </a:lnTo>
                      <a:lnTo>
                        <a:pt x="69425" y="16530"/>
                      </a:lnTo>
                      <a:lnTo>
                        <a:pt x="69508" y="16530"/>
                      </a:lnTo>
                      <a:lnTo>
                        <a:pt x="69613" y="16593"/>
                      </a:lnTo>
                      <a:lnTo>
                        <a:pt x="69697" y="16572"/>
                      </a:lnTo>
                      <a:lnTo>
                        <a:pt x="69739" y="16405"/>
                      </a:lnTo>
                      <a:lnTo>
                        <a:pt x="69822" y="16405"/>
                      </a:lnTo>
                      <a:lnTo>
                        <a:pt x="69885" y="16488"/>
                      </a:lnTo>
                      <a:lnTo>
                        <a:pt x="69927" y="16488"/>
                      </a:lnTo>
                      <a:lnTo>
                        <a:pt x="70011" y="16614"/>
                      </a:lnTo>
                      <a:lnTo>
                        <a:pt x="70136" y="16363"/>
                      </a:lnTo>
                      <a:lnTo>
                        <a:pt x="70011" y="16300"/>
                      </a:lnTo>
                      <a:lnTo>
                        <a:pt x="70032" y="16195"/>
                      </a:lnTo>
                      <a:lnTo>
                        <a:pt x="70115" y="16154"/>
                      </a:lnTo>
                      <a:lnTo>
                        <a:pt x="70241" y="15903"/>
                      </a:lnTo>
                      <a:lnTo>
                        <a:pt x="70241" y="15777"/>
                      </a:lnTo>
                      <a:lnTo>
                        <a:pt x="70324" y="15882"/>
                      </a:lnTo>
                      <a:lnTo>
                        <a:pt x="70429" y="15944"/>
                      </a:lnTo>
                      <a:lnTo>
                        <a:pt x="70429" y="16070"/>
                      </a:lnTo>
                      <a:lnTo>
                        <a:pt x="70555" y="16426"/>
                      </a:lnTo>
                      <a:lnTo>
                        <a:pt x="70638" y="16509"/>
                      </a:lnTo>
                      <a:lnTo>
                        <a:pt x="70680" y="16468"/>
                      </a:lnTo>
                      <a:lnTo>
                        <a:pt x="70722" y="16154"/>
                      </a:lnTo>
                      <a:lnTo>
                        <a:pt x="70743" y="16049"/>
                      </a:lnTo>
                      <a:lnTo>
                        <a:pt x="70722" y="15903"/>
                      </a:lnTo>
                      <a:lnTo>
                        <a:pt x="70785" y="15798"/>
                      </a:lnTo>
                      <a:lnTo>
                        <a:pt x="70722" y="15651"/>
                      </a:lnTo>
                      <a:lnTo>
                        <a:pt x="70827" y="15693"/>
                      </a:lnTo>
                      <a:lnTo>
                        <a:pt x="70889" y="15631"/>
                      </a:lnTo>
                      <a:lnTo>
                        <a:pt x="70952" y="15421"/>
                      </a:lnTo>
                      <a:lnTo>
                        <a:pt x="71057" y="15421"/>
                      </a:lnTo>
                      <a:lnTo>
                        <a:pt x="71182" y="15254"/>
                      </a:lnTo>
                      <a:lnTo>
                        <a:pt x="71308" y="15233"/>
                      </a:lnTo>
                      <a:lnTo>
                        <a:pt x="71371" y="15275"/>
                      </a:lnTo>
                      <a:lnTo>
                        <a:pt x="71559" y="15149"/>
                      </a:lnTo>
                      <a:lnTo>
                        <a:pt x="71705" y="15170"/>
                      </a:lnTo>
                      <a:lnTo>
                        <a:pt x="72019" y="15359"/>
                      </a:lnTo>
                      <a:lnTo>
                        <a:pt x="72040" y="15463"/>
                      </a:lnTo>
                      <a:lnTo>
                        <a:pt x="72124" y="15484"/>
                      </a:lnTo>
                      <a:lnTo>
                        <a:pt x="72229" y="15463"/>
                      </a:lnTo>
                      <a:lnTo>
                        <a:pt x="72291" y="15484"/>
                      </a:lnTo>
                      <a:lnTo>
                        <a:pt x="72229" y="15547"/>
                      </a:lnTo>
                      <a:lnTo>
                        <a:pt x="72396" y="15714"/>
                      </a:lnTo>
                      <a:lnTo>
                        <a:pt x="72438" y="15672"/>
                      </a:lnTo>
                      <a:lnTo>
                        <a:pt x="72542" y="15777"/>
                      </a:lnTo>
                      <a:lnTo>
                        <a:pt x="72668" y="15756"/>
                      </a:lnTo>
                      <a:lnTo>
                        <a:pt x="72752" y="15777"/>
                      </a:lnTo>
                      <a:lnTo>
                        <a:pt x="72752" y="15672"/>
                      </a:lnTo>
                      <a:lnTo>
                        <a:pt x="72647" y="15526"/>
                      </a:lnTo>
                      <a:lnTo>
                        <a:pt x="72710" y="15442"/>
                      </a:lnTo>
                      <a:lnTo>
                        <a:pt x="72668" y="15359"/>
                      </a:lnTo>
                      <a:lnTo>
                        <a:pt x="72605" y="15338"/>
                      </a:lnTo>
                      <a:lnTo>
                        <a:pt x="72605" y="15233"/>
                      </a:lnTo>
                      <a:lnTo>
                        <a:pt x="72668" y="15128"/>
                      </a:lnTo>
                      <a:lnTo>
                        <a:pt x="72731" y="14856"/>
                      </a:lnTo>
                      <a:lnTo>
                        <a:pt x="72814" y="14647"/>
                      </a:lnTo>
                      <a:lnTo>
                        <a:pt x="72773" y="14543"/>
                      </a:lnTo>
                      <a:lnTo>
                        <a:pt x="72919" y="14375"/>
                      </a:lnTo>
                      <a:lnTo>
                        <a:pt x="72856" y="14291"/>
                      </a:lnTo>
                      <a:lnTo>
                        <a:pt x="72940" y="14229"/>
                      </a:lnTo>
                      <a:lnTo>
                        <a:pt x="72856" y="14061"/>
                      </a:lnTo>
                      <a:lnTo>
                        <a:pt x="72773" y="13999"/>
                      </a:lnTo>
                      <a:lnTo>
                        <a:pt x="72773" y="13957"/>
                      </a:lnTo>
                      <a:lnTo>
                        <a:pt x="72940" y="13957"/>
                      </a:lnTo>
                      <a:lnTo>
                        <a:pt x="72982" y="13810"/>
                      </a:lnTo>
                      <a:lnTo>
                        <a:pt x="72814" y="13747"/>
                      </a:lnTo>
                      <a:lnTo>
                        <a:pt x="72752" y="13643"/>
                      </a:lnTo>
                      <a:lnTo>
                        <a:pt x="72835" y="13601"/>
                      </a:lnTo>
                      <a:lnTo>
                        <a:pt x="72877" y="13664"/>
                      </a:lnTo>
                      <a:lnTo>
                        <a:pt x="72961" y="13643"/>
                      </a:lnTo>
                      <a:lnTo>
                        <a:pt x="72982" y="13559"/>
                      </a:lnTo>
                      <a:lnTo>
                        <a:pt x="72940" y="13475"/>
                      </a:lnTo>
                      <a:lnTo>
                        <a:pt x="73065" y="13371"/>
                      </a:lnTo>
                      <a:lnTo>
                        <a:pt x="73065" y="13287"/>
                      </a:lnTo>
                      <a:lnTo>
                        <a:pt x="72982" y="13224"/>
                      </a:lnTo>
                      <a:lnTo>
                        <a:pt x="73065" y="13162"/>
                      </a:lnTo>
                      <a:lnTo>
                        <a:pt x="73149" y="13182"/>
                      </a:lnTo>
                      <a:lnTo>
                        <a:pt x="73191" y="13078"/>
                      </a:lnTo>
                      <a:lnTo>
                        <a:pt x="73233" y="13036"/>
                      </a:lnTo>
                      <a:lnTo>
                        <a:pt x="73170" y="12973"/>
                      </a:lnTo>
                      <a:lnTo>
                        <a:pt x="73275" y="12952"/>
                      </a:lnTo>
                      <a:lnTo>
                        <a:pt x="73400" y="12827"/>
                      </a:lnTo>
                      <a:lnTo>
                        <a:pt x="73358" y="12743"/>
                      </a:lnTo>
                      <a:lnTo>
                        <a:pt x="73379" y="12638"/>
                      </a:lnTo>
                      <a:lnTo>
                        <a:pt x="73421" y="12722"/>
                      </a:lnTo>
                      <a:lnTo>
                        <a:pt x="73526" y="12618"/>
                      </a:lnTo>
                      <a:lnTo>
                        <a:pt x="73463" y="12450"/>
                      </a:lnTo>
                      <a:lnTo>
                        <a:pt x="73463" y="12304"/>
                      </a:lnTo>
                      <a:lnTo>
                        <a:pt x="73568" y="12304"/>
                      </a:lnTo>
                      <a:lnTo>
                        <a:pt x="73589" y="12325"/>
                      </a:lnTo>
                      <a:lnTo>
                        <a:pt x="73651" y="12283"/>
                      </a:lnTo>
                      <a:lnTo>
                        <a:pt x="73819" y="12074"/>
                      </a:lnTo>
                      <a:lnTo>
                        <a:pt x="73756" y="12032"/>
                      </a:lnTo>
                      <a:lnTo>
                        <a:pt x="73756" y="11927"/>
                      </a:lnTo>
                      <a:lnTo>
                        <a:pt x="73861" y="11927"/>
                      </a:lnTo>
                      <a:lnTo>
                        <a:pt x="74070" y="11760"/>
                      </a:lnTo>
                      <a:lnTo>
                        <a:pt x="73986" y="11697"/>
                      </a:lnTo>
                      <a:lnTo>
                        <a:pt x="74028" y="11655"/>
                      </a:lnTo>
                      <a:lnTo>
                        <a:pt x="74174" y="11655"/>
                      </a:lnTo>
                      <a:lnTo>
                        <a:pt x="74342" y="11550"/>
                      </a:lnTo>
                      <a:lnTo>
                        <a:pt x="74300" y="11467"/>
                      </a:lnTo>
                      <a:lnTo>
                        <a:pt x="74321" y="11404"/>
                      </a:lnTo>
                      <a:lnTo>
                        <a:pt x="74405" y="11467"/>
                      </a:lnTo>
                      <a:lnTo>
                        <a:pt x="74426" y="11571"/>
                      </a:lnTo>
                      <a:lnTo>
                        <a:pt x="74530" y="11592"/>
                      </a:lnTo>
                      <a:lnTo>
                        <a:pt x="74614" y="11550"/>
                      </a:lnTo>
                      <a:lnTo>
                        <a:pt x="74739" y="11613"/>
                      </a:lnTo>
                      <a:lnTo>
                        <a:pt x="75158" y="11613"/>
                      </a:lnTo>
                      <a:lnTo>
                        <a:pt x="75242" y="11676"/>
                      </a:lnTo>
                      <a:lnTo>
                        <a:pt x="75283" y="11655"/>
                      </a:lnTo>
                      <a:lnTo>
                        <a:pt x="75242" y="11488"/>
                      </a:lnTo>
                      <a:lnTo>
                        <a:pt x="75137" y="11404"/>
                      </a:lnTo>
                      <a:lnTo>
                        <a:pt x="75137" y="11362"/>
                      </a:lnTo>
                      <a:lnTo>
                        <a:pt x="75221" y="11341"/>
                      </a:lnTo>
                      <a:lnTo>
                        <a:pt x="75221" y="10986"/>
                      </a:lnTo>
                      <a:lnTo>
                        <a:pt x="75053" y="10755"/>
                      </a:lnTo>
                      <a:lnTo>
                        <a:pt x="74928" y="10734"/>
                      </a:lnTo>
                      <a:lnTo>
                        <a:pt x="74760" y="10525"/>
                      </a:lnTo>
                      <a:lnTo>
                        <a:pt x="74844" y="10442"/>
                      </a:lnTo>
                      <a:lnTo>
                        <a:pt x="74677" y="10316"/>
                      </a:lnTo>
                      <a:lnTo>
                        <a:pt x="74426" y="10253"/>
                      </a:lnTo>
                      <a:lnTo>
                        <a:pt x="74153" y="10086"/>
                      </a:lnTo>
                      <a:lnTo>
                        <a:pt x="74049" y="9918"/>
                      </a:lnTo>
                      <a:lnTo>
                        <a:pt x="74028" y="10023"/>
                      </a:lnTo>
                      <a:lnTo>
                        <a:pt x="73944" y="10002"/>
                      </a:lnTo>
                      <a:lnTo>
                        <a:pt x="73902" y="10023"/>
                      </a:lnTo>
                      <a:lnTo>
                        <a:pt x="73881" y="10149"/>
                      </a:lnTo>
                      <a:lnTo>
                        <a:pt x="73735" y="10190"/>
                      </a:lnTo>
                      <a:lnTo>
                        <a:pt x="73693" y="10107"/>
                      </a:lnTo>
                      <a:lnTo>
                        <a:pt x="73693" y="9981"/>
                      </a:lnTo>
                      <a:lnTo>
                        <a:pt x="73819" y="9897"/>
                      </a:lnTo>
                      <a:lnTo>
                        <a:pt x="73735" y="9793"/>
                      </a:lnTo>
                      <a:lnTo>
                        <a:pt x="73777" y="9730"/>
                      </a:lnTo>
                      <a:lnTo>
                        <a:pt x="73840" y="9730"/>
                      </a:lnTo>
                      <a:lnTo>
                        <a:pt x="73923" y="9814"/>
                      </a:lnTo>
                      <a:lnTo>
                        <a:pt x="73693" y="9458"/>
                      </a:lnTo>
                      <a:lnTo>
                        <a:pt x="73526" y="9312"/>
                      </a:lnTo>
                      <a:lnTo>
                        <a:pt x="73526" y="9479"/>
                      </a:lnTo>
                      <a:lnTo>
                        <a:pt x="73526" y="9521"/>
                      </a:lnTo>
                      <a:lnTo>
                        <a:pt x="73463" y="9521"/>
                      </a:lnTo>
                      <a:lnTo>
                        <a:pt x="73254" y="9312"/>
                      </a:lnTo>
                      <a:lnTo>
                        <a:pt x="73254" y="9207"/>
                      </a:lnTo>
                      <a:lnTo>
                        <a:pt x="73358" y="9249"/>
                      </a:lnTo>
                      <a:lnTo>
                        <a:pt x="73296" y="9144"/>
                      </a:lnTo>
                      <a:lnTo>
                        <a:pt x="73003" y="8893"/>
                      </a:lnTo>
                      <a:lnTo>
                        <a:pt x="72961" y="8893"/>
                      </a:lnTo>
                      <a:lnTo>
                        <a:pt x="72982" y="8977"/>
                      </a:lnTo>
                      <a:lnTo>
                        <a:pt x="72940" y="9081"/>
                      </a:lnTo>
                      <a:lnTo>
                        <a:pt x="72773" y="9102"/>
                      </a:lnTo>
                      <a:lnTo>
                        <a:pt x="72647" y="8977"/>
                      </a:lnTo>
                      <a:lnTo>
                        <a:pt x="72521" y="8956"/>
                      </a:lnTo>
                      <a:lnTo>
                        <a:pt x="72375" y="8726"/>
                      </a:lnTo>
                      <a:lnTo>
                        <a:pt x="72375" y="8642"/>
                      </a:lnTo>
                      <a:lnTo>
                        <a:pt x="72312" y="8579"/>
                      </a:lnTo>
                      <a:lnTo>
                        <a:pt x="72208" y="8621"/>
                      </a:lnTo>
                      <a:lnTo>
                        <a:pt x="72019" y="8768"/>
                      </a:lnTo>
                      <a:lnTo>
                        <a:pt x="72019" y="8830"/>
                      </a:lnTo>
                      <a:lnTo>
                        <a:pt x="71915" y="8789"/>
                      </a:lnTo>
                      <a:lnTo>
                        <a:pt x="71831" y="8851"/>
                      </a:lnTo>
                      <a:lnTo>
                        <a:pt x="71831" y="9081"/>
                      </a:lnTo>
                      <a:lnTo>
                        <a:pt x="71894" y="9144"/>
                      </a:lnTo>
                      <a:lnTo>
                        <a:pt x="71894" y="9144"/>
                      </a:lnTo>
                      <a:lnTo>
                        <a:pt x="71789" y="9081"/>
                      </a:lnTo>
                      <a:lnTo>
                        <a:pt x="71705" y="8872"/>
                      </a:lnTo>
                      <a:lnTo>
                        <a:pt x="71747" y="8726"/>
                      </a:lnTo>
                      <a:lnTo>
                        <a:pt x="71580" y="8621"/>
                      </a:lnTo>
                      <a:lnTo>
                        <a:pt x="71517" y="8454"/>
                      </a:lnTo>
                      <a:lnTo>
                        <a:pt x="71475" y="8454"/>
                      </a:lnTo>
                      <a:lnTo>
                        <a:pt x="71580" y="8433"/>
                      </a:lnTo>
                      <a:lnTo>
                        <a:pt x="71685" y="8558"/>
                      </a:lnTo>
                      <a:lnTo>
                        <a:pt x="71685" y="8433"/>
                      </a:lnTo>
                      <a:lnTo>
                        <a:pt x="71810" y="8433"/>
                      </a:lnTo>
                      <a:lnTo>
                        <a:pt x="71915" y="8475"/>
                      </a:lnTo>
                      <a:lnTo>
                        <a:pt x="72061" y="8370"/>
                      </a:lnTo>
                      <a:lnTo>
                        <a:pt x="72019" y="8265"/>
                      </a:lnTo>
                      <a:lnTo>
                        <a:pt x="71705" y="8140"/>
                      </a:lnTo>
                      <a:lnTo>
                        <a:pt x="71622" y="8265"/>
                      </a:lnTo>
                      <a:lnTo>
                        <a:pt x="71475" y="8265"/>
                      </a:lnTo>
                      <a:lnTo>
                        <a:pt x="71329" y="8224"/>
                      </a:lnTo>
                      <a:lnTo>
                        <a:pt x="71475" y="8224"/>
                      </a:lnTo>
                      <a:lnTo>
                        <a:pt x="71580" y="8098"/>
                      </a:lnTo>
                      <a:lnTo>
                        <a:pt x="71685" y="8056"/>
                      </a:lnTo>
                      <a:lnTo>
                        <a:pt x="71789" y="8119"/>
                      </a:lnTo>
                      <a:lnTo>
                        <a:pt x="71936" y="8140"/>
                      </a:lnTo>
                      <a:lnTo>
                        <a:pt x="72061" y="8245"/>
                      </a:lnTo>
                      <a:lnTo>
                        <a:pt x="72229" y="8433"/>
                      </a:lnTo>
                      <a:lnTo>
                        <a:pt x="72354" y="8433"/>
                      </a:lnTo>
                      <a:lnTo>
                        <a:pt x="72417" y="8537"/>
                      </a:lnTo>
                      <a:lnTo>
                        <a:pt x="72480" y="8558"/>
                      </a:lnTo>
                      <a:lnTo>
                        <a:pt x="72626" y="8475"/>
                      </a:lnTo>
                      <a:lnTo>
                        <a:pt x="72668" y="8558"/>
                      </a:lnTo>
                      <a:lnTo>
                        <a:pt x="72940" y="8349"/>
                      </a:lnTo>
                      <a:lnTo>
                        <a:pt x="72961" y="8391"/>
                      </a:lnTo>
                      <a:lnTo>
                        <a:pt x="72940" y="8496"/>
                      </a:lnTo>
                      <a:lnTo>
                        <a:pt x="73045" y="8433"/>
                      </a:lnTo>
                      <a:lnTo>
                        <a:pt x="73045" y="8286"/>
                      </a:lnTo>
                      <a:lnTo>
                        <a:pt x="73170" y="8077"/>
                      </a:lnTo>
                      <a:lnTo>
                        <a:pt x="73149" y="8014"/>
                      </a:lnTo>
                      <a:lnTo>
                        <a:pt x="73149" y="7847"/>
                      </a:lnTo>
                      <a:lnTo>
                        <a:pt x="73086" y="7617"/>
                      </a:lnTo>
                      <a:lnTo>
                        <a:pt x="73191" y="7240"/>
                      </a:lnTo>
                      <a:lnTo>
                        <a:pt x="73191" y="7010"/>
                      </a:lnTo>
                      <a:lnTo>
                        <a:pt x="73086" y="6884"/>
                      </a:lnTo>
                      <a:lnTo>
                        <a:pt x="73045" y="6759"/>
                      </a:lnTo>
                      <a:lnTo>
                        <a:pt x="72877" y="6612"/>
                      </a:lnTo>
                      <a:lnTo>
                        <a:pt x="72793" y="6445"/>
                      </a:lnTo>
                      <a:lnTo>
                        <a:pt x="72856" y="6445"/>
                      </a:lnTo>
                      <a:lnTo>
                        <a:pt x="72961" y="6571"/>
                      </a:lnTo>
                      <a:lnTo>
                        <a:pt x="72982" y="6571"/>
                      </a:lnTo>
                      <a:lnTo>
                        <a:pt x="72940" y="6403"/>
                      </a:lnTo>
                      <a:lnTo>
                        <a:pt x="72773" y="6340"/>
                      </a:lnTo>
                      <a:lnTo>
                        <a:pt x="72647" y="6382"/>
                      </a:lnTo>
                      <a:lnTo>
                        <a:pt x="72417" y="6340"/>
                      </a:lnTo>
                      <a:lnTo>
                        <a:pt x="72103" y="5943"/>
                      </a:lnTo>
                      <a:lnTo>
                        <a:pt x="72019" y="5880"/>
                      </a:lnTo>
                      <a:lnTo>
                        <a:pt x="72040" y="5817"/>
                      </a:lnTo>
                      <a:lnTo>
                        <a:pt x="72208" y="5817"/>
                      </a:lnTo>
                      <a:lnTo>
                        <a:pt x="72249" y="5671"/>
                      </a:lnTo>
                      <a:lnTo>
                        <a:pt x="72166" y="5608"/>
                      </a:lnTo>
                      <a:lnTo>
                        <a:pt x="72040" y="5608"/>
                      </a:lnTo>
                      <a:lnTo>
                        <a:pt x="71998" y="5545"/>
                      </a:lnTo>
                      <a:lnTo>
                        <a:pt x="72061" y="5504"/>
                      </a:lnTo>
                      <a:lnTo>
                        <a:pt x="72019" y="5336"/>
                      </a:lnTo>
                      <a:lnTo>
                        <a:pt x="72040" y="5315"/>
                      </a:lnTo>
                      <a:lnTo>
                        <a:pt x="72166" y="5462"/>
                      </a:lnTo>
                      <a:lnTo>
                        <a:pt x="72354" y="5566"/>
                      </a:lnTo>
                      <a:lnTo>
                        <a:pt x="72375" y="5504"/>
                      </a:lnTo>
                      <a:lnTo>
                        <a:pt x="72312" y="5420"/>
                      </a:lnTo>
                      <a:lnTo>
                        <a:pt x="72312" y="5315"/>
                      </a:lnTo>
                      <a:lnTo>
                        <a:pt x="72270" y="5232"/>
                      </a:lnTo>
                      <a:lnTo>
                        <a:pt x="72333" y="5190"/>
                      </a:lnTo>
                      <a:lnTo>
                        <a:pt x="72375" y="5252"/>
                      </a:lnTo>
                      <a:lnTo>
                        <a:pt x="72417" y="5336"/>
                      </a:lnTo>
                      <a:lnTo>
                        <a:pt x="72521" y="5357"/>
                      </a:lnTo>
                      <a:lnTo>
                        <a:pt x="72563" y="5650"/>
                      </a:lnTo>
                      <a:lnTo>
                        <a:pt x="72542" y="5734"/>
                      </a:lnTo>
                      <a:lnTo>
                        <a:pt x="72835" y="5943"/>
                      </a:lnTo>
                      <a:lnTo>
                        <a:pt x="72940" y="5880"/>
                      </a:lnTo>
                      <a:lnTo>
                        <a:pt x="73065" y="5943"/>
                      </a:lnTo>
                      <a:lnTo>
                        <a:pt x="73065" y="6152"/>
                      </a:lnTo>
                      <a:lnTo>
                        <a:pt x="73170" y="6152"/>
                      </a:lnTo>
                      <a:lnTo>
                        <a:pt x="73379" y="5859"/>
                      </a:lnTo>
                      <a:lnTo>
                        <a:pt x="73421" y="5734"/>
                      </a:lnTo>
                      <a:lnTo>
                        <a:pt x="73379" y="5608"/>
                      </a:lnTo>
                      <a:lnTo>
                        <a:pt x="73400" y="5357"/>
                      </a:lnTo>
                      <a:lnTo>
                        <a:pt x="73379" y="5252"/>
                      </a:lnTo>
                      <a:lnTo>
                        <a:pt x="73421" y="5357"/>
                      </a:lnTo>
                      <a:lnTo>
                        <a:pt x="73421" y="5524"/>
                      </a:lnTo>
                      <a:lnTo>
                        <a:pt x="73505" y="5524"/>
                      </a:lnTo>
                      <a:lnTo>
                        <a:pt x="73609" y="5420"/>
                      </a:lnTo>
                      <a:lnTo>
                        <a:pt x="73798" y="5357"/>
                      </a:lnTo>
                      <a:lnTo>
                        <a:pt x="73819" y="5232"/>
                      </a:lnTo>
                      <a:lnTo>
                        <a:pt x="74007" y="5294"/>
                      </a:lnTo>
                      <a:lnTo>
                        <a:pt x="73986" y="5336"/>
                      </a:lnTo>
                      <a:lnTo>
                        <a:pt x="74007" y="5399"/>
                      </a:lnTo>
                      <a:lnTo>
                        <a:pt x="74300" y="5608"/>
                      </a:lnTo>
                      <a:lnTo>
                        <a:pt x="74342" y="5629"/>
                      </a:lnTo>
                      <a:lnTo>
                        <a:pt x="74405" y="5776"/>
                      </a:lnTo>
                      <a:lnTo>
                        <a:pt x="74405" y="5838"/>
                      </a:lnTo>
                      <a:lnTo>
                        <a:pt x="74446" y="5859"/>
                      </a:lnTo>
                      <a:lnTo>
                        <a:pt x="74698" y="5817"/>
                      </a:lnTo>
                      <a:lnTo>
                        <a:pt x="74739" y="5838"/>
                      </a:lnTo>
                      <a:lnTo>
                        <a:pt x="74739" y="5880"/>
                      </a:lnTo>
                      <a:lnTo>
                        <a:pt x="74760" y="5880"/>
                      </a:lnTo>
                      <a:lnTo>
                        <a:pt x="74865" y="5776"/>
                      </a:lnTo>
                      <a:lnTo>
                        <a:pt x="74823" y="5671"/>
                      </a:lnTo>
                      <a:lnTo>
                        <a:pt x="74844" y="5650"/>
                      </a:lnTo>
                      <a:lnTo>
                        <a:pt x="74928" y="5650"/>
                      </a:lnTo>
                      <a:lnTo>
                        <a:pt x="74886" y="5504"/>
                      </a:lnTo>
                      <a:lnTo>
                        <a:pt x="74970" y="5524"/>
                      </a:lnTo>
                      <a:lnTo>
                        <a:pt x="75032" y="5608"/>
                      </a:lnTo>
                      <a:lnTo>
                        <a:pt x="74990" y="5671"/>
                      </a:lnTo>
                      <a:lnTo>
                        <a:pt x="75095" y="5671"/>
                      </a:lnTo>
                      <a:lnTo>
                        <a:pt x="75200" y="5629"/>
                      </a:lnTo>
                      <a:lnTo>
                        <a:pt x="75472" y="5650"/>
                      </a:lnTo>
                      <a:lnTo>
                        <a:pt x="75555" y="5713"/>
                      </a:lnTo>
                      <a:lnTo>
                        <a:pt x="75618" y="5713"/>
                      </a:lnTo>
                      <a:lnTo>
                        <a:pt x="75660" y="5755"/>
                      </a:lnTo>
                      <a:lnTo>
                        <a:pt x="75702" y="5755"/>
                      </a:lnTo>
                      <a:lnTo>
                        <a:pt x="75786" y="5671"/>
                      </a:lnTo>
                      <a:lnTo>
                        <a:pt x="75723" y="5462"/>
                      </a:lnTo>
                      <a:lnTo>
                        <a:pt x="75786" y="5504"/>
                      </a:lnTo>
                      <a:lnTo>
                        <a:pt x="75911" y="5671"/>
                      </a:lnTo>
                      <a:lnTo>
                        <a:pt x="76078" y="5608"/>
                      </a:lnTo>
                      <a:lnTo>
                        <a:pt x="76078" y="5524"/>
                      </a:lnTo>
                      <a:lnTo>
                        <a:pt x="75995" y="5357"/>
                      </a:lnTo>
                      <a:lnTo>
                        <a:pt x="75869" y="5378"/>
                      </a:lnTo>
                      <a:lnTo>
                        <a:pt x="75744" y="5294"/>
                      </a:lnTo>
                      <a:lnTo>
                        <a:pt x="75806" y="5190"/>
                      </a:lnTo>
                      <a:lnTo>
                        <a:pt x="75911" y="5232"/>
                      </a:lnTo>
                      <a:lnTo>
                        <a:pt x="75995" y="5211"/>
                      </a:lnTo>
                      <a:lnTo>
                        <a:pt x="75995" y="5064"/>
                      </a:lnTo>
                      <a:lnTo>
                        <a:pt x="75890" y="5022"/>
                      </a:lnTo>
                      <a:lnTo>
                        <a:pt x="75806" y="4980"/>
                      </a:lnTo>
                      <a:lnTo>
                        <a:pt x="75744" y="5022"/>
                      </a:lnTo>
                      <a:lnTo>
                        <a:pt x="75744" y="5127"/>
                      </a:lnTo>
                      <a:lnTo>
                        <a:pt x="75681" y="5064"/>
                      </a:lnTo>
                      <a:lnTo>
                        <a:pt x="75555" y="5085"/>
                      </a:lnTo>
                      <a:lnTo>
                        <a:pt x="75576" y="4918"/>
                      </a:lnTo>
                      <a:lnTo>
                        <a:pt x="75493" y="4855"/>
                      </a:lnTo>
                      <a:lnTo>
                        <a:pt x="75388" y="4876"/>
                      </a:lnTo>
                      <a:lnTo>
                        <a:pt x="75388" y="4980"/>
                      </a:lnTo>
                      <a:lnTo>
                        <a:pt x="75346" y="4897"/>
                      </a:lnTo>
                      <a:lnTo>
                        <a:pt x="75346" y="4813"/>
                      </a:lnTo>
                      <a:lnTo>
                        <a:pt x="75472" y="4771"/>
                      </a:lnTo>
                      <a:lnTo>
                        <a:pt x="75451" y="4583"/>
                      </a:lnTo>
                      <a:lnTo>
                        <a:pt x="75367" y="4562"/>
                      </a:lnTo>
                      <a:lnTo>
                        <a:pt x="75493" y="4457"/>
                      </a:lnTo>
                      <a:lnTo>
                        <a:pt x="75430" y="4290"/>
                      </a:lnTo>
                      <a:lnTo>
                        <a:pt x="75451" y="4227"/>
                      </a:lnTo>
                      <a:lnTo>
                        <a:pt x="75283" y="4081"/>
                      </a:lnTo>
                      <a:lnTo>
                        <a:pt x="75158" y="4102"/>
                      </a:lnTo>
                      <a:lnTo>
                        <a:pt x="75032" y="4248"/>
                      </a:lnTo>
                      <a:lnTo>
                        <a:pt x="75053" y="4060"/>
                      </a:lnTo>
                      <a:lnTo>
                        <a:pt x="75158" y="4018"/>
                      </a:lnTo>
                      <a:lnTo>
                        <a:pt x="75053" y="3851"/>
                      </a:lnTo>
                      <a:lnTo>
                        <a:pt x="75053" y="3746"/>
                      </a:lnTo>
                      <a:lnTo>
                        <a:pt x="75011" y="3746"/>
                      </a:lnTo>
                      <a:lnTo>
                        <a:pt x="74928" y="3830"/>
                      </a:lnTo>
                      <a:lnTo>
                        <a:pt x="74865" y="3746"/>
                      </a:lnTo>
                      <a:lnTo>
                        <a:pt x="74739" y="3746"/>
                      </a:lnTo>
                      <a:lnTo>
                        <a:pt x="74593" y="3767"/>
                      </a:lnTo>
                      <a:lnTo>
                        <a:pt x="74718" y="3662"/>
                      </a:lnTo>
                      <a:lnTo>
                        <a:pt x="74865" y="3662"/>
                      </a:lnTo>
                      <a:lnTo>
                        <a:pt x="75011" y="3558"/>
                      </a:lnTo>
                      <a:lnTo>
                        <a:pt x="75053" y="3620"/>
                      </a:lnTo>
                      <a:lnTo>
                        <a:pt x="75158" y="3432"/>
                      </a:lnTo>
                      <a:lnTo>
                        <a:pt x="75283" y="3411"/>
                      </a:lnTo>
                      <a:lnTo>
                        <a:pt x="75325" y="3307"/>
                      </a:lnTo>
                      <a:lnTo>
                        <a:pt x="75242" y="3202"/>
                      </a:lnTo>
                      <a:lnTo>
                        <a:pt x="74970" y="3139"/>
                      </a:lnTo>
                      <a:lnTo>
                        <a:pt x="75158" y="3118"/>
                      </a:lnTo>
                      <a:lnTo>
                        <a:pt x="75346" y="3118"/>
                      </a:lnTo>
                      <a:lnTo>
                        <a:pt x="75388" y="3035"/>
                      </a:lnTo>
                      <a:lnTo>
                        <a:pt x="75346" y="2909"/>
                      </a:lnTo>
                      <a:lnTo>
                        <a:pt x="75221" y="2867"/>
                      </a:lnTo>
                      <a:lnTo>
                        <a:pt x="75137" y="2721"/>
                      </a:lnTo>
                      <a:lnTo>
                        <a:pt x="75032" y="2763"/>
                      </a:lnTo>
                      <a:lnTo>
                        <a:pt x="75011" y="2679"/>
                      </a:lnTo>
                      <a:lnTo>
                        <a:pt x="75053" y="2511"/>
                      </a:lnTo>
                      <a:lnTo>
                        <a:pt x="74949" y="2198"/>
                      </a:lnTo>
                      <a:lnTo>
                        <a:pt x="74970" y="2135"/>
                      </a:lnTo>
                      <a:lnTo>
                        <a:pt x="75032" y="2051"/>
                      </a:lnTo>
                      <a:lnTo>
                        <a:pt x="75032" y="1967"/>
                      </a:lnTo>
                      <a:lnTo>
                        <a:pt x="74928" y="1905"/>
                      </a:lnTo>
                      <a:lnTo>
                        <a:pt x="74823" y="2051"/>
                      </a:lnTo>
                      <a:lnTo>
                        <a:pt x="74718" y="2135"/>
                      </a:lnTo>
                      <a:lnTo>
                        <a:pt x="74718" y="1967"/>
                      </a:lnTo>
                      <a:lnTo>
                        <a:pt x="74614" y="1967"/>
                      </a:lnTo>
                      <a:lnTo>
                        <a:pt x="74614" y="2051"/>
                      </a:lnTo>
                      <a:lnTo>
                        <a:pt x="74530" y="2072"/>
                      </a:lnTo>
                      <a:lnTo>
                        <a:pt x="74509" y="2030"/>
                      </a:lnTo>
                      <a:lnTo>
                        <a:pt x="74530" y="1884"/>
                      </a:lnTo>
                      <a:lnTo>
                        <a:pt x="74174" y="1842"/>
                      </a:lnTo>
                      <a:lnTo>
                        <a:pt x="74091" y="1884"/>
                      </a:lnTo>
                      <a:lnTo>
                        <a:pt x="73923" y="1863"/>
                      </a:lnTo>
                      <a:lnTo>
                        <a:pt x="73819" y="1758"/>
                      </a:lnTo>
                      <a:lnTo>
                        <a:pt x="73798" y="1716"/>
                      </a:lnTo>
                      <a:lnTo>
                        <a:pt x="73693" y="1675"/>
                      </a:lnTo>
                      <a:lnTo>
                        <a:pt x="73651" y="1716"/>
                      </a:lnTo>
                      <a:lnTo>
                        <a:pt x="73589" y="1633"/>
                      </a:lnTo>
                      <a:lnTo>
                        <a:pt x="73484" y="1633"/>
                      </a:lnTo>
                      <a:lnTo>
                        <a:pt x="73379" y="1779"/>
                      </a:lnTo>
                      <a:lnTo>
                        <a:pt x="73275" y="1821"/>
                      </a:lnTo>
                      <a:lnTo>
                        <a:pt x="73233" y="1842"/>
                      </a:lnTo>
                      <a:lnTo>
                        <a:pt x="73170" y="1884"/>
                      </a:lnTo>
                      <a:lnTo>
                        <a:pt x="73296" y="1884"/>
                      </a:lnTo>
                      <a:lnTo>
                        <a:pt x="73254" y="1967"/>
                      </a:lnTo>
                      <a:lnTo>
                        <a:pt x="73128" y="2051"/>
                      </a:lnTo>
                      <a:lnTo>
                        <a:pt x="73065" y="2051"/>
                      </a:lnTo>
                      <a:lnTo>
                        <a:pt x="73086" y="2156"/>
                      </a:lnTo>
                      <a:lnTo>
                        <a:pt x="73191" y="2239"/>
                      </a:lnTo>
                      <a:lnTo>
                        <a:pt x="73170" y="2281"/>
                      </a:lnTo>
                      <a:lnTo>
                        <a:pt x="73065" y="2260"/>
                      </a:lnTo>
                      <a:lnTo>
                        <a:pt x="72982" y="2051"/>
                      </a:lnTo>
                      <a:lnTo>
                        <a:pt x="73024" y="1988"/>
                      </a:lnTo>
                      <a:lnTo>
                        <a:pt x="73024" y="1988"/>
                      </a:lnTo>
                      <a:lnTo>
                        <a:pt x="72940" y="2030"/>
                      </a:lnTo>
                      <a:lnTo>
                        <a:pt x="72773" y="2239"/>
                      </a:lnTo>
                      <a:lnTo>
                        <a:pt x="72710" y="2386"/>
                      </a:lnTo>
                      <a:lnTo>
                        <a:pt x="72605" y="2491"/>
                      </a:lnTo>
                      <a:lnTo>
                        <a:pt x="72626" y="2553"/>
                      </a:lnTo>
                      <a:lnTo>
                        <a:pt x="72773" y="2407"/>
                      </a:lnTo>
                      <a:lnTo>
                        <a:pt x="72856" y="2407"/>
                      </a:lnTo>
                      <a:lnTo>
                        <a:pt x="72919" y="2511"/>
                      </a:lnTo>
                      <a:lnTo>
                        <a:pt x="73024" y="2616"/>
                      </a:lnTo>
                      <a:lnTo>
                        <a:pt x="73233" y="2783"/>
                      </a:lnTo>
                      <a:lnTo>
                        <a:pt x="73254" y="2909"/>
                      </a:lnTo>
                      <a:lnTo>
                        <a:pt x="73170" y="2993"/>
                      </a:lnTo>
                      <a:lnTo>
                        <a:pt x="73191" y="3097"/>
                      </a:lnTo>
                      <a:lnTo>
                        <a:pt x="73358" y="3076"/>
                      </a:lnTo>
                      <a:lnTo>
                        <a:pt x="73505" y="2993"/>
                      </a:lnTo>
                      <a:lnTo>
                        <a:pt x="73589" y="3097"/>
                      </a:lnTo>
                      <a:lnTo>
                        <a:pt x="73589" y="3202"/>
                      </a:lnTo>
                      <a:lnTo>
                        <a:pt x="73672" y="3390"/>
                      </a:lnTo>
                      <a:lnTo>
                        <a:pt x="73672" y="3432"/>
                      </a:lnTo>
                      <a:lnTo>
                        <a:pt x="73568" y="3327"/>
                      </a:lnTo>
                      <a:lnTo>
                        <a:pt x="73484" y="3181"/>
                      </a:lnTo>
                      <a:lnTo>
                        <a:pt x="73400" y="3139"/>
                      </a:lnTo>
                      <a:lnTo>
                        <a:pt x="73358" y="3244"/>
                      </a:lnTo>
                      <a:lnTo>
                        <a:pt x="73379" y="3348"/>
                      </a:lnTo>
                      <a:lnTo>
                        <a:pt x="73442" y="3390"/>
                      </a:lnTo>
                      <a:lnTo>
                        <a:pt x="73400" y="3411"/>
                      </a:lnTo>
                      <a:lnTo>
                        <a:pt x="73296" y="3390"/>
                      </a:lnTo>
                      <a:lnTo>
                        <a:pt x="73191" y="3223"/>
                      </a:lnTo>
                      <a:lnTo>
                        <a:pt x="73045" y="3202"/>
                      </a:lnTo>
                      <a:lnTo>
                        <a:pt x="72940" y="3307"/>
                      </a:lnTo>
                      <a:lnTo>
                        <a:pt x="72856" y="3286"/>
                      </a:lnTo>
                      <a:lnTo>
                        <a:pt x="72835" y="3139"/>
                      </a:lnTo>
                      <a:lnTo>
                        <a:pt x="72877" y="3097"/>
                      </a:lnTo>
                      <a:lnTo>
                        <a:pt x="72814" y="2972"/>
                      </a:lnTo>
                      <a:lnTo>
                        <a:pt x="72710" y="2888"/>
                      </a:lnTo>
                      <a:lnTo>
                        <a:pt x="72668" y="2763"/>
                      </a:lnTo>
                      <a:lnTo>
                        <a:pt x="72459" y="2700"/>
                      </a:lnTo>
                      <a:lnTo>
                        <a:pt x="72291" y="2365"/>
                      </a:lnTo>
                      <a:lnTo>
                        <a:pt x="72187" y="2239"/>
                      </a:lnTo>
                      <a:lnTo>
                        <a:pt x="72208" y="2177"/>
                      </a:lnTo>
                      <a:lnTo>
                        <a:pt x="72124" y="2093"/>
                      </a:lnTo>
                      <a:lnTo>
                        <a:pt x="72019" y="2072"/>
                      </a:lnTo>
                      <a:lnTo>
                        <a:pt x="72019" y="2072"/>
                      </a:lnTo>
                      <a:lnTo>
                        <a:pt x="72040" y="2135"/>
                      </a:lnTo>
                      <a:lnTo>
                        <a:pt x="72019" y="2239"/>
                      </a:lnTo>
                      <a:lnTo>
                        <a:pt x="71977" y="2198"/>
                      </a:lnTo>
                      <a:lnTo>
                        <a:pt x="71915" y="2072"/>
                      </a:lnTo>
                      <a:lnTo>
                        <a:pt x="71685" y="1947"/>
                      </a:lnTo>
                      <a:lnTo>
                        <a:pt x="71559" y="1926"/>
                      </a:lnTo>
                      <a:lnTo>
                        <a:pt x="71454" y="1947"/>
                      </a:lnTo>
                      <a:lnTo>
                        <a:pt x="71475" y="2030"/>
                      </a:lnTo>
                      <a:lnTo>
                        <a:pt x="71580" y="2072"/>
                      </a:lnTo>
                      <a:lnTo>
                        <a:pt x="71789" y="2156"/>
                      </a:lnTo>
                      <a:lnTo>
                        <a:pt x="71622" y="2198"/>
                      </a:lnTo>
                      <a:lnTo>
                        <a:pt x="71413" y="2135"/>
                      </a:lnTo>
                      <a:lnTo>
                        <a:pt x="71308" y="2030"/>
                      </a:lnTo>
                      <a:lnTo>
                        <a:pt x="71350" y="1947"/>
                      </a:lnTo>
                      <a:lnTo>
                        <a:pt x="71287" y="1926"/>
                      </a:lnTo>
                      <a:lnTo>
                        <a:pt x="71099" y="1926"/>
                      </a:lnTo>
                      <a:lnTo>
                        <a:pt x="71161" y="1947"/>
                      </a:lnTo>
                      <a:lnTo>
                        <a:pt x="71161" y="1988"/>
                      </a:lnTo>
                      <a:lnTo>
                        <a:pt x="70994" y="2051"/>
                      </a:lnTo>
                      <a:lnTo>
                        <a:pt x="70931" y="1947"/>
                      </a:lnTo>
                      <a:lnTo>
                        <a:pt x="70952" y="1884"/>
                      </a:lnTo>
                      <a:lnTo>
                        <a:pt x="70764" y="1863"/>
                      </a:lnTo>
                      <a:lnTo>
                        <a:pt x="70722" y="1884"/>
                      </a:lnTo>
                      <a:lnTo>
                        <a:pt x="70743" y="1988"/>
                      </a:lnTo>
                      <a:lnTo>
                        <a:pt x="70638" y="1967"/>
                      </a:lnTo>
                      <a:lnTo>
                        <a:pt x="70576" y="1863"/>
                      </a:lnTo>
                      <a:lnTo>
                        <a:pt x="70429" y="1863"/>
                      </a:lnTo>
                      <a:lnTo>
                        <a:pt x="70471" y="1967"/>
                      </a:lnTo>
                      <a:lnTo>
                        <a:pt x="70471" y="1967"/>
                      </a:lnTo>
                      <a:lnTo>
                        <a:pt x="69990" y="1863"/>
                      </a:lnTo>
                      <a:lnTo>
                        <a:pt x="69843" y="1926"/>
                      </a:lnTo>
                      <a:lnTo>
                        <a:pt x="69676" y="1842"/>
                      </a:lnTo>
                      <a:lnTo>
                        <a:pt x="69676" y="1758"/>
                      </a:lnTo>
                      <a:lnTo>
                        <a:pt x="69508" y="1716"/>
                      </a:lnTo>
                      <a:lnTo>
                        <a:pt x="69488" y="1737"/>
                      </a:lnTo>
                      <a:lnTo>
                        <a:pt x="69488" y="1779"/>
                      </a:lnTo>
                      <a:lnTo>
                        <a:pt x="69425" y="1737"/>
                      </a:lnTo>
                      <a:lnTo>
                        <a:pt x="69320" y="1716"/>
                      </a:lnTo>
                      <a:lnTo>
                        <a:pt x="69216" y="1633"/>
                      </a:lnTo>
                      <a:lnTo>
                        <a:pt x="69153" y="1654"/>
                      </a:lnTo>
                      <a:lnTo>
                        <a:pt x="69174" y="1758"/>
                      </a:lnTo>
                      <a:lnTo>
                        <a:pt x="69006" y="1758"/>
                      </a:lnTo>
                      <a:lnTo>
                        <a:pt x="68860" y="1779"/>
                      </a:lnTo>
                      <a:lnTo>
                        <a:pt x="68839" y="1884"/>
                      </a:lnTo>
                      <a:lnTo>
                        <a:pt x="68651" y="1884"/>
                      </a:lnTo>
                      <a:lnTo>
                        <a:pt x="68316" y="1758"/>
                      </a:lnTo>
                      <a:lnTo>
                        <a:pt x="68337" y="1716"/>
                      </a:lnTo>
                      <a:lnTo>
                        <a:pt x="68546" y="1779"/>
                      </a:lnTo>
                      <a:lnTo>
                        <a:pt x="68651" y="1842"/>
                      </a:lnTo>
                      <a:lnTo>
                        <a:pt x="68672" y="1779"/>
                      </a:lnTo>
                      <a:lnTo>
                        <a:pt x="68337" y="1549"/>
                      </a:lnTo>
                      <a:lnTo>
                        <a:pt x="67939" y="1507"/>
                      </a:lnTo>
                      <a:lnTo>
                        <a:pt x="67793" y="1549"/>
                      </a:lnTo>
                      <a:lnTo>
                        <a:pt x="67730" y="1507"/>
                      </a:lnTo>
                      <a:lnTo>
                        <a:pt x="67793" y="1444"/>
                      </a:lnTo>
                      <a:lnTo>
                        <a:pt x="67688" y="1402"/>
                      </a:lnTo>
                      <a:lnTo>
                        <a:pt x="67542" y="1423"/>
                      </a:lnTo>
                      <a:lnTo>
                        <a:pt x="67604" y="1444"/>
                      </a:lnTo>
                      <a:lnTo>
                        <a:pt x="67521" y="1465"/>
                      </a:lnTo>
                      <a:lnTo>
                        <a:pt x="67395" y="1423"/>
                      </a:lnTo>
                      <a:lnTo>
                        <a:pt x="67019" y="1319"/>
                      </a:lnTo>
                      <a:lnTo>
                        <a:pt x="66851" y="1340"/>
                      </a:lnTo>
                      <a:lnTo>
                        <a:pt x="66788" y="1423"/>
                      </a:lnTo>
                      <a:lnTo>
                        <a:pt x="66705" y="1402"/>
                      </a:lnTo>
                      <a:lnTo>
                        <a:pt x="66663" y="1319"/>
                      </a:lnTo>
                      <a:lnTo>
                        <a:pt x="66558" y="1361"/>
                      </a:lnTo>
                      <a:lnTo>
                        <a:pt x="66349" y="1361"/>
                      </a:lnTo>
                      <a:lnTo>
                        <a:pt x="66244" y="1298"/>
                      </a:lnTo>
                      <a:lnTo>
                        <a:pt x="66161" y="1319"/>
                      </a:lnTo>
                      <a:lnTo>
                        <a:pt x="66014" y="1340"/>
                      </a:lnTo>
                      <a:lnTo>
                        <a:pt x="65951" y="1319"/>
                      </a:lnTo>
                      <a:lnTo>
                        <a:pt x="65847" y="1402"/>
                      </a:lnTo>
                      <a:lnTo>
                        <a:pt x="65826" y="1507"/>
                      </a:lnTo>
                      <a:lnTo>
                        <a:pt x="65763" y="1402"/>
                      </a:lnTo>
                      <a:lnTo>
                        <a:pt x="65303" y="1528"/>
                      </a:lnTo>
                      <a:lnTo>
                        <a:pt x="65303" y="1633"/>
                      </a:lnTo>
                      <a:lnTo>
                        <a:pt x="65198" y="1612"/>
                      </a:lnTo>
                      <a:lnTo>
                        <a:pt x="65135" y="1737"/>
                      </a:lnTo>
                      <a:lnTo>
                        <a:pt x="65094" y="1737"/>
                      </a:lnTo>
                      <a:lnTo>
                        <a:pt x="65031" y="1654"/>
                      </a:lnTo>
                      <a:lnTo>
                        <a:pt x="64884" y="1675"/>
                      </a:lnTo>
                      <a:lnTo>
                        <a:pt x="64884" y="1779"/>
                      </a:lnTo>
                      <a:lnTo>
                        <a:pt x="64801" y="1779"/>
                      </a:lnTo>
                      <a:lnTo>
                        <a:pt x="64696" y="1842"/>
                      </a:lnTo>
                      <a:lnTo>
                        <a:pt x="64529" y="1737"/>
                      </a:lnTo>
                      <a:lnTo>
                        <a:pt x="64403" y="1779"/>
                      </a:lnTo>
                      <a:lnTo>
                        <a:pt x="64403" y="1863"/>
                      </a:lnTo>
                      <a:lnTo>
                        <a:pt x="64152" y="1863"/>
                      </a:lnTo>
                      <a:lnTo>
                        <a:pt x="63838" y="1884"/>
                      </a:lnTo>
                      <a:lnTo>
                        <a:pt x="63754" y="1842"/>
                      </a:lnTo>
                      <a:lnTo>
                        <a:pt x="63482" y="1884"/>
                      </a:lnTo>
                      <a:lnTo>
                        <a:pt x="63462" y="1905"/>
                      </a:lnTo>
                      <a:lnTo>
                        <a:pt x="63629" y="2009"/>
                      </a:lnTo>
                      <a:lnTo>
                        <a:pt x="63692" y="2198"/>
                      </a:lnTo>
                      <a:lnTo>
                        <a:pt x="63775" y="2260"/>
                      </a:lnTo>
                      <a:lnTo>
                        <a:pt x="63796" y="2386"/>
                      </a:lnTo>
                      <a:lnTo>
                        <a:pt x="63880" y="2574"/>
                      </a:lnTo>
                      <a:lnTo>
                        <a:pt x="63838" y="2637"/>
                      </a:lnTo>
                      <a:lnTo>
                        <a:pt x="63838" y="2804"/>
                      </a:lnTo>
                      <a:lnTo>
                        <a:pt x="63880" y="2804"/>
                      </a:lnTo>
                      <a:lnTo>
                        <a:pt x="63985" y="2700"/>
                      </a:lnTo>
                      <a:lnTo>
                        <a:pt x="64194" y="2804"/>
                      </a:lnTo>
                      <a:lnTo>
                        <a:pt x="64257" y="2888"/>
                      </a:lnTo>
                      <a:lnTo>
                        <a:pt x="64319" y="2909"/>
                      </a:lnTo>
                      <a:lnTo>
                        <a:pt x="64529" y="3118"/>
                      </a:lnTo>
                      <a:lnTo>
                        <a:pt x="64570" y="3307"/>
                      </a:lnTo>
                      <a:lnTo>
                        <a:pt x="64717" y="3348"/>
                      </a:lnTo>
                      <a:lnTo>
                        <a:pt x="64822" y="3516"/>
                      </a:lnTo>
                      <a:lnTo>
                        <a:pt x="64822" y="3579"/>
                      </a:lnTo>
                      <a:lnTo>
                        <a:pt x="64842" y="3662"/>
                      </a:lnTo>
                      <a:lnTo>
                        <a:pt x="64801" y="3725"/>
                      </a:lnTo>
                      <a:lnTo>
                        <a:pt x="64884" y="3830"/>
                      </a:lnTo>
                      <a:lnTo>
                        <a:pt x="64822" y="3871"/>
                      </a:lnTo>
                      <a:lnTo>
                        <a:pt x="64738" y="3851"/>
                      </a:lnTo>
                      <a:lnTo>
                        <a:pt x="64612" y="3934"/>
                      </a:lnTo>
                      <a:lnTo>
                        <a:pt x="64633" y="4039"/>
                      </a:lnTo>
                      <a:lnTo>
                        <a:pt x="64508" y="4060"/>
                      </a:lnTo>
                      <a:lnTo>
                        <a:pt x="64403" y="4143"/>
                      </a:lnTo>
                      <a:lnTo>
                        <a:pt x="64215" y="4102"/>
                      </a:lnTo>
                      <a:lnTo>
                        <a:pt x="64152" y="4039"/>
                      </a:lnTo>
                      <a:lnTo>
                        <a:pt x="64152" y="3892"/>
                      </a:lnTo>
                      <a:lnTo>
                        <a:pt x="63964" y="3641"/>
                      </a:lnTo>
                      <a:lnTo>
                        <a:pt x="63880" y="3641"/>
                      </a:lnTo>
                      <a:lnTo>
                        <a:pt x="63838" y="3662"/>
                      </a:lnTo>
                      <a:lnTo>
                        <a:pt x="63566" y="3620"/>
                      </a:lnTo>
                      <a:lnTo>
                        <a:pt x="63378" y="3641"/>
                      </a:lnTo>
                      <a:lnTo>
                        <a:pt x="63315" y="3579"/>
                      </a:lnTo>
                      <a:lnTo>
                        <a:pt x="63148" y="3411"/>
                      </a:lnTo>
                      <a:lnTo>
                        <a:pt x="63148" y="3286"/>
                      </a:lnTo>
                      <a:lnTo>
                        <a:pt x="63043" y="3202"/>
                      </a:lnTo>
                      <a:lnTo>
                        <a:pt x="62897" y="3181"/>
                      </a:lnTo>
                      <a:lnTo>
                        <a:pt x="62855" y="3097"/>
                      </a:lnTo>
                      <a:lnTo>
                        <a:pt x="62813" y="2951"/>
                      </a:lnTo>
                      <a:lnTo>
                        <a:pt x="62625" y="2909"/>
                      </a:lnTo>
                      <a:lnTo>
                        <a:pt x="62583" y="2951"/>
                      </a:lnTo>
                      <a:lnTo>
                        <a:pt x="62583" y="3097"/>
                      </a:lnTo>
                      <a:lnTo>
                        <a:pt x="62583" y="3244"/>
                      </a:lnTo>
                      <a:lnTo>
                        <a:pt x="62604" y="3327"/>
                      </a:lnTo>
                      <a:lnTo>
                        <a:pt x="62478" y="3516"/>
                      </a:lnTo>
                      <a:lnTo>
                        <a:pt x="62415" y="3641"/>
                      </a:lnTo>
                      <a:lnTo>
                        <a:pt x="62332" y="3558"/>
                      </a:lnTo>
                      <a:lnTo>
                        <a:pt x="62311" y="3474"/>
                      </a:lnTo>
                      <a:lnTo>
                        <a:pt x="62269" y="3474"/>
                      </a:lnTo>
                      <a:lnTo>
                        <a:pt x="62164" y="3558"/>
                      </a:lnTo>
                      <a:lnTo>
                        <a:pt x="61913" y="3537"/>
                      </a:lnTo>
                      <a:lnTo>
                        <a:pt x="61704" y="3620"/>
                      </a:lnTo>
                      <a:lnTo>
                        <a:pt x="61641" y="3579"/>
                      </a:lnTo>
                      <a:lnTo>
                        <a:pt x="61474" y="3725"/>
                      </a:lnTo>
                      <a:lnTo>
                        <a:pt x="61327" y="3746"/>
                      </a:lnTo>
                      <a:lnTo>
                        <a:pt x="61223" y="3725"/>
                      </a:lnTo>
                      <a:lnTo>
                        <a:pt x="61118" y="3620"/>
                      </a:lnTo>
                      <a:lnTo>
                        <a:pt x="61034" y="3620"/>
                      </a:lnTo>
                      <a:lnTo>
                        <a:pt x="60972" y="3662"/>
                      </a:lnTo>
                      <a:lnTo>
                        <a:pt x="61013" y="3746"/>
                      </a:lnTo>
                      <a:lnTo>
                        <a:pt x="60804" y="3830"/>
                      </a:lnTo>
                      <a:lnTo>
                        <a:pt x="60700" y="3913"/>
                      </a:lnTo>
                      <a:lnTo>
                        <a:pt x="60449" y="3934"/>
                      </a:lnTo>
                      <a:lnTo>
                        <a:pt x="60323" y="4081"/>
                      </a:lnTo>
                      <a:lnTo>
                        <a:pt x="60323" y="4290"/>
                      </a:lnTo>
                      <a:lnTo>
                        <a:pt x="60323" y="4562"/>
                      </a:lnTo>
                      <a:lnTo>
                        <a:pt x="60532" y="4855"/>
                      </a:lnTo>
                      <a:lnTo>
                        <a:pt x="60553" y="5022"/>
                      </a:lnTo>
                      <a:lnTo>
                        <a:pt x="60407" y="4813"/>
                      </a:lnTo>
                      <a:lnTo>
                        <a:pt x="60281" y="4688"/>
                      </a:lnTo>
                      <a:lnTo>
                        <a:pt x="60177" y="4708"/>
                      </a:lnTo>
                      <a:lnTo>
                        <a:pt x="60030" y="4625"/>
                      </a:lnTo>
                      <a:lnTo>
                        <a:pt x="60072" y="4729"/>
                      </a:lnTo>
                      <a:lnTo>
                        <a:pt x="60177" y="4792"/>
                      </a:lnTo>
                      <a:lnTo>
                        <a:pt x="60218" y="4980"/>
                      </a:lnTo>
                      <a:lnTo>
                        <a:pt x="60218" y="5022"/>
                      </a:lnTo>
                      <a:lnTo>
                        <a:pt x="60072" y="4813"/>
                      </a:lnTo>
                      <a:lnTo>
                        <a:pt x="59967" y="4813"/>
                      </a:lnTo>
                      <a:lnTo>
                        <a:pt x="59925" y="4604"/>
                      </a:lnTo>
                      <a:lnTo>
                        <a:pt x="59758" y="4415"/>
                      </a:lnTo>
                      <a:lnTo>
                        <a:pt x="59674" y="4269"/>
                      </a:lnTo>
                      <a:lnTo>
                        <a:pt x="59570" y="4269"/>
                      </a:lnTo>
                      <a:lnTo>
                        <a:pt x="59612" y="4457"/>
                      </a:lnTo>
                      <a:lnTo>
                        <a:pt x="59591" y="4562"/>
                      </a:lnTo>
                      <a:lnTo>
                        <a:pt x="59549" y="4415"/>
                      </a:lnTo>
                      <a:lnTo>
                        <a:pt x="59402" y="4353"/>
                      </a:lnTo>
                      <a:lnTo>
                        <a:pt x="59256" y="4374"/>
                      </a:lnTo>
                      <a:lnTo>
                        <a:pt x="59256" y="4457"/>
                      </a:lnTo>
                      <a:lnTo>
                        <a:pt x="59172" y="4374"/>
                      </a:lnTo>
                      <a:lnTo>
                        <a:pt x="59026" y="4374"/>
                      </a:lnTo>
                      <a:lnTo>
                        <a:pt x="58879" y="4520"/>
                      </a:lnTo>
                      <a:lnTo>
                        <a:pt x="58754" y="4562"/>
                      </a:lnTo>
                      <a:lnTo>
                        <a:pt x="58837" y="4415"/>
                      </a:lnTo>
                      <a:lnTo>
                        <a:pt x="58837" y="4311"/>
                      </a:lnTo>
                      <a:lnTo>
                        <a:pt x="58712" y="4081"/>
                      </a:lnTo>
                      <a:lnTo>
                        <a:pt x="58712" y="3934"/>
                      </a:lnTo>
                      <a:lnTo>
                        <a:pt x="58649" y="3871"/>
                      </a:lnTo>
                      <a:lnTo>
                        <a:pt x="58649" y="3767"/>
                      </a:lnTo>
                      <a:lnTo>
                        <a:pt x="58544" y="3558"/>
                      </a:lnTo>
                      <a:lnTo>
                        <a:pt x="58335" y="3327"/>
                      </a:lnTo>
                      <a:lnTo>
                        <a:pt x="58105" y="3202"/>
                      </a:lnTo>
                      <a:lnTo>
                        <a:pt x="57875" y="2930"/>
                      </a:lnTo>
                      <a:lnTo>
                        <a:pt x="57310" y="2742"/>
                      </a:lnTo>
                      <a:lnTo>
                        <a:pt x="57038" y="2742"/>
                      </a:lnTo>
                      <a:lnTo>
                        <a:pt x="56892" y="2783"/>
                      </a:lnTo>
                      <a:lnTo>
                        <a:pt x="56661" y="2930"/>
                      </a:lnTo>
                      <a:lnTo>
                        <a:pt x="56661" y="2993"/>
                      </a:lnTo>
                      <a:lnTo>
                        <a:pt x="56536" y="2951"/>
                      </a:lnTo>
                      <a:lnTo>
                        <a:pt x="56327" y="3035"/>
                      </a:lnTo>
                      <a:lnTo>
                        <a:pt x="55887" y="3244"/>
                      </a:lnTo>
                      <a:lnTo>
                        <a:pt x="55720" y="3265"/>
                      </a:lnTo>
                      <a:lnTo>
                        <a:pt x="55531" y="3453"/>
                      </a:lnTo>
                      <a:lnTo>
                        <a:pt x="55427" y="3516"/>
                      </a:lnTo>
                      <a:lnTo>
                        <a:pt x="55197" y="3683"/>
                      </a:lnTo>
                      <a:lnTo>
                        <a:pt x="55071" y="3746"/>
                      </a:lnTo>
                      <a:lnTo>
                        <a:pt x="54946" y="3871"/>
                      </a:lnTo>
                      <a:lnTo>
                        <a:pt x="54757" y="3934"/>
                      </a:lnTo>
                      <a:lnTo>
                        <a:pt x="54590" y="3871"/>
                      </a:lnTo>
                      <a:lnTo>
                        <a:pt x="54360" y="3934"/>
                      </a:lnTo>
                      <a:lnTo>
                        <a:pt x="54213" y="3997"/>
                      </a:lnTo>
                      <a:lnTo>
                        <a:pt x="54339" y="3871"/>
                      </a:lnTo>
                      <a:lnTo>
                        <a:pt x="54527" y="3767"/>
                      </a:lnTo>
                      <a:lnTo>
                        <a:pt x="54548" y="3662"/>
                      </a:lnTo>
                      <a:lnTo>
                        <a:pt x="54381" y="3474"/>
                      </a:lnTo>
                      <a:lnTo>
                        <a:pt x="54109" y="3411"/>
                      </a:lnTo>
                      <a:lnTo>
                        <a:pt x="53837" y="3223"/>
                      </a:lnTo>
                      <a:lnTo>
                        <a:pt x="53753" y="3160"/>
                      </a:lnTo>
                      <a:lnTo>
                        <a:pt x="53711" y="3223"/>
                      </a:lnTo>
                      <a:lnTo>
                        <a:pt x="53607" y="3453"/>
                      </a:lnTo>
                      <a:lnTo>
                        <a:pt x="53607" y="3579"/>
                      </a:lnTo>
                      <a:lnTo>
                        <a:pt x="53544" y="3516"/>
                      </a:lnTo>
                      <a:lnTo>
                        <a:pt x="53502" y="3537"/>
                      </a:lnTo>
                      <a:lnTo>
                        <a:pt x="53439" y="3662"/>
                      </a:lnTo>
                      <a:lnTo>
                        <a:pt x="53376" y="3725"/>
                      </a:lnTo>
                      <a:lnTo>
                        <a:pt x="53335" y="3662"/>
                      </a:lnTo>
                      <a:lnTo>
                        <a:pt x="53397" y="3516"/>
                      </a:lnTo>
                      <a:lnTo>
                        <a:pt x="53439" y="3432"/>
                      </a:lnTo>
                      <a:lnTo>
                        <a:pt x="53397" y="3265"/>
                      </a:lnTo>
                      <a:lnTo>
                        <a:pt x="53272" y="3202"/>
                      </a:lnTo>
                      <a:lnTo>
                        <a:pt x="53125" y="3327"/>
                      </a:lnTo>
                      <a:lnTo>
                        <a:pt x="53167" y="3411"/>
                      </a:lnTo>
                      <a:lnTo>
                        <a:pt x="53083" y="3537"/>
                      </a:lnTo>
                      <a:lnTo>
                        <a:pt x="53000" y="3453"/>
                      </a:lnTo>
                      <a:lnTo>
                        <a:pt x="52979" y="3307"/>
                      </a:lnTo>
                      <a:lnTo>
                        <a:pt x="52916" y="3160"/>
                      </a:lnTo>
                      <a:lnTo>
                        <a:pt x="52874" y="3014"/>
                      </a:lnTo>
                      <a:lnTo>
                        <a:pt x="52770" y="3118"/>
                      </a:lnTo>
                      <a:lnTo>
                        <a:pt x="52560" y="3139"/>
                      </a:lnTo>
                      <a:lnTo>
                        <a:pt x="52246" y="3223"/>
                      </a:lnTo>
                      <a:lnTo>
                        <a:pt x="52163" y="3202"/>
                      </a:lnTo>
                      <a:lnTo>
                        <a:pt x="52267" y="3118"/>
                      </a:lnTo>
                      <a:lnTo>
                        <a:pt x="52246" y="3014"/>
                      </a:lnTo>
                      <a:lnTo>
                        <a:pt x="52246" y="2909"/>
                      </a:lnTo>
                      <a:lnTo>
                        <a:pt x="52226" y="2783"/>
                      </a:lnTo>
                      <a:lnTo>
                        <a:pt x="52246" y="2763"/>
                      </a:lnTo>
                      <a:lnTo>
                        <a:pt x="52456" y="2909"/>
                      </a:lnTo>
                      <a:lnTo>
                        <a:pt x="52560" y="2825"/>
                      </a:lnTo>
                      <a:lnTo>
                        <a:pt x="52581" y="2700"/>
                      </a:lnTo>
                      <a:lnTo>
                        <a:pt x="52393" y="2428"/>
                      </a:lnTo>
                      <a:lnTo>
                        <a:pt x="52016" y="2302"/>
                      </a:lnTo>
                      <a:lnTo>
                        <a:pt x="51702" y="2281"/>
                      </a:lnTo>
                      <a:lnTo>
                        <a:pt x="51347" y="2365"/>
                      </a:lnTo>
                      <a:lnTo>
                        <a:pt x="51033" y="2407"/>
                      </a:lnTo>
                      <a:lnTo>
                        <a:pt x="50824" y="2574"/>
                      </a:lnTo>
                      <a:lnTo>
                        <a:pt x="50886" y="3139"/>
                      </a:lnTo>
                      <a:lnTo>
                        <a:pt x="50866" y="3307"/>
                      </a:lnTo>
                      <a:lnTo>
                        <a:pt x="50907" y="3411"/>
                      </a:lnTo>
                      <a:lnTo>
                        <a:pt x="50803" y="3579"/>
                      </a:lnTo>
                      <a:lnTo>
                        <a:pt x="50803" y="3746"/>
                      </a:lnTo>
                      <a:lnTo>
                        <a:pt x="50656" y="3851"/>
                      </a:lnTo>
                      <a:lnTo>
                        <a:pt x="50552" y="3851"/>
                      </a:lnTo>
                      <a:lnTo>
                        <a:pt x="50489" y="3788"/>
                      </a:lnTo>
                      <a:lnTo>
                        <a:pt x="50489" y="3725"/>
                      </a:lnTo>
                      <a:lnTo>
                        <a:pt x="50363" y="3620"/>
                      </a:lnTo>
                      <a:lnTo>
                        <a:pt x="50447" y="3537"/>
                      </a:lnTo>
                      <a:lnTo>
                        <a:pt x="50510" y="3558"/>
                      </a:lnTo>
                      <a:lnTo>
                        <a:pt x="50594" y="3369"/>
                      </a:lnTo>
                      <a:lnTo>
                        <a:pt x="50552" y="3139"/>
                      </a:lnTo>
                      <a:lnTo>
                        <a:pt x="50405" y="3097"/>
                      </a:lnTo>
                      <a:lnTo>
                        <a:pt x="50342" y="2888"/>
                      </a:lnTo>
                      <a:lnTo>
                        <a:pt x="50405" y="2909"/>
                      </a:lnTo>
                      <a:lnTo>
                        <a:pt x="50510" y="2804"/>
                      </a:lnTo>
                      <a:lnTo>
                        <a:pt x="50510" y="2930"/>
                      </a:lnTo>
                      <a:lnTo>
                        <a:pt x="50614" y="3035"/>
                      </a:lnTo>
                      <a:lnTo>
                        <a:pt x="50698" y="3223"/>
                      </a:lnTo>
                      <a:lnTo>
                        <a:pt x="50719" y="3160"/>
                      </a:lnTo>
                      <a:lnTo>
                        <a:pt x="50698" y="2888"/>
                      </a:lnTo>
                      <a:lnTo>
                        <a:pt x="50656" y="2679"/>
                      </a:lnTo>
                      <a:lnTo>
                        <a:pt x="50259" y="2825"/>
                      </a:lnTo>
                      <a:lnTo>
                        <a:pt x="49945" y="3035"/>
                      </a:lnTo>
                      <a:lnTo>
                        <a:pt x="49945" y="3160"/>
                      </a:lnTo>
                      <a:lnTo>
                        <a:pt x="49757" y="3307"/>
                      </a:lnTo>
                      <a:lnTo>
                        <a:pt x="49652" y="3223"/>
                      </a:lnTo>
                      <a:lnTo>
                        <a:pt x="49673" y="3139"/>
                      </a:lnTo>
                      <a:lnTo>
                        <a:pt x="49777" y="3118"/>
                      </a:lnTo>
                      <a:lnTo>
                        <a:pt x="49673" y="2993"/>
                      </a:lnTo>
                      <a:lnTo>
                        <a:pt x="49757" y="2742"/>
                      </a:lnTo>
                      <a:lnTo>
                        <a:pt x="49882" y="2804"/>
                      </a:lnTo>
                      <a:lnTo>
                        <a:pt x="49945" y="2783"/>
                      </a:lnTo>
                      <a:lnTo>
                        <a:pt x="50070" y="2825"/>
                      </a:lnTo>
                      <a:lnTo>
                        <a:pt x="50468" y="2637"/>
                      </a:lnTo>
                      <a:lnTo>
                        <a:pt x="50614" y="2595"/>
                      </a:lnTo>
                      <a:lnTo>
                        <a:pt x="50342" y="2595"/>
                      </a:lnTo>
                      <a:lnTo>
                        <a:pt x="50175" y="2616"/>
                      </a:lnTo>
                      <a:lnTo>
                        <a:pt x="49945" y="2595"/>
                      </a:lnTo>
                      <a:lnTo>
                        <a:pt x="49443" y="2595"/>
                      </a:lnTo>
                      <a:lnTo>
                        <a:pt x="49338" y="2637"/>
                      </a:lnTo>
                      <a:lnTo>
                        <a:pt x="48669" y="2700"/>
                      </a:lnTo>
                      <a:lnTo>
                        <a:pt x="48271" y="2700"/>
                      </a:lnTo>
                      <a:lnTo>
                        <a:pt x="48041" y="2742"/>
                      </a:lnTo>
                      <a:lnTo>
                        <a:pt x="47769" y="2637"/>
                      </a:lnTo>
                      <a:lnTo>
                        <a:pt x="47539" y="2679"/>
                      </a:lnTo>
                      <a:lnTo>
                        <a:pt x="47371" y="2742"/>
                      </a:lnTo>
                      <a:lnTo>
                        <a:pt x="47518" y="2909"/>
                      </a:lnTo>
                      <a:lnTo>
                        <a:pt x="47685" y="2909"/>
                      </a:lnTo>
                      <a:lnTo>
                        <a:pt x="47790" y="2951"/>
                      </a:lnTo>
                      <a:lnTo>
                        <a:pt x="47894" y="2930"/>
                      </a:lnTo>
                      <a:lnTo>
                        <a:pt x="48041" y="3055"/>
                      </a:lnTo>
                      <a:lnTo>
                        <a:pt x="48041" y="3139"/>
                      </a:lnTo>
                      <a:lnTo>
                        <a:pt x="47832" y="3327"/>
                      </a:lnTo>
                      <a:lnTo>
                        <a:pt x="47685" y="3307"/>
                      </a:lnTo>
                      <a:lnTo>
                        <a:pt x="47518" y="3369"/>
                      </a:lnTo>
                      <a:lnTo>
                        <a:pt x="47476" y="3537"/>
                      </a:lnTo>
                      <a:lnTo>
                        <a:pt x="47434" y="3641"/>
                      </a:lnTo>
                      <a:lnTo>
                        <a:pt x="47560" y="3871"/>
                      </a:lnTo>
                      <a:lnTo>
                        <a:pt x="47769" y="3934"/>
                      </a:lnTo>
                      <a:lnTo>
                        <a:pt x="47790" y="3788"/>
                      </a:lnTo>
                      <a:lnTo>
                        <a:pt x="47936" y="3662"/>
                      </a:lnTo>
                      <a:lnTo>
                        <a:pt x="48145" y="3579"/>
                      </a:lnTo>
                      <a:lnTo>
                        <a:pt x="48104" y="3788"/>
                      </a:lnTo>
                      <a:lnTo>
                        <a:pt x="47894" y="3788"/>
                      </a:lnTo>
                      <a:lnTo>
                        <a:pt x="47999" y="3934"/>
                      </a:lnTo>
                      <a:lnTo>
                        <a:pt x="47978" y="3955"/>
                      </a:lnTo>
                      <a:lnTo>
                        <a:pt x="48041" y="4060"/>
                      </a:lnTo>
                      <a:lnTo>
                        <a:pt x="47894" y="4143"/>
                      </a:lnTo>
                      <a:lnTo>
                        <a:pt x="48041" y="4164"/>
                      </a:lnTo>
                      <a:lnTo>
                        <a:pt x="48166" y="4102"/>
                      </a:lnTo>
                      <a:lnTo>
                        <a:pt x="48208" y="4206"/>
                      </a:lnTo>
                      <a:lnTo>
                        <a:pt x="48187" y="4353"/>
                      </a:lnTo>
                      <a:lnTo>
                        <a:pt x="48313" y="4478"/>
                      </a:lnTo>
                      <a:lnTo>
                        <a:pt x="48459" y="4499"/>
                      </a:lnTo>
                      <a:lnTo>
                        <a:pt x="48627" y="4708"/>
                      </a:lnTo>
                      <a:lnTo>
                        <a:pt x="48606" y="4813"/>
                      </a:lnTo>
                      <a:lnTo>
                        <a:pt x="48522" y="4771"/>
                      </a:lnTo>
                      <a:lnTo>
                        <a:pt x="48397" y="4813"/>
                      </a:lnTo>
                      <a:lnTo>
                        <a:pt x="48459" y="4939"/>
                      </a:lnTo>
                      <a:lnTo>
                        <a:pt x="48376" y="5001"/>
                      </a:lnTo>
                      <a:lnTo>
                        <a:pt x="48313" y="4939"/>
                      </a:lnTo>
                      <a:lnTo>
                        <a:pt x="48250" y="4980"/>
                      </a:lnTo>
                      <a:lnTo>
                        <a:pt x="48187" y="4834"/>
                      </a:lnTo>
                      <a:lnTo>
                        <a:pt x="47999" y="4708"/>
                      </a:lnTo>
                      <a:lnTo>
                        <a:pt x="47936" y="4729"/>
                      </a:lnTo>
                      <a:lnTo>
                        <a:pt x="47978" y="4813"/>
                      </a:lnTo>
                      <a:lnTo>
                        <a:pt x="47873" y="4897"/>
                      </a:lnTo>
                      <a:lnTo>
                        <a:pt x="47790" y="4834"/>
                      </a:lnTo>
                      <a:lnTo>
                        <a:pt x="47727" y="4897"/>
                      </a:lnTo>
                      <a:lnTo>
                        <a:pt x="47769" y="5022"/>
                      </a:lnTo>
                      <a:lnTo>
                        <a:pt x="47790" y="5211"/>
                      </a:lnTo>
                      <a:lnTo>
                        <a:pt x="47936" y="5232"/>
                      </a:lnTo>
                      <a:lnTo>
                        <a:pt x="48083" y="5148"/>
                      </a:lnTo>
                      <a:lnTo>
                        <a:pt x="48187" y="5252"/>
                      </a:lnTo>
                      <a:lnTo>
                        <a:pt x="48104" y="5336"/>
                      </a:lnTo>
                      <a:lnTo>
                        <a:pt x="48250" y="5399"/>
                      </a:lnTo>
                      <a:lnTo>
                        <a:pt x="48145" y="5462"/>
                      </a:lnTo>
                      <a:lnTo>
                        <a:pt x="47978" y="5420"/>
                      </a:lnTo>
                      <a:lnTo>
                        <a:pt x="47978" y="5462"/>
                      </a:lnTo>
                      <a:lnTo>
                        <a:pt x="48145" y="5566"/>
                      </a:lnTo>
                      <a:lnTo>
                        <a:pt x="47873" y="5566"/>
                      </a:lnTo>
                      <a:lnTo>
                        <a:pt x="47832" y="5462"/>
                      </a:lnTo>
                      <a:lnTo>
                        <a:pt x="47643" y="5462"/>
                      </a:lnTo>
                      <a:lnTo>
                        <a:pt x="47560" y="5336"/>
                      </a:lnTo>
                      <a:lnTo>
                        <a:pt x="47434" y="5315"/>
                      </a:lnTo>
                      <a:lnTo>
                        <a:pt x="47308" y="5190"/>
                      </a:lnTo>
                      <a:lnTo>
                        <a:pt x="47120" y="5190"/>
                      </a:lnTo>
                      <a:lnTo>
                        <a:pt x="46995" y="5106"/>
                      </a:lnTo>
                      <a:lnTo>
                        <a:pt x="46890" y="5127"/>
                      </a:lnTo>
                      <a:lnTo>
                        <a:pt x="46827" y="5106"/>
                      </a:lnTo>
                      <a:lnTo>
                        <a:pt x="46430" y="5252"/>
                      </a:lnTo>
                      <a:lnTo>
                        <a:pt x="46409" y="5357"/>
                      </a:lnTo>
                      <a:lnTo>
                        <a:pt x="46367" y="5420"/>
                      </a:lnTo>
                      <a:lnTo>
                        <a:pt x="46430" y="5504"/>
                      </a:lnTo>
                      <a:lnTo>
                        <a:pt x="46409" y="5566"/>
                      </a:lnTo>
                      <a:lnTo>
                        <a:pt x="46492" y="5713"/>
                      </a:lnTo>
                      <a:lnTo>
                        <a:pt x="46472" y="5734"/>
                      </a:lnTo>
                      <a:lnTo>
                        <a:pt x="46367" y="5629"/>
                      </a:lnTo>
                      <a:lnTo>
                        <a:pt x="46283" y="5671"/>
                      </a:lnTo>
                      <a:lnTo>
                        <a:pt x="46179" y="5629"/>
                      </a:lnTo>
                      <a:lnTo>
                        <a:pt x="45739" y="5671"/>
                      </a:lnTo>
                      <a:lnTo>
                        <a:pt x="45530" y="5650"/>
                      </a:lnTo>
                      <a:lnTo>
                        <a:pt x="45384" y="5524"/>
                      </a:lnTo>
                      <a:lnTo>
                        <a:pt x="45258" y="5504"/>
                      </a:lnTo>
                      <a:lnTo>
                        <a:pt x="45132" y="5357"/>
                      </a:lnTo>
                      <a:lnTo>
                        <a:pt x="45049" y="5211"/>
                      </a:lnTo>
                      <a:lnTo>
                        <a:pt x="44944" y="5148"/>
                      </a:lnTo>
                      <a:lnTo>
                        <a:pt x="44944" y="5232"/>
                      </a:lnTo>
                      <a:lnTo>
                        <a:pt x="45028" y="5420"/>
                      </a:lnTo>
                      <a:lnTo>
                        <a:pt x="45049" y="5734"/>
                      </a:lnTo>
                      <a:lnTo>
                        <a:pt x="45216" y="6068"/>
                      </a:lnTo>
                      <a:lnTo>
                        <a:pt x="45342" y="6340"/>
                      </a:lnTo>
                      <a:lnTo>
                        <a:pt x="45446" y="6926"/>
                      </a:lnTo>
                      <a:lnTo>
                        <a:pt x="45425" y="7073"/>
                      </a:lnTo>
                      <a:lnTo>
                        <a:pt x="45342" y="7073"/>
                      </a:lnTo>
                      <a:lnTo>
                        <a:pt x="45258" y="6968"/>
                      </a:lnTo>
                      <a:lnTo>
                        <a:pt x="45237" y="6864"/>
                      </a:lnTo>
                      <a:lnTo>
                        <a:pt x="45132" y="6759"/>
                      </a:lnTo>
                      <a:lnTo>
                        <a:pt x="45070" y="6801"/>
                      </a:lnTo>
                      <a:lnTo>
                        <a:pt x="45132" y="6884"/>
                      </a:lnTo>
                      <a:lnTo>
                        <a:pt x="45112" y="6968"/>
                      </a:lnTo>
                      <a:lnTo>
                        <a:pt x="44923" y="6905"/>
                      </a:lnTo>
                      <a:lnTo>
                        <a:pt x="44756" y="6717"/>
                      </a:lnTo>
                      <a:lnTo>
                        <a:pt x="44505" y="6696"/>
                      </a:lnTo>
                      <a:lnTo>
                        <a:pt x="44379" y="6550"/>
                      </a:lnTo>
                      <a:lnTo>
                        <a:pt x="44275" y="6508"/>
                      </a:lnTo>
                      <a:lnTo>
                        <a:pt x="43898" y="6173"/>
                      </a:lnTo>
                      <a:lnTo>
                        <a:pt x="43877" y="6173"/>
                      </a:lnTo>
                      <a:lnTo>
                        <a:pt x="43793" y="6236"/>
                      </a:lnTo>
                      <a:lnTo>
                        <a:pt x="43689" y="6236"/>
                      </a:lnTo>
                      <a:lnTo>
                        <a:pt x="43647" y="6152"/>
                      </a:lnTo>
                      <a:lnTo>
                        <a:pt x="43877" y="5943"/>
                      </a:lnTo>
                      <a:lnTo>
                        <a:pt x="43982" y="5943"/>
                      </a:lnTo>
                      <a:lnTo>
                        <a:pt x="43898" y="5880"/>
                      </a:lnTo>
                      <a:lnTo>
                        <a:pt x="43772" y="5817"/>
                      </a:lnTo>
                      <a:lnTo>
                        <a:pt x="43647" y="5671"/>
                      </a:lnTo>
                      <a:lnTo>
                        <a:pt x="43626" y="5671"/>
                      </a:lnTo>
                      <a:lnTo>
                        <a:pt x="43647" y="5755"/>
                      </a:lnTo>
                      <a:lnTo>
                        <a:pt x="43751" y="5859"/>
                      </a:lnTo>
                      <a:lnTo>
                        <a:pt x="43751" y="5964"/>
                      </a:lnTo>
                      <a:lnTo>
                        <a:pt x="43626" y="6048"/>
                      </a:lnTo>
                      <a:lnTo>
                        <a:pt x="43417" y="5985"/>
                      </a:lnTo>
                      <a:lnTo>
                        <a:pt x="43207" y="5838"/>
                      </a:lnTo>
                      <a:lnTo>
                        <a:pt x="43145" y="5755"/>
                      </a:lnTo>
                      <a:lnTo>
                        <a:pt x="42935" y="5734"/>
                      </a:lnTo>
                      <a:lnTo>
                        <a:pt x="42894" y="5608"/>
                      </a:lnTo>
                      <a:lnTo>
                        <a:pt x="42789" y="5545"/>
                      </a:lnTo>
                      <a:lnTo>
                        <a:pt x="43040" y="5545"/>
                      </a:lnTo>
                      <a:lnTo>
                        <a:pt x="43270" y="5608"/>
                      </a:lnTo>
                      <a:lnTo>
                        <a:pt x="43375" y="5671"/>
                      </a:lnTo>
                      <a:lnTo>
                        <a:pt x="43521" y="5629"/>
                      </a:lnTo>
                      <a:lnTo>
                        <a:pt x="43626" y="5441"/>
                      </a:lnTo>
                      <a:lnTo>
                        <a:pt x="43626" y="5378"/>
                      </a:lnTo>
                      <a:lnTo>
                        <a:pt x="43542" y="5420"/>
                      </a:lnTo>
                      <a:lnTo>
                        <a:pt x="43521" y="5336"/>
                      </a:lnTo>
                      <a:lnTo>
                        <a:pt x="43417" y="5357"/>
                      </a:lnTo>
                      <a:lnTo>
                        <a:pt x="43459" y="5190"/>
                      </a:lnTo>
                      <a:lnTo>
                        <a:pt x="43333" y="5043"/>
                      </a:lnTo>
                      <a:lnTo>
                        <a:pt x="43249" y="5106"/>
                      </a:lnTo>
                      <a:lnTo>
                        <a:pt x="43228" y="5001"/>
                      </a:lnTo>
                      <a:lnTo>
                        <a:pt x="43145" y="4980"/>
                      </a:lnTo>
                      <a:lnTo>
                        <a:pt x="43061" y="5022"/>
                      </a:lnTo>
                      <a:lnTo>
                        <a:pt x="43019" y="5085"/>
                      </a:lnTo>
                      <a:lnTo>
                        <a:pt x="42831" y="5043"/>
                      </a:lnTo>
                      <a:lnTo>
                        <a:pt x="42810" y="4897"/>
                      </a:lnTo>
                      <a:lnTo>
                        <a:pt x="43019" y="4708"/>
                      </a:lnTo>
                      <a:lnTo>
                        <a:pt x="42998" y="4625"/>
                      </a:lnTo>
                      <a:lnTo>
                        <a:pt x="42894" y="4625"/>
                      </a:lnTo>
                      <a:lnTo>
                        <a:pt x="42726" y="4792"/>
                      </a:lnTo>
                      <a:lnTo>
                        <a:pt x="42705" y="4667"/>
                      </a:lnTo>
                      <a:lnTo>
                        <a:pt x="42768" y="4562"/>
                      </a:lnTo>
                      <a:lnTo>
                        <a:pt x="42726" y="4415"/>
                      </a:lnTo>
                      <a:lnTo>
                        <a:pt x="42663" y="4457"/>
                      </a:lnTo>
                      <a:lnTo>
                        <a:pt x="42622" y="4499"/>
                      </a:lnTo>
                      <a:lnTo>
                        <a:pt x="42601" y="4395"/>
                      </a:lnTo>
                      <a:lnTo>
                        <a:pt x="42496" y="4395"/>
                      </a:lnTo>
                      <a:lnTo>
                        <a:pt x="42454" y="4353"/>
                      </a:lnTo>
                      <a:lnTo>
                        <a:pt x="42391" y="4269"/>
                      </a:lnTo>
                      <a:lnTo>
                        <a:pt x="42433" y="4102"/>
                      </a:lnTo>
                      <a:lnTo>
                        <a:pt x="42391" y="4060"/>
                      </a:lnTo>
                      <a:lnTo>
                        <a:pt x="42308" y="4102"/>
                      </a:lnTo>
                      <a:lnTo>
                        <a:pt x="42224" y="4248"/>
                      </a:lnTo>
                      <a:lnTo>
                        <a:pt x="42203" y="4039"/>
                      </a:lnTo>
                      <a:lnTo>
                        <a:pt x="42099" y="3955"/>
                      </a:lnTo>
                      <a:lnTo>
                        <a:pt x="41994" y="4039"/>
                      </a:lnTo>
                      <a:lnTo>
                        <a:pt x="41910" y="4039"/>
                      </a:lnTo>
                      <a:lnTo>
                        <a:pt x="41868" y="3871"/>
                      </a:lnTo>
                      <a:lnTo>
                        <a:pt x="41764" y="3976"/>
                      </a:lnTo>
                      <a:lnTo>
                        <a:pt x="41701" y="3976"/>
                      </a:lnTo>
                      <a:lnTo>
                        <a:pt x="41680" y="4060"/>
                      </a:lnTo>
                      <a:lnTo>
                        <a:pt x="41659" y="3892"/>
                      </a:lnTo>
                      <a:lnTo>
                        <a:pt x="41659" y="3830"/>
                      </a:lnTo>
                      <a:lnTo>
                        <a:pt x="41492" y="3830"/>
                      </a:lnTo>
                      <a:lnTo>
                        <a:pt x="41408" y="3851"/>
                      </a:lnTo>
                      <a:lnTo>
                        <a:pt x="41366" y="3788"/>
                      </a:lnTo>
                      <a:lnTo>
                        <a:pt x="41199" y="3851"/>
                      </a:lnTo>
                      <a:lnTo>
                        <a:pt x="41094" y="3851"/>
                      </a:lnTo>
                      <a:lnTo>
                        <a:pt x="41073" y="3892"/>
                      </a:lnTo>
                      <a:lnTo>
                        <a:pt x="41136" y="3955"/>
                      </a:lnTo>
                      <a:lnTo>
                        <a:pt x="41178" y="4081"/>
                      </a:lnTo>
                      <a:lnTo>
                        <a:pt x="41115" y="4060"/>
                      </a:lnTo>
                      <a:lnTo>
                        <a:pt x="41052" y="4081"/>
                      </a:lnTo>
                      <a:lnTo>
                        <a:pt x="41052" y="4164"/>
                      </a:lnTo>
                      <a:lnTo>
                        <a:pt x="41031" y="4143"/>
                      </a:lnTo>
                      <a:lnTo>
                        <a:pt x="40885" y="4164"/>
                      </a:lnTo>
                      <a:lnTo>
                        <a:pt x="40843" y="4143"/>
                      </a:lnTo>
                      <a:lnTo>
                        <a:pt x="40885" y="4039"/>
                      </a:lnTo>
                      <a:lnTo>
                        <a:pt x="40969" y="3976"/>
                      </a:lnTo>
                      <a:lnTo>
                        <a:pt x="40927" y="3871"/>
                      </a:lnTo>
                      <a:lnTo>
                        <a:pt x="40822" y="3851"/>
                      </a:lnTo>
                      <a:lnTo>
                        <a:pt x="40822" y="3955"/>
                      </a:lnTo>
                      <a:lnTo>
                        <a:pt x="40738" y="3997"/>
                      </a:lnTo>
                      <a:lnTo>
                        <a:pt x="40655" y="3892"/>
                      </a:lnTo>
                      <a:lnTo>
                        <a:pt x="40550" y="3871"/>
                      </a:lnTo>
                      <a:lnTo>
                        <a:pt x="40446" y="3767"/>
                      </a:lnTo>
                      <a:lnTo>
                        <a:pt x="40425" y="3851"/>
                      </a:lnTo>
                      <a:lnTo>
                        <a:pt x="40341" y="3871"/>
                      </a:lnTo>
                      <a:lnTo>
                        <a:pt x="40194" y="3871"/>
                      </a:lnTo>
                      <a:lnTo>
                        <a:pt x="40132" y="3788"/>
                      </a:lnTo>
                      <a:lnTo>
                        <a:pt x="40111" y="3892"/>
                      </a:lnTo>
                      <a:lnTo>
                        <a:pt x="40027" y="3955"/>
                      </a:lnTo>
                      <a:lnTo>
                        <a:pt x="39902" y="3851"/>
                      </a:lnTo>
                      <a:lnTo>
                        <a:pt x="39818" y="3851"/>
                      </a:lnTo>
                      <a:lnTo>
                        <a:pt x="39860" y="3955"/>
                      </a:lnTo>
                      <a:lnTo>
                        <a:pt x="39881" y="3997"/>
                      </a:lnTo>
                      <a:lnTo>
                        <a:pt x="39755" y="4102"/>
                      </a:lnTo>
                      <a:lnTo>
                        <a:pt x="39692" y="4081"/>
                      </a:lnTo>
                      <a:lnTo>
                        <a:pt x="39671" y="3997"/>
                      </a:lnTo>
                      <a:lnTo>
                        <a:pt x="39609" y="4102"/>
                      </a:lnTo>
                      <a:lnTo>
                        <a:pt x="39630" y="4269"/>
                      </a:lnTo>
                      <a:lnTo>
                        <a:pt x="39713" y="4353"/>
                      </a:lnTo>
                      <a:lnTo>
                        <a:pt x="39734" y="4457"/>
                      </a:lnTo>
                      <a:lnTo>
                        <a:pt x="39797" y="4478"/>
                      </a:lnTo>
                      <a:lnTo>
                        <a:pt x="39818" y="4625"/>
                      </a:lnTo>
                      <a:lnTo>
                        <a:pt x="39964" y="4667"/>
                      </a:lnTo>
                      <a:lnTo>
                        <a:pt x="40006" y="4729"/>
                      </a:lnTo>
                      <a:lnTo>
                        <a:pt x="40006" y="4834"/>
                      </a:lnTo>
                      <a:lnTo>
                        <a:pt x="40111" y="4918"/>
                      </a:lnTo>
                      <a:lnTo>
                        <a:pt x="40132" y="5001"/>
                      </a:lnTo>
                      <a:lnTo>
                        <a:pt x="40069" y="5106"/>
                      </a:lnTo>
                      <a:lnTo>
                        <a:pt x="40006" y="5085"/>
                      </a:lnTo>
                      <a:lnTo>
                        <a:pt x="39985" y="5001"/>
                      </a:lnTo>
                      <a:lnTo>
                        <a:pt x="39818" y="5043"/>
                      </a:lnTo>
                      <a:lnTo>
                        <a:pt x="39713" y="5022"/>
                      </a:lnTo>
                      <a:lnTo>
                        <a:pt x="39609" y="5043"/>
                      </a:lnTo>
                      <a:lnTo>
                        <a:pt x="39671" y="5127"/>
                      </a:lnTo>
                      <a:lnTo>
                        <a:pt x="39588" y="5232"/>
                      </a:lnTo>
                      <a:lnTo>
                        <a:pt x="39462" y="5232"/>
                      </a:lnTo>
                      <a:lnTo>
                        <a:pt x="39378" y="5211"/>
                      </a:lnTo>
                      <a:lnTo>
                        <a:pt x="39127" y="5336"/>
                      </a:lnTo>
                      <a:lnTo>
                        <a:pt x="38751" y="5399"/>
                      </a:lnTo>
                      <a:lnTo>
                        <a:pt x="38625" y="5336"/>
                      </a:lnTo>
                      <a:lnTo>
                        <a:pt x="38437" y="5336"/>
                      </a:lnTo>
                      <a:lnTo>
                        <a:pt x="38416" y="5357"/>
                      </a:lnTo>
                      <a:lnTo>
                        <a:pt x="38311" y="5336"/>
                      </a:lnTo>
                      <a:lnTo>
                        <a:pt x="37788" y="5315"/>
                      </a:lnTo>
                      <a:lnTo>
                        <a:pt x="37621" y="5190"/>
                      </a:lnTo>
                      <a:lnTo>
                        <a:pt x="37579" y="4980"/>
                      </a:lnTo>
                      <a:lnTo>
                        <a:pt x="37663" y="4834"/>
                      </a:lnTo>
                      <a:lnTo>
                        <a:pt x="37705" y="4813"/>
                      </a:lnTo>
                      <a:lnTo>
                        <a:pt x="37705" y="4729"/>
                      </a:lnTo>
                      <a:lnTo>
                        <a:pt x="37558" y="4688"/>
                      </a:lnTo>
                      <a:lnTo>
                        <a:pt x="37370" y="4688"/>
                      </a:lnTo>
                      <a:lnTo>
                        <a:pt x="37035" y="4834"/>
                      </a:lnTo>
                      <a:lnTo>
                        <a:pt x="36554" y="4876"/>
                      </a:lnTo>
                      <a:lnTo>
                        <a:pt x="36156" y="4980"/>
                      </a:lnTo>
                      <a:lnTo>
                        <a:pt x="35926" y="5022"/>
                      </a:lnTo>
                      <a:lnTo>
                        <a:pt x="35884" y="5106"/>
                      </a:lnTo>
                      <a:lnTo>
                        <a:pt x="35801" y="5106"/>
                      </a:lnTo>
                      <a:lnTo>
                        <a:pt x="35738" y="5190"/>
                      </a:lnTo>
                      <a:lnTo>
                        <a:pt x="35612" y="5252"/>
                      </a:lnTo>
                      <a:lnTo>
                        <a:pt x="35466" y="5399"/>
                      </a:lnTo>
                      <a:lnTo>
                        <a:pt x="35529" y="5545"/>
                      </a:lnTo>
                      <a:lnTo>
                        <a:pt x="35612" y="5566"/>
                      </a:lnTo>
                      <a:lnTo>
                        <a:pt x="35717" y="5524"/>
                      </a:lnTo>
                      <a:lnTo>
                        <a:pt x="35780" y="5545"/>
                      </a:lnTo>
                      <a:lnTo>
                        <a:pt x="35717" y="5629"/>
                      </a:lnTo>
                      <a:lnTo>
                        <a:pt x="35654" y="5650"/>
                      </a:lnTo>
                      <a:lnTo>
                        <a:pt x="35549" y="5755"/>
                      </a:lnTo>
                      <a:lnTo>
                        <a:pt x="35549" y="5817"/>
                      </a:lnTo>
                      <a:lnTo>
                        <a:pt x="35508" y="5755"/>
                      </a:lnTo>
                      <a:lnTo>
                        <a:pt x="35487" y="5545"/>
                      </a:lnTo>
                      <a:lnTo>
                        <a:pt x="35319" y="5420"/>
                      </a:lnTo>
                      <a:lnTo>
                        <a:pt x="35298" y="5336"/>
                      </a:lnTo>
                      <a:lnTo>
                        <a:pt x="35319" y="5252"/>
                      </a:lnTo>
                      <a:lnTo>
                        <a:pt x="35194" y="5148"/>
                      </a:lnTo>
                      <a:lnTo>
                        <a:pt x="35110" y="5148"/>
                      </a:lnTo>
                      <a:lnTo>
                        <a:pt x="34880" y="4939"/>
                      </a:lnTo>
                      <a:lnTo>
                        <a:pt x="34817" y="4939"/>
                      </a:lnTo>
                      <a:lnTo>
                        <a:pt x="34817" y="5022"/>
                      </a:lnTo>
                      <a:lnTo>
                        <a:pt x="35005" y="5232"/>
                      </a:lnTo>
                      <a:lnTo>
                        <a:pt x="35026" y="5357"/>
                      </a:lnTo>
                      <a:lnTo>
                        <a:pt x="34922" y="5462"/>
                      </a:lnTo>
                      <a:lnTo>
                        <a:pt x="34733" y="5504"/>
                      </a:lnTo>
                      <a:lnTo>
                        <a:pt x="34650" y="5545"/>
                      </a:lnTo>
                      <a:lnTo>
                        <a:pt x="34482" y="5545"/>
                      </a:lnTo>
                      <a:lnTo>
                        <a:pt x="34168" y="5294"/>
                      </a:lnTo>
                      <a:lnTo>
                        <a:pt x="34168" y="5190"/>
                      </a:lnTo>
                      <a:lnTo>
                        <a:pt x="34231" y="5106"/>
                      </a:lnTo>
                      <a:lnTo>
                        <a:pt x="34210" y="5022"/>
                      </a:lnTo>
                      <a:lnTo>
                        <a:pt x="34043" y="5085"/>
                      </a:lnTo>
                      <a:lnTo>
                        <a:pt x="34043" y="5211"/>
                      </a:lnTo>
                      <a:lnTo>
                        <a:pt x="33959" y="5294"/>
                      </a:lnTo>
                      <a:lnTo>
                        <a:pt x="33750" y="5148"/>
                      </a:lnTo>
                      <a:lnTo>
                        <a:pt x="33604" y="5148"/>
                      </a:lnTo>
                      <a:lnTo>
                        <a:pt x="33499" y="5252"/>
                      </a:lnTo>
                      <a:lnTo>
                        <a:pt x="33520" y="5441"/>
                      </a:lnTo>
                      <a:lnTo>
                        <a:pt x="33436" y="5566"/>
                      </a:lnTo>
                      <a:lnTo>
                        <a:pt x="33520" y="5734"/>
                      </a:lnTo>
                      <a:lnTo>
                        <a:pt x="33645" y="5776"/>
                      </a:lnTo>
                      <a:lnTo>
                        <a:pt x="33813" y="5650"/>
                      </a:lnTo>
                      <a:lnTo>
                        <a:pt x="33834" y="5566"/>
                      </a:lnTo>
                      <a:lnTo>
                        <a:pt x="34043" y="5441"/>
                      </a:lnTo>
                      <a:lnTo>
                        <a:pt x="34106" y="5524"/>
                      </a:lnTo>
                      <a:lnTo>
                        <a:pt x="34064" y="5650"/>
                      </a:lnTo>
                      <a:lnTo>
                        <a:pt x="33855" y="5817"/>
                      </a:lnTo>
                      <a:lnTo>
                        <a:pt x="33938" y="5880"/>
                      </a:lnTo>
                      <a:lnTo>
                        <a:pt x="33855" y="6027"/>
                      </a:lnTo>
                      <a:lnTo>
                        <a:pt x="33729" y="6068"/>
                      </a:lnTo>
                      <a:lnTo>
                        <a:pt x="33604" y="5985"/>
                      </a:lnTo>
                      <a:lnTo>
                        <a:pt x="33604" y="6048"/>
                      </a:lnTo>
                      <a:lnTo>
                        <a:pt x="33645" y="6173"/>
                      </a:lnTo>
                      <a:lnTo>
                        <a:pt x="33583" y="6299"/>
                      </a:lnTo>
                      <a:lnTo>
                        <a:pt x="33394" y="6445"/>
                      </a:lnTo>
                      <a:lnTo>
                        <a:pt x="33436" y="6550"/>
                      </a:lnTo>
                      <a:lnTo>
                        <a:pt x="33394" y="6592"/>
                      </a:lnTo>
                      <a:lnTo>
                        <a:pt x="33311" y="6592"/>
                      </a:lnTo>
                      <a:lnTo>
                        <a:pt x="33164" y="6759"/>
                      </a:lnTo>
                      <a:lnTo>
                        <a:pt x="32955" y="6780"/>
                      </a:lnTo>
                      <a:lnTo>
                        <a:pt x="32746" y="6801"/>
                      </a:lnTo>
                      <a:lnTo>
                        <a:pt x="32683" y="6926"/>
                      </a:lnTo>
                      <a:lnTo>
                        <a:pt x="32746" y="7094"/>
                      </a:lnTo>
                      <a:lnTo>
                        <a:pt x="32913" y="7303"/>
                      </a:lnTo>
                      <a:lnTo>
                        <a:pt x="32997" y="7324"/>
                      </a:lnTo>
                      <a:lnTo>
                        <a:pt x="32913" y="7345"/>
                      </a:lnTo>
                      <a:lnTo>
                        <a:pt x="32767" y="7345"/>
                      </a:lnTo>
                      <a:lnTo>
                        <a:pt x="32746" y="7429"/>
                      </a:lnTo>
                      <a:lnTo>
                        <a:pt x="32767" y="7491"/>
                      </a:lnTo>
                      <a:lnTo>
                        <a:pt x="32704" y="7596"/>
                      </a:lnTo>
                      <a:lnTo>
                        <a:pt x="32599" y="7701"/>
                      </a:lnTo>
                      <a:lnTo>
                        <a:pt x="32495" y="7701"/>
                      </a:lnTo>
                      <a:lnTo>
                        <a:pt x="32474" y="7763"/>
                      </a:lnTo>
                      <a:lnTo>
                        <a:pt x="32495" y="7659"/>
                      </a:lnTo>
                      <a:lnTo>
                        <a:pt x="32599" y="7596"/>
                      </a:lnTo>
                      <a:lnTo>
                        <a:pt x="32683" y="7282"/>
                      </a:lnTo>
                      <a:lnTo>
                        <a:pt x="32599" y="7219"/>
                      </a:lnTo>
                      <a:lnTo>
                        <a:pt x="32599" y="7115"/>
                      </a:lnTo>
                      <a:lnTo>
                        <a:pt x="32662" y="7073"/>
                      </a:lnTo>
                      <a:lnTo>
                        <a:pt x="32662" y="6926"/>
                      </a:lnTo>
                      <a:lnTo>
                        <a:pt x="32599" y="6780"/>
                      </a:lnTo>
                      <a:lnTo>
                        <a:pt x="32662" y="6612"/>
                      </a:lnTo>
                      <a:lnTo>
                        <a:pt x="32767" y="6550"/>
                      </a:lnTo>
                      <a:lnTo>
                        <a:pt x="32808" y="6445"/>
                      </a:lnTo>
                      <a:lnTo>
                        <a:pt x="32767" y="6194"/>
                      </a:lnTo>
                      <a:lnTo>
                        <a:pt x="32746" y="6152"/>
                      </a:lnTo>
                      <a:lnTo>
                        <a:pt x="32788" y="6068"/>
                      </a:lnTo>
                      <a:lnTo>
                        <a:pt x="32871" y="6068"/>
                      </a:lnTo>
                      <a:lnTo>
                        <a:pt x="32913" y="6089"/>
                      </a:lnTo>
                      <a:lnTo>
                        <a:pt x="33080" y="6048"/>
                      </a:lnTo>
                      <a:lnTo>
                        <a:pt x="33185" y="5776"/>
                      </a:lnTo>
                      <a:lnTo>
                        <a:pt x="33164" y="5671"/>
                      </a:lnTo>
                      <a:lnTo>
                        <a:pt x="33101" y="5545"/>
                      </a:lnTo>
                      <a:lnTo>
                        <a:pt x="33185" y="5252"/>
                      </a:lnTo>
                      <a:lnTo>
                        <a:pt x="33269" y="5127"/>
                      </a:lnTo>
                      <a:lnTo>
                        <a:pt x="33373" y="4939"/>
                      </a:lnTo>
                      <a:lnTo>
                        <a:pt x="33311" y="4792"/>
                      </a:lnTo>
                      <a:lnTo>
                        <a:pt x="33290" y="4792"/>
                      </a:lnTo>
                      <a:lnTo>
                        <a:pt x="33206" y="4876"/>
                      </a:lnTo>
                      <a:lnTo>
                        <a:pt x="33122" y="4876"/>
                      </a:lnTo>
                      <a:lnTo>
                        <a:pt x="32997" y="4813"/>
                      </a:lnTo>
                      <a:lnTo>
                        <a:pt x="33122" y="4813"/>
                      </a:lnTo>
                      <a:lnTo>
                        <a:pt x="33269" y="4708"/>
                      </a:lnTo>
                      <a:lnTo>
                        <a:pt x="33373" y="4667"/>
                      </a:lnTo>
                      <a:lnTo>
                        <a:pt x="33415" y="4562"/>
                      </a:lnTo>
                      <a:lnTo>
                        <a:pt x="33394" y="4499"/>
                      </a:lnTo>
                      <a:lnTo>
                        <a:pt x="33436" y="4415"/>
                      </a:lnTo>
                      <a:lnTo>
                        <a:pt x="33520" y="4248"/>
                      </a:lnTo>
                      <a:lnTo>
                        <a:pt x="33499" y="4185"/>
                      </a:lnTo>
                      <a:lnTo>
                        <a:pt x="33541" y="4081"/>
                      </a:lnTo>
                      <a:lnTo>
                        <a:pt x="33708" y="3997"/>
                      </a:lnTo>
                      <a:lnTo>
                        <a:pt x="33708" y="3892"/>
                      </a:lnTo>
                      <a:lnTo>
                        <a:pt x="33624" y="3830"/>
                      </a:lnTo>
                      <a:lnTo>
                        <a:pt x="33624" y="3767"/>
                      </a:lnTo>
                      <a:lnTo>
                        <a:pt x="33708" y="3641"/>
                      </a:lnTo>
                      <a:lnTo>
                        <a:pt x="33687" y="3537"/>
                      </a:lnTo>
                      <a:lnTo>
                        <a:pt x="33729" y="3432"/>
                      </a:lnTo>
                      <a:lnTo>
                        <a:pt x="33792" y="3411"/>
                      </a:lnTo>
                      <a:lnTo>
                        <a:pt x="33855" y="3223"/>
                      </a:lnTo>
                      <a:lnTo>
                        <a:pt x="33855" y="3014"/>
                      </a:lnTo>
                      <a:lnTo>
                        <a:pt x="33813" y="2804"/>
                      </a:lnTo>
                      <a:lnTo>
                        <a:pt x="33708" y="2616"/>
                      </a:lnTo>
                      <a:lnTo>
                        <a:pt x="33729" y="2574"/>
                      </a:lnTo>
                      <a:lnTo>
                        <a:pt x="33708" y="2491"/>
                      </a:lnTo>
                      <a:lnTo>
                        <a:pt x="33645" y="2470"/>
                      </a:lnTo>
                      <a:lnTo>
                        <a:pt x="33604" y="2491"/>
                      </a:lnTo>
                      <a:lnTo>
                        <a:pt x="33520" y="2428"/>
                      </a:lnTo>
                      <a:lnTo>
                        <a:pt x="33478" y="2365"/>
                      </a:lnTo>
                      <a:lnTo>
                        <a:pt x="33436" y="2365"/>
                      </a:lnTo>
                      <a:lnTo>
                        <a:pt x="33394" y="2491"/>
                      </a:lnTo>
                      <a:lnTo>
                        <a:pt x="33332" y="2532"/>
                      </a:lnTo>
                      <a:lnTo>
                        <a:pt x="33290" y="2491"/>
                      </a:lnTo>
                      <a:lnTo>
                        <a:pt x="33206" y="2365"/>
                      </a:lnTo>
                      <a:lnTo>
                        <a:pt x="33227" y="2323"/>
                      </a:lnTo>
                      <a:lnTo>
                        <a:pt x="33185" y="2302"/>
                      </a:lnTo>
                      <a:lnTo>
                        <a:pt x="33018" y="2281"/>
                      </a:lnTo>
                      <a:lnTo>
                        <a:pt x="32955" y="2177"/>
                      </a:lnTo>
                      <a:lnTo>
                        <a:pt x="32976" y="2156"/>
                      </a:lnTo>
                      <a:lnTo>
                        <a:pt x="33122" y="2156"/>
                      </a:lnTo>
                      <a:lnTo>
                        <a:pt x="33332" y="2219"/>
                      </a:lnTo>
                      <a:lnTo>
                        <a:pt x="33415" y="2302"/>
                      </a:lnTo>
                      <a:lnTo>
                        <a:pt x="33478" y="2260"/>
                      </a:lnTo>
                      <a:lnTo>
                        <a:pt x="33520" y="2260"/>
                      </a:lnTo>
                      <a:lnTo>
                        <a:pt x="33583" y="2323"/>
                      </a:lnTo>
                      <a:lnTo>
                        <a:pt x="33604" y="2386"/>
                      </a:lnTo>
                      <a:lnTo>
                        <a:pt x="33645" y="2386"/>
                      </a:lnTo>
                      <a:lnTo>
                        <a:pt x="33645" y="2302"/>
                      </a:lnTo>
                      <a:lnTo>
                        <a:pt x="33541" y="2177"/>
                      </a:lnTo>
                      <a:lnTo>
                        <a:pt x="33541" y="2072"/>
                      </a:lnTo>
                      <a:lnTo>
                        <a:pt x="33478" y="1967"/>
                      </a:lnTo>
                      <a:lnTo>
                        <a:pt x="33394" y="1905"/>
                      </a:lnTo>
                      <a:lnTo>
                        <a:pt x="33332" y="1905"/>
                      </a:lnTo>
                      <a:lnTo>
                        <a:pt x="33290" y="1967"/>
                      </a:lnTo>
                      <a:lnTo>
                        <a:pt x="33206" y="1947"/>
                      </a:lnTo>
                      <a:lnTo>
                        <a:pt x="33185" y="1800"/>
                      </a:lnTo>
                      <a:lnTo>
                        <a:pt x="33018" y="1654"/>
                      </a:lnTo>
                      <a:lnTo>
                        <a:pt x="33018" y="1549"/>
                      </a:lnTo>
                      <a:lnTo>
                        <a:pt x="32955" y="1465"/>
                      </a:lnTo>
                      <a:lnTo>
                        <a:pt x="32892" y="1382"/>
                      </a:lnTo>
                      <a:lnTo>
                        <a:pt x="32808" y="1382"/>
                      </a:lnTo>
                      <a:lnTo>
                        <a:pt x="32704" y="1444"/>
                      </a:lnTo>
                      <a:lnTo>
                        <a:pt x="32704" y="1549"/>
                      </a:lnTo>
                      <a:lnTo>
                        <a:pt x="32808" y="1549"/>
                      </a:lnTo>
                      <a:lnTo>
                        <a:pt x="32892" y="1591"/>
                      </a:lnTo>
                      <a:lnTo>
                        <a:pt x="32871" y="1654"/>
                      </a:lnTo>
                      <a:lnTo>
                        <a:pt x="32788" y="1695"/>
                      </a:lnTo>
                      <a:lnTo>
                        <a:pt x="32788" y="1779"/>
                      </a:lnTo>
                      <a:lnTo>
                        <a:pt x="32746" y="1800"/>
                      </a:lnTo>
                      <a:lnTo>
                        <a:pt x="32536" y="1570"/>
                      </a:lnTo>
                      <a:lnTo>
                        <a:pt x="32536" y="1486"/>
                      </a:lnTo>
                      <a:lnTo>
                        <a:pt x="32474" y="1361"/>
                      </a:lnTo>
                      <a:lnTo>
                        <a:pt x="32369" y="1340"/>
                      </a:lnTo>
                      <a:lnTo>
                        <a:pt x="31930" y="1068"/>
                      </a:lnTo>
                      <a:lnTo>
                        <a:pt x="31825" y="1026"/>
                      </a:lnTo>
                      <a:lnTo>
                        <a:pt x="31804" y="1005"/>
                      </a:lnTo>
                      <a:lnTo>
                        <a:pt x="31532" y="1026"/>
                      </a:lnTo>
                      <a:lnTo>
                        <a:pt x="31511" y="921"/>
                      </a:lnTo>
                      <a:lnTo>
                        <a:pt x="31553" y="858"/>
                      </a:lnTo>
                      <a:lnTo>
                        <a:pt x="31532" y="796"/>
                      </a:lnTo>
                      <a:lnTo>
                        <a:pt x="31407" y="817"/>
                      </a:lnTo>
                      <a:lnTo>
                        <a:pt x="31344" y="754"/>
                      </a:lnTo>
                      <a:lnTo>
                        <a:pt x="31218" y="796"/>
                      </a:lnTo>
                      <a:lnTo>
                        <a:pt x="31135" y="858"/>
                      </a:lnTo>
                      <a:lnTo>
                        <a:pt x="31093" y="838"/>
                      </a:lnTo>
                      <a:lnTo>
                        <a:pt x="30988" y="942"/>
                      </a:lnTo>
                      <a:lnTo>
                        <a:pt x="30925" y="1047"/>
                      </a:lnTo>
                      <a:lnTo>
                        <a:pt x="30779" y="1047"/>
                      </a:lnTo>
                      <a:lnTo>
                        <a:pt x="30695" y="1026"/>
                      </a:lnTo>
                      <a:lnTo>
                        <a:pt x="30570" y="1172"/>
                      </a:lnTo>
                      <a:lnTo>
                        <a:pt x="30381" y="1235"/>
                      </a:lnTo>
                      <a:lnTo>
                        <a:pt x="30298" y="1256"/>
                      </a:lnTo>
                      <a:lnTo>
                        <a:pt x="30256" y="1214"/>
                      </a:lnTo>
                      <a:lnTo>
                        <a:pt x="30172" y="1214"/>
                      </a:lnTo>
                      <a:lnTo>
                        <a:pt x="30130" y="1256"/>
                      </a:lnTo>
                      <a:lnTo>
                        <a:pt x="30130" y="1361"/>
                      </a:lnTo>
                      <a:lnTo>
                        <a:pt x="30193" y="1382"/>
                      </a:lnTo>
                      <a:lnTo>
                        <a:pt x="30256" y="1382"/>
                      </a:lnTo>
                      <a:lnTo>
                        <a:pt x="30298" y="1549"/>
                      </a:lnTo>
                      <a:lnTo>
                        <a:pt x="30339" y="1758"/>
                      </a:lnTo>
                      <a:lnTo>
                        <a:pt x="30256" y="1905"/>
                      </a:lnTo>
                      <a:lnTo>
                        <a:pt x="30067" y="1905"/>
                      </a:lnTo>
                      <a:lnTo>
                        <a:pt x="29942" y="2051"/>
                      </a:lnTo>
                      <a:lnTo>
                        <a:pt x="29733" y="2093"/>
                      </a:lnTo>
                      <a:lnTo>
                        <a:pt x="29649" y="2072"/>
                      </a:lnTo>
                      <a:lnTo>
                        <a:pt x="29754" y="1988"/>
                      </a:lnTo>
                      <a:lnTo>
                        <a:pt x="29837" y="1967"/>
                      </a:lnTo>
                      <a:lnTo>
                        <a:pt x="29858" y="1842"/>
                      </a:lnTo>
                      <a:lnTo>
                        <a:pt x="29733" y="1591"/>
                      </a:lnTo>
                      <a:lnTo>
                        <a:pt x="29816" y="1444"/>
                      </a:lnTo>
                      <a:lnTo>
                        <a:pt x="29816" y="1340"/>
                      </a:lnTo>
                      <a:lnTo>
                        <a:pt x="29858" y="1256"/>
                      </a:lnTo>
                      <a:lnTo>
                        <a:pt x="29775" y="1068"/>
                      </a:lnTo>
                      <a:lnTo>
                        <a:pt x="29775" y="963"/>
                      </a:lnTo>
                      <a:lnTo>
                        <a:pt x="29628" y="817"/>
                      </a:lnTo>
                      <a:lnTo>
                        <a:pt x="29523" y="858"/>
                      </a:lnTo>
                      <a:lnTo>
                        <a:pt x="29440" y="817"/>
                      </a:lnTo>
                      <a:lnTo>
                        <a:pt x="29398" y="817"/>
                      </a:lnTo>
                      <a:lnTo>
                        <a:pt x="29356" y="942"/>
                      </a:lnTo>
                      <a:lnTo>
                        <a:pt x="29210" y="963"/>
                      </a:lnTo>
                      <a:lnTo>
                        <a:pt x="29147" y="921"/>
                      </a:lnTo>
                      <a:lnTo>
                        <a:pt x="29042" y="963"/>
                      </a:lnTo>
                      <a:lnTo>
                        <a:pt x="28938" y="1130"/>
                      </a:lnTo>
                      <a:lnTo>
                        <a:pt x="28707" y="1130"/>
                      </a:lnTo>
                      <a:lnTo>
                        <a:pt x="28707" y="1047"/>
                      </a:lnTo>
                      <a:lnTo>
                        <a:pt x="28791" y="921"/>
                      </a:lnTo>
                      <a:lnTo>
                        <a:pt x="28791" y="838"/>
                      </a:lnTo>
                      <a:lnTo>
                        <a:pt x="28707" y="817"/>
                      </a:lnTo>
                      <a:lnTo>
                        <a:pt x="28519" y="1110"/>
                      </a:lnTo>
                      <a:lnTo>
                        <a:pt x="28268" y="1214"/>
                      </a:lnTo>
                      <a:lnTo>
                        <a:pt x="28163" y="1172"/>
                      </a:lnTo>
                      <a:lnTo>
                        <a:pt x="28268" y="1026"/>
                      </a:lnTo>
                      <a:lnTo>
                        <a:pt x="28394" y="1005"/>
                      </a:lnTo>
                      <a:lnTo>
                        <a:pt x="28519" y="817"/>
                      </a:lnTo>
                      <a:lnTo>
                        <a:pt x="28498" y="691"/>
                      </a:lnTo>
                      <a:lnTo>
                        <a:pt x="28561" y="586"/>
                      </a:lnTo>
                      <a:lnTo>
                        <a:pt x="28561" y="524"/>
                      </a:lnTo>
                      <a:lnTo>
                        <a:pt x="28645" y="440"/>
                      </a:lnTo>
                      <a:lnTo>
                        <a:pt x="28645" y="398"/>
                      </a:lnTo>
                      <a:lnTo>
                        <a:pt x="28477" y="335"/>
                      </a:lnTo>
                      <a:lnTo>
                        <a:pt x="28414" y="294"/>
                      </a:lnTo>
                      <a:lnTo>
                        <a:pt x="28414" y="126"/>
                      </a:lnTo>
                      <a:lnTo>
                        <a:pt x="28373" y="105"/>
                      </a:lnTo>
                      <a:lnTo>
                        <a:pt x="28205" y="231"/>
                      </a:lnTo>
                      <a:lnTo>
                        <a:pt x="28059" y="210"/>
                      </a:lnTo>
                      <a:lnTo>
                        <a:pt x="27996" y="63"/>
                      </a:lnTo>
                      <a:lnTo>
                        <a:pt x="27891" y="63"/>
                      </a:lnTo>
                      <a:lnTo>
                        <a:pt x="27787" y="168"/>
                      </a:lnTo>
                      <a:lnTo>
                        <a:pt x="2766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>
                    <a:solidFill>
                      <a:srgbClr val="A6CBC2"/>
                    </a:solidFill>
                    <a:latin typeface="Bell MT" panose="02020503060305020303" pitchFamily="18" charset="0"/>
                  </a:endParaRPr>
                </a:p>
              </p:txBody>
            </p:sp>
            <p:sp>
              <p:nvSpPr>
                <p:cNvPr id="289" name="Google Shape;627;p55"/>
                <p:cNvSpPr/>
                <p:nvPr/>
              </p:nvSpPr>
              <p:spPr>
                <a:xfrm>
                  <a:off x="5538025" y="2213300"/>
                  <a:ext cx="94175" cy="208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7" h="8350" extrusionOk="0">
                      <a:moveTo>
                        <a:pt x="251" y="1"/>
                      </a:moveTo>
                      <a:lnTo>
                        <a:pt x="209" y="63"/>
                      </a:lnTo>
                      <a:lnTo>
                        <a:pt x="251" y="105"/>
                      </a:lnTo>
                      <a:lnTo>
                        <a:pt x="251" y="189"/>
                      </a:lnTo>
                      <a:lnTo>
                        <a:pt x="188" y="210"/>
                      </a:lnTo>
                      <a:lnTo>
                        <a:pt x="105" y="168"/>
                      </a:lnTo>
                      <a:lnTo>
                        <a:pt x="0" y="168"/>
                      </a:lnTo>
                      <a:lnTo>
                        <a:pt x="168" y="314"/>
                      </a:lnTo>
                      <a:lnTo>
                        <a:pt x="356" y="461"/>
                      </a:lnTo>
                      <a:lnTo>
                        <a:pt x="419" y="524"/>
                      </a:lnTo>
                      <a:lnTo>
                        <a:pt x="398" y="670"/>
                      </a:lnTo>
                      <a:lnTo>
                        <a:pt x="460" y="607"/>
                      </a:lnTo>
                      <a:lnTo>
                        <a:pt x="502" y="607"/>
                      </a:lnTo>
                      <a:lnTo>
                        <a:pt x="565" y="691"/>
                      </a:lnTo>
                      <a:lnTo>
                        <a:pt x="502" y="733"/>
                      </a:lnTo>
                      <a:lnTo>
                        <a:pt x="419" y="775"/>
                      </a:lnTo>
                      <a:lnTo>
                        <a:pt x="460" y="838"/>
                      </a:lnTo>
                      <a:lnTo>
                        <a:pt x="523" y="838"/>
                      </a:lnTo>
                      <a:lnTo>
                        <a:pt x="565" y="984"/>
                      </a:lnTo>
                      <a:lnTo>
                        <a:pt x="481" y="1026"/>
                      </a:lnTo>
                      <a:lnTo>
                        <a:pt x="377" y="1005"/>
                      </a:lnTo>
                      <a:lnTo>
                        <a:pt x="314" y="900"/>
                      </a:lnTo>
                      <a:lnTo>
                        <a:pt x="251" y="984"/>
                      </a:lnTo>
                      <a:lnTo>
                        <a:pt x="168" y="1130"/>
                      </a:lnTo>
                      <a:lnTo>
                        <a:pt x="272" y="1235"/>
                      </a:lnTo>
                      <a:lnTo>
                        <a:pt x="314" y="1382"/>
                      </a:lnTo>
                      <a:lnTo>
                        <a:pt x="419" y="1528"/>
                      </a:lnTo>
                      <a:lnTo>
                        <a:pt x="523" y="1716"/>
                      </a:lnTo>
                      <a:lnTo>
                        <a:pt x="523" y="1946"/>
                      </a:lnTo>
                      <a:lnTo>
                        <a:pt x="586" y="1988"/>
                      </a:lnTo>
                      <a:lnTo>
                        <a:pt x="607" y="2177"/>
                      </a:lnTo>
                      <a:lnTo>
                        <a:pt x="691" y="2470"/>
                      </a:lnTo>
                      <a:lnTo>
                        <a:pt x="774" y="2658"/>
                      </a:lnTo>
                      <a:lnTo>
                        <a:pt x="900" y="2700"/>
                      </a:lnTo>
                      <a:lnTo>
                        <a:pt x="900" y="2762"/>
                      </a:lnTo>
                      <a:lnTo>
                        <a:pt x="837" y="2804"/>
                      </a:lnTo>
                      <a:lnTo>
                        <a:pt x="1130" y="3097"/>
                      </a:lnTo>
                      <a:lnTo>
                        <a:pt x="1235" y="3118"/>
                      </a:lnTo>
                      <a:lnTo>
                        <a:pt x="1360" y="3307"/>
                      </a:lnTo>
                      <a:lnTo>
                        <a:pt x="1402" y="3516"/>
                      </a:lnTo>
                      <a:lnTo>
                        <a:pt x="1402" y="3641"/>
                      </a:lnTo>
                      <a:lnTo>
                        <a:pt x="1465" y="3809"/>
                      </a:lnTo>
                      <a:lnTo>
                        <a:pt x="1465" y="3934"/>
                      </a:lnTo>
                      <a:lnTo>
                        <a:pt x="1569" y="3976"/>
                      </a:lnTo>
                      <a:lnTo>
                        <a:pt x="1674" y="4123"/>
                      </a:lnTo>
                      <a:lnTo>
                        <a:pt x="1653" y="4143"/>
                      </a:lnTo>
                      <a:lnTo>
                        <a:pt x="1653" y="4227"/>
                      </a:lnTo>
                      <a:lnTo>
                        <a:pt x="1779" y="4436"/>
                      </a:lnTo>
                      <a:lnTo>
                        <a:pt x="1821" y="4562"/>
                      </a:lnTo>
                      <a:lnTo>
                        <a:pt x="1883" y="4708"/>
                      </a:lnTo>
                      <a:lnTo>
                        <a:pt x="1883" y="4918"/>
                      </a:lnTo>
                      <a:lnTo>
                        <a:pt x="1946" y="5001"/>
                      </a:lnTo>
                      <a:lnTo>
                        <a:pt x="1925" y="5106"/>
                      </a:lnTo>
                      <a:lnTo>
                        <a:pt x="1946" y="5315"/>
                      </a:lnTo>
                      <a:lnTo>
                        <a:pt x="2051" y="5524"/>
                      </a:lnTo>
                      <a:lnTo>
                        <a:pt x="2030" y="5608"/>
                      </a:lnTo>
                      <a:lnTo>
                        <a:pt x="2030" y="5755"/>
                      </a:lnTo>
                      <a:lnTo>
                        <a:pt x="2155" y="5859"/>
                      </a:lnTo>
                      <a:lnTo>
                        <a:pt x="2365" y="6131"/>
                      </a:lnTo>
                      <a:lnTo>
                        <a:pt x="2365" y="6257"/>
                      </a:lnTo>
                      <a:lnTo>
                        <a:pt x="2448" y="6424"/>
                      </a:lnTo>
                      <a:lnTo>
                        <a:pt x="2406" y="6654"/>
                      </a:lnTo>
                      <a:lnTo>
                        <a:pt x="2448" y="6843"/>
                      </a:lnTo>
                      <a:lnTo>
                        <a:pt x="2553" y="7010"/>
                      </a:lnTo>
                      <a:lnTo>
                        <a:pt x="2574" y="7156"/>
                      </a:lnTo>
                      <a:lnTo>
                        <a:pt x="2720" y="7324"/>
                      </a:lnTo>
                      <a:lnTo>
                        <a:pt x="2762" y="7408"/>
                      </a:lnTo>
                      <a:lnTo>
                        <a:pt x="2699" y="7596"/>
                      </a:lnTo>
                      <a:lnTo>
                        <a:pt x="2699" y="7847"/>
                      </a:lnTo>
                      <a:lnTo>
                        <a:pt x="2762" y="7993"/>
                      </a:lnTo>
                      <a:lnTo>
                        <a:pt x="2867" y="8098"/>
                      </a:lnTo>
                      <a:lnTo>
                        <a:pt x="2929" y="8244"/>
                      </a:lnTo>
                      <a:lnTo>
                        <a:pt x="3097" y="8349"/>
                      </a:lnTo>
                      <a:lnTo>
                        <a:pt x="3097" y="8349"/>
                      </a:lnTo>
                      <a:lnTo>
                        <a:pt x="3076" y="8224"/>
                      </a:lnTo>
                      <a:lnTo>
                        <a:pt x="3097" y="8098"/>
                      </a:lnTo>
                      <a:lnTo>
                        <a:pt x="3034" y="7993"/>
                      </a:lnTo>
                      <a:lnTo>
                        <a:pt x="3013" y="7847"/>
                      </a:lnTo>
                      <a:lnTo>
                        <a:pt x="3034" y="7680"/>
                      </a:lnTo>
                      <a:lnTo>
                        <a:pt x="3139" y="7575"/>
                      </a:lnTo>
                      <a:lnTo>
                        <a:pt x="3201" y="7596"/>
                      </a:lnTo>
                      <a:lnTo>
                        <a:pt x="3201" y="7680"/>
                      </a:lnTo>
                      <a:lnTo>
                        <a:pt x="3243" y="7721"/>
                      </a:lnTo>
                      <a:lnTo>
                        <a:pt x="3494" y="7700"/>
                      </a:lnTo>
                      <a:lnTo>
                        <a:pt x="3515" y="7638"/>
                      </a:lnTo>
                      <a:lnTo>
                        <a:pt x="3557" y="7638"/>
                      </a:lnTo>
                      <a:lnTo>
                        <a:pt x="3599" y="7700"/>
                      </a:lnTo>
                      <a:lnTo>
                        <a:pt x="3557" y="7721"/>
                      </a:lnTo>
                      <a:lnTo>
                        <a:pt x="3557" y="7826"/>
                      </a:lnTo>
                      <a:lnTo>
                        <a:pt x="3704" y="7952"/>
                      </a:lnTo>
                      <a:lnTo>
                        <a:pt x="3725" y="8056"/>
                      </a:lnTo>
                      <a:lnTo>
                        <a:pt x="3766" y="8119"/>
                      </a:lnTo>
                      <a:lnTo>
                        <a:pt x="3766" y="8035"/>
                      </a:lnTo>
                      <a:lnTo>
                        <a:pt x="3745" y="7993"/>
                      </a:lnTo>
                      <a:lnTo>
                        <a:pt x="3766" y="7847"/>
                      </a:lnTo>
                      <a:lnTo>
                        <a:pt x="3766" y="7721"/>
                      </a:lnTo>
                      <a:lnTo>
                        <a:pt x="3662" y="7638"/>
                      </a:lnTo>
                      <a:lnTo>
                        <a:pt x="3641" y="7491"/>
                      </a:lnTo>
                      <a:lnTo>
                        <a:pt x="3599" y="7387"/>
                      </a:lnTo>
                      <a:lnTo>
                        <a:pt x="3515" y="7428"/>
                      </a:lnTo>
                      <a:lnTo>
                        <a:pt x="3432" y="7428"/>
                      </a:lnTo>
                      <a:lnTo>
                        <a:pt x="3285" y="7324"/>
                      </a:lnTo>
                      <a:lnTo>
                        <a:pt x="3243" y="7156"/>
                      </a:lnTo>
                      <a:lnTo>
                        <a:pt x="3181" y="7010"/>
                      </a:lnTo>
                      <a:lnTo>
                        <a:pt x="3034" y="6905"/>
                      </a:lnTo>
                      <a:lnTo>
                        <a:pt x="2929" y="6884"/>
                      </a:lnTo>
                      <a:lnTo>
                        <a:pt x="2867" y="6780"/>
                      </a:lnTo>
                      <a:lnTo>
                        <a:pt x="2804" y="6571"/>
                      </a:lnTo>
                      <a:lnTo>
                        <a:pt x="2720" y="6424"/>
                      </a:lnTo>
                      <a:lnTo>
                        <a:pt x="2678" y="6278"/>
                      </a:lnTo>
                      <a:lnTo>
                        <a:pt x="2678" y="6089"/>
                      </a:lnTo>
                      <a:lnTo>
                        <a:pt x="2657" y="5859"/>
                      </a:lnTo>
                      <a:lnTo>
                        <a:pt x="2595" y="5755"/>
                      </a:lnTo>
                      <a:lnTo>
                        <a:pt x="2616" y="5545"/>
                      </a:lnTo>
                      <a:lnTo>
                        <a:pt x="2595" y="5441"/>
                      </a:lnTo>
                      <a:lnTo>
                        <a:pt x="2511" y="5294"/>
                      </a:lnTo>
                      <a:lnTo>
                        <a:pt x="2574" y="5211"/>
                      </a:lnTo>
                      <a:lnTo>
                        <a:pt x="2595" y="5127"/>
                      </a:lnTo>
                      <a:lnTo>
                        <a:pt x="2595" y="5085"/>
                      </a:lnTo>
                      <a:lnTo>
                        <a:pt x="2657" y="5043"/>
                      </a:lnTo>
                      <a:lnTo>
                        <a:pt x="2720" y="5085"/>
                      </a:lnTo>
                      <a:lnTo>
                        <a:pt x="2867" y="5043"/>
                      </a:lnTo>
                      <a:lnTo>
                        <a:pt x="2992" y="5043"/>
                      </a:lnTo>
                      <a:lnTo>
                        <a:pt x="3118" y="5127"/>
                      </a:lnTo>
                      <a:lnTo>
                        <a:pt x="3201" y="5315"/>
                      </a:lnTo>
                      <a:lnTo>
                        <a:pt x="3306" y="5336"/>
                      </a:lnTo>
                      <a:lnTo>
                        <a:pt x="3411" y="5420"/>
                      </a:lnTo>
                      <a:lnTo>
                        <a:pt x="3515" y="5566"/>
                      </a:lnTo>
                      <a:lnTo>
                        <a:pt x="3599" y="5608"/>
                      </a:lnTo>
                      <a:lnTo>
                        <a:pt x="3536" y="5483"/>
                      </a:lnTo>
                      <a:lnTo>
                        <a:pt x="3411" y="5315"/>
                      </a:lnTo>
                      <a:lnTo>
                        <a:pt x="3243" y="5211"/>
                      </a:lnTo>
                      <a:lnTo>
                        <a:pt x="3139" y="5022"/>
                      </a:lnTo>
                      <a:lnTo>
                        <a:pt x="3034" y="4897"/>
                      </a:lnTo>
                      <a:lnTo>
                        <a:pt x="3034" y="4813"/>
                      </a:lnTo>
                      <a:lnTo>
                        <a:pt x="2992" y="4771"/>
                      </a:lnTo>
                      <a:lnTo>
                        <a:pt x="2888" y="4562"/>
                      </a:lnTo>
                      <a:lnTo>
                        <a:pt x="2825" y="4436"/>
                      </a:lnTo>
                      <a:lnTo>
                        <a:pt x="2762" y="4395"/>
                      </a:lnTo>
                      <a:lnTo>
                        <a:pt x="2720" y="4269"/>
                      </a:lnTo>
                      <a:lnTo>
                        <a:pt x="2574" y="4060"/>
                      </a:lnTo>
                      <a:lnTo>
                        <a:pt x="2406" y="3809"/>
                      </a:lnTo>
                      <a:lnTo>
                        <a:pt x="2365" y="3641"/>
                      </a:lnTo>
                      <a:lnTo>
                        <a:pt x="2155" y="3390"/>
                      </a:lnTo>
                      <a:lnTo>
                        <a:pt x="2072" y="3181"/>
                      </a:lnTo>
                      <a:lnTo>
                        <a:pt x="1967" y="3118"/>
                      </a:lnTo>
                      <a:lnTo>
                        <a:pt x="1967" y="3014"/>
                      </a:lnTo>
                      <a:lnTo>
                        <a:pt x="1925" y="2888"/>
                      </a:lnTo>
                      <a:lnTo>
                        <a:pt x="1841" y="2867"/>
                      </a:lnTo>
                      <a:lnTo>
                        <a:pt x="1841" y="2909"/>
                      </a:lnTo>
                      <a:lnTo>
                        <a:pt x="1758" y="2909"/>
                      </a:lnTo>
                      <a:lnTo>
                        <a:pt x="1737" y="2867"/>
                      </a:lnTo>
                      <a:lnTo>
                        <a:pt x="1758" y="2762"/>
                      </a:lnTo>
                      <a:lnTo>
                        <a:pt x="1737" y="2679"/>
                      </a:lnTo>
                      <a:lnTo>
                        <a:pt x="1632" y="2616"/>
                      </a:lnTo>
                      <a:lnTo>
                        <a:pt x="1528" y="2490"/>
                      </a:lnTo>
                      <a:lnTo>
                        <a:pt x="1465" y="2344"/>
                      </a:lnTo>
                      <a:lnTo>
                        <a:pt x="1402" y="2260"/>
                      </a:lnTo>
                      <a:lnTo>
                        <a:pt x="1402" y="2135"/>
                      </a:lnTo>
                      <a:lnTo>
                        <a:pt x="1423" y="2030"/>
                      </a:lnTo>
                      <a:lnTo>
                        <a:pt x="1444" y="2051"/>
                      </a:lnTo>
                      <a:lnTo>
                        <a:pt x="1423" y="1884"/>
                      </a:lnTo>
                      <a:lnTo>
                        <a:pt x="1402" y="1716"/>
                      </a:lnTo>
                      <a:lnTo>
                        <a:pt x="1360" y="1570"/>
                      </a:lnTo>
                      <a:lnTo>
                        <a:pt x="1235" y="1528"/>
                      </a:lnTo>
                      <a:lnTo>
                        <a:pt x="1109" y="1382"/>
                      </a:lnTo>
                      <a:lnTo>
                        <a:pt x="1109" y="1319"/>
                      </a:lnTo>
                      <a:lnTo>
                        <a:pt x="1046" y="1256"/>
                      </a:lnTo>
                      <a:lnTo>
                        <a:pt x="1046" y="1193"/>
                      </a:lnTo>
                      <a:lnTo>
                        <a:pt x="1109" y="1193"/>
                      </a:lnTo>
                      <a:lnTo>
                        <a:pt x="1214" y="1298"/>
                      </a:lnTo>
                      <a:lnTo>
                        <a:pt x="1318" y="1444"/>
                      </a:lnTo>
                      <a:lnTo>
                        <a:pt x="1318" y="1444"/>
                      </a:lnTo>
                      <a:lnTo>
                        <a:pt x="1256" y="1298"/>
                      </a:lnTo>
                      <a:lnTo>
                        <a:pt x="1130" y="1110"/>
                      </a:lnTo>
                      <a:lnTo>
                        <a:pt x="1005" y="942"/>
                      </a:lnTo>
                      <a:lnTo>
                        <a:pt x="942" y="942"/>
                      </a:lnTo>
                      <a:lnTo>
                        <a:pt x="921" y="858"/>
                      </a:lnTo>
                      <a:lnTo>
                        <a:pt x="691" y="670"/>
                      </a:lnTo>
                      <a:lnTo>
                        <a:pt x="607" y="566"/>
                      </a:lnTo>
                      <a:lnTo>
                        <a:pt x="607" y="335"/>
                      </a:lnTo>
                      <a:lnTo>
                        <a:pt x="523" y="273"/>
                      </a:lnTo>
                      <a:lnTo>
                        <a:pt x="377" y="210"/>
                      </a:lnTo>
                      <a:lnTo>
                        <a:pt x="293" y="63"/>
                      </a:lnTo>
                      <a:lnTo>
                        <a:pt x="25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>
                    <a:latin typeface="Bell MT" panose="02020503060305020303" pitchFamily="18" charset="0"/>
                  </a:endParaRPr>
                </a:p>
              </p:txBody>
            </p:sp>
          </p:grpSp>
        </p:grpSp>
        <p:grpSp>
          <p:nvGrpSpPr>
            <p:cNvPr id="37" name="Google Shape;628;p55"/>
            <p:cNvGrpSpPr/>
            <p:nvPr/>
          </p:nvGrpSpPr>
          <p:grpSpPr>
            <a:xfrm>
              <a:off x="3875768" y="2846729"/>
              <a:ext cx="44796" cy="47367"/>
              <a:chOff x="3960625" y="2587825"/>
              <a:chExt cx="94050" cy="104125"/>
            </a:xfrm>
            <a:grpFill/>
          </p:grpSpPr>
          <p:sp>
            <p:nvSpPr>
              <p:cNvPr id="280" name="Google Shape;629;p55"/>
              <p:cNvSpPr/>
              <p:nvPr/>
            </p:nvSpPr>
            <p:spPr>
              <a:xfrm>
                <a:off x="3960625" y="2587825"/>
                <a:ext cx="94050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3762" h="2048" extrusionOk="0">
                    <a:moveTo>
                      <a:pt x="190" y="2048"/>
                    </a:moveTo>
                    <a:lnTo>
                      <a:pt x="0" y="1762"/>
                    </a:lnTo>
                    <a:lnTo>
                      <a:pt x="309" y="1048"/>
                    </a:lnTo>
                    <a:lnTo>
                      <a:pt x="3762" y="0"/>
                    </a:lnTo>
                    <a:lnTo>
                      <a:pt x="3714" y="1072"/>
                    </a:lnTo>
                    <a:lnTo>
                      <a:pt x="2929" y="1143"/>
                    </a:lnTo>
                    <a:lnTo>
                      <a:pt x="2167" y="10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endParaRPr lang="es-CO"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81" name="Google Shape;630;p55"/>
              <p:cNvSpPr/>
              <p:nvPr/>
            </p:nvSpPr>
            <p:spPr>
              <a:xfrm>
                <a:off x="3963000" y="2596725"/>
                <a:ext cx="86850" cy="95225"/>
              </a:xfrm>
              <a:custGeom>
                <a:avLst/>
                <a:gdLst/>
                <a:ahLst/>
                <a:cxnLst/>
                <a:rect l="l" t="t" r="r" b="b"/>
                <a:pathLst>
                  <a:path w="3474" h="3809" extrusionOk="0">
                    <a:moveTo>
                      <a:pt x="1549" y="2009"/>
                    </a:moveTo>
                    <a:lnTo>
                      <a:pt x="1632" y="2030"/>
                    </a:lnTo>
                    <a:lnTo>
                      <a:pt x="1695" y="2093"/>
                    </a:lnTo>
                    <a:lnTo>
                      <a:pt x="1674" y="2135"/>
                    </a:lnTo>
                    <a:lnTo>
                      <a:pt x="1674" y="2189"/>
                    </a:lnTo>
                    <a:lnTo>
                      <a:pt x="1674" y="2189"/>
                    </a:lnTo>
                    <a:cubicBezTo>
                      <a:pt x="1645" y="2167"/>
                      <a:pt x="1613" y="2146"/>
                      <a:pt x="1569" y="2135"/>
                    </a:cubicBezTo>
                    <a:cubicBezTo>
                      <a:pt x="1549" y="2114"/>
                      <a:pt x="1528" y="2114"/>
                      <a:pt x="1486" y="2114"/>
                    </a:cubicBezTo>
                    <a:lnTo>
                      <a:pt x="1549" y="2072"/>
                    </a:lnTo>
                    <a:lnTo>
                      <a:pt x="1549" y="2009"/>
                    </a:lnTo>
                    <a:close/>
                    <a:moveTo>
                      <a:pt x="3327" y="1"/>
                    </a:moveTo>
                    <a:lnTo>
                      <a:pt x="3201" y="105"/>
                    </a:lnTo>
                    <a:lnTo>
                      <a:pt x="3201" y="231"/>
                    </a:lnTo>
                    <a:lnTo>
                      <a:pt x="3243" y="335"/>
                    </a:lnTo>
                    <a:lnTo>
                      <a:pt x="3160" y="377"/>
                    </a:lnTo>
                    <a:lnTo>
                      <a:pt x="2929" y="356"/>
                    </a:lnTo>
                    <a:lnTo>
                      <a:pt x="2825" y="419"/>
                    </a:lnTo>
                    <a:lnTo>
                      <a:pt x="2720" y="356"/>
                    </a:lnTo>
                    <a:lnTo>
                      <a:pt x="2616" y="356"/>
                    </a:lnTo>
                    <a:lnTo>
                      <a:pt x="2532" y="419"/>
                    </a:lnTo>
                    <a:lnTo>
                      <a:pt x="2427" y="419"/>
                    </a:lnTo>
                    <a:lnTo>
                      <a:pt x="2406" y="314"/>
                    </a:lnTo>
                    <a:lnTo>
                      <a:pt x="2260" y="314"/>
                    </a:lnTo>
                    <a:lnTo>
                      <a:pt x="2113" y="273"/>
                    </a:lnTo>
                    <a:lnTo>
                      <a:pt x="2009" y="377"/>
                    </a:lnTo>
                    <a:lnTo>
                      <a:pt x="1862" y="419"/>
                    </a:lnTo>
                    <a:lnTo>
                      <a:pt x="1674" y="419"/>
                    </a:lnTo>
                    <a:lnTo>
                      <a:pt x="1632" y="377"/>
                    </a:lnTo>
                    <a:lnTo>
                      <a:pt x="1549" y="440"/>
                    </a:lnTo>
                    <a:lnTo>
                      <a:pt x="1444" y="440"/>
                    </a:lnTo>
                    <a:lnTo>
                      <a:pt x="1318" y="524"/>
                    </a:lnTo>
                    <a:lnTo>
                      <a:pt x="1025" y="524"/>
                    </a:lnTo>
                    <a:lnTo>
                      <a:pt x="900" y="586"/>
                    </a:lnTo>
                    <a:lnTo>
                      <a:pt x="900" y="649"/>
                    </a:lnTo>
                    <a:lnTo>
                      <a:pt x="732" y="691"/>
                    </a:lnTo>
                    <a:lnTo>
                      <a:pt x="502" y="838"/>
                    </a:lnTo>
                    <a:lnTo>
                      <a:pt x="481" y="984"/>
                    </a:lnTo>
                    <a:lnTo>
                      <a:pt x="398" y="1151"/>
                    </a:lnTo>
                    <a:lnTo>
                      <a:pt x="168" y="1214"/>
                    </a:lnTo>
                    <a:lnTo>
                      <a:pt x="168" y="1361"/>
                    </a:lnTo>
                    <a:lnTo>
                      <a:pt x="84" y="1507"/>
                    </a:lnTo>
                    <a:lnTo>
                      <a:pt x="0" y="1570"/>
                    </a:lnTo>
                    <a:lnTo>
                      <a:pt x="0" y="1716"/>
                    </a:lnTo>
                    <a:lnTo>
                      <a:pt x="209" y="1884"/>
                    </a:lnTo>
                    <a:lnTo>
                      <a:pt x="335" y="2072"/>
                    </a:lnTo>
                    <a:lnTo>
                      <a:pt x="398" y="2093"/>
                    </a:lnTo>
                    <a:lnTo>
                      <a:pt x="398" y="2135"/>
                    </a:lnTo>
                    <a:lnTo>
                      <a:pt x="544" y="2365"/>
                    </a:lnTo>
                    <a:lnTo>
                      <a:pt x="586" y="2532"/>
                    </a:lnTo>
                    <a:lnTo>
                      <a:pt x="649" y="2553"/>
                    </a:lnTo>
                    <a:lnTo>
                      <a:pt x="753" y="2449"/>
                    </a:lnTo>
                    <a:lnTo>
                      <a:pt x="837" y="2553"/>
                    </a:lnTo>
                    <a:lnTo>
                      <a:pt x="963" y="2595"/>
                    </a:lnTo>
                    <a:lnTo>
                      <a:pt x="1025" y="2511"/>
                    </a:lnTo>
                    <a:lnTo>
                      <a:pt x="1130" y="2511"/>
                    </a:lnTo>
                    <a:lnTo>
                      <a:pt x="1277" y="2595"/>
                    </a:lnTo>
                    <a:lnTo>
                      <a:pt x="1360" y="2532"/>
                    </a:lnTo>
                    <a:lnTo>
                      <a:pt x="1381" y="2616"/>
                    </a:lnTo>
                    <a:lnTo>
                      <a:pt x="1465" y="2616"/>
                    </a:lnTo>
                    <a:lnTo>
                      <a:pt x="1528" y="2658"/>
                    </a:lnTo>
                    <a:lnTo>
                      <a:pt x="1653" y="2700"/>
                    </a:lnTo>
                    <a:lnTo>
                      <a:pt x="1569" y="2742"/>
                    </a:lnTo>
                    <a:lnTo>
                      <a:pt x="1486" y="2825"/>
                    </a:lnTo>
                    <a:lnTo>
                      <a:pt x="1423" y="2762"/>
                    </a:lnTo>
                    <a:lnTo>
                      <a:pt x="1318" y="2742"/>
                    </a:lnTo>
                    <a:lnTo>
                      <a:pt x="1067" y="2595"/>
                    </a:lnTo>
                    <a:lnTo>
                      <a:pt x="963" y="2616"/>
                    </a:lnTo>
                    <a:lnTo>
                      <a:pt x="858" y="2658"/>
                    </a:lnTo>
                    <a:lnTo>
                      <a:pt x="753" y="2616"/>
                    </a:lnTo>
                    <a:lnTo>
                      <a:pt x="691" y="2721"/>
                    </a:lnTo>
                    <a:lnTo>
                      <a:pt x="628" y="2742"/>
                    </a:lnTo>
                    <a:lnTo>
                      <a:pt x="607" y="2846"/>
                    </a:lnTo>
                    <a:lnTo>
                      <a:pt x="732" y="2972"/>
                    </a:lnTo>
                    <a:lnTo>
                      <a:pt x="858" y="3035"/>
                    </a:lnTo>
                    <a:lnTo>
                      <a:pt x="1004" y="3139"/>
                    </a:lnTo>
                    <a:lnTo>
                      <a:pt x="1004" y="3223"/>
                    </a:lnTo>
                    <a:lnTo>
                      <a:pt x="942" y="3265"/>
                    </a:lnTo>
                    <a:lnTo>
                      <a:pt x="942" y="3369"/>
                    </a:lnTo>
                    <a:lnTo>
                      <a:pt x="1046" y="3495"/>
                    </a:lnTo>
                    <a:lnTo>
                      <a:pt x="1130" y="3579"/>
                    </a:lnTo>
                    <a:lnTo>
                      <a:pt x="1151" y="3495"/>
                    </a:lnTo>
                    <a:lnTo>
                      <a:pt x="1130" y="3453"/>
                    </a:lnTo>
                    <a:lnTo>
                      <a:pt x="1172" y="3348"/>
                    </a:lnTo>
                    <a:lnTo>
                      <a:pt x="1214" y="3474"/>
                    </a:lnTo>
                    <a:lnTo>
                      <a:pt x="1360" y="3537"/>
                    </a:lnTo>
                    <a:lnTo>
                      <a:pt x="1381" y="3599"/>
                    </a:lnTo>
                    <a:lnTo>
                      <a:pt x="1360" y="3704"/>
                    </a:lnTo>
                    <a:lnTo>
                      <a:pt x="1423" y="3788"/>
                    </a:lnTo>
                    <a:lnTo>
                      <a:pt x="1423" y="3746"/>
                    </a:lnTo>
                    <a:lnTo>
                      <a:pt x="1465" y="3599"/>
                    </a:lnTo>
                    <a:lnTo>
                      <a:pt x="1569" y="3599"/>
                    </a:lnTo>
                    <a:lnTo>
                      <a:pt x="1632" y="3704"/>
                    </a:lnTo>
                    <a:lnTo>
                      <a:pt x="1800" y="3809"/>
                    </a:lnTo>
                    <a:lnTo>
                      <a:pt x="1800" y="3809"/>
                    </a:lnTo>
                    <a:lnTo>
                      <a:pt x="1737" y="3704"/>
                    </a:lnTo>
                    <a:lnTo>
                      <a:pt x="1758" y="3641"/>
                    </a:lnTo>
                    <a:lnTo>
                      <a:pt x="1695" y="3537"/>
                    </a:lnTo>
                    <a:lnTo>
                      <a:pt x="1632" y="3348"/>
                    </a:lnTo>
                    <a:lnTo>
                      <a:pt x="1549" y="3244"/>
                    </a:lnTo>
                    <a:lnTo>
                      <a:pt x="1549" y="3181"/>
                    </a:lnTo>
                    <a:lnTo>
                      <a:pt x="1632" y="3181"/>
                    </a:lnTo>
                    <a:lnTo>
                      <a:pt x="1758" y="3265"/>
                    </a:lnTo>
                    <a:lnTo>
                      <a:pt x="1737" y="3327"/>
                    </a:lnTo>
                    <a:lnTo>
                      <a:pt x="1758" y="3369"/>
                    </a:lnTo>
                    <a:lnTo>
                      <a:pt x="1841" y="3286"/>
                    </a:lnTo>
                    <a:lnTo>
                      <a:pt x="1967" y="3348"/>
                    </a:lnTo>
                    <a:lnTo>
                      <a:pt x="1967" y="3286"/>
                    </a:lnTo>
                    <a:lnTo>
                      <a:pt x="1904" y="3244"/>
                    </a:lnTo>
                    <a:lnTo>
                      <a:pt x="1904" y="3181"/>
                    </a:lnTo>
                    <a:lnTo>
                      <a:pt x="1862" y="3181"/>
                    </a:lnTo>
                    <a:lnTo>
                      <a:pt x="1758" y="3139"/>
                    </a:lnTo>
                    <a:lnTo>
                      <a:pt x="1758" y="3076"/>
                    </a:lnTo>
                    <a:lnTo>
                      <a:pt x="1653" y="3014"/>
                    </a:lnTo>
                    <a:lnTo>
                      <a:pt x="1758" y="2951"/>
                    </a:lnTo>
                    <a:lnTo>
                      <a:pt x="1862" y="2951"/>
                    </a:lnTo>
                    <a:lnTo>
                      <a:pt x="1904" y="2909"/>
                    </a:lnTo>
                    <a:lnTo>
                      <a:pt x="2072" y="3014"/>
                    </a:lnTo>
                    <a:lnTo>
                      <a:pt x="2093" y="3055"/>
                    </a:lnTo>
                    <a:lnTo>
                      <a:pt x="2197" y="3076"/>
                    </a:lnTo>
                    <a:lnTo>
                      <a:pt x="2218" y="3035"/>
                    </a:lnTo>
                    <a:lnTo>
                      <a:pt x="2113" y="2909"/>
                    </a:lnTo>
                    <a:lnTo>
                      <a:pt x="2155" y="2762"/>
                    </a:lnTo>
                    <a:lnTo>
                      <a:pt x="2093" y="2700"/>
                    </a:lnTo>
                    <a:lnTo>
                      <a:pt x="1841" y="2532"/>
                    </a:lnTo>
                    <a:lnTo>
                      <a:pt x="1758" y="2511"/>
                    </a:lnTo>
                    <a:lnTo>
                      <a:pt x="1737" y="2490"/>
                    </a:lnTo>
                    <a:cubicBezTo>
                      <a:pt x="1758" y="2490"/>
                      <a:pt x="1779" y="2449"/>
                      <a:pt x="1800" y="2407"/>
                    </a:cubicBezTo>
                    <a:lnTo>
                      <a:pt x="1862" y="2449"/>
                    </a:lnTo>
                    <a:lnTo>
                      <a:pt x="1946" y="2490"/>
                    </a:lnTo>
                    <a:lnTo>
                      <a:pt x="1988" y="2553"/>
                    </a:lnTo>
                    <a:lnTo>
                      <a:pt x="2093" y="2616"/>
                    </a:lnTo>
                    <a:lnTo>
                      <a:pt x="2176" y="2616"/>
                    </a:lnTo>
                    <a:lnTo>
                      <a:pt x="2197" y="2658"/>
                    </a:lnTo>
                    <a:lnTo>
                      <a:pt x="2281" y="2762"/>
                    </a:lnTo>
                    <a:lnTo>
                      <a:pt x="2323" y="2825"/>
                    </a:lnTo>
                    <a:lnTo>
                      <a:pt x="2323" y="2867"/>
                    </a:lnTo>
                    <a:lnTo>
                      <a:pt x="2365" y="2930"/>
                    </a:lnTo>
                    <a:lnTo>
                      <a:pt x="2427" y="2972"/>
                    </a:lnTo>
                    <a:lnTo>
                      <a:pt x="2490" y="2951"/>
                    </a:lnTo>
                    <a:lnTo>
                      <a:pt x="2532" y="2972"/>
                    </a:lnTo>
                    <a:lnTo>
                      <a:pt x="2595" y="2867"/>
                    </a:lnTo>
                    <a:lnTo>
                      <a:pt x="2490" y="2867"/>
                    </a:lnTo>
                    <a:lnTo>
                      <a:pt x="2469" y="2888"/>
                    </a:lnTo>
                    <a:lnTo>
                      <a:pt x="2385" y="2825"/>
                    </a:lnTo>
                    <a:lnTo>
                      <a:pt x="2385" y="2742"/>
                    </a:lnTo>
                    <a:lnTo>
                      <a:pt x="2365" y="2679"/>
                    </a:lnTo>
                    <a:lnTo>
                      <a:pt x="2365" y="2637"/>
                    </a:lnTo>
                    <a:lnTo>
                      <a:pt x="2302" y="2553"/>
                    </a:lnTo>
                    <a:lnTo>
                      <a:pt x="2176" y="2428"/>
                    </a:lnTo>
                    <a:lnTo>
                      <a:pt x="2176" y="2449"/>
                    </a:lnTo>
                    <a:lnTo>
                      <a:pt x="2093" y="2449"/>
                    </a:lnTo>
                    <a:lnTo>
                      <a:pt x="2093" y="2428"/>
                    </a:lnTo>
                    <a:lnTo>
                      <a:pt x="1988" y="2365"/>
                    </a:lnTo>
                    <a:lnTo>
                      <a:pt x="1883" y="2344"/>
                    </a:lnTo>
                    <a:lnTo>
                      <a:pt x="1800" y="2239"/>
                    </a:lnTo>
                    <a:lnTo>
                      <a:pt x="1758" y="2239"/>
                    </a:lnTo>
                    <a:cubicBezTo>
                      <a:pt x="1730" y="2230"/>
                      <a:pt x="1706" y="2212"/>
                      <a:pt x="1680" y="2193"/>
                    </a:cubicBezTo>
                    <a:lnTo>
                      <a:pt x="1680" y="2193"/>
                    </a:lnTo>
                    <a:lnTo>
                      <a:pt x="1737" y="2156"/>
                    </a:lnTo>
                    <a:lnTo>
                      <a:pt x="1758" y="2030"/>
                    </a:lnTo>
                    <a:lnTo>
                      <a:pt x="1674" y="1946"/>
                    </a:lnTo>
                    <a:lnTo>
                      <a:pt x="1486" y="1737"/>
                    </a:lnTo>
                    <a:lnTo>
                      <a:pt x="1423" y="1695"/>
                    </a:lnTo>
                    <a:lnTo>
                      <a:pt x="1381" y="1612"/>
                    </a:lnTo>
                    <a:lnTo>
                      <a:pt x="1256" y="1507"/>
                    </a:lnTo>
                    <a:lnTo>
                      <a:pt x="1318" y="1465"/>
                    </a:lnTo>
                    <a:lnTo>
                      <a:pt x="1277" y="1235"/>
                    </a:lnTo>
                    <a:lnTo>
                      <a:pt x="1360" y="1130"/>
                    </a:lnTo>
                    <a:lnTo>
                      <a:pt x="1486" y="1089"/>
                    </a:lnTo>
                    <a:lnTo>
                      <a:pt x="1528" y="1193"/>
                    </a:lnTo>
                    <a:lnTo>
                      <a:pt x="1465" y="1193"/>
                    </a:lnTo>
                    <a:lnTo>
                      <a:pt x="1465" y="1256"/>
                    </a:lnTo>
                    <a:lnTo>
                      <a:pt x="1653" y="1319"/>
                    </a:lnTo>
                    <a:lnTo>
                      <a:pt x="1674" y="1465"/>
                    </a:lnTo>
                    <a:lnTo>
                      <a:pt x="1779" y="1570"/>
                    </a:lnTo>
                    <a:lnTo>
                      <a:pt x="1904" y="1570"/>
                    </a:lnTo>
                    <a:lnTo>
                      <a:pt x="1841" y="1507"/>
                    </a:lnTo>
                    <a:lnTo>
                      <a:pt x="1779" y="1423"/>
                    </a:lnTo>
                    <a:lnTo>
                      <a:pt x="1800" y="1361"/>
                    </a:lnTo>
                    <a:lnTo>
                      <a:pt x="1946" y="1402"/>
                    </a:lnTo>
                    <a:lnTo>
                      <a:pt x="2009" y="1528"/>
                    </a:lnTo>
                    <a:lnTo>
                      <a:pt x="2093" y="1570"/>
                    </a:lnTo>
                    <a:lnTo>
                      <a:pt x="2155" y="1486"/>
                    </a:lnTo>
                    <a:lnTo>
                      <a:pt x="2072" y="1423"/>
                    </a:lnTo>
                    <a:lnTo>
                      <a:pt x="1988" y="1402"/>
                    </a:lnTo>
                    <a:lnTo>
                      <a:pt x="1988" y="1361"/>
                    </a:lnTo>
                    <a:lnTo>
                      <a:pt x="2197" y="1361"/>
                    </a:lnTo>
                    <a:lnTo>
                      <a:pt x="2281" y="1423"/>
                    </a:lnTo>
                    <a:lnTo>
                      <a:pt x="2302" y="1402"/>
                    </a:lnTo>
                    <a:lnTo>
                      <a:pt x="2176" y="1298"/>
                    </a:lnTo>
                    <a:lnTo>
                      <a:pt x="2051" y="1277"/>
                    </a:lnTo>
                    <a:lnTo>
                      <a:pt x="1946" y="1151"/>
                    </a:lnTo>
                    <a:lnTo>
                      <a:pt x="1988" y="1068"/>
                    </a:lnTo>
                    <a:lnTo>
                      <a:pt x="2093" y="1089"/>
                    </a:lnTo>
                    <a:lnTo>
                      <a:pt x="2176" y="1047"/>
                    </a:lnTo>
                    <a:lnTo>
                      <a:pt x="2218" y="879"/>
                    </a:lnTo>
                    <a:lnTo>
                      <a:pt x="2302" y="858"/>
                    </a:lnTo>
                    <a:lnTo>
                      <a:pt x="2427" y="963"/>
                    </a:lnTo>
                    <a:lnTo>
                      <a:pt x="2532" y="963"/>
                    </a:lnTo>
                    <a:lnTo>
                      <a:pt x="2637" y="858"/>
                    </a:lnTo>
                    <a:lnTo>
                      <a:pt x="2637" y="796"/>
                    </a:lnTo>
                    <a:lnTo>
                      <a:pt x="2699" y="796"/>
                    </a:lnTo>
                    <a:lnTo>
                      <a:pt x="2783" y="879"/>
                    </a:lnTo>
                    <a:lnTo>
                      <a:pt x="3013" y="879"/>
                    </a:lnTo>
                    <a:lnTo>
                      <a:pt x="3201" y="942"/>
                    </a:lnTo>
                    <a:lnTo>
                      <a:pt x="3327" y="900"/>
                    </a:lnTo>
                    <a:lnTo>
                      <a:pt x="3348" y="566"/>
                    </a:lnTo>
                    <a:lnTo>
                      <a:pt x="3327" y="440"/>
                    </a:lnTo>
                    <a:lnTo>
                      <a:pt x="3473" y="335"/>
                    </a:lnTo>
                    <a:lnTo>
                      <a:pt x="3473" y="210"/>
                    </a:lnTo>
                    <a:lnTo>
                      <a:pt x="3369" y="147"/>
                    </a:lnTo>
                    <a:lnTo>
                      <a:pt x="341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</p:grpSp>
        <p:grpSp>
          <p:nvGrpSpPr>
            <p:cNvPr id="38" name="Google Shape;631;p55"/>
            <p:cNvGrpSpPr/>
            <p:nvPr/>
          </p:nvGrpSpPr>
          <p:grpSpPr>
            <a:xfrm>
              <a:off x="3782759" y="2807175"/>
              <a:ext cx="82686" cy="85488"/>
              <a:chOff x="3765350" y="2500900"/>
              <a:chExt cx="173600" cy="187925"/>
            </a:xfrm>
            <a:grpFill/>
          </p:grpSpPr>
          <p:sp>
            <p:nvSpPr>
              <p:cNvPr id="274" name="Google Shape;632;p55"/>
              <p:cNvSpPr/>
              <p:nvPr/>
            </p:nvSpPr>
            <p:spPr>
              <a:xfrm>
                <a:off x="3765350" y="2500900"/>
                <a:ext cx="108950" cy="64300"/>
              </a:xfrm>
              <a:custGeom>
                <a:avLst/>
                <a:gdLst/>
                <a:ahLst/>
                <a:cxnLst/>
                <a:rect l="l" t="t" r="r" b="b"/>
                <a:pathLst>
                  <a:path w="4358" h="2572" extrusionOk="0">
                    <a:moveTo>
                      <a:pt x="1286" y="596"/>
                    </a:moveTo>
                    <a:lnTo>
                      <a:pt x="0" y="1072"/>
                    </a:lnTo>
                    <a:lnTo>
                      <a:pt x="429" y="2239"/>
                    </a:lnTo>
                    <a:lnTo>
                      <a:pt x="857" y="2572"/>
                    </a:lnTo>
                    <a:lnTo>
                      <a:pt x="2191" y="1215"/>
                    </a:lnTo>
                    <a:lnTo>
                      <a:pt x="4024" y="1072"/>
                    </a:lnTo>
                    <a:lnTo>
                      <a:pt x="4358" y="429"/>
                    </a:lnTo>
                    <a:lnTo>
                      <a:pt x="3120" y="0"/>
                    </a:lnTo>
                    <a:lnTo>
                      <a:pt x="2477" y="35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endParaRPr lang="es-CO"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75" name="Google Shape;633;p55"/>
              <p:cNvSpPr/>
              <p:nvPr/>
            </p:nvSpPr>
            <p:spPr>
              <a:xfrm>
                <a:off x="3797175" y="2609800"/>
                <a:ext cx="2625" cy="3700"/>
              </a:xfrm>
              <a:custGeom>
                <a:avLst/>
                <a:gdLst/>
                <a:ahLst/>
                <a:cxnLst/>
                <a:rect l="l" t="t" r="r" b="b"/>
                <a:pathLst>
                  <a:path w="105" h="148" extrusionOk="0">
                    <a:moveTo>
                      <a:pt x="42" y="1"/>
                    </a:moveTo>
                    <a:lnTo>
                      <a:pt x="21" y="43"/>
                    </a:lnTo>
                    <a:lnTo>
                      <a:pt x="0" y="84"/>
                    </a:lnTo>
                    <a:lnTo>
                      <a:pt x="0" y="147"/>
                    </a:lnTo>
                    <a:lnTo>
                      <a:pt x="21" y="147"/>
                    </a:lnTo>
                    <a:lnTo>
                      <a:pt x="42" y="105"/>
                    </a:lnTo>
                    <a:lnTo>
                      <a:pt x="105" y="22"/>
                    </a:lnTo>
                    <a:lnTo>
                      <a:pt x="4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76" name="Google Shape;634;p55"/>
              <p:cNvSpPr/>
              <p:nvPr/>
            </p:nvSpPr>
            <p:spPr>
              <a:xfrm>
                <a:off x="3796125" y="2610325"/>
                <a:ext cx="22525" cy="41875"/>
              </a:xfrm>
              <a:custGeom>
                <a:avLst/>
                <a:gdLst/>
                <a:ahLst/>
                <a:cxnLst/>
                <a:rect l="l" t="t" r="r" b="b"/>
                <a:pathLst>
                  <a:path w="901" h="1675" extrusionOk="0">
                    <a:moveTo>
                      <a:pt x="565" y="1"/>
                    </a:moveTo>
                    <a:lnTo>
                      <a:pt x="461" y="22"/>
                    </a:lnTo>
                    <a:lnTo>
                      <a:pt x="252" y="273"/>
                    </a:lnTo>
                    <a:lnTo>
                      <a:pt x="168" y="273"/>
                    </a:lnTo>
                    <a:lnTo>
                      <a:pt x="42" y="189"/>
                    </a:lnTo>
                    <a:lnTo>
                      <a:pt x="42" y="314"/>
                    </a:lnTo>
                    <a:lnTo>
                      <a:pt x="1" y="398"/>
                    </a:lnTo>
                    <a:lnTo>
                      <a:pt x="105" y="503"/>
                    </a:lnTo>
                    <a:lnTo>
                      <a:pt x="105" y="586"/>
                    </a:lnTo>
                    <a:lnTo>
                      <a:pt x="189" y="649"/>
                    </a:lnTo>
                    <a:lnTo>
                      <a:pt x="189" y="796"/>
                    </a:lnTo>
                    <a:lnTo>
                      <a:pt x="105" y="858"/>
                    </a:lnTo>
                    <a:lnTo>
                      <a:pt x="147" y="942"/>
                    </a:lnTo>
                    <a:lnTo>
                      <a:pt x="273" y="942"/>
                    </a:lnTo>
                    <a:lnTo>
                      <a:pt x="273" y="1005"/>
                    </a:lnTo>
                    <a:lnTo>
                      <a:pt x="189" y="1068"/>
                    </a:lnTo>
                    <a:lnTo>
                      <a:pt x="147" y="1277"/>
                    </a:lnTo>
                    <a:lnTo>
                      <a:pt x="189" y="1361"/>
                    </a:lnTo>
                    <a:lnTo>
                      <a:pt x="252" y="1591"/>
                    </a:lnTo>
                    <a:lnTo>
                      <a:pt x="314" y="1674"/>
                    </a:lnTo>
                    <a:lnTo>
                      <a:pt x="377" y="1654"/>
                    </a:lnTo>
                    <a:lnTo>
                      <a:pt x="419" y="1674"/>
                    </a:lnTo>
                    <a:lnTo>
                      <a:pt x="503" y="1654"/>
                    </a:lnTo>
                    <a:lnTo>
                      <a:pt x="524" y="1528"/>
                    </a:lnTo>
                    <a:lnTo>
                      <a:pt x="565" y="1444"/>
                    </a:lnTo>
                    <a:lnTo>
                      <a:pt x="670" y="1444"/>
                    </a:lnTo>
                    <a:lnTo>
                      <a:pt x="733" y="1528"/>
                    </a:lnTo>
                    <a:lnTo>
                      <a:pt x="796" y="1528"/>
                    </a:lnTo>
                    <a:lnTo>
                      <a:pt x="837" y="1444"/>
                    </a:lnTo>
                    <a:lnTo>
                      <a:pt x="837" y="1214"/>
                    </a:lnTo>
                    <a:lnTo>
                      <a:pt x="879" y="1151"/>
                    </a:lnTo>
                    <a:lnTo>
                      <a:pt x="837" y="921"/>
                    </a:lnTo>
                    <a:lnTo>
                      <a:pt x="900" y="712"/>
                    </a:lnTo>
                    <a:lnTo>
                      <a:pt x="733" y="586"/>
                    </a:lnTo>
                    <a:lnTo>
                      <a:pt x="879" y="503"/>
                    </a:lnTo>
                    <a:lnTo>
                      <a:pt x="879" y="419"/>
                    </a:lnTo>
                    <a:lnTo>
                      <a:pt x="837" y="294"/>
                    </a:lnTo>
                    <a:lnTo>
                      <a:pt x="775" y="189"/>
                    </a:lnTo>
                    <a:lnTo>
                      <a:pt x="691" y="63"/>
                    </a:lnTo>
                    <a:lnTo>
                      <a:pt x="670" y="84"/>
                    </a:lnTo>
                    <a:lnTo>
                      <a:pt x="56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77" name="Google Shape;635;p55"/>
              <p:cNvSpPr/>
              <p:nvPr/>
            </p:nvSpPr>
            <p:spPr>
              <a:xfrm>
                <a:off x="3821225" y="2579475"/>
                <a:ext cx="6300" cy="4200"/>
              </a:xfrm>
              <a:custGeom>
                <a:avLst/>
                <a:gdLst/>
                <a:ahLst/>
                <a:cxnLst/>
                <a:rect l="l" t="t" r="r" b="b"/>
                <a:pathLst>
                  <a:path w="252" h="168" extrusionOk="0">
                    <a:moveTo>
                      <a:pt x="189" y="0"/>
                    </a:moveTo>
                    <a:lnTo>
                      <a:pt x="147" y="42"/>
                    </a:lnTo>
                    <a:lnTo>
                      <a:pt x="43" y="84"/>
                    </a:lnTo>
                    <a:lnTo>
                      <a:pt x="1" y="147"/>
                    </a:lnTo>
                    <a:lnTo>
                      <a:pt x="43" y="167"/>
                    </a:lnTo>
                    <a:lnTo>
                      <a:pt x="189" y="147"/>
                    </a:lnTo>
                    <a:lnTo>
                      <a:pt x="252" y="147"/>
                    </a:lnTo>
                    <a:lnTo>
                      <a:pt x="252" y="63"/>
                    </a:lnTo>
                    <a:lnTo>
                      <a:pt x="18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78" name="Google Shape;636;p55"/>
              <p:cNvSpPr/>
              <p:nvPr/>
            </p:nvSpPr>
            <p:spPr>
              <a:xfrm>
                <a:off x="3833800" y="2589400"/>
                <a:ext cx="1575" cy="1600"/>
              </a:xfrm>
              <a:custGeom>
                <a:avLst/>
                <a:gdLst/>
                <a:ahLst/>
                <a:cxnLst/>
                <a:rect l="l" t="t" r="r" b="b"/>
                <a:pathLst>
                  <a:path w="63" h="64" extrusionOk="0">
                    <a:moveTo>
                      <a:pt x="42" y="1"/>
                    </a:moveTo>
                    <a:lnTo>
                      <a:pt x="0" y="22"/>
                    </a:lnTo>
                    <a:lnTo>
                      <a:pt x="63" y="63"/>
                    </a:lnTo>
                    <a:lnTo>
                      <a:pt x="4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79" name="Google Shape;637;p55"/>
              <p:cNvSpPr/>
              <p:nvPr/>
            </p:nvSpPr>
            <p:spPr>
              <a:xfrm>
                <a:off x="3774675" y="2506225"/>
                <a:ext cx="164275" cy="182600"/>
              </a:xfrm>
              <a:custGeom>
                <a:avLst/>
                <a:gdLst/>
                <a:ahLst/>
                <a:cxnLst/>
                <a:rect l="l" t="t" r="r" b="b"/>
                <a:pathLst>
                  <a:path w="6571" h="7304" extrusionOk="0">
                    <a:moveTo>
                      <a:pt x="2595" y="1"/>
                    </a:moveTo>
                    <a:lnTo>
                      <a:pt x="2302" y="189"/>
                    </a:lnTo>
                    <a:lnTo>
                      <a:pt x="2114" y="105"/>
                    </a:lnTo>
                    <a:lnTo>
                      <a:pt x="2009" y="252"/>
                    </a:lnTo>
                    <a:lnTo>
                      <a:pt x="2072" y="419"/>
                    </a:lnTo>
                    <a:lnTo>
                      <a:pt x="1842" y="482"/>
                    </a:lnTo>
                    <a:lnTo>
                      <a:pt x="1800" y="691"/>
                    </a:lnTo>
                    <a:lnTo>
                      <a:pt x="1695" y="608"/>
                    </a:lnTo>
                    <a:lnTo>
                      <a:pt x="1591" y="608"/>
                    </a:lnTo>
                    <a:lnTo>
                      <a:pt x="1340" y="524"/>
                    </a:lnTo>
                    <a:lnTo>
                      <a:pt x="1340" y="691"/>
                    </a:lnTo>
                    <a:lnTo>
                      <a:pt x="1235" y="901"/>
                    </a:lnTo>
                    <a:lnTo>
                      <a:pt x="1172" y="796"/>
                    </a:lnTo>
                    <a:lnTo>
                      <a:pt x="1005" y="712"/>
                    </a:lnTo>
                    <a:lnTo>
                      <a:pt x="1026" y="587"/>
                    </a:lnTo>
                    <a:lnTo>
                      <a:pt x="900" y="503"/>
                    </a:lnTo>
                    <a:lnTo>
                      <a:pt x="691" y="880"/>
                    </a:lnTo>
                    <a:lnTo>
                      <a:pt x="524" y="796"/>
                    </a:lnTo>
                    <a:lnTo>
                      <a:pt x="294" y="942"/>
                    </a:lnTo>
                    <a:lnTo>
                      <a:pt x="168" y="901"/>
                    </a:lnTo>
                    <a:lnTo>
                      <a:pt x="105" y="942"/>
                    </a:lnTo>
                    <a:lnTo>
                      <a:pt x="126" y="1089"/>
                    </a:lnTo>
                    <a:lnTo>
                      <a:pt x="231" y="1193"/>
                    </a:lnTo>
                    <a:lnTo>
                      <a:pt x="210" y="1361"/>
                    </a:lnTo>
                    <a:lnTo>
                      <a:pt x="84" y="1403"/>
                    </a:lnTo>
                    <a:lnTo>
                      <a:pt x="1" y="1465"/>
                    </a:lnTo>
                    <a:lnTo>
                      <a:pt x="126" y="1633"/>
                    </a:lnTo>
                    <a:lnTo>
                      <a:pt x="168" y="1926"/>
                    </a:lnTo>
                    <a:lnTo>
                      <a:pt x="335" y="2051"/>
                    </a:lnTo>
                    <a:lnTo>
                      <a:pt x="524" y="2051"/>
                    </a:lnTo>
                    <a:lnTo>
                      <a:pt x="440" y="2240"/>
                    </a:lnTo>
                    <a:lnTo>
                      <a:pt x="503" y="2365"/>
                    </a:lnTo>
                    <a:lnTo>
                      <a:pt x="796" y="2302"/>
                    </a:lnTo>
                    <a:lnTo>
                      <a:pt x="900" y="2177"/>
                    </a:lnTo>
                    <a:lnTo>
                      <a:pt x="900" y="2072"/>
                    </a:lnTo>
                    <a:lnTo>
                      <a:pt x="1172" y="1926"/>
                    </a:lnTo>
                    <a:lnTo>
                      <a:pt x="1570" y="2030"/>
                    </a:lnTo>
                    <a:lnTo>
                      <a:pt x="1675" y="2093"/>
                    </a:lnTo>
                    <a:lnTo>
                      <a:pt x="1842" y="2156"/>
                    </a:lnTo>
                    <a:lnTo>
                      <a:pt x="1884" y="2261"/>
                    </a:lnTo>
                    <a:lnTo>
                      <a:pt x="1905" y="2302"/>
                    </a:lnTo>
                    <a:lnTo>
                      <a:pt x="1967" y="2386"/>
                    </a:lnTo>
                    <a:lnTo>
                      <a:pt x="2072" y="2574"/>
                    </a:lnTo>
                    <a:lnTo>
                      <a:pt x="2072" y="2679"/>
                    </a:lnTo>
                    <a:lnTo>
                      <a:pt x="2156" y="2721"/>
                    </a:lnTo>
                    <a:lnTo>
                      <a:pt x="2156" y="2888"/>
                    </a:lnTo>
                    <a:lnTo>
                      <a:pt x="2281" y="2930"/>
                    </a:lnTo>
                    <a:lnTo>
                      <a:pt x="2365" y="3035"/>
                    </a:lnTo>
                    <a:lnTo>
                      <a:pt x="2511" y="3202"/>
                    </a:lnTo>
                    <a:lnTo>
                      <a:pt x="2532" y="3307"/>
                    </a:lnTo>
                    <a:lnTo>
                      <a:pt x="2700" y="3307"/>
                    </a:lnTo>
                    <a:lnTo>
                      <a:pt x="2804" y="3432"/>
                    </a:lnTo>
                    <a:lnTo>
                      <a:pt x="2825" y="3537"/>
                    </a:lnTo>
                    <a:lnTo>
                      <a:pt x="2909" y="3558"/>
                    </a:lnTo>
                    <a:lnTo>
                      <a:pt x="3139" y="3851"/>
                    </a:lnTo>
                    <a:lnTo>
                      <a:pt x="3369" y="4018"/>
                    </a:lnTo>
                    <a:lnTo>
                      <a:pt x="3474" y="4039"/>
                    </a:lnTo>
                    <a:lnTo>
                      <a:pt x="3579" y="4081"/>
                    </a:lnTo>
                    <a:lnTo>
                      <a:pt x="3620" y="4186"/>
                    </a:lnTo>
                    <a:lnTo>
                      <a:pt x="3725" y="4186"/>
                    </a:lnTo>
                    <a:lnTo>
                      <a:pt x="3788" y="4123"/>
                    </a:lnTo>
                    <a:lnTo>
                      <a:pt x="3934" y="4165"/>
                    </a:lnTo>
                    <a:lnTo>
                      <a:pt x="4039" y="4165"/>
                    </a:lnTo>
                    <a:lnTo>
                      <a:pt x="4164" y="4395"/>
                    </a:lnTo>
                    <a:lnTo>
                      <a:pt x="4248" y="4458"/>
                    </a:lnTo>
                    <a:lnTo>
                      <a:pt x="4290" y="4416"/>
                    </a:lnTo>
                    <a:lnTo>
                      <a:pt x="4395" y="4458"/>
                    </a:lnTo>
                    <a:lnTo>
                      <a:pt x="4395" y="4520"/>
                    </a:lnTo>
                    <a:lnTo>
                      <a:pt x="4604" y="4520"/>
                    </a:lnTo>
                    <a:lnTo>
                      <a:pt x="4688" y="4625"/>
                    </a:lnTo>
                    <a:lnTo>
                      <a:pt x="4688" y="4730"/>
                    </a:lnTo>
                    <a:lnTo>
                      <a:pt x="4646" y="4792"/>
                    </a:lnTo>
                    <a:lnTo>
                      <a:pt x="4708" y="4834"/>
                    </a:lnTo>
                    <a:lnTo>
                      <a:pt x="4834" y="4834"/>
                    </a:lnTo>
                    <a:lnTo>
                      <a:pt x="4897" y="4939"/>
                    </a:lnTo>
                    <a:lnTo>
                      <a:pt x="5043" y="4981"/>
                    </a:lnTo>
                    <a:lnTo>
                      <a:pt x="5106" y="4939"/>
                    </a:lnTo>
                    <a:lnTo>
                      <a:pt x="5169" y="5002"/>
                    </a:lnTo>
                    <a:lnTo>
                      <a:pt x="5232" y="5190"/>
                    </a:lnTo>
                    <a:lnTo>
                      <a:pt x="5252" y="5357"/>
                    </a:lnTo>
                    <a:lnTo>
                      <a:pt x="5315" y="5441"/>
                    </a:lnTo>
                    <a:lnTo>
                      <a:pt x="5357" y="5650"/>
                    </a:lnTo>
                    <a:lnTo>
                      <a:pt x="5420" y="5755"/>
                    </a:lnTo>
                    <a:lnTo>
                      <a:pt x="5420" y="5859"/>
                    </a:lnTo>
                    <a:lnTo>
                      <a:pt x="5357" y="5943"/>
                    </a:lnTo>
                    <a:lnTo>
                      <a:pt x="5315" y="5943"/>
                    </a:lnTo>
                    <a:lnTo>
                      <a:pt x="5273" y="5964"/>
                    </a:lnTo>
                    <a:lnTo>
                      <a:pt x="5315" y="6069"/>
                    </a:lnTo>
                    <a:lnTo>
                      <a:pt x="5273" y="6173"/>
                    </a:lnTo>
                    <a:lnTo>
                      <a:pt x="5211" y="6257"/>
                    </a:lnTo>
                    <a:lnTo>
                      <a:pt x="5127" y="6278"/>
                    </a:lnTo>
                    <a:lnTo>
                      <a:pt x="5106" y="6341"/>
                    </a:lnTo>
                    <a:lnTo>
                      <a:pt x="5106" y="6362"/>
                    </a:lnTo>
                    <a:lnTo>
                      <a:pt x="5211" y="6466"/>
                    </a:lnTo>
                    <a:lnTo>
                      <a:pt x="5357" y="6445"/>
                    </a:lnTo>
                    <a:lnTo>
                      <a:pt x="5441" y="6341"/>
                    </a:lnTo>
                    <a:lnTo>
                      <a:pt x="5462" y="6194"/>
                    </a:lnTo>
                    <a:lnTo>
                      <a:pt x="5629" y="6069"/>
                    </a:lnTo>
                    <a:lnTo>
                      <a:pt x="5650" y="5818"/>
                    </a:lnTo>
                    <a:lnTo>
                      <a:pt x="5755" y="5713"/>
                    </a:lnTo>
                    <a:lnTo>
                      <a:pt x="5859" y="5671"/>
                    </a:lnTo>
                    <a:lnTo>
                      <a:pt x="5880" y="5608"/>
                    </a:lnTo>
                    <a:lnTo>
                      <a:pt x="5859" y="5546"/>
                    </a:lnTo>
                    <a:lnTo>
                      <a:pt x="5880" y="5399"/>
                    </a:lnTo>
                    <a:lnTo>
                      <a:pt x="5859" y="5336"/>
                    </a:lnTo>
                    <a:lnTo>
                      <a:pt x="5692" y="5190"/>
                    </a:lnTo>
                    <a:lnTo>
                      <a:pt x="5587" y="5190"/>
                    </a:lnTo>
                    <a:lnTo>
                      <a:pt x="5566" y="5127"/>
                    </a:lnTo>
                    <a:lnTo>
                      <a:pt x="5566" y="5043"/>
                    </a:lnTo>
                    <a:lnTo>
                      <a:pt x="5650" y="5002"/>
                    </a:lnTo>
                    <a:lnTo>
                      <a:pt x="5671" y="4918"/>
                    </a:lnTo>
                    <a:lnTo>
                      <a:pt x="5671" y="4834"/>
                    </a:lnTo>
                    <a:lnTo>
                      <a:pt x="5734" y="4771"/>
                    </a:lnTo>
                    <a:lnTo>
                      <a:pt x="5776" y="4625"/>
                    </a:lnTo>
                    <a:lnTo>
                      <a:pt x="5838" y="4604"/>
                    </a:lnTo>
                    <a:lnTo>
                      <a:pt x="5901" y="4604"/>
                    </a:lnTo>
                    <a:lnTo>
                      <a:pt x="6006" y="4667"/>
                    </a:lnTo>
                    <a:lnTo>
                      <a:pt x="6048" y="4709"/>
                    </a:lnTo>
                    <a:lnTo>
                      <a:pt x="6215" y="4709"/>
                    </a:lnTo>
                    <a:lnTo>
                      <a:pt x="6278" y="4730"/>
                    </a:lnTo>
                    <a:lnTo>
                      <a:pt x="6257" y="4813"/>
                    </a:lnTo>
                    <a:lnTo>
                      <a:pt x="6299" y="4918"/>
                    </a:lnTo>
                    <a:lnTo>
                      <a:pt x="6382" y="5022"/>
                    </a:lnTo>
                    <a:lnTo>
                      <a:pt x="6487" y="5085"/>
                    </a:lnTo>
                    <a:lnTo>
                      <a:pt x="6487" y="5043"/>
                    </a:lnTo>
                    <a:lnTo>
                      <a:pt x="6508" y="5022"/>
                    </a:lnTo>
                    <a:lnTo>
                      <a:pt x="6487" y="5002"/>
                    </a:lnTo>
                    <a:lnTo>
                      <a:pt x="6550" y="4918"/>
                    </a:lnTo>
                    <a:lnTo>
                      <a:pt x="6571" y="4771"/>
                    </a:lnTo>
                    <a:lnTo>
                      <a:pt x="6508" y="4688"/>
                    </a:lnTo>
                    <a:lnTo>
                      <a:pt x="6403" y="4604"/>
                    </a:lnTo>
                    <a:lnTo>
                      <a:pt x="6236" y="4562"/>
                    </a:lnTo>
                    <a:lnTo>
                      <a:pt x="6131" y="4416"/>
                    </a:lnTo>
                    <a:lnTo>
                      <a:pt x="5943" y="4290"/>
                    </a:lnTo>
                    <a:lnTo>
                      <a:pt x="5504" y="4060"/>
                    </a:lnTo>
                    <a:lnTo>
                      <a:pt x="5294" y="4018"/>
                    </a:lnTo>
                    <a:lnTo>
                      <a:pt x="5148" y="4018"/>
                    </a:lnTo>
                    <a:lnTo>
                      <a:pt x="5106" y="3914"/>
                    </a:lnTo>
                    <a:lnTo>
                      <a:pt x="5106" y="3851"/>
                    </a:lnTo>
                    <a:lnTo>
                      <a:pt x="5232" y="3746"/>
                    </a:lnTo>
                    <a:lnTo>
                      <a:pt x="5252" y="3662"/>
                    </a:lnTo>
                    <a:lnTo>
                      <a:pt x="5148" y="3621"/>
                    </a:lnTo>
                    <a:lnTo>
                      <a:pt x="5022" y="3642"/>
                    </a:lnTo>
                    <a:lnTo>
                      <a:pt x="4918" y="3621"/>
                    </a:lnTo>
                    <a:lnTo>
                      <a:pt x="4708" y="3621"/>
                    </a:lnTo>
                    <a:lnTo>
                      <a:pt x="4625" y="3558"/>
                    </a:lnTo>
                    <a:lnTo>
                      <a:pt x="4520" y="3537"/>
                    </a:lnTo>
                    <a:lnTo>
                      <a:pt x="4457" y="3453"/>
                    </a:lnTo>
                    <a:lnTo>
                      <a:pt x="4290" y="3328"/>
                    </a:lnTo>
                    <a:lnTo>
                      <a:pt x="4206" y="3202"/>
                    </a:lnTo>
                    <a:lnTo>
                      <a:pt x="4102" y="3097"/>
                    </a:lnTo>
                    <a:lnTo>
                      <a:pt x="4039" y="2993"/>
                    </a:lnTo>
                    <a:lnTo>
                      <a:pt x="4039" y="2867"/>
                    </a:lnTo>
                    <a:lnTo>
                      <a:pt x="3976" y="2825"/>
                    </a:lnTo>
                    <a:lnTo>
                      <a:pt x="3976" y="2721"/>
                    </a:lnTo>
                    <a:lnTo>
                      <a:pt x="3620" y="2365"/>
                    </a:lnTo>
                    <a:lnTo>
                      <a:pt x="3537" y="2261"/>
                    </a:lnTo>
                    <a:lnTo>
                      <a:pt x="3411" y="2177"/>
                    </a:lnTo>
                    <a:lnTo>
                      <a:pt x="3139" y="2051"/>
                    </a:lnTo>
                    <a:lnTo>
                      <a:pt x="3097" y="1968"/>
                    </a:lnTo>
                    <a:lnTo>
                      <a:pt x="3056" y="1821"/>
                    </a:lnTo>
                    <a:lnTo>
                      <a:pt x="3014" y="1654"/>
                    </a:lnTo>
                    <a:lnTo>
                      <a:pt x="3056" y="1612"/>
                    </a:lnTo>
                    <a:lnTo>
                      <a:pt x="3139" y="1465"/>
                    </a:lnTo>
                    <a:lnTo>
                      <a:pt x="3056" y="1361"/>
                    </a:lnTo>
                    <a:lnTo>
                      <a:pt x="3014" y="1235"/>
                    </a:lnTo>
                    <a:lnTo>
                      <a:pt x="3056" y="1152"/>
                    </a:lnTo>
                    <a:lnTo>
                      <a:pt x="3202" y="1131"/>
                    </a:lnTo>
                    <a:lnTo>
                      <a:pt x="3307" y="1026"/>
                    </a:lnTo>
                    <a:lnTo>
                      <a:pt x="3432" y="1026"/>
                    </a:lnTo>
                    <a:lnTo>
                      <a:pt x="3516" y="942"/>
                    </a:lnTo>
                    <a:lnTo>
                      <a:pt x="3579" y="901"/>
                    </a:lnTo>
                    <a:lnTo>
                      <a:pt x="3725" y="921"/>
                    </a:lnTo>
                    <a:lnTo>
                      <a:pt x="3683" y="712"/>
                    </a:lnTo>
                    <a:lnTo>
                      <a:pt x="3725" y="691"/>
                    </a:lnTo>
                    <a:lnTo>
                      <a:pt x="3662" y="587"/>
                    </a:lnTo>
                    <a:lnTo>
                      <a:pt x="3788" y="398"/>
                    </a:lnTo>
                    <a:lnTo>
                      <a:pt x="3725" y="315"/>
                    </a:lnTo>
                    <a:lnTo>
                      <a:pt x="3537" y="356"/>
                    </a:lnTo>
                    <a:lnTo>
                      <a:pt x="3202" y="273"/>
                    </a:lnTo>
                    <a:lnTo>
                      <a:pt x="2909" y="105"/>
                    </a:lnTo>
                    <a:lnTo>
                      <a:pt x="2930" y="1"/>
                    </a:lnTo>
                    <a:lnTo>
                      <a:pt x="2721" y="43"/>
                    </a:lnTo>
                    <a:lnTo>
                      <a:pt x="2595" y="1"/>
                    </a:lnTo>
                    <a:close/>
                    <a:moveTo>
                      <a:pt x="4960" y="6236"/>
                    </a:moveTo>
                    <a:lnTo>
                      <a:pt x="4813" y="6362"/>
                    </a:lnTo>
                    <a:lnTo>
                      <a:pt x="4750" y="6362"/>
                    </a:lnTo>
                    <a:lnTo>
                      <a:pt x="4625" y="6278"/>
                    </a:lnTo>
                    <a:lnTo>
                      <a:pt x="4499" y="6403"/>
                    </a:lnTo>
                    <a:lnTo>
                      <a:pt x="4227" y="6382"/>
                    </a:lnTo>
                    <a:lnTo>
                      <a:pt x="4018" y="6445"/>
                    </a:lnTo>
                    <a:lnTo>
                      <a:pt x="3872" y="6403"/>
                    </a:lnTo>
                    <a:lnTo>
                      <a:pt x="3767" y="6341"/>
                    </a:lnTo>
                    <a:lnTo>
                      <a:pt x="3641" y="6341"/>
                    </a:lnTo>
                    <a:lnTo>
                      <a:pt x="3558" y="6382"/>
                    </a:lnTo>
                    <a:lnTo>
                      <a:pt x="3495" y="6341"/>
                    </a:lnTo>
                    <a:lnTo>
                      <a:pt x="3369" y="6382"/>
                    </a:lnTo>
                    <a:lnTo>
                      <a:pt x="3348" y="6571"/>
                    </a:lnTo>
                    <a:lnTo>
                      <a:pt x="3474" y="6675"/>
                    </a:lnTo>
                    <a:lnTo>
                      <a:pt x="3600" y="6655"/>
                    </a:lnTo>
                    <a:lnTo>
                      <a:pt x="3809" y="6801"/>
                    </a:lnTo>
                    <a:lnTo>
                      <a:pt x="3955" y="6822"/>
                    </a:lnTo>
                    <a:lnTo>
                      <a:pt x="4060" y="6927"/>
                    </a:lnTo>
                    <a:lnTo>
                      <a:pt x="4311" y="7031"/>
                    </a:lnTo>
                    <a:lnTo>
                      <a:pt x="4374" y="7010"/>
                    </a:lnTo>
                    <a:lnTo>
                      <a:pt x="4478" y="7094"/>
                    </a:lnTo>
                    <a:lnTo>
                      <a:pt x="4499" y="7199"/>
                    </a:lnTo>
                    <a:lnTo>
                      <a:pt x="4750" y="7303"/>
                    </a:lnTo>
                    <a:lnTo>
                      <a:pt x="4855" y="7282"/>
                    </a:lnTo>
                    <a:lnTo>
                      <a:pt x="4855" y="7136"/>
                    </a:lnTo>
                    <a:lnTo>
                      <a:pt x="4918" y="7073"/>
                    </a:lnTo>
                    <a:lnTo>
                      <a:pt x="4918" y="6927"/>
                    </a:lnTo>
                    <a:lnTo>
                      <a:pt x="4813" y="6801"/>
                    </a:lnTo>
                    <a:lnTo>
                      <a:pt x="4918" y="6508"/>
                    </a:lnTo>
                    <a:lnTo>
                      <a:pt x="5022" y="6403"/>
                    </a:lnTo>
                    <a:lnTo>
                      <a:pt x="5022" y="6362"/>
                    </a:lnTo>
                    <a:lnTo>
                      <a:pt x="5043" y="6362"/>
                    </a:lnTo>
                    <a:lnTo>
                      <a:pt x="5043" y="6341"/>
                    </a:lnTo>
                    <a:lnTo>
                      <a:pt x="4960" y="623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</p:grpSp>
        <p:grpSp>
          <p:nvGrpSpPr>
            <p:cNvPr id="39" name="Google Shape;638;p55"/>
            <p:cNvGrpSpPr/>
            <p:nvPr/>
          </p:nvGrpSpPr>
          <p:grpSpPr>
            <a:xfrm>
              <a:off x="3775674" y="2798496"/>
              <a:ext cx="40545" cy="23564"/>
              <a:chOff x="3750475" y="2481850"/>
              <a:chExt cx="85125" cy="51800"/>
            </a:xfrm>
            <a:grpFill/>
          </p:grpSpPr>
          <p:sp>
            <p:nvSpPr>
              <p:cNvPr id="272" name="Google Shape;639;p55"/>
              <p:cNvSpPr/>
              <p:nvPr/>
            </p:nvSpPr>
            <p:spPr>
              <a:xfrm>
                <a:off x="3762125" y="2492625"/>
                <a:ext cx="64900" cy="36650"/>
              </a:xfrm>
              <a:custGeom>
                <a:avLst/>
                <a:gdLst/>
                <a:ahLst/>
                <a:cxnLst/>
                <a:rect l="l" t="t" r="r" b="b"/>
                <a:pathLst>
                  <a:path w="2596" h="1466" extrusionOk="0">
                    <a:moveTo>
                      <a:pt x="1507" y="1"/>
                    </a:moveTo>
                    <a:lnTo>
                      <a:pt x="1361" y="64"/>
                    </a:lnTo>
                    <a:lnTo>
                      <a:pt x="1402" y="105"/>
                    </a:lnTo>
                    <a:lnTo>
                      <a:pt x="1340" y="189"/>
                    </a:lnTo>
                    <a:lnTo>
                      <a:pt x="1214" y="126"/>
                    </a:lnTo>
                    <a:lnTo>
                      <a:pt x="1109" y="189"/>
                    </a:lnTo>
                    <a:lnTo>
                      <a:pt x="1005" y="168"/>
                    </a:lnTo>
                    <a:lnTo>
                      <a:pt x="817" y="210"/>
                    </a:lnTo>
                    <a:lnTo>
                      <a:pt x="712" y="210"/>
                    </a:lnTo>
                    <a:lnTo>
                      <a:pt x="691" y="126"/>
                    </a:lnTo>
                    <a:lnTo>
                      <a:pt x="565" y="126"/>
                    </a:lnTo>
                    <a:lnTo>
                      <a:pt x="482" y="231"/>
                    </a:lnTo>
                    <a:lnTo>
                      <a:pt x="607" y="294"/>
                    </a:lnTo>
                    <a:lnTo>
                      <a:pt x="607" y="398"/>
                    </a:lnTo>
                    <a:lnTo>
                      <a:pt x="503" y="440"/>
                    </a:lnTo>
                    <a:lnTo>
                      <a:pt x="398" y="608"/>
                    </a:lnTo>
                    <a:lnTo>
                      <a:pt x="314" y="628"/>
                    </a:lnTo>
                    <a:lnTo>
                      <a:pt x="168" y="859"/>
                    </a:lnTo>
                    <a:lnTo>
                      <a:pt x="147" y="1047"/>
                    </a:lnTo>
                    <a:lnTo>
                      <a:pt x="147" y="1152"/>
                    </a:lnTo>
                    <a:lnTo>
                      <a:pt x="84" y="1152"/>
                    </a:lnTo>
                    <a:lnTo>
                      <a:pt x="0" y="1173"/>
                    </a:lnTo>
                    <a:lnTo>
                      <a:pt x="42" y="1277"/>
                    </a:lnTo>
                    <a:lnTo>
                      <a:pt x="147" y="1277"/>
                    </a:lnTo>
                    <a:lnTo>
                      <a:pt x="293" y="1235"/>
                    </a:lnTo>
                    <a:lnTo>
                      <a:pt x="252" y="1068"/>
                    </a:lnTo>
                    <a:lnTo>
                      <a:pt x="314" y="1026"/>
                    </a:lnTo>
                    <a:lnTo>
                      <a:pt x="482" y="1026"/>
                    </a:lnTo>
                    <a:lnTo>
                      <a:pt x="524" y="1131"/>
                    </a:lnTo>
                    <a:lnTo>
                      <a:pt x="586" y="1277"/>
                    </a:lnTo>
                    <a:lnTo>
                      <a:pt x="670" y="1340"/>
                    </a:lnTo>
                    <a:lnTo>
                      <a:pt x="670" y="1424"/>
                    </a:lnTo>
                    <a:lnTo>
                      <a:pt x="796" y="1465"/>
                    </a:lnTo>
                    <a:lnTo>
                      <a:pt x="1026" y="1319"/>
                    </a:lnTo>
                    <a:lnTo>
                      <a:pt x="1151" y="1361"/>
                    </a:lnTo>
                    <a:lnTo>
                      <a:pt x="1361" y="1026"/>
                    </a:lnTo>
                    <a:lnTo>
                      <a:pt x="1507" y="1110"/>
                    </a:lnTo>
                    <a:lnTo>
                      <a:pt x="1507" y="1235"/>
                    </a:lnTo>
                    <a:lnTo>
                      <a:pt x="1674" y="1319"/>
                    </a:lnTo>
                    <a:lnTo>
                      <a:pt x="1737" y="1445"/>
                    </a:lnTo>
                    <a:lnTo>
                      <a:pt x="1842" y="1235"/>
                    </a:lnTo>
                    <a:lnTo>
                      <a:pt x="1842" y="1068"/>
                    </a:lnTo>
                    <a:lnTo>
                      <a:pt x="2093" y="1131"/>
                    </a:lnTo>
                    <a:lnTo>
                      <a:pt x="2197" y="1131"/>
                    </a:lnTo>
                    <a:lnTo>
                      <a:pt x="2302" y="1214"/>
                    </a:lnTo>
                    <a:lnTo>
                      <a:pt x="2302" y="1005"/>
                    </a:lnTo>
                    <a:lnTo>
                      <a:pt x="2553" y="942"/>
                    </a:lnTo>
                    <a:lnTo>
                      <a:pt x="2490" y="754"/>
                    </a:lnTo>
                    <a:lnTo>
                      <a:pt x="2595" y="628"/>
                    </a:lnTo>
                    <a:lnTo>
                      <a:pt x="2553" y="524"/>
                    </a:lnTo>
                    <a:lnTo>
                      <a:pt x="2469" y="524"/>
                    </a:lnTo>
                    <a:lnTo>
                      <a:pt x="2365" y="628"/>
                    </a:lnTo>
                    <a:lnTo>
                      <a:pt x="2260" y="503"/>
                    </a:lnTo>
                    <a:lnTo>
                      <a:pt x="2177" y="524"/>
                    </a:lnTo>
                    <a:lnTo>
                      <a:pt x="2030" y="524"/>
                    </a:lnTo>
                    <a:lnTo>
                      <a:pt x="1988" y="440"/>
                    </a:lnTo>
                    <a:lnTo>
                      <a:pt x="2030" y="398"/>
                    </a:lnTo>
                    <a:lnTo>
                      <a:pt x="2030" y="294"/>
                    </a:lnTo>
                    <a:lnTo>
                      <a:pt x="1884" y="210"/>
                    </a:lnTo>
                    <a:lnTo>
                      <a:pt x="1737" y="84"/>
                    </a:lnTo>
                    <a:lnTo>
                      <a:pt x="1653" y="84"/>
                    </a:lnTo>
                    <a:lnTo>
                      <a:pt x="1612" y="126"/>
                    </a:lnTo>
                    <a:lnTo>
                      <a:pt x="1528" y="105"/>
                    </a:lnTo>
                    <a:lnTo>
                      <a:pt x="150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73" name="Google Shape;640;p55"/>
              <p:cNvSpPr/>
              <p:nvPr/>
            </p:nvSpPr>
            <p:spPr>
              <a:xfrm>
                <a:off x="3750475" y="2481850"/>
                <a:ext cx="85125" cy="51800"/>
              </a:xfrm>
              <a:custGeom>
                <a:avLst/>
                <a:gdLst/>
                <a:ahLst/>
                <a:cxnLst/>
                <a:rect l="l" t="t" r="r" b="b"/>
                <a:pathLst>
                  <a:path w="3405" h="2072" extrusionOk="0">
                    <a:moveTo>
                      <a:pt x="1095" y="286"/>
                    </a:moveTo>
                    <a:lnTo>
                      <a:pt x="0" y="1667"/>
                    </a:lnTo>
                    <a:lnTo>
                      <a:pt x="547" y="2072"/>
                    </a:lnTo>
                    <a:lnTo>
                      <a:pt x="1214" y="1858"/>
                    </a:lnTo>
                    <a:lnTo>
                      <a:pt x="1881" y="1262"/>
                    </a:lnTo>
                    <a:lnTo>
                      <a:pt x="2976" y="1286"/>
                    </a:lnTo>
                    <a:lnTo>
                      <a:pt x="3405" y="786"/>
                    </a:lnTo>
                    <a:lnTo>
                      <a:pt x="216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endParaRPr lang="es-CO" sz="1200">
                  <a:latin typeface="Bell MT" panose="02020503060305020303" pitchFamily="18" charset="0"/>
                </a:endParaRPr>
              </a:p>
            </p:txBody>
          </p:sp>
        </p:grpSp>
        <p:grpSp>
          <p:nvGrpSpPr>
            <p:cNvPr id="40" name="Google Shape;641;p55"/>
            <p:cNvGrpSpPr/>
            <p:nvPr/>
          </p:nvGrpSpPr>
          <p:grpSpPr>
            <a:xfrm>
              <a:off x="3716946" y="2776010"/>
              <a:ext cx="81971" cy="76911"/>
              <a:chOff x="3627175" y="2432450"/>
              <a:chExt cx="172100" cy="169075"/>
            </a:xfrm>
            <a:grpFill/>
          </p:grpSpPr>
          <p:sp>
            <p:nvSpPr>
              <p:cNvPr id="269" name="Google Shape;642;p55"/>
              <p:cNvSpPr/>
              <p:nvPr/>
            </p:nvSpPr>
            <p:spPr>
              <a:xfrm>
                <a:off x="3627175" y="2433000"/>
                <a:ext cx="164800" cy="156950"/>
              </a:xfrm>
              <a:custGeom>
                <a:avLst/>
                <a:gdLst/>
                <a:ahLst/>
                <a:cxnLst/>
                <a:rect l="l" t="t" r="r" b="b"/>
                <a:pathLst>
                  <a:path w="6592" h="6278" extrusionOk="0">
                    <a:moveTo>
                      <a:pt x="3829" y="0"/>
                    </a:moveTo>
                    <a:lnTo>
                      <a:pt x="3808" y="42"/>
                    </a:lnTo>
                    <a:lnTo>
                      <a:pt x="3599" y="105"/>
                    </a:lnTo>
                    <a:lnTo>
                      <a:pt x="3578" y="63"/>
                    </a:lnTo>
                    <a:lnTo>
                      <a:pt x="3390" y="168"/>
                    </a:lnTo>
                    <a:lnTo>
                      <a:pt x="3369" y="272"/>
                    </a:lnTo>
                    <a:lnTo>
                      <a:pt x="3390" y="398"/>
                    </a:lnTo>
                    <a:lnTo>
                      <a:pt x="3348" y="607"/>
                    </a:lnTo>
                    <a:lnTo>
                      <a:pt x="3181" y="796"/>
                    </a:lnTo>
                    <a:lnTo>
                      <a:pt x="3181" y="837"/>
                    </a:lnTo>
                    <a:lnTo>
                      <a:pt x="2992" y="900"/>
                    </a:lnTo>
                    <a:lnTo>
                      <a:pt x="2888" y="900"/>
                    </a:lnTo>
                    <a:lnTo>
                      <a:pt x="2783" y="879"/>
                    </a:lnTo>
                    <a:lnTo>
                      <a:pt x="2574" y="1005"/>
                    </a:lnTo>
                    <a:lnTo>
                      <a:pt x="2532" y="1089"/>
                    </a:lnTo>
                    <a:lnTo>
                      <a:pt x="2574" y="1151"/>
                    </a:lnTo>
                    <a:lnTo>
                      <a:pt x="2658" y="1193"/>
                    </a:lnTo>
                    <a:lnTo>
                      <a:pt x="2532" y="1298"/>
                    </a:lnTo>
                    <a:lnTo>
                      <a:pt x="2365" y="1319"/>
                    </a:lnTo>
                    <a:lnTo>
                      <a:pt x="2134" y="1298"/>
                    </a:lnTo>
                    <a:lnTo>
                      <a:pt x="2030" y="1235"/>
                    </a:lnTo>
                    <a:lnTo>
                      <a:pt x="1946" y="1298"/>
                    </a:lnTo>
                    <a:lnTo>
                      <a:pt x="1925" y="1214"/>
                    </a:lnTo>
                    <a:lnTo>
                      <a:pt x="1841" y="1151"/>
                    </a:lnTo>
                    <a:lnTo>
                      <a:pt x="1883" y="1047"/>
                    </a:lnTo>
                    <a:lnTo>
                      <a:pt x="1800" y="1026"/>
                    </a:lnTo>
                    <a:lnTo>
                      <a:pt x="1695" y="1047"/>
                    </a:lnTo>
                    <a:lnTo>
                      <a:pt x="1569" y="1047"/>
                    </a:lnTo>
                    <a:lnTo>
                      <a:pt x="1507" y="1026"/>
                    </a:lnTo>
                    <a:lnTo>
                      <a:pt x="1528" y="1151"/>
                    </a:lnTo>
                    <a:lnTo>
                      <a:pt x="1507" y="1214"/>
                    </a:lnTo>
                    <a:lnTo>
                      <a:pt x="1716" y="1402"/>
                    </a:lnTo>
                    <a:lnTo>
                      <a:pt x="1674" y="1444"/>
                    </a:lnTo>
                    <a:lnTo>
                      <a:pt x="1695" y="1528"/>
                    </a:lnTo>
                    <a:lnTo>
                      <a:pt x="1695" y="1633"/>
                    </a:lnTo>
                    <a:lnTo>
                      <a:pt x="1737" y="1716"/>
                    </a:lnTo>
                    <a:lnTo>
                      <a:pt x="1737" y="1821"/>
                    </a:lnTo>
                    <a:lnTo>
                      <a:pt x="1569" y="1779"/>
                    </a:lnTo>
                    <a:lnTo>
                      <a:pt x="1465" y="1821"/>
                    </a:lnTo>
                    <a:lnTo>
                      <a:pt x="1381" y="1779"/>
                    </a:lnTo>
                    <a:lnTo>
                      <a:pt x="1277" y="1821"/>
                    </a:lnTo>
                    <a:lnTo>
                      <a:pt x="1256" y="1758"/>
                    </a:lnTo>
                    <a:lnTo>
                      <a:pt x="1109" y="1863"/>
                    </a:lnTo>
                    <a:lnTo>
                      <a:pt x="963" y="1653"/>
                    </a:lnTo>
                    <a:lnTo>
                      <a:pt x="858" y="1633"/>
                    </a:lnTo>
                    <a:lnTo>
                      <a:pt x="733" y="1653"/>
                    </a:lnTo>
                    <a:lnTo>
                      <a:pt x="628" y="1758"/>
                    </a:lnTo>
                    <a:lnTo>
                      <a:pt x="565" y="1737"/>
                    </a:lnTo>
                    <a:lnTo>
                      <a:pt x="481" y="1779"/>
                    </a:lnTo>
                    <a:lnTo>
                      <a:pt x="440" y="1758"/>
                    </a:lnTo>
                    <a:lnTo>
                      <a:pt x="335" y="1758"/>
                    </a:lnTo>
                    <a:lnTo>
                      <a:pt x="251" y="1842"/>
                    </a:lnTo>
                    <a:lnTo>
                      <a:pt x="63" y="1863"/>
                    </a:lnTo>
                    <a:lnTo>
                      <a:pt x="0" y="1946"/>
                    </a:lnTo>
                    <a:lnTo>
                      <a:pt x="42" y="2030"/>
                    </a:lnTo>
                    <a:lnTo>
                      <a:pt x="147" y="1988"/>
                    </a:lnTo>
                    <a:lnTo>
                      <a:pt x="251" y="2030"/>
                    </a:lnTo>
                    <a:lnTo>
                      <a:pt x="272" y="2051"/>
                    </a:lnTo>
                    <a:lnTo>
                      <a:pt x="272" y="2051"/>
                    </a:lnTo>
                    <a:lnTo>
                      <a:pt x="147" y="2030"/>
                    </a:lnTo>
                    <a:lnTo>
                      <a:pt x="105" y="2051"/>
                    </a:lnTo>
                    <a:lnTo>
                      <a:pt x="126" y="2156"/>
                    </a:lnTo>
                    <a:lnTo>
                      <a:pt x="168" y="2072"/>
                    </a:lnTo>
                    <a:lnTo>
                      <a:pt x="230" y="2093"/>
                    </a:lnTo>
                    <a:lnTo>
                      <a:pt x="251" y="2177"/>
                    </a:lnTo>
                    <a:lnTo>
                      <a:pt x="209" y="2197"/>
                    </a:lnTo>
                    <a:lnTo>
                      <a:pt x="105" y="2239"/>
                    </a:lnTo>
                    <a:lnTo>
                      <a:pt x="105" y="2260"/>
                    </a:lnTo>
                    <a:lnTo>
                      <a:pt x="209" y="2260"/>
                    </a:lnTo>
                    <a:lnTo>
                      <a:pt x="230" y="2386"/>
                    </a:lnTo>
                    <a:lnTo>
                      <a:pt x="230" y="2469"/>
                    </a:lnTo>
                    <a:lnTo>
                      <a:pt x="335" y="2386"/>
                    </a:lnTo>
                    <a:lnTo>
                      <a:pt x="481" y="2386"/>
                    </a:lnTo>
                    <a:lnTo>
                      <a:pt x="670" y="2469"/>
                    </a:lnTo>
                    <a:lnTo>
                      <a:pt x="733" y="2511"/>
                    </a:lnTo>
                    <a:lnTo>
                      <a:pt x="774" y="2511"/>
                    </a:lnTo>
                    <a:lnTo>
                      <a:pt x="900" y="2595"/>
                    </a:lnTo>
                    <a:lnTo>
                      <a:pt x="1005" y="2511"/>
                    </a:lnTo>
                    <a:lnTo>
                      <a:pt x="1067" y="2553"/>
                    </a:lnTo>
                    <a:lnTo>
                      <a:pt x="1046" y="2595"/>
                    </a:lnTo>
                    <a:lnTo>
                      <a:pt x="1067" y="2658"/>
                    </a:lnTo>
                    <a:lnTo>
                      <a:pt x="1172" y="2595"/>
                    </a:lnTo>
                    <a:lnTo>
                      <a:pt x="1214" y="2658"/>
                    </a:lnTo>
                    <a:lnTo>
                      <a:pt x="1172" y="2762"/>
                    </a:lnTo>
                    <a:lnTo>
                      <a:pt x="1214" y="2825"/>
                    </a:lnTo>
                    <a:lnTo>
                      <a:pt x="1297" y="2825"/>
                    </a:lnTo>
                    <a:lnTo>
                      <a:pt x="1402" y="2783"/>
                    </a:lnTo>
                    <a:lnTo>
                      <a:pt x="1528" y="2783"/>
                    </a:lnTo>
                    <a:lnTo>
                      <a:pt x="1611" y="2888"/>
                    </a:lnTo>
                    <a:lnTo>
                      <a:pt x="1507" y="2825"/>
                    </a:lnTo>
                    <a:lnTo>
                      <a:pt x="1402" y="2825"/>
                    </a:lnTo>
                    <a:lnTo>
                      <a:pt x="1360" y="2930"/>
                    </a:lnTo>
                    <a:lnTo>
                      <a:pt x="1402" y="2972"/>
                    </a:lnTo>
                    <a:lnTo>
                      <a:pt x="1423" y="3076"/>
                    </a:lnTo>
                    <a:lnTo>
                      <a:pt x="1381" y="3181"/>
                    </a:lnTo>
                    <a:lnTo>
                      <a:pt x="1402" y="3244"/>
                    </a:lnTo>
                    <a:lnTo>
                      <a:pt x="1486" y="3244"/>
                    </a:lnTo>
                    <a:lnTo>
                      <a:pt x="1632" y="3432"/>
                    </a:lnTo>
                    <a:lnTo>
                      <a:pt x="1779" y="3453"/>
                    </a:lnTo>
                    <a:lnTo>
                      <a:pt x="1904" y="3537"/>
                    </a:lnTo>
                    <a:lnTo>
                      <a:pt x="1904" y="3641"/>
                    </a:lnTo>
                    <a:lnTo>
                      <a:pt x="1946" y="3725"/>
                    </a:lnTo>
                    <a:lnTo>
                      <a:pt x="1904" y="3830"/>
                    </a:lnTo>
                    <a:lnTo>
                      <a:pt x="1883" y="3850"/>
                    </a:lnTo>
                    <a:lnTo>
                      <a:pt x="1841" y="3934"/>
                    </a:lnTo>
                    <a:lnTo>
                      <a:pt x="1946" y="3955"/>
                    </a:lnTo>
                    <a:lnTo>
                      <a:pt x="2134" y="4081"/>
                    </a:lnTo>
                    <a:lnTo>
                      <a:pt x="2260" y="4436"/>
                    </a:lnTo>
                    <a:lnTo>
                      <a:pt x="2260" y="4436"/>
                    </a:lnTo>
                    <a:lnTo>
                      <a:pt x="2113" y="4269"/>
                    </a:lnTo>
                    <a:lnTo>
                      <a:pt x="2093" y="4143"/>
                    </a:lnTo>
                    <a:lnTo>
                      <a:pt x="1946" y="4081"/>
                    </a:lnTo>
                    <a:lnTo>
                      <a:pt x="1904" y="4122"/>
                    </a:lnTo>
                    <a:lnTo>
                      <a:pt x="1841" y="4394"/>
                    </a:lnTo>
                    <a:lnTo>
                      <a:pt x="1841" y="4604"/>
                    </a:lnTo>
                    <a:lnTo>
                      <a:pt x="1946" y="4687"/>
                    </a:lnTo>
                    <a:lnTo>
                      <a:pt x="1883" y="4750"/>
                    </a:lnTo>
                    <a:lnTo>
                      <a:pt x="1841" y="5127"/>
                    </a:lnTo>
                    <a:lnTo>
                      <a:pt x="1737" y="5482"/>
                    </a:lnTo>
                    <a:lnTo>
                      <a:pt x="1590" y="5545"/>
                    </a:lnTo>
                    <a:lnTo>
                      <a:pt x="1695" y="5608"/>
                    </a:lnTo>
                    <a:lnTo>
                      <a:pt x="1716" y="5629"/>
                    </a:lnTo>
                    <a:lnTo>
                      <a:pt x="1779" y="5629"/>
                    </a:lnTo>
                    <a:lnTo>
                      <a:pt x="1800" y="5754"/>
                    </a:lnTo>
                    <a:lnTo>
                      <a:pt x="1800" y="5859"/>
                    </a:lnTo>
                    <a:lnTo>
                      <a:pt x="1946" y="5838"/>
                    </a:lnTo>
                    <a:lnTo>
                      <a:pt x="2197" y="5922"/>
                    </a:lnTo>
                    <a:lnTo>
                      <a:pt x="2302" y="6047"/>
                    </a:lnTo>
                    <a:lnTo>
                      <a:pt x="2406" y="6006"/>
                    </a:lnTo>
                    <a:lnTo>
                      <a:pt x="2532" y="6131"/>
                    </a:lnTo>
                    <a:lnTo>
                      <a:pt x="2678" y="6131"/>
                    </a:lnTo>
                    <a:lnTo>
                      <a:pt x="2762" y="6152"/>
                    </a:lnTo>
                    <a:lnTo>
                      <a:pt x="2867" y="6047"/>
                    </a:lnTo>
                    <a:lnTo>
                      <a:pt x="3139" y="6047"/>
                    </a:lnTo>
                    <a:lnTo>
                      <a:pt x="3243" y="6110"/>
                    </a:lnTo>
                    <a:lnTo>
                      <a:pt x="3390" y="6068"/>
                    </a:lnTo>
                    <a:lnTo>
                      <a:pt x="3557" y="6173"/>
                    </a:lnTo>
                    <a:lnTo>
                      <a:pt x="3829" y="6152"/>
                    </a:lnTo>
                    <a:lnTo>
                      <a:pt x="4018" y="6257"/>
                    </a:lnTo>
                    <a:lnTo>
                      <a:pt x="4101" y="6278"/>
                    </a:lnTo>
                    <a:lnTo>
                      <a:pt x="4101" y="6236"/>
                    </a:lnTo>
                    <a:lnTo>
                      <a:pt x="4038" y="6068"/>
                    </a:lnTo>
                    <a:lnTo>
                      <a:pt x="4101" y="5859"/>
                    </a:lnTo>
                    <a:lnTo>
                      <a:pt x="4101" y="5796"/>
                    </a:lnTo>
                    <a:lnTo>
                      <a:pt x="4227" y="5650"/>
                    </a:lnTo>
                    <a:lnTo>
                      <a:pt x="4436" y="5441"/>
                    </a:lnTo>
                    <a:lnTo>
                      <a:pt x="4499" y="5441"/>
                    </a:lnTo>
                    <a:lnTo>
                      <a:pt x="4562" y="5503"/>
                    </a:lnTo>
                    <a:lnTo>
                      <a:pt x="4708" y="5503"/>
                    </a:lnTo>
                    <a:lnTo>
                      <a:pt x="4834" y="5587"/>
                    </a:lnTo>
                    <a:lnTo>
                      <a:pt x="4938" y="5587"/>
                    </a:lnTo>
                    <a:lnTo>
                      <a:pt x="5022" y="5524"/>
                    </a:lnTo>
                    <a:lnTo>
                      <a:pt x="5085" y="5503"/>
                    </a:lnTo>
                    <a:lnTo>
                      <a:pt x="5461" y="5734"/>
                    </a:lnTo>
                    <a:lnTo>
                      <a:pt x="5545" y="5817"/>
                    </a:lnTo>
                    <a:lnTo>
                      <a:pt x="5796" y="5817"/>
                    </a:lnTo>
                    <a:lnTo>
                      <a:pt x="5901" y="5734"/>
                    </a:lnTo>
                    <a:lnTo>
                      <a:pt x="5880" y="5692"/>
                    </a:lnTo>
                    <a:lnTo>
                      <a:pt x="5984" y="5545"/>
                    </a:lnTo>
                    <a:lnTo>
                      <a:pt x="6340" y="5294"/>
                    </a:lnTo>
                    <a:lnTo>
                      <a:pt x="6382" y="5273"/>
                    </a:lnTo>
                    <a:lnTo>
                      <a:pt x="6319" y="5169"/>
                    </a:lnTo>
                    <a:lnTo>
                      <a:pt x="6403" y="4980"/>
                    </a:lnTo>
                    <a:lnTo>
                      <a:pt x="6235" y="4980"/>
                    </a:lnTo>
                    <a:lnTo>
                      <a:pt x="6068" y="4855"/>
                    </a:lnTo>
                    <a:lnTo>
                      <a:pt x="6026" y="4562"/>
                    </a:lnTo>
                    <a:lnTo>
                      <a:pt x="5880" y="4394"/>
                    </a:lnTo>
                    <a:lnTo>
                      <a:pt x="5963" y="4332"/>
                    </a:lnTo>
                    <a:lnTo>
                      <a:pt x="6089" y="4290"/>
                    </a:lnTo>
                    <a:lnTo>
                      <a:pt x="6131" y="4122"/>
                    </a:lnTo>
                    <a:lnTo>
                      <a:pt x="6026" y="4018"/>
                    </a:lnTo>
                    <a:lnTo>
                      <a:pt x="6005" y="3850"/>
                    </a:lnTo>
                    <a:lnTo>
                      <a:pt x="6068" y="3809"/>
                    </a:lnTo>
                    <a:lnTo>
                      <a:pt x="6068" y="3725"/>
                    </a:lnTo>
                    <a:lnTo>
                      <a:pt x="5984" y="3662"/>
                    </a:lnTo>
                    <a:lnTo>
                      <a:pt x="5922" y="3516"/>
                    </a:lnTo>
                    <a:lnTo>
                      <a:pt x="5880" y="3411"/>
                    </a:lnTo>
                    <a:lnTo>
                      <a:pt x="5712" y="3411"/>
                    </a:lnTo>
                    <a:lnTo>
                      <a:pt x="5650" y="3453"/>
                    </a:lnTo>
                    <a:lnTo>
                      <a:pt x="5691" y="3620"/>
                    </a:lnTo>
                    <a:lnTo>
                      <a:pt x="5545" y="3662"/>
                    </a:lnTo>
                    <a:lnTo>
                      <a:pt x="5440" y="3662"/>
                    </a:lnTo>
                    <a:lnTo>
                      <a:pt x="5398" y="3558"/>
                    </a:lnTo>
                    <a:lnTo>
                      <a:pt x="5482" y="3537"/>
                    </a:lnTo>
                    <a:lnTo>
                      <a:pt x="5545" y="3537"/>
                    </a:lnTo>
                    <a:lnTo>
                      <a:pt x="5545" y="3432"/>
                    </a:lnTo>
                    <a:lnTo>
                      <a:pt x="5566" y="3244"/>
                    </a:lnTo>
                    <a:lnTo>
                      <a:pt x="5712" y="3013"/>
                    </a:lnTo>
                    <a:lnTo>
                      <a:pt x="5796" y="2993"/>
                    </a:lnTo>
                    <a:lnTo>
                      <a:pt x="5901" y="2825"/>
                    </a:lnTo>
                    <a:lnTo>
                      <a:pt x="6005" y="2783"/>
                    </a:lnTo>
                    <a:lnTo>
                      <a:pt x="6005" y="2679"/>
                    </a:lnTo>
                    <a:lnTo>
                      <a:pt x="5880" y="2616"/>
                    </a:lnTo>
                    <a:lnTo>
                      <a:pt x="5963" y="2511"/>
                    </a:lnTo>
                    <a:lnTo>
                      <a:pt x="6089" y="2511"/>
                    </a:lnTo>
                    <a:lnTo>
                      <a:pt x="6110" y="2595"/>
                    </a:lnTo>
                    <a:lnTo>
                      <a:pt x="6215" y="2595"/>
                    </a:lnTo>
                    <a:lnTo>
                      <a:pt x="6403" y="2553"/>
                    </a:lnTo>
                    <a:lnTo>
                      <a:pt x="6340" y="2449"/>
                    </a:lnTo>
                    <a:lnTo>
                      <a:pt x="6235" y="2365"/>
                    </a:lnTo>
                    <a:lnTo>
                      <a:pt x="6235" y="2197"/>
                    </a:lnTo>
                    <a:lnTo>
                      <a:pt x="6298" y="2030"/>
                    </a:lnTo>
                    <a:lnTo>
                      <a:pt x="6382" y="1946"/>
                    </a:lnTo>
                    <a:lnTo>
                      <a:pt x="6382" y="1842"/>
                    </a:lnTo>
                    <a:lnTo>
                      <a:pt x="6445" y="1674"/>
                    </a:lnTo>
                    <a:lnTo>
                      <a:pt x="6591" y="1549"/>
                    </a:lnTo>
                    <a:lnTo>
                      <a:pt x="6445" y="1465"/>
                    </a:lnTo>
                    <a:lnTo>
                      <a:pt x="6340" y="1465"/>
                    </a:lnTo>
                    <a:lnTo>
                      <a:pt x="6215" y="1402"/>
                    </a:lnTo>
                    <a:lnTo>
                      <a:pt x="6110" y="1444"/>
                    </a:lnTo>
                    <a:lnTo>
                      <a:pt x="6026" y="1402"/>
                    </a:lnTo>
                    <a:lnTo>
                      <a:pt x="5922" y="1402"/>
                    </a:lnTo>
                    <a:lnTo>
                      <a:pt x="5859" y="1444"/>
                    </a:lnTo>
                    <a:lnTo>
                      <a:pt x="5754" y="1361"/>
                    </a:lnTo>
                    <a:lnTo>
                      <a:pt x="5754" y="1298"/>
                    </a:lnTo>
                    <a:lnTo>
                      <a:pt x="5650" y="1214"/>
                    </a:lnTo>
                    <a:lnTo>
                      <a:pt x="5566" y="1235"/>
                    </a:lnTo>
                    <a:lnTo>
                      <a:pt x="5398" y="1193"/>
                    </a:lnTo>
                    <a:lnTo>
                      <a:pt x="5357" y="1089"/>
                    </a:lnTo>
                    <a:lnTo>
                      <a:pt x="5252" y="1089"/>
                    </a:lnTo>
                    <a:lnTo>
                      <a:pt x="5189" y="1130"/>
                    </a:lnTo>
                    <a:lnTo>
                      <a:pt x="5085" y="1047"/>
                    </a:lnTo>
                    <a:lnTo>
                      <a:pt x="4980" y="1026"/>
                    </a:lnTo>
                    <a:lnTo>
                      <a:pt x="4854" y="879"/>
                    </a:lnTo>
                    <a:lnTo>
                      <a:pt x="4771" y="837"/>
                    </a:lnTo>
                    <a:lnTo>
                      <a:pt x="4729" y="796"/>
                    </a:lnTo>
                    <a:lnTo>
                      <a:pt x="4645" y="796"/>
                    </a:lnTo>
                    <a:lnTo>
                      <a:pt x="4603" y="837"/>
                    </a:lnTo>
                    <a:lnTo>
                      <a:pt x="4457" y="775"/>
                    </a:lnTo>
                    <a:lnTo>
                      <a:pt x="4457" y="607"/>
                    </a:lnTo>
                    <a:lnTo>
                      <a:pt x="4394" y="586"/>
                    </a:lnTo>
                    <a:lnTo>
                      <a:pt x="4310" y="524"/>
                    </a:lnTo>
                    <a:lnTo>
                      <a:pt x="4227" y="524"/>
                    </a:lnTo>
                    <a:lnTo>
                      <a:pt x="4080" y="398"/>
                    </a:lnTo>
                    <a:lnTo>
                      <a:pt x="4038" y="293"/>
                    </a:lnTo>
                    <a:lnTo>
                      <a:pt x="3913" y="252"/>
                    </a:lnTo>
                    <a:lnTo>
                      <a:pt x="3892" y="63"/>
                    </a:lnTo>
                    <a:lnTo>
                      <a:pt x="382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70" name="Google Shape;643;p55"/>
              <p:cNvSpPr/>
              <p:nvPr/>
            </p:nvSpPr>
            <p:spPr>
              <a:xfrm>
                <a:off x="3658200" y="2557475"/>
                <a:ext cx="70850" cy="44050"/>
              </a:xfrm>
              <a:custGeom>
                <a:avLst/>
                <a:gdLst/>
                <a:ahLst/>
                <a:cxnLst/>
                <a:rect l="l" t="t" r="r" b="b"/>
                <a:pathLst>
                  <a:path w="2834" h="1762" extrusionOk="0">
                    <a:moveTo>
                      <a:pt x="571" y="595"/>
                    </a:moveTo>
                    <a:lnTo>
                      <a:pt x="0" y="1119"/>
                    </a:lnTo>
                    <a:lnTo>
                      <a:pt x="1833" y="1762"/>
                    </a:lnTo>
                    <a:lnTo>
                      <a:pt x="2714" y="1476"/>
                    </a:lnTo>
                    <a:lnTo>
                      <a:pt x="2834" y="1071"/>
                    </a:lnTo>
                    <a:lnTo>
                      <a:pt x="183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endParaRPr lang="es-CO"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71" name="Google Shape;644;p55"/>
              <p:cNvSpPr/>
              <p:nvPr/>
            </p:nvSpPr>
            <p:spPr>
              <a:xfrm>
                <a:off x="3719525" y="2432450"/>
                <a:ext cx="79750" cy="89900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596" extrusionOk="0">
                    <a:moveTo>
                      <a:pt x="0" y="167"/>
                    </a:moveTo>
                    <a:lnTo>
                      <a:pt x="261" y="0"/>
                    </a:lnTo>
                    <a:lnTo>
                      <a:pt x="1619" y="1095"/>
                    </a:lnTo>
                    <a:lnTo>
                      <a:pt x="2381" y="1286"/>
                    </a:lnTo>
                    <a:lnTo>
                      <a:pt x="3190" y="1429"/>
                    </a:lnTo>
                    <a:lnTo>
                      <a:pt x="2809" y="2595"/>
                    </a:lnTo>
                    <a:lnTo>
                      <a:pt x="2071" y="2429"/>
                    </a:lnTo>
                    <a:lnTo>
                      <a:pt x="1524" y="359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endParaRPr lang="es-CO" sz="1200">
                  <a:latin typeface="Bell MT" panose="02020503060305020303" pitchFamily="18" charset="0"/>
                </a:endParaRPr>
              </a:p>
            </p:txBody>
          </p:sp>
        </p:grpSp>
        <p:grpSp>
          <p:nvGrpSpPr>
            <p:cNvPr id="41" name="Google Shape;645;p55"/>
            <p:cNvGrpSpPr/>
            <p:nvPr/>
          </p:nvGrpSpPr>
          <p:grpSpPr>
            <a:xfrm>
              <a:off x="3686829" y="2845625"/>
              <a:ext cx="28136" cy="44521"/>
              <a:chOff x="3564002" y="2585450"/>
              <a:chExt cx="59073" cy="97871"/>
            </a:xfrm>
            <a:grpFill/>
          </p:grpSpPr>
          <p:sp>
            <p:nvSpPr>
              <p:cNvPr id="267" name="Google Shape;646;p55"/>
              <p:cNvSpPr/>
              <p:nvPr/>
            </p:nvSpPr>
            <p:spPr>
              <a:xfrm rot="192277">
                <a:off x="3564002" y="2593849"/>
                <a:ext cx="44498" cy="89472"/>
              </a:xfrm>
              <a:custGeom>
                <a:avLst/>
                <a:gdLst/>
                <a:ahLst/>
                <a:cxnLst/>
                <a:rect l="l" t="t" r="r" b="b"/>
                <a:pathLst>
                  <a:path w="1780" h="3579" extrusionOk="0">
                    <a:moveTo>
                      <a:pt x="628" y="1"/>
                    </a:moveTo>
                    <a:lnTo>
                      <a:pt x="356" y="22"/>
                    </a:lnTo>
                    <a:lnTo>
                      <a:pt x="377" y="147"/>
                    </a:lnTo>
                    <a:lnTo>
                      <a:pt x="461" y="357"/>
                    </a:lnTo>
                    <a:lnTo>
                      <a:pt x="440" y="712"/>
                    </a:lnTo>
                    <a:lnTo>
                      <a:pt x="440" y="775"/>
                    </a:lnTo>
                    <a:lnTo>
                      <a:pt x="419" y="943"/>
                    </a:lnTo>
                    <a:lnTo>
                      <a:pt x="482" y="1026"/>
                    </a:lnTo>
                    <a:lnTo>
                      <a:pt x="440" y="1131"/>
                    </a:lnTo>
                    <a:lnTo>
                      <a:pt x="356" y="1256"/>
                    </a:lnTo>
                    <a:lnTo>
                      <a:pt x="356" y="1445"/>
                    </a:lnTo>
                    <a:lnTo>
                      <a:pt x="231" y="1654"/>
                    </a:lnTo>
                    <a:lnTo>
                      <a:pt x="231" y="1759"/>
                    </a:lnTo>
                    <a:lnTo>
                      <a:pt x="64" y="1968"/>
                    </a:lnTo>
                    <a:lnTo>
                      <a:pt x="1" y="2303"/>
                    </a:lnTo>
                    <a:lnTo>
                      <a:pt x="1" y="2386"/>
                    </a:lnTo>
                    <a:lnTo>
                      <a:pt x="105" y="2386"/>
                    </a:lnTo>
                    <a:lnTo>
                      <a:pt x="168" y="2303"/>
                    </a:lnTo>
                    <a:lnTo>
                      <a:pt x="273" y="2219"/>
                    </a:lnTo>
                    <a:lnTo>
                      <a:pt x="252" y="2303"/>
                    </a:lnTo>
                    <a:lnTo>
                      <a:pt x="315" y="2344"/>
                    </a:lnTo>
                    <a:lnTo>
                      <a:pt x="126" y="2428"/>
                    </a:lnTo>
                    <a:lnTo>
                      <a:pt x="126" y="2554"/>
                    </a:lnTo>
                    <a:lnTo>
                      <a:pt x="168" y="2616"/>
                    </a:lnTo>
                    <a:lnTo>
                      <a:pt x="252" y="2533"/>
                    </a:lnTo>
                    <a:lnTo>
                      <a:pt x="419" y="2533"/>
                    </a:lnTo>
                    <a:lnTo>
                      <a:pt x="336" y="2616"/>
                    </a:lnTo>
                    <a:lnTo>
                      <a:pt x="377" y="2763"/>
                    </a:lnTo>
                    <a:lnTo>
                      <a:pt x="336" y="2909"/>
                    </a:lnTo>
                    <a:lnTo>
                      <a:pt x="336" y="3223"/>
                    </a:lnTo>
                    <a:lnTo>
                      <a:pt x="273" y="3432"/>
                    </a:lnTo>
                    <a:lnTo>
                      <a:pt x="231" y="3495"/>
                    </a:lnTo>
                    <a:lnTo>
                      <a:pt x="273" y="3537"/>
                    </a:lnTo>
                    <a:lnTo>
                      <a:pt x="440" y="3432"/>
                    </a:lnTo>
                    <a:lnTo>
                      <a:pt x="691" y="3495"/>
                    </a:lnTo>
                    <a:lnTo>
                      <a:pt x="796" y="3579"/>
                    </a:lnTo>
                    <a:lnTo>
                      <a:pt x="963" y="3474"/>
                    </a:lnTo>
                    <a:lnTo>
                      <a:pt x="1110" y="3474"/>
                    </a:lnTo>
                    <a:lnTo>
                      <a:pt x="1152" y="3432"/>
                    </a:lnTo>
                    <a:lnTo>
                      <a:pt x="1152" y="3286"/>
                    </a:lnTo>
                    <a:lnTo>
                      <a:pt x="1068" y="3160"/>
                    </a:lnTo>
                    <a:lnTo>
                      <a:pt x="1193" y="2909"/>
                    </a:lnTo>
                    <a:lnTo>
                      <a:pt x="1319" y="2805"/>
                    </a:lnTo>
                    <a:lnTo>
                      <a:pt x="1361" y="2658"/>
                    </a:lnTo>
                    <a:lnTo>
                      <a:pt x="1214" y="2658"/>
                    </a:lnTo>
                    <a:lnTo>
                      <a:pt x="1152" y="2512"/>
                    </a:lnTo>
                    <a:lnTo>
                      <a:pt x="1319" y="2323"/>
                    </a:lnTo>
                    <a:lnTo>
                      <a:pt x="1319" y="2093"/>
                    </a:lnTo>
                    <a:lnTo>
                      <a:pt x="1193" y="2010"/>
                    </a:lnTo>
                    <a:lnTo>
                      <a:pt x="1047" y="1717"/>
                    </a:lnTo>
                    <a:lnTo>
                      <a:pt x="1172" y="1696"/>
                    </a:lnTo>
                    <a:lnTo>
                      <a:pt x="1277" y="1696"/>
                    </a:lnTo>
                    <a:lnTo>
                      <a:pt x="1424" y="1487"/>
                    </a:lnTo>
                    <a:lnTo>
                      <a:pt x="1319" y="1382"/>
                    </a:lnTo>
                    <a:lnTo>
                      <a:pt x="1465" y="1277"/>
                    </a:lnTo>
                    <a:lnTo>
                      <a:pt x="1465" y="922"/>
                    </a:lnTo>
                    <a:lnTo>
                      <a:pt x="1424" y="754"/>
                    </a:lnTo>
                    <a:lnTo>
                      <a:pt x="1675" y="545"/>
                    </a:lnTo>
                    <a:lnTo>
                      <a:pt x="1737" y="545"/>
                    </a:lnTo>
                    <a:lnTo>
                      <a:pt x="1779" y="440"/>
                    </a:lnTo>
                    <a:lnTo>
                      <a:pt x="1675" y="252"/>
                    </a:lnTo>
                    <a:lnTo>
                      <a:pt x="1633" y="127"/>
                    </a:lnTo>
                    <a:lnTo>
                      <a:pt x="1382" y="85"/>
                    </a:lnTo>
                    <a:lnTo>
                      <a:pt x="1277" y="210"/>
                    </a:lnTo>
                    <a:lnTo>
                      <a:pt x="942" y="127"/>
                    </a:lnTo>
                    <a:lnTo>
                      <a:pt x="754" y="231"/>
                    </a:lnTo>
                    <a:lnTo>
                      <a:pt x="691" y="147"/>
                    </a:lnTo>
                    <a:lnTo>
                      <a:pt x="733" y="22"/>
                    </a:lnTo>
                    <a:lnTo>
                      <a:pt x="62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68" name="Google Shape;647;p55"/>
              <p:cNvSpPr/>
              <p:nvPr/>
            </p:nvSpPr>
            <p:spPr>
              <a:xfrm>
                <a:off x="3580800" y="2585450"/>
                <a:ext cx="422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691" h="3738" extrusionOk="0">
                    <a:moveTo>
                      <a:pt x="453" y="0"/>
                    </a:moveTo>
                    <a:lnTo>
                      <a:pt x="0" y="547"/>
                    </a:lnTo>
                    <a:lnTo>
                      <a:pt x="0" y="3429"/>
                    </a:lnTo>
                    <a:lnTo>
                      <a:pt x="429" y="3738"/>
                    </a:lnTo>
                    <a:lnTo>
                      <a:pt x="1691" y="2714"/>
                    </a:lnTo>
                    <a:lnTo>
                      <a:pt x="1691" y="5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endParaRPr lang="es-CO" sz="1200">
                  <a:latin typeface="Bell MT" panose="02020503060305020303" pitchFamily="18" charset="0"/>
                </a:endParaRPr>
              </a:p>
            </p:txBody>
          </p:sp>
        </p:grpSp>
        <p:grpSp>
          <p:nvGrpSpPr>
            <p:cNvPr id="42" name="Google Shape;648;p55"/>
            <p:cNvGrpSpPr/>
            <p:nvPr/>
          </p:nvGrpSpPr>
          <p:grpSpPr>
            <a:xfrm>
              <a:off x="3849905" y="2572259"/>
              <a:ext cx="74339" cy="119560"/>
              <a:chOff x="3906325" y="1984500"/>
              <a:chExt cx="156075" cy="262825"/>
            </a:xfrm>
            <a:grpFill/>
          </p:grpSpPr>
          <p:sp>
            <p:nvSpPr>
              <p:cNvPr id="265" name="Google Shape;649;p55"/>
              <p:cNvSpPr/>
              <p:nvPr/>
            </p:nvSpPr>
            <p:spPr>
              <a:xfrm>
                <a:off x="3906325" y="1984500"/>
                <a:ext cx="100825" cy="124200"/>
              </a:xfrm>
              <a:custGeom>
                <a:avLst/>
                <a:gdLst/>
                <a:ahLst/>
                <a:cxnLst/>
                <a:rect l="l" t="t" r="r" b="b"/>
                <a:pathLst>
                  <a:path w="4033" h="4968" extrusionOk="0">
                    <a:moveTo>
                      <a:pt x="2901" y="4968"/>
                    </a:moveTo>
                    <a:lnTo>
                      <a:pt x="1524" y="4673"/>
                    </a:lnTo>
                    <a:lnTo>
                      <a:pt x="0" y="1771"/>
                    </a:lnTo>
                    <a:lnTo>
                      <a:pt x="737" y="886"/>
                    </a:lnTo>
                    <a:lnTo>
                      <a:pt x="2508" y="1181"/>
                    </a:lnTo>
                    <a:lnTo>
                      <a:pt x="2655" y="345"/>
                    </a:lnTo>
                    <a:lnTo>
                      <a:pt x="3442" y="0"/>
                    </a:lnTo>
                    <a:lnTo>
                      <a:pt x="4033" y="44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endParaRPr lang="es-CO"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66" name="Google Shape;650;p55"/>
              <p:cNvSpPr/>
              <p:nvPr/>
            </p:nvSpPr>
            <p:spPr>
              <a:xfrm>
                <a:off x="3919575" y="1989950"/>
                <a:ext cx="142825" cy="257375"/>
              </a:xfrm>
              <a:custGeom>
                <a:avLst/>
                <a:gdLst/>
                <a:ahLst/>
                <a:cxnLst/>
                <a:rect l="l" t="t" r="r" b="b"/>
                <a:pathLst>
                  <a:path w="5713" h="10295" extrusionOk="0">
                    <a:moveTo>
                      <a:pt x="2867" y="0"/>
                    </a:moveTo>
                    <a:lnTo>
                      <a:pt x="2762" y="105"/>
                    </a:lnTo>
                    <a:lnTo>
                      <a:pt x="2762" y="147"/>
                    </a:lnTo>
                    <a:lnTo>
                      <a:pt x="2679" y="189"/>
                    </a:lnTo>
                    <a:lnTo>
                      <a:pt x="2532" y="147"/>
                    </a:lnTo>
                    <a:lnTo>
                      <a:pt x="2386" y="209"/>
                    </a:lnTo>
                    <a:lnTo>
                      <a:pt x="2386" y="293"/>
                    </a:lnTo>
                    <a:lnTo>
                      <a:pt x="2323" y="419"/>
                    </a:lnTo>
                    <a:lnTo>
                      <a:pt x="2239" y="461"/>
                    </a:lnTo>
                    <a:lnTo>
                      <a:pt x="2281" y="544"/>
                    </a:lnTo>
                    <a:lnTo>
                      <a:pt x="2260" y="628"/>
                    </a:lnTo>
                    <a:lnTo>
                      <a:pt x="2239" y="921"/>
                    </a:lnTo>
                    <a:lnTo>
                      <a:pt x="2281" y="1088"/>
                    </a:lnTo>
                    <a:lnTo>
                      <a:pt x="2344" y="1193"/>
                    </a:lnTo>
                    <a:lnTo>
                      <a:pt x="2281" y="1277"/>
                    </a:lnTo>
                    <a:lnTo>
                      <a:pt x="2177" y="1360"/>
                    </a:lnTo>
                    <a:lnTo>
                      <a:pt x="2072" y="1360"/>
                    </a:lnTo>
                    <a:lnTo>
                      <a:pt x="1967" y="1444"/>
                    </a:lnTo>
                    <a:lnTo>
                      <a:pt x="1905" y="1486"/>
                    </a:lnTo>
                    <a:lnTo>
                      <a:pt x="1821" y="1611"/>
                    </a:lnTo>
                    <a:lnTo>
                      <a:pt x="1674" y="1590"/>
                    </a:lnTo>
                    <a:lnTo>
                      <a:pt x="1507" y="1465"/>
                    </a:lnTo>
                    <a:lnTo>
                      <a:pt x="1381" y="1465"/>
                    </a:lnTo>
                    <a:lnTo>
                      <a:pt x="1298" y="1549"/>
                    </a:lnTo>
                    <a:lnTo>
                      <a:pt x="1151" y="1674"/>
                    </a:lnTo>
                    <a:lnTo>
                      <a:pt x="900" y="1674"/>
                    </a:lnTo>
                    <a:lnTo>
                      <a:pt x="733" y="1590"/>
                    </a:lnTo>
                    <a:lnTo>
                      <a:pt x="670" y="1465"/>
                    </a:lnTo>
                    <a:lnTo>
                      <a:pt x="607" y="1339"/>
                    </a:lnTo>
                    <a:lnTo>
                      <a:pt x="377" y="1130"/>
                    </a:lnTo>
                    <a:lnTo>
                      <a:pt x="293" y="984"/>
                    </a:lnTo>
                    <a:lnTo>
                      <a:pt x="189" y="963"/>
                    </a:lnTo>
                    <a:lnTo>
                      <a:pt x="105" y="1046"/>
                    </a:lnTo>
                    <a:lnTo>
                      <a:pt x="84" y="1151"/>
                    </a:lnTo>
                    <a:lnTo>
                      <a:pt x="105" y="1214"/>
                    </a:lnTo>
                    <a:lnTo>
                      <a:pt x="84" y="1256"/>
                    </a:lnTo>
                    <a:lnTo>
                      <a:pt x="42" y="1214"/>
                    </a:lnTo>
                    <a:lnTo>
                      <a:pt x="1" y="1256"/>
                    </a:lnTo>
                    <a:lnTo>
                      <a:pt x="105" y="1360"/>
                    </a:lnTo>
                    <a:lnTo>
                      <a:pt x="273" y="1423"/>
                    </a:lnTo>
                    <a:lnTo>
                      <a:pt x="482" y="1674"/>
                    </a:lnTo>
                    <a:lnTo>
                      <a:pt x="628" y="1779"/>
                    </a:lnTo>
                    <a:lnTo>
                      <a:pt x="879" y="1800"/>
                    </a:lnTo>
                    <a:lnTo>
                      <a:pt x="942" y="1841"/>
                    </a:lnTo>
                    <a:lnTo>
                      <a:pt x="1026" y="1883"/>
                    </a:lnTo>
                    <a:lnTo>
                      <a:pt x="1130" y="2009"/>
                    </a:lnTo>
                    <a:lnTo>
                      <a:pt x="1193" y="2113"/>
                    </a:lnTo>
                    <a:lnTo>
                      <a:pt x="1298" y="2113"/>
                    </a:lnTo>
                    <a:lnTo>
                      <a:pt x="1402" y="2239"/>
                    </a:lnTo>
                    <a:lnTo>
                      <a:pt x="1465" y="2239"/>
                    </a:lnTo>
                    <a:lnTo>
                      <a:pt x="1528" y="2323"/>
                    </a:lnTo>
                    <a:lnTo>
                      <a:pt x="1465" y="2427"/>
                    </a:lnTo>
                    <a:lnTo>
                      <a:pt x="1507" y="2574"/>
                    </a:lnTo>
                    <a:lnTo>
                      <a:pt x="1444" y="2720"/>
                    </a:lnTo>
                    <a:lnTo>
                      <a:pt x="1444" y="2825"/>
                    </a:lnTo>
                    <a:lnTo>
                      <a:pt x="1612" y="2825"/>
                    </a:lnTo>
                    <a:lnTo>
                      <a:pt x="1633" y="2950"/>
                    </a:lnTo>
                    <a:lnTo>
                      <a:pt x="1591" y="3034"/>
                    </a:lnTo>
                    <a:lnTo>
                      <a:pt x="1612" y="3181"/>
                    </a:lnTo>
                    <a:lnTo>
                      <a:pt x="1653" y="3285"/>
                    </a:lnTo>
                    <a:lnTo>
                      <a:pt x="1695" y="3494"/>
                    </a:lnTo>
                    <a:lnTo>
                      <a:pt x="1653" y="3599"/>
                    </a:lnTo>
                    <a:lnTo>
                      <a:pt x="1695" y="3683"/>
                    </a:lnTo>
                    <a:lnTo>
                      <a:pt x="1695" y="3913"/>
                    </a:lnTo>
                    <a:lnTo>
                      <a:pt x="1653" y="3997"/>
                    </a:lnTo>
                    <a:lnTo>
                      <a:pt x="1716" y="4143"/>
                    </a:lnTo>
                    <a:lnTo>
                      <a:pt x="1821" y="4185"/>
                    </a:lnTo>
                    <a:lnTo>
                      <a:pt x="1925" y="4394"/>
                    </a:lnTo>
                    <a:lnTo>
                      <a:pt x="1967" y="4478"/>
                    </a:lnTo>
                    <a:lnTo>
                      <a:pt x="1967" y="4603"/>
                    </a:lnTo>
                    <a:lnTo>
                      <a:pt x="1988" y="4645"/>
                    </a:lnTo>
                    <a:lnTo>
                      <a:pt x="2093" y="4645"/>
                    </a:lnTo>
                    <a:lnTo>
                      <a:pt x="2197" y="4750"/>
                    </a:lnTo>
                    <a:lnTo>
                      <a:pt x="2407" y="4750"/>
                    </a:lnTo>
                    <a:lnTo>
                      <a:pt x="2574" y="4875"/>
                    </a:lnTo>
                    <a:lnTo>
                      <a:pt x="2490" y="4938"/>
                    </a:lnTo>
                    <a:lnTo>
                      <a:pt x="2553" y="5022"/>
                    </a:lnTo>
                    <a:lnTo>
                      <a:pt x="2553" y="5189"/>
                    </a:lnTo>
                    <a:lnTo>
                      <a:pt x="2490" y="5231"/>
                    </a:lnTo>
                    <a:lnTo>
                      <a:pt x="2679" y="5378"/>
                    </a:lnTo>
                    <a:lnTo>
                      <a:pt x="2553" y="5357"/>
                    </a:lnTo>
                    <a:lnTo>
                      <a:pt x="2490" y="5378"/>
                    </a:lnTo>
                    <a:lnTo>
                      <a:pt x="2658" y="5524"/>
                    </a:lnTo>
                    <a:lnTo>
                      <a:pt x="2658" y="5587"/>
                    </a:lnTo>
                    <a:lnTo>
                      <a:pt x="2469" y="5482"/>
                    </a:lnTo>
                    <a:lnTo>
                      <a:pt x="2302" y="5482"/>
                    </a:lnTo>
                    <a:lnTo>
                      <a:pt x="2156" y="5587"/>
                    </a:lnTo>
                    <a:lnTo>
                      <a:pt x="2156" y="5691"/>
                    </a:lnTo>
                    <a:lnTo>
                      <a:pt x="2051" y="5796"/>
                    </a:lnTo>
                    <a:lnTo>
                      <a:pt x="2051" y="5880"/>
                    </a:lnTo>
                    <a:lnTo>
                      <a:pt x="1988" y="5901"/>
                    </a:lnTo>
                    <a:lnTo>
                      <a:pt x="1821" y="6089"/>
                    </a:lnTo>
                    <a:lnTo>
                      <a:pt x="1779" y="6277"/>
                    </a:lnTo>
                    <a:lnTo>
                      <a:pt x="1737" y="6298"/>
                    </a:lnTo>
                    <a:lnTo>
                      <a:pt x="1716" y="6256"/>
                    </a:lnTo>
                    <a:lnTo>
                      <a:pt x="1653" y="6256"/>
                    </a:lnTo>
                    <a:lnTo>
                      <a:pt x="1716" y="6361"/>
                    </a:lnTo>
                    <a:lnTo>
                      <a:pt x="1674" y="6445"/>
                    </a:lnTo>
                    <a:lnTo>
                      <a:pt x="1549" y="6445"/>
                    </a:lnTo>
                    <a:lnTo>
                      <a:pt x="1465" y="6549"/>
                    </a:lnTo>
                    <a:lnTo>
                      <a:pt x="1507" y="6717"/>
                    </a:lnTo>
                    <a:lnTo>
                      <a:pt x="1570" y="6759"/>
                    </a:lnTo>
                    <a:lnTo>
                      <a:pt x="1444" y="6717"/>
                    </a:lnTo>
                    <a:lnTo>
                      <a:pt x="1402" y="6654"/>
                    </a:lnTo>
                    <a:lnTo>
                      <a:pt x="1319" y="6696"/>
                    </a:lnTo>
                    <a:lnTo>
                      <a:pt x="1256" y="6821"/>
                    </a:lnTo>
                    <a:lnTo>
                      <a:pt x="1298" y="6884"/>
                    </a:lnTo>
                    <a:lnTo>
                      <a:pt x="1214" y="6842"/>
                    </a:lnTo>
                    <a:lnTo>
                      <a:pt x="1193" y="6905"/>
                    </a:lnTo>
                    <a:lnTo>
                      <a:pt x="1256" y="6968"/>
                    </a:lnTo>
                    <a:lnTo>
                      <a:pt x="1256" y="7031"/>
                    </a:lnTo>
                    <a:lnTo>
                      <a:pt x="1193" y="7114"/>
                    </a:lnTo>
                    <a:lnTo>
                      <a:pt x="1151" y="7156"/>
                    </a:lnTo>
                    <a:lnTo>
                      <a:pt x="1047" y="7219"/>
                    </a:lnTo>
                    <a:lnTo>
                      <a:pt x="1005" y="7177"/>
                    </a:lnTo>
                    <a:lnTo>
                      <a:pt x="984" y="7135"/>
                    </a:lnTo>
                    <a:lnTo>
                      <a:pt x="900" y="7114"/>
                    </a:lnTo>
                    <a:lnTo>
                      <a:pt x="817" y="7135"/>
                    </a:lnTo>
                    <a:lnTo>
                      <a:pt x="837" y="7240"/>
                    </a:lnTo>
                    <a:lnTo>
                      <a:pt x="796" y="7282"/>
                    </a:lnTo>
                    <a:lnTo>
                      <a:pt x="837" y="7386"/>
                    </a:lnTo>
                    <a:lnTo>
                      <a:pt x="796" y="7491"/>
                    </a:lnTo>
                    <a:lnTo>
                      <a:pt x="733" y="7533"/>
                    </a:lnTo>
                    <a:lnTo>
                      <a:pt x="691" y="7637"/>
                    </a:lnTo>
                    <a:lnTo>
                      <a:pt x="733" y="7742"/>
                    </a:lnTo>
                    <a:lnTo>
                      <a:pt x="775" y="7763"/>
                    </a:lnTo>
                    <a:lnTo>
                      <a:pt x="733" y="7867"/>
                    </a:lnTo>
                    <a:lnTo>
                      <a:pt x="775" y="7951"/>
                    </a:lnTo>
                    <a:lnTo>
                      <a:pt x="858" y="7909"/>
                    </a:lnTo>
                    <a:lnTo>
                      <a:pt x="900" y="7972"/>
                    </a:lnTo>
                    <a:lnTo>
                      <a:pt x="879" y="8098"/>
                    </a:lnTo>
                    <a:lnTo>
                      <a:pt x="837" y="8160"/>
                    </a:lnTo>
                    <a:lnTo>
                      <a:pt x="879" y="8265"/>
                    </a:lnTo>
                    <a:lnTo>
                      <a:pt x="837" y="8307"/>
                    </a:lnTo>
                    <a:lnTo>
                      <a:pt x="942" y="8495"/>
                    </a:lnTo>
                    <a:lnTo>
                      <a:pt x="1005" y="8537"/>
                    </a:lnTo>
                    <a:lnTo>
                      <a:pt x="942" y="8621"/>
                    </a:lnTo>
                    <a:lnTo>
                      <a:pt x="1026" y="8746"/>
                    </a:lnTo>
                    <a:lnTo>
                      <a:pt x="942" y="8788"/>
                    </a:lnTo>
                    <a:lnTo>
                      <a:pt x="984" y="8955"/>
                    </a:lnTo>
                    <a:lnTo>
                      <a:pt x="942" y="9039"/>
                    </a:lnTo>
                    <a:lnTo>
                      <a:pt x="942" y="9269"/>
                    </a:lnTo>
                    <a:lnTo>
                      <a:pt x="1005" y="9353"/>
                    </a:lnTo>
                    <a:lnTo>
                      <a:pt x="942" y="9479"/>
                    </a:lnTo>
                    <a:lnTo>
                      <a:pt x="942" y="9562"/>
                    </a:lnTo>
                    <a:lnTo>
                      <a:pt x="1005" y="9625"/>
                    </a:lnTo>
                    <a:lnTo>
                      <a:pt x="1151" y="9541"/>
                    </a:lnTo>
                    <a:lnTo>
                      <a:pt x="1214" y="9583"/>
                    </a:lnTo>
                    <a:lnTo>
                      <a:pt x="1235" y="9520"/>
                    </a:lnTo>
                    <a:lnTo>
                      <a:pt x="1361" y="9646"/>
                    </a:lnTo>
                    <a:lnTo>
                      <a:pt x="1444" y="9625"/>
                    </a:lnTo>
                    <a:lnTo>
                      <a:pt x="1528" y="9688"/>
                    </a:lnTo>
                    <a:lnTo>
                      <a:pt x="1674" y="9667"/>
                    </a:lnTo>
                    <a:lnTo>
                      <a:pt x="1737" y="9688"/>
                    </a:lnTo>
                    <a:lnTo>
                      <a:pt x="1674" y="9772"/>
                    </a:lnTo>
                    <a:lnTo>
                      <a:pt x="1737" y="9772"/>
                    </a:lnTo>
                    <a:lnTo>
                      <a:pt x="1863" y="9667"/>
                    </a:lnTo>
                    <a:lnTo>
                      <a:pt x="1863" y="9751"/>
                    </a:lnTo>
                    <a:lnTo>
                      <a:pt x="1779" y="9855"/>
                    </a:lnTo>
                    <a:lnTo>
                      <a:pt x="1946" y="10064"/>
                    </a:lnTo>
                    <a:lnTo>
                      <a:pt x="1967" y="10148"/>
                    </a:lnTo>
                    <a:lnTo>
                      <a:pt x="1946" y="10274"/>
                    </a:lnTo>
                    <a:lnTo>
                      <a:pt x="1967" y="10295"/>
                    </a:lnTo>
                    <a:lnTo>
                      <a:pt x="2030" y="10148"/>
                    </a:lnTo>
                    <a:lnTo>
                      <a:pt x="2114" y="10106"/>
                    </a:lnTo>
                    <a:lnTo>
                      <a:pt x="2135" y="10190"/>
                    </a:lnTo>
                    <a:lnTo>
                      <a:pt x="2239" y="10148"/>
                    </a:lnTo>
                    <a:lnTo>
                      <a:pt x="2323" y="10148"/>
                    </a:lnTo>
                    <a:lnTo>
                      <a:pt x="2490" y="10002"/>
                    </a:lnTo>
                    <a:lnTo>
                      <a:pt x="2595" y="10002"/>
                    </a:lnTo>
                    <a:lnTo>
                      <a:pt x="2825" y="9855"/>
                    </a:lnTo>
                    <a:lnTo>
                      <a:pt x="2867" y="9792"/>
                    </a:lnTo>
                    <a:lnTo>
                      <a:pt x="3014" y="9855"/>
                    </a:lnTo>
                    <a:lnTo>
                      <a:pt x="3118" y="9834"/>
                    </a:lnTo>
                    <a:lnTo>
                      <a:pt x="3223" y="9688"/>
                    </a:lnTo>
                    <a:lnTo>
                      <a:pt x="3244" y="9751"/>
                    </a:lnTo>
                    <a:lnTo>
                      <a:pt x="3202" y="9855"/>
                    </a:lnTo>
                    <a:lnTo>
                      <a:pt x="3244" y="9876"/>
                    </a:lnTo>
                    <a:lnTo>
                      <a:pt x="3306" y="9751"/>
                    </a:lnTo>
                    <a:lnTo>
                      <a:pt x="3348" y="9772"/>
                    </a:lnTo>
                    <a:lnTo>
                      <a:pt x="3306" y="9646"/>
                    </a:lnTo>
                    <a:lnTo>
                      <a:pt x="3348" y="9583"/>
                    </a:lnTo>
                    <a:lnTo>
                      <a:pt x="3411" y="9688"/>
                    </a:lnTo>
                    <a:lnTo>
                      <a:pt x="3453" y="9688"/>
                    </a:lnTo>
                    <a:lnTo>
                      <a:pt x="3495" y="9625"/>
                    </a:lnTo>
                    <a:lnTo>
                      <a:pt x="3537" y="9751"/>
                    </a:lnTo>
                    <a:lnTo>
                      <a:pt x="3620" y="9730"/>
                    </a:lnTo>
                    <a:lnTo>
                      <a:pt x="3620" y="9646"/>
                    </a:lnTo>
                    <a:lnTo>
                      <a:pt x="3662" y="9667"/>
                    </a:lnTo>
                    <a:lnTo>
                      <a:pt x="3704" y="9730"/>
                    </a:lnTo>
                    <a:lnTo>
                      <a:pt x="3767" y="9646"/>
                    </a:lnTo>
                    <a:lnTo>
                      <a:pt x="3934" y="9625"/>
                    </a:lnTo>
                    <a:lnTo>
                      <a:pt x="4018" y="9688"/>
                    </a:lnTo>
                    <a:lnTo>
                      <a:pt x="4206" y="9667"/>
                    </a:lnTo>
                    <a:lnTo>
                      <a:pt x="4206" y="9625"/>
                    </a:lnTo>
                    <a:lnTo>
                      <a:pt x="4143" y="9562"/>
                    </a:lnTo>
                    <a:lnTo>
                      <a:pt x="4206" y="9541"/>
                    </a:lnTo>
                    <a:lnTo>
                      <a:pt x="4269" y="9562"/>
                    </a:lnTo>
                    <a:lnTo>
                      <a:pt x="4311" y="9646"/>
                    </a:lnTo>
                    <a:lnTo>
                      <a:pt x="4415" y="9667"/>
                    </a:lnTo>
                    <a:lnTo>
                      <a:pt x="4457" y="9562"/>
                    </a:lnTo>
                    <a:lnTo>
                      <a:pt x="4436" y="9416"/>
                    </a:lnTo>
                    <a:lnTo>
                      <a:pt x="4687" y="9144"/>
                    </a:lnTo>
                    <a:lnTo>
                      <a:pt x="4876" y="9123"/>
                    </a:lnTo>
                    <a:lnTo>
                      <a:pt x="5043" y="8872"/>
                    </a:lnTo>
                    <a:lnTo>
                      <a:pt x="5190" y="8621"/>
                    </a:lnTo>
                    <a:lnTo>
                      <a:pt x="5315" y="8349"/>
                    </a:lnTo>
                    <a:lnTo>
                      <a:pt x="5566" y="7951"/>
                    </a:lnTo>
                    <a:lnTo>
                      <a:pt x="5713" y="7533"/>
                    </a:lnTo>
                    <a:lnTo>
                      <a:pt x="5692" y="7344"/>
                    </a:lnTo>
                    <a:lnTo>
                      <a:pt x="5420" y="7051"/>
                    </a:lnTo>
                    <a:lnTo>
                      <a:pt x="5273" y="7010"/>
                    </a:lnTo>
                    <a:lnTo>
                      <a:pt x="5001" y="6633"/>
                    </a:lnTo>
                    <a:lnTo>
                      <a:pt x="5064" y="6466"/>
                    </a:lnTo>
                    <a:lnTo>
                      <a:pt x="5169" y="6298"/>
                    </a:lnTo>
                    <a:lnTo>
                      <a:pt x="5169" y="6110"/>
                    </a:lnTo>
                    <a:lnTo>
                      <a:pt x="4980" y="5984"/>
                    </a:lnTo>
                    <a:lnTo>
                      <a:pt x="4938" y="5859"/>
                    </a:lnTo>
                    <a:lnTo>
                      <a:pt x="4938" y="5650"/>
                    </a:lnTo>
                    <a:lnTo>
                      <a:pt x="4980" y="5587"/>
                    </a:lnTo>
                    <a:lnTo>
                      <a:pt x="4938" y="5482"/>
                    </a:lnTo>
                    <a:lnTo>
                      <a:pt x="4792" y="5461"/>
                    </a:lnTo>
                    <a:lnTo>
                      <a:pt x="4729" y="5357"/>
                    </a:lnTo>
                    <a:lnTo>
                      <a:pt x="4729" y="5168"/>
                    </a:lnTo>
                    <a:lnTo>
                      <a:pt x="4792" y="5064"/>
                    </a:lnTo>
                    <a:lnTo>
                      <a:pt x="4687" y="5043"/>
                    </a:lnTo>
                    <a:lnTo>
                      <a:pt x="4687" y="4938"/>
                    </a:lnTo>
                    <a:lnTo>
                      <a:pt x="4729" y="4582"/>
                    </a:lnTo>
                    <a:lnTo>
                      <a:pt x="4834" y="4541"/>
                    </a:lnTo>
                    <a:lnTo>
                      <a:pt x="4562" y="3955"/>
                    </a:lnTo>
                    <a:lnTo>
                      <a:pt x="4332" y="3494"/>
                    </a:lnTo>
                    <a:lnTo>
                      <a:pt x="4269" y="3348"/>
                    </a:lnTo>
                    <a:lnTo>
                      <a:pt x="4143" y="3181"/>
                    </a:lnTo>
                    <a:lnTo>
                      <a:pt x="4248" y="2929"/>
                    </a:lnTo>
                    <a:lnTo>
                      <a:pt x="4353" y="2741"/>
                    </a:lnTo>
                    <a:lnTo>
                      <a:pt x="4415" y="2553"/>
                    </a:lnTo>
                    <a:lnTo>
                      <a:pt x="4332" y="2490"/>
                    </a:lnTo>
                    <a:lnTo>
                      <a:pt x="4060" y="2323"/>
                    </a:lnTo>
                    <a:lnTo>
                      <a:pt x="4018" y="2218"/>
                    </a:lnTo>
                    <a:lnTo>
                      <a:pt x="3934" y="2093"/>
                    </a:lnTo>
                    <a:lnTo>
                      <a:pt x="3767" y="2009"/>
                    </a:lnTo>
                    <a:lnTo>
                      <a:pt x="3704" y="2009"/>
                    </a:lnTo>
                    <a:lnTo>
                      <a:pt x="3599" y="1758"/>
                    </a:lnTo>
                    <a:lnTo>
                      <a:pt x="3516" y="1653"/>
                    </a:lnTo>
                    <a:lnTo>
                      <a:pt x="3558" y="1465"/>
                    </a:lnTo>
                    <a:lnTo>
                      <a:pt x="3599" y="1297"/>
                    </a:lnTo>
                    <a:lnTo>
                      <a:pt x="3495" y="1277"/>
                    </a:lnTo>
                    <a:lnTo>
                      <a:pt x="3599" y="1235"/>
                    </a:lnTo>
                    <a:lnTo>
                      <a:pt x="3746" y="1172"/>
                    </a:lnTo>
                    <a:lnTo>
                      <a:pt x="3725" y="942"/>
                    </a:lnTo>
                    <a:lnTo>
                      <a:pt x="3830" y="774"/>
                    </a:lnTo>
                    <a:lnTo>
                      <a:pt x="3850" y="649"/>
                    </a:lnTo>
                    <a:lnTo>
                      <a:pt x="3746" y="523"/>
                    </a:lnTo>
                    <a:lnTo>
                      <a:pt x="3725" y="419"/>
                    </a:lnTo>
                    <a:lnTo>
                      <a:pt x="3537" y="398"/>
                    </a:lnTo>
                    <a:lnTo>
                      <a:pt x="3411" y="335"/>
                    </a:lnTo>
                    <a:lnTo>
                      <a:pt x="3327" y="251"/>
                    </a:lnTo>
                    <a:lnTo>
                      <a:pt x="3202" y="84"/>
                    </a:lnTo>
                    <a:lnTo>
                      <a:pt x="309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</p:grpSp>
        <p:grpSp>
          <p:nvGrpSpPr>
            <p:cNvPr id="43" name="Google Shape;651;p55"/>
            <p:cNvGrpSpPr/>
            <p:nvPr/>
          </p:nvGrpSpPr>
          <p:grpSpPr>
            <a:xfrm>
              <a:off x="2654821" y="2414346"/>
              <a:ext cx="667570" cy="558732"/>
              <a:chOff x="1397225" y="1637375"/>
              <a:chExt cx="1401575" cy="1228250"/>
            </a:xfrm>
            <a:grpFill/>
          </p:grpSpPr>
          <p:sp>
            <p:nvSpPr>
              <p:cNvPr id="261" name="Google Shape;652;p55"/>
              <p:cNvSpPr/>
              <p:nvPr/>
            </p:nvSpPr>
            <p:spPr>
              <a:xfrm>
                <a:off x="2050925" y="2362200"/>
                <a:ext cx="747875" cy="497225"/>
              </a:xfrm>
              <a:custGeom>
                <a:avLst/>
                <a:gdLst/>
                <a:ahLst/>
                <a:cxnLst/>
                <a:rect l="l" t="t" r="r" b="b"/>
                <a:pathLst>
                  <a:path w="29915" h="19889" extrusionOk="0">
                    <a:moveTo>
                      <a:pt x="107" y="1186"/>
                    </a:moveTo>
                    <a:lnTo>
                      <a:pt x="0" y="0"/>
                    </a:lnTo>
                    <a:lnTo>
                      <a:pt x="15577" y="1563"/>
                    </a:lnTo>
                    <a:lnTo>
                      <a:pt x="26519" y="5336"/>
                    </a:lnTo>
                    <a:lnTo>
                      <a:pt x="27435" y="5444"/>
                    </a:lnTo>
                    <a:lnTo>
                      <a:pt x="28783" y="4420"/>
                    </a:lnTo>
                    <a:lnTo>
                      <a:pt x="29753" y="4527"/>
                    </a:lnTo>
                    <a:lnTo>
                      <a:pt x="29915" y="6198"/>
                    </a:lnTo>
                    <a:lnTo>
                      <a:pt x="26465" y="6899"/>
                    </a:lnTo>
                    <a:lnTo>
                      <a:pt x="11157" y="16062"/>
                    </a:lnTo>
                    <a:lnTo>
                      <a:pt x="10295" y="18649"/>
                    </a:lnTo>
                    <a:lnTo>
                      <a:pt x="10295" y="19889"/>
                    </a:lnTo>
                    <a:lnTo>
                      <a:pt x="2803" y="15846"/>
                    </a:lnTo>
                    <a:lnTo>
                      <a:pt x="1347" y="14876"/>
                    </a:lnTo>
                    <a:lnTo>
                      <a:pt x="0" y="14607"/>
                    </a:lnTo>
                    <a:lnTo>
                      <a:pt x="916" y="11642"/>
                    </a:lnTo>
                    <a:lnTo>
                      <a:pt x="1725" y="388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endParaRPr lang="es-CO" sz="1200">
                  <a:latin typeface="Bell MT" panose="02020503060305020303" pitchFamily="18" charset="0"/>
                </a:endParaRPr>
              </a:p>
            </p:txBody>
          </p:sp>
          <p:grpSp>
            <p:nvGrpSpPr>
              <p:cNvPr id="262" name="Google Shape;653;p55"/>
              <p:cNvGrpSpPr/>
              <p:nvPr/>
            </p:nvGrpSpPr>
            <p:grpSpPr>
              <a:xfrm>
                <a:off x="1397225" y="1637375"/>
                <a:ext cx="1398775" cy="1228250"/>
                <a:chOff x="1397225" y="1637375"/>
                <a:chExt cx="1398775" cy="1228250"/>
              </a:xfrm>
              <a:grpFill/>
            </p:grpSpPr>
            <p:sp>
              <p:nvSpPr>
                <p:cNvPr id="263" name="Google Shape;654;p55"/>
                <p:cNvSpPr/>
                <p:nvPr/>
              </p:nvSpPr>
              <p:spPr>
                <a:xfrm>
                  <a:off x="1397225" y="1637375"/>
                  <a:ext cx="692600" cy="594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704" h="23770" extrusionOk="0">
                      <a:moveTo>
                        <a:pt x="14864" y="15547"/>
                      </a:moveTo>
                      <a:lnTo>
                        <a:pt x="14836" y="15589"/>
                      </a:lnTo>
                      <a:lnTo>
                        <a:pt x="14836" y="15568"/>
                      </a:lnTo>
                      <a:lnTo>
                        <a:pt x="14864" y="15547"/>
                      </a:lnTo>
                      <a:close/>
                      <a:moveTo>
                        <a:pt x="19460" y="16760"/>
                      </a:moveTo>
                      <a:lnTo>
                        <a:pt x="19523" y="16823"/>
                      </a:lnTo>
                      <a:lnTo>
                        <a:pt x="19460" y="16844"/>
                      </a:lnTo>
                      <a:lnTo>
                        <a:pt x="19460" y="16760"/>
                      </a:lnTo>
                      <a:close/>
                      <a:moveTo>
                        <a:pt x="23686" y="18497"/>
                      </a:moveTo>
                      <a:lnTo>
                        <a:pt x="23624" y="18644"/>
                      </a:lnTo>
                      <a:lnTo>
                        <a:pt x="23561" y="18853"/>
                      </a:lnTo>
                      <a:lnTo>
                        <a:pt x="23582" y="19020"/>
                      </a:lnTo>
                      <a:lnTo>
                        <a:pt x="23477" y="19229"/>
                      </a:lnTo>
                      <a:lnTo>
                        <a:pt x="23477" y="19355"/>
                      </a:lnTo>
                      <a:lnTo>
                        <a:pt x="23519" y="19439"/>
                      </a:lnTo>
                      <a:lnTo>
                        <a:pt x="23393" y="19355"/>
                      </a:lnTo>
                      <a:lnTo>
                        <a:pt x="23393" y="19543"/>
                      </a:lnTo>
                      <a:lnTo>
                        <a:pt x="23393" y="19564"/>
                      </a:lnTo>
                      <a:cubicBezTo>
                        <a:pt x="23352" y="19648"/>
                        <a:pt x="23310" y="19753"/>
                        <a:pt x="23310" y="19836"/>
                      </a:cubicBezTo>
                      <a:lnTo>
                        <a:pt x="23310" y="19962"/>
                      </a:lnTo>
                      <a:lnTo>
                        <a:pt x="23289" y="19941"/>
                      </a:lnTo>
                      <a:lnTo>
                        <a:pt x="23289" y="19836"/>
                      </a:lnTo>
                      <a:lnTo>
                        <a:pt x="23258" y="19791"/>
                      </a:lnTo>
                      <a:lnTo>
                        <a:pt x="23268" y="19773"/>
                      </a:lnTo>
                      <a:lnTo>
                        <a:pt x="23268" y="19627"/>
                      </a:lnTo>
                      <a:lnTo>
                        <a:pt x="23331" y="19543"/>
                      </a:lnTo>
                      <a:lnTo>
                        <a:pt x="23352" y="19250"/>
                      </a:lnTo>
                      <a:lnTo>
                        <a:pt x="23435" y="19020"/>
                      </a:lnTo>
                      <a:lnTo>
                        <a:pt x="23435" y="18790"/>
                      </a:lnTo>
                      <a:lnTo>
                        <a:pt x="23414" y="18623"/>
                      </a:lnTo>
                      <a:lnTo>
                        <a:pt x="23352" y="18539"/>
                      </a:lnTo>
                      <a:lnTo>
                        <a:pt x="23352" y="18518"/>
                      </a:lnTo>
                      <a:lnTo>
                        <a:pt x="23414" y="18539"/>
                      </a:lnTo>
                      <a:lnTo>
                        <a:pt x="23456" y="18685"/>
                      </a:lnTo>
                      <a:lnTo>
                        <a:pt x="23519" y="18706"/>
                      </a:lnTo>
                      <a:lnTo>
                        <a:pt x="23561" y="18581"/>
                      </a:lnTo>
                      <a:lnTo>
                        <a:pt x="23686" y="18497"/>
                      </a:lnTo>
                      <a:close/>
                      <a:moveTo>
                        <a:pt x="23204" y="19889"/>
                      </a:moveTo>
                      <a:lnTo>
                        <a:pt x="23184" y="19941"/>
                      </a:lnTo>
                      <a:lnTo>
                        <a:pt x="23142" y="20297"/>
                      </a:lnTo>
                      <a:lnTo>
                        <a:pt x="23038" y="20464"/>
                      </a:lnTo>
                      <a:lnTo>
                        <a:pt x="23017" y="20631"/>
                      </a:lnTo>
                      <a:lnTo>
                        <a:pt x="23121" y="20694"/>
                      </a:lnTo>
                      <a:lnTo>
                        <a:pt x="23080" y="20778"/>
                      </a:lnTo>
                      <a:lnTo>
                        <a:pt x="23121" y="20841"/>
                      </a:lnTo>
                      <a:lnTo>
                        <a:pt x="22996" y="20841"/>
                      </a:lnTo>
                      <a:lnTo>
                        <a:pt x="22912" y="20924"/>
                      </a:lnTo>
                      <a:lnTo>
                        <a:pt x="22912" y="21050"/>
                      </a:lnTo>
                      <a:cubicBezTo>
                        <a:pt x="22891" y="21050"/>
                        <a:pt x="22870" y="21092"/>
                        <a:pt x="22870" y="21134"/>
                      </a:cubicBezTo>
                      <a:lnTo>
                        <a:pt x="22870" y="21154"/>
                      </a:lnTo>
                      <a:lnTo>
                        <a:pt x="22847" y="21178"/>
                      </a:lnTo>
                      <a:lnTo>
                        <a:pt x="22847" y="21178"/>
                      </a:lnTo>
                      <a:lnTo>
                        <a:pt x="22849" y="21154"/>
                      </a:lnTo>
                      <a:lnTo>
                        <a:pt x="22849" y="20945"/>
                      </a:lnTo>
                      <a:lnTo>
                        <a:pt x="22828" y="20882"/>
                      </a:lnTo>
                      <a:cubicBezTo>
                        <a:pt x="22828" y="20820"/>
                        <a:pt x="22849" y="20778"/>
                        <a:pt x="22849" y="20736"/>
                      </a:cubicBezTo>
                      <a:lnTo>
                        <a:pt x="22891" y="20778"/>
                      </a:lnTo>
                      <a:lnTo>
                        <a:pt x="22954" y="20778"/>
                      </a:lnTo>
                      <a:lnTo>
                        <a:pt x="22954" y="20610"/>
                      </a:lnTo>
                      <a:lnTo>
                        <a:pt x="23017" y="20569"/>
                      </a:lnTo>
                      <a:lnTo>
                        <a:pt x="22954" y="20485"/>
                      </a:lnTo>
                      <a:lnTo>
                        <a:pt x="22828" y="20464"/>
                      </a:lnTo>
                      <a:lnTo>
                        <a:pt x="22828" y="20380"/>
                      </a:lnTo>
                      <a:lnTo>
                        <a:pt x="22703" y="20150"/>
                      </a:lnTo>
                      <a:lnTo>
                        <a:pt x="22703" y="20108"/>
                      </a:lnTo>
                      <a:lnTo>
                        <a:pt x="22828" y="20255"/>
                      </a:lnTo>
                      <a:lnTo>
                        <a:pt x="22912" y="20380"/>
                      </a:lnTo>
                      <a:lnTo>
                        <a:pt x="22996" y="20401"/>
                      </a:lnTo>
                      <a:lnTo>
                        <a:pt x="23038" y="20359"/>
                      </a:lnTo>
                      <a:lnTo>
                        <a:pt x="23017" y="20276"/>
                      </a:lnTo>
                      <a:lnTo>
                        <a:pt x="23121" y="20255"/>
                      </a:lnTo>
                      <a:lnTo>
                        <a:pt x="23121" y="20171"/>
                      </a:lnTo>
                      <a:lnTo>
                        <a:pt x="23059" y="20108"/>
                      </a:lnTo>
                      <a:cubicBezTo>
                        <a:pt x="23101" y="20066"/>
                        <a:pt x="23121" y="19983"/>
                        <a:pt x="23142" y="19941"/>
                      </a:cubicBezTo>
                      <a:lnTo>
                        <a:pt x="23163" y="19962"/>
                      </a:lnTo>
                      <a:lnTo>
                        <a:pt x="23204" y="19889"/>
                      </a:lnTo>
                      <a:close/>
                      <a:moveTo>
                        <a:pt x="23519" y="19836"/>
                      </a:moveTo>
                      <a:lnTo>
                        <a:pt x="23540" y="19962"/>
                      </a:lnTo>
                      <a:lnTo>
                        <a:pt x="23582" y="19962"/>
                      </a:lnTo>
                      <a:lnTo>
                        <a:pt x="23582" y="20087"/>
                      </a:lnTo>
                      <a:lnTo>
                        <a:pt x="23665" y="20171"/>
                      </a:lnTo>
                      <a:lnTo>
                        <a:pt x="23728" y="20108"/>
                      </a:lnTo>
                      <a:lnTo>
                        <a:pt x="23770" y="20150"/>
                      </a:lnTo>
                      <a:lnTo>
                        <a:pt x="23875" y="20087"/>
                      </a:lnTo>
                      <a:lnTo>
                        <a:pt x="24021" y="20087"/>
                      </a:lnTo>
                      <a:lnTo>
                        <a:pt x="24021" y="20108"/>
                      </a:lnTo>
                      <a:lnTo>
                        <a:pt x="23854" y="20213"/>
                      </a:lnTo>
                      <a:lnTo>
                        <a:pt x="23812" y="20255"/>
                      </a:lnTo>
                      <a:lnTo>
                        <a:pt x="23812" y="20297"/>
                      </a:lnTo>
                      <a:lnTo>
                        <a:pt x="23875" y="20359"/>
                      </a:lnTo>
                      <a:lnTo>
                        <a:pt x="23854" y="20401"/>
                      </a:lnTo>
                      <a:lnTo>
                        <a:pt x="23770" y="20401"/>
                      </a:lnTo>
                      <a:lnTo>
                        <a:pt x="23770" y="20464"/>
                      </a:lnTo>
                      <a:lnTo>
                        <a:pt x="23854" y="20590"/>
                      </a:lnTo>
                      <a:lnTo>
                        <a:pt x="23854" y="20694"/>
                      </a:lnTo>
                      <a:lnTo>
                        <a:pt x="23812" y="20715"/>
                      </a:lnTo>
                      <a:lnTo>
                        <a:pt x="23728" y="20631"/>
                      </a:lnTo>
                      <a:lnTo>
                        <a:pt x="23665" y="20548"/>
                      </a:lnTo>
                      <a:lnTo>
                        <a:pt x="23645" y="20610"/>
                      </a:lnTo>
                      <a:lnTo>
                        <a:pt x="23665" y="20694"/>
                      </a:lnTo>
                      <a:lnTo>
                        <a:pt x="23624" y="20757"/>
                      </a:lnTo>
                      <a:lnTo>
                        <a:pt x="23624" y="20903"/>
                      </a:lnTo>
                      <a:lnTo>
                        <a:pt x="23645" y="20924"/>
                      </a:lnTo>
                      <a:cubicBezTo>
                        <a:pt x="23629" y="20919"/>
                        <a:pt x="23614" y="20916"/>
                        <a:pt x="23601" y="20916"/>
                      </a:cubicBezTo>
                      <a:cubicBezTo>
                        <a:pt x="23562" y="20916"/>
                        <a:pt x="23535" y="20940"/>
                        <a:pt x="23519" y="20987"/>
                      </a:cubicBezTo>
                      <a:cubicBezTo>
                        <a:pt x="23456" y="21071"/>
                        <a:pt x="23414" y="21154"/>
                        <a:pt x="23373" y="21259"/>
                      </a:cubicBezTo>
                      <a:lnTo>
                        <a:pt x="23268" y="21154"/>
                      </a:lnTo>
                      <a:lnTo>
                        <a:pt x="23121" y="21154"/>
                      </a:lnTo>
                      <a:lnTo>
                        <a:pt x="23121" y="21238"/>
                      </a:lnTo>
                      <a:lnTo>
                        <a:pt x="23163" y="21322"/>
                      </a:lnTo>
                      <a:lnTo>
                        <a:pt x="23142" y="21426"/>
                      </a:lnTo>
                      <a:lnTo>
                        <a:pt x="23247" y="21468"/>
                      </a:lnTo>
                      <a:lnTo>
                        <a:pt x="23205" y="21552"/>
                      </a:lnTo>
                      <a:lnTo>
                        <a:pt x="23121" y="21552"/>
                      </a:lnTo>
                      <a:lnTo>
                        <a:pt x="23101" y="21531"/>
                      </a:lnTo>
                      <a:lnTo>
                        <a:pt x="23038" y="21615"/>
                      </a:lnTo>
                      <a:lnTo>
                        <a:pt x="23038" y="21531"/>
                      </a:lnTo>
                      <a:lnTo>
                        <a:pt x="23101" y="21447"/>
                      </a:lnTo>
                      <a:lnTo>
                        <a:pt x="22996" y="21322"/>
                      </a:lnTo>
                      <a:cubicBezTo>
                        <a:pt x="22996" y="21259"/>
                        <a:pt x="22996" y="21196"/>
                        <a:pt x="23017" y="21134"/>
                      </a:cubicBezTo>
                      <a:lnTo>
                        <a:pt x="23163" y="21050"/>
                      </a:lnTo>
                      <a:lnTo>
                        <a:pt x="23205" y="20882"/>
                      </a:lnTo>
                      <a:lnTo>
                        <a:pt x="23268" y="20903"/>
                      </a:lnTo>
                      <a:lnTo>
                        <a:pt x="23331" y="20841"/>
                      </a:lnTo>
                      <a:lnTo>
                        <a:pt x="23331" y="20736"/>
                      </a:lnTo>
                      <a:lnTo>
                        <a:pt x="23352" y="20673"/>
                      </a:lnTo>
                      <a:lnTo>
                        <a:pt x="23352" y="20276"/>
                      </a:lnTo>
                      <a:lnTo>
                        <a:pt x="23373" y="20171"/>
                      </a:lnTo>
                      <a:lnTo>
                        <a:pt x="23435" y="20401"/>
                      </a:lnTo>
                      <a:lnTo>
                        <a:pt x="23414" y="20673"/>
                      </a:lnTo>
                      <a:lnTo>
                        <a:pt x="23456" y="20694"/>
                      </a:lnTo>
                      <a:lnTo>
                        <a:pt x="23540" y="20527"/>
                      </a:lnTo>
                      <a:lnTo>
                        <a:pt x="23519" y="20108"/>
                      </a:lnTo>
                      <a:lnTo>
                        <a:pt x="23435" y="20004"/>
                      </a:lnTo>
                      <a:cubicBezTo>
                        <a:pt x="23456" y="19983"/>
                        <a:pt x="23456" y="19941"/>
                        <a:pt x="23498" y="19899"/>
                      </a:cubicBezTo>
                      <a:cubicBezTo>
                        <a:pt x="23519" y="19878"/>
                        <a:pt x="23519" y="19857"/>
                        <a:pt x="23519" y="19836"/>
                      </a:cubicBezTo>
                      <a:close/>
                      <a:moveTo>
                        <a:pt x="22808" y="1"/>
                      </a:moveTo>
                      <a:lnTo>
                        <a:pt x="22598" y="105"/>
                      </a:lnTo>
                      <a:lnTo>
                        <a:pt x="22556" y="168"/>
                      </a:lnTo>
                      <a:lnTo>
                        <a:pt x="22389" y="168"/>
                      </a:lnTo>
                      <a:lnTo>
                        <a:pt x="22264" y="231"/>
                      </a:lnTo>
                      <a:lnTo>
                        <a:pt x="22033" y="440"/>
                      </a:lnTo>
                      <a:lnTo>
                        <a:pt x="21866" y="503"/>
                      </a:lnTo>
                      <a:lnTo>
                        <a:pt x="21615" y="503"/>
                      </a:lnTo>
                      <a:lnTo>
                        <a:pt x="21448" y="398"/>
                      </a:lnTo>
                      <a:lnTo>
                        <a:pt x="21406" y="335"/>
                      </a:lnTo>
                      <a:lnTo>
                        <a:pt x="21406" y="398"/>
                      </a:lnTo>
                      <a:lnTo>
                        <a:pt x="21322" y="398"/>
                      </a:lnTo>
                      <a:lnTo>
                        <a:pt x="21217" y="294"/>
                      </a:lnTo>
                      <a:lnTo>
                        <a:pt x="21113" y="335"/>
                      </a:lnTo>
                      <a:lnTo>
                        <a:pt x="21092" y="419"/>
                      </a:lnTo>
                      <a:lnTo>
                        <a:pt x="21029" y="419"/>
                      </a:lnTo>
                      <a:lnTo>
                        <a:pt x="21008" y="335"/>
                      </a:lnTo>
                      <a:lnTo>
                        <a:pt x="21029" y="273"/>
                      </a:lnTo>
                      <a:lnTo>
                        <a:pt x="21134" y="210"/>
                      </a:lnTo>
                      <a:lnTo>
                        <a:pt x="21092" y="168"/>
                      </a:lnTo>
                      <a:lnTo>
                        <a:pt x="20945" y="210"/>
                      </a:lnTo>
                      <a:lnTo>
                        <a:pt x="20736" y="315"/>
                      </a:lnTo>
                      <a:lnTo>
                        <a:pt x="20590" y="398"/>
                      </a:lnTo>
                      <a:lnTo>
                        <a:pt x="20527" y="524"/>
                      </a:lnTo>
                      <a:lnTo>
                        <a:pt x="20569" y="628"/>
                      </a:lnTo>
                      <a:lnTo>
                        <a:pt x="20694" y="649"/>
                      </a:lnTo>
                      <a:lnTo>
                        <a:pt x="20611" y="733"/>
                      </a:lnTo>
                      <a:lnTo>
                        <a:pt x="20255" y="733"/>
                      </a:lnTo>
                      <a:lnTo>
                        <a:pt x="20088" y="859"/>
                      </a:lnTo>
                      <a:lnTo>
                        <a:pt x="19983" y="1131"/>
                      </a:lnTo>
                      <a:lnTo>
                        <a:pt x="19941" y="1319"/>
                      </a:lnTo>
                      <a:lnTo>
                        <a:pt x="19878" y="1319"/>
                      </a:lnTo>
                      <a:lnTo>
                        <a:pt x="19857" y="1256"/>
                      </a:lnTo>
                      <a:lnTo>
                        <a:pt x="19878" y="1068"/>
                      </a:lnTo>
                      <a:lnTo>
                        <a:pt x="20025" y="817"/>
                      </a:lnTo>
                      <a:lnTo>
                        <a:pt x="20025" y="733"/>
                      </a:lnTo>
                      <a:lnTo>
                        <a:pt x="19983" y="733"/>
                      </a:lnTo>
                      <a:lnTo>
                        <a:pt x="19732" y="1047"/>
                      </a:lnTo>
                      <a:lnTo>
                        <a:pt x="19585" y="1047"/>
                      </a:lnTo>
                      <a:lnTo>
                        <a:pt x="19523" y="1026"/>
                      </a:lnTo>
                      <a:lnTo>
                        <a:pt x="19439" y="921"/>
                      </a:lnTo>
                      <a:lnTo>
                        <a:pt x="19313" y="900"/>
                      </a:lnTo>
                      <a:lnTo>
                        <a:pt x="19230" y="900"/>
                      </a:lnTo>
                      <a:lnTo>
                        <a:pt x="19230" y="942"/>
                      </a:lnTo>
                      <a:lnTo>
                        <a:pt x="19418" y="1026"/>
                      </a:lnTo>
                      <a:lnTo>
                        <a:pt x="19460" y="1110"/>
                      </a:lnTo>
                      <a:lnTo>
                        <a:pt x="19418" y="1131"/>
                      </a:lnTo>
                      <a:lnTo>
                        <a:pt x="19251" y="1068"/>
                      </a:lnTo>
                      <a:lnTo>
                        <a:pt x="19062" y="1047"/>
                      </a:lnTo>
                      <a:lnTo>
                        <a:pt x="18832" y="1151"/>
                      </a:lnTo>
                      <a:lnTo>
                        <a:pt x="18539" y="1423"/>
                      </a:lnTo>
                      <a:lnTo>
                        <a:pt x="18204" y="1570"/>
                      </a:lnTo>
                      <a:lnTo>
                        <a:pt x="17974" y="1758"/>
                      </a:lnTo>
                      <a:lnTo>
                        <a:pt x="17744" y="1967"/>
                      </a:lnTo>
                      <a:lnTo>
                        <a:pt x="17451" y="2219"/>
                      </a:lnTo>
                      <a:lnTo>
                        <a:pt x="17263" y="2302"/>
                      </a:lnTo>
                      <a:lnTo>
                        <a:pt x="17158" y="2323"/>
                      </a:lnTo>
                      <a:lnTo>
                        <a:pt x="17012" y="2428"/>
                      </a:lnTo>
                      <a:lnTo>
                        <a:pt x="16865" y="2428"/>
                      </a:lnTo>
                      <a:lnTo>
                        <a:pt x="16698" y="2574"/>
                      </a:lnTo>
                      <a:lnTo>
                        <a:pt x="16510" y="2574"/>
                      </a:lnTo>
                      <a:lnTo>
                        <a:pt x="16426" y="2491"/>
                      </a:lnTo>
                      <a:lnTo>
                        <a:pt x="16238" y="2470"/>
                      </a:lnTo>
                      <a:lnTo>
                        <a:pt x="16091" y="2365"/>
                      </a:lnTo>
                      <a:lnTo>
                        <a:pt x="15986" y="2302"/>
                      </a:lnTo>
                      <a:lnTo>
                        <a:pt x="15798" y="2219"/>
                      </a:lnTo>
                      <a:lnTo>
                        <a:pt x="15714" y="2260"/>
                      </a:lnTo>
                      <a:lnTo>
                        <a:pt x="15589" y="2386"/>
                      </a:lnTo>
                      <a:lnTo>
                        <a:pt x="15380" y="2595"/>
                      </a:lnTo>
                      <a:lnTo>
                        <a:pt x="15338" y="2721"/>
                      </a:lnTo>
                      <a:lnTo>
                        <a:pt x="15233" y="2825"/>
                      </a:lnTo>
                      <a:lnTo>
                        <a:pt x="15170" y="2951"/>
                      </a:lnTo>
                      <a:lnTo>
                        <a:pt x="15087" y="2951"/>
                      </a:lnTo>
                      <a:lnTo>
                        <a:pt x="15024" y="2909"/>
                      </a:lnTo>
                      <a:lnTo>
                        <a:pt x="14940" y="2951"/>
                      </a:lnTo>
                      <a:lnTo>
                        <a:pt x="15045" y="3202"/>
                      </a:lnTo>
                      <a:lnTo>
                        <a:pt x="15170" y="3683"/>
                      </a:lnTo>
                      <a:lnTo>
                        <a:pt x="15296" y="4081"/>
                      </a:lnTo>
                      <a:lnTo>
                        <a:pt x="15359" y="4416"/>
                      </a:lnTo>
                      <a:lnTo>
                        <a:pt x="15338" y="4729"/>
                      </a:lnTo>
                      <a:lnTo>
                        <a:pt x="15191" y="4980"/>
                      </a:lnTo>
                      <a:lnTo>
                        <a:pt x="15087" y="5127"/>
                      </a:lnTo>
                      <a:lnTo>
                        <a:pt x="15087" y="5190"/>
                      </a:lnTo>
                      <a:lnTo>
                        <a:pt x="15296" y="5441"/>
                      </a:lnTo>
                      <a:lnTo>
                        <a:pt x="15442" y="5504"/>
                      </a:lnTo>
                      <a:lnTo>
                        <a:pt x="15442" y="5357"/>
                      </a:lnTo>
                      <a:lnTo>
                        <a:pt x="15484" y="5420"/>
                      </a:lnTo>
                      <a:lnTo>
                        <a:pt x="15589" y="5357"/>
                      </a:lnTo>
                      <a:lnTo>
                        <a:pt x="15673" y="5357"/>
                      </a:lnTo>
                      <a:lnTo>
                        <a:pt x="15589" y="5441"/>
                      </a:lnTo>
                      <a:lnTo>
                        <a:pt x="15589" y="5525"/>
                      </a:lnTo>
                      <a:lnTo>
                        <a:pt x="15882" y="5755"/>
                      </a:lnTo>
                      <a:lnTo>
                        <a:pt x="15798" y="5817"/>
                      </a:lnTo>
                      <a:lnTo>
                        <a:pt x="15673" y="5776"/>
                      </a:lnTo>
                      <a:lnTo>
                        <a:pt x="15652" y="5859"/>
                      </a:lnTo>
                      <a:lnTo>
                        <a:pt x="15610" y="6152"/>
                      </a:lnTo>
                      <a:lnTo>
                        <a:pt x="15610" y="6278"/>
                      </a:lnTo>
                      <a:lnTo>
                        <a:pt x="15673" y="6341"/>
                      </a:lnTo>
                      <a:lnTo>
                        <a:pt x="15756" y="6257"/>
                      </a:lnTo>
                      <a:lnTo>
                        <a:pt x="15882" y="6236"/>
                      </a:lnTo>
                      <a:lnTo>
                        <a:pt x="15986" y="6278"/>
                      </a:lnTo>
                      <a:lnTo>
                        <a:pt x="16028" y="6361"/>
                      </a:lnTo>
                      <a:lnTo>
                        <a:pt x="16196" y="6299"/>
                      </a:lnTo>
                      <a:lnTo>
                        <a:pt x="16384" y="6361"/>
                      </a:lnTo>
                      <a:lnTo>
                        <a:pt x="16530" y="6445"/>
                      </a:lnTo>
                      <a:lnTo>
                        <a:pt x="16384" y="6508"/>
                      </a:lnTo>
                      <a:lnTo>
                        <a:pt x="16405" y="6654"/>
                      </a:lnTo>
                      <a:lnTo>
                        <a:pt x="16384" y="6759"/>
                      </a:lnTo>
                      <a:lnTo>
                        <a:pt x="16196" y="6780"/>
                      </a:lnTo>
                      <a:lnTo>
                        <a:pt x="16217" y="6696"/>
                      </a:lnTo>
                      <a:lnTo>
                        <a:pt x="16112" y="6613"/>
                      </a:lnTo>
                      <a:lnTo>
                        <a:pt x="16028" y="6675"/>
                      </a:lnTo>
                      <a:lnTo>
                        <a:pt x="15882" y="6654"/>
                      </a:lnTo>
                      <a:lnTo>
                        <a:pt x="15819" y="6592"/>
                      </a:lnTo>
                      <a:lnTo>
                        <a:pt x="15777" y="6445"/>
                      </a:lnTo>
                      <a:lnTo>
                        <a:pt x="15673" y="6403"/>
                      </a:lnTo>
                      <a:lnTo>
                        <a:pt x="15610" y="6403"/>
                      </a:lnTo>
                      <a:lnTo>
                        <a:pt x="15484" y="6299"/>
                      </a:lnTo>
                      <a:lnTo>
                        <a:pt x="15505" y="6131"/>
                      </a:lnTo>
                      <a:lnTo>
                        <a:pt x="15652" y="5776"/>
                      </a:lnTo>
                      <a:lnTo>
                        <a:pt x="15610" y="5671"/>
                      </a:lnTo>
                      <a:lnTo>
                        <a:pt x="15568" y="5671"/>
                      </a:lnTo>
                      <a:lnTo>
                        <a:pt x="15463" y="5776"/>
                      </a:lnTo>
                      <a:lnTo>
                        <a:pt x="15463" y="6131"/>
                      </a:lnTo>
                      <a:lnTo>
                        <a:pt x="15401" y="6341"/>
                      </a:lnTo>
                      <a:lnTo>
                        <a:pt x="15296" y="6445"/>
                      </a:lnTo>
                      <a:lnTo>
                        <a:pt x="15296" y="6508"/>
                      </a:lnTo>
                      <a:lnTo>
                        <a:pt x="15380" y="6382"/>
                      </a:lnTo>
                      <a:lnTo>
                        <a:pt x="15463" y="6382"/>
                      </a:lnTo>
                      <a:lnTo>
                        <a:pt x="15505" y="6445"/>
                      </a:lnTo>
                      <a:lnTo>
                        <a:pt x="15652" y="6445"/>
                      </a:lnTo>
                      <a:lnTo>
                        <a:pt x="15694" y="6571"/>
                      </a:lnTo>
                      <a:lnTo>
                        <a:pt x="15694" y="6780"/>
                      </a:lnTo>
                      <a:lnTo>
                        <a:pt x="15589" y="6905"/>
                      </a:lnTo>
                      <a:lnTo>
                        <a:pt x="15442" y="6968"/>
                      </a:lnTo>
                      <a:lnTo>
                        <a:pt x="15442" y="6968"/>
                      </a:lnTo>
                      <a:lnTo>
                        <a:pt x="15589" y="6780"/>
                      </a:lnTo>
                      <a:lnTo>
                        <a:pt x="15589" y="6696"/>
                      </a:lnTo>
                      <a:lnTo>
                        <a:pt x="15505" y="6675"/>
                      </a:lnTo>
                      <a:lnTo>
                        <a:pt x="15463" y="6613"/>
                      </a:lnTo>
                      <a:lnTo>
                        <a:pt x="15380" y="6675"/>
                      </a:lnTo>
                      <a:lnTo>
                        <a:pt x="15191" y="6801"/>
                      </a:lnTo>
                      <a:lnTo>
                        <a:pt x="15191" y="6905"/>
                      </a:lnTo>
                      <a:lnTo>
                        <a:pt x="15087" y="6926"/>
                      </a:lnTo>
                      <a:lnTo>
                        <a:pt x="14982" y="6989"/>
                      </a:lnTo>
                      <a:lnTo>
                        <a:pt x="14961" y="6885"/>
                      </a:lnTo>
                      <a:lnTo>
                        <a:pt x="14898" y="6864"/>
                      </a:lnTo>
                      <a:lnTo>
                        <a:pt x="14752" y="6864"/>
                      </a:lnTo>
                      <a:lnTo>
                        <a:pt x="14668" y="6822"/>
                      </a:lnTo>
                      <a:lnTo>
                        <a:pt x="14647" y="6696"/>
                      </a:lnTo>
                      <a:lnTo>
                        <a:pt x="14564" y="6675"/>
                      </a:lnTo>
                      <a:lnTo>
                        <a:pt x="14522" y="6696"/>
                      </a:lnTo>
                      <a:lnTo>
                        <a:pt x="14417" y="6696"/>
                      </a:lnTo>
                      <a:lnTo>
                        <a:pt x="14417" y="6613"/>
                      </a:lnTo>
                      <a:lnTo>
                        <a:pt x="14334" y="6571"/>
                      </a:lnTo>
                      <a:lnTo>
                        <a:pt x="14250" y="6613"/>
                      </a:lnTo>
                      <a:lnTo>
                        <a:pt x="14208" y="6613"/>
                      </a:lnTo>
                      <a:lnTo>
                        <a:pt x="14208" y="6487"/>
                      </a:lnTo>
                      <a:lnTo>
                        <a:pt x="14145" y="6403"/>
                      </a:lnTo>
                      <a:lnTo>
                        <a:pt x="14145" y="6341"/>
                      </a:lnTo>
                      <a:lnTo>
                        <a:pt x="14250" y="6299"/>
                      </a:lnTo>
                      <a:lnTo>
                        <a:pt x="14396" y="6131"/>
                      </a:lnTo>
                      <a:lnTo>
                        <a:pt x="14459" y="6131"/>
                      </a:lnTo>
                      <a:lnTo>
                        <a:pt x="14543" y="6048"/>
                      </a:lnTo>
                      <a:lnTo>
                        <a:pt x="14543" y="5964"/>
                      </a:lnTo>
                      <a:lnTo>
                        <a:pt x="14396" y="5817"/>
                      </a:lnTo>
                      <a:lnTo>
                        <a:pt x="14313" y="5755"/>
                      </a:lnTo>
                      <a:lnTo>
                        <a:pt x="14208" y="5755"/>
                      </a:lnTo>
                      <a:lnTo>
                        <a:pt x="14020" y="5859"/>
                      </a:lnTo>
                      <a:lnTo>
                        <a:pt x="13915" y="5859"/>
                      </a:lnTo>
                      <a:lnTo>
                        <a:pt x="13810" y="5776"/>
                      </a:lnTo>
                      <a:lnTo>
                        <a:pt x="13706" y="5776"/>
                      </a:lnTo>
                      <a:lnTo>
                        <a:pt x="13371" y="5922"/>
                      </a:lnTo>
                      <a:lnTo>
                        <a:pt x="13329" y="5964"/>
                      </a:lnTo>
                      <a:lnTo>
                        <a:pt x="13392" y="6027"/>
                      </a:lnTo>
                      <a:lnTo>
                        <a:pt x="13517" y="6131"/>
                      </a:lnTo>
                      <a:lnTo>
                        <a:pt x="13497" y="6152"/>
                      </a:lnTo>
                      <a:lnTo>
                        <a:pt x="13392" y="6131"/>
                      </a:lnTo>
                      <a:lnTo>
                        <a:pt x="13287" y="6131"/>
                      </a:lnTo>
                      <a:lnTo>
                        <a:pt x="13225" y="6069"/>
                      </a:lnTo>
                      <a:lnTo>
                        <a:pt x="13120" y="6048"/>
                      </a:lnTo>
                      <a:lnTo>
                        <a:pt x="12911" y="6027"/>
                      </a:lnTo>
                      <a:lnTo>
                        <a:pt x="12701" y="6048"/>
                      </a:lnTo>
                      <a:lnTo>
                        <a:pt x="12639" y="6089"/>
                      </a:lnTo>
                      <a:lnTo>
                        <a:pt x="12639" y="6152"/>
                      </a:lnTo>
                      <a:lnTo>
                        <a:pt x="12534" y="6152"/>
                      </a:lnTo>
                      <a:lnTo>
                        <a:pt x="12492" y="6131"/>
                      </a:lnTo>
                      <a:lnTo>
                        <a:pt x="12429" y="6131"/>
                      </a:lnTo>
                      <a:lnTo>
                        <a:pt x="12262" y="6236"/>
                      </a:lnTo>
                      <a:lnTo>
                        <a:pt x="12262" y="6278"/>
                      </a:lnTo>
                      <a:lnTo>
                        <a:pt x="12178" y="6299"/>
                      </a:lnTo>
                      <a:lnTo>
                        <a:pt x="12011" y="6382"/>
                      </a:lnTo>
                      <a:lnTo>
                        <a:pt x="11865" y="6466"/>
                      </a:lnTo>
                      <a:lnTo>
                        <a:pt x="11802" y="6466"/>
                      </a:lnTo>
                      <a:lnTo>
                        <a:pt x="11823" y="6403"/>
                      </a:lnTo>
                      <a:lnTo>
                        <a:pt x="11844" y="6341"/>
                      </a:lnTo>
                      <a:lnTo>
                        <a:pt x="11739" y="6382"/>
                      </a:lnTo>
                      <a:lnTo>
                        <a:pt x="11634" y="6508"/>
                      </a:lnTo>
                      <a:lnTo>
                        <a:pt x="11634" y="6571"/>
                      </a:lnTo>
                      <a:lnTo>
                        <a:pt x="11802" y="6759"/>
                      </a:lnTo>
                      <a:lnTo>
                        <a:pt x="11948" y="6989"/>
                      </a:lnTo>
                      <a:lnTo>
                        <a:pt x="12116" y="7031"/>
                      </a:lnTo>
                      <a:lnTo>
                        <a:pt x="12241" y="7198"/>
                      </a:lnTo>
                      <a:lnTo>
                        <a:pt x="12367" y="7282"/>
                      </a:lnTo>
                      <a:lnTo>
                        <a:pt x="12429" y="7408"/>
                      </a:lnTo>
                      <a:lnTo>
                        <a:pt x="12534" y="7429"/>
                      </a:lnTo>
                      <a:lnTo>
                        <a:pt x="12660" y="7512"/>
                      </a:lnTo>
                      <a:lnTo>
                        <a:pt x="12597" y="7533"/>
                      </a:lnTo>
                      <a:lnTo>
                        <a:pt x="12429" y="7533"/>
                      </a:lnTo>
                      <a:lnTo>
                        <a:pt x="12388" y="7429"/>
                      </a:lnTo>
                      <a:lnTo>
                        <a:pt x="12262" y="7324"/>
                      </a:lnTo>
                      <a:lnTo>
                        <a:pt x="12178" y="7282"/>
                      </a:lnTo>
                      <a:lnTo>
                        <a:pt x="12137" y="7282"/>
                      </a:lnTo>
                      <a:lnTo>
                        <a:pt x="12011" y="7408"/>
                      </a:lnTo>
                      <a:lnTo>
                        <a:pt x="11885" y="7408"/>
                      </a:lnTo>
                      <a:lnTo>
                        <a:pt x="11802" y="7303"/>
                      </a:lnTo>
                      <a:lnTo>
                        <a:pt x="11906" y="7198"/>
                      </a:lnTo>
                      <a:lnTo>
                        <a:pt x="11906" y="7136"/>
                      </a:lnTo>
                      <a:lnTo>
                        <a:pt x="11823" y="7136"/>
                      </a:lnTo>
                      <a:lnTo>
                        <a:pt x="11739" y="7282"/>
                      </a:lnTo>
                      <a:lnTo>
                        <a:pt x="11781" y="7512"/>
                      </a:lnTo>
                      <a:lnTo>
                        <a:pt x="11802" y="7554"/>
                      </a:lnTo>
                      <a:lnTo>
                        <a:pt x="11802" y="7638"/>
                      </a:lnTo>
                      <a:lnTo>
                        <a:pt x="11676" y="7742"/>
                      </a:lnTo>
                      <a:lnTo>
                        <a:pt x="11593" y="7910"/>
                      </a:lnTo>
                      <a:lnTo>
                        <a:pt x="11572" y="8056"/>
                      </a:lnTo>
                      <a:lnTo>
                        <a:pt x="11593" y="8224"/>
                      </a:lnTo>
                      <a:lnTo>
                        <a:pt x="11802" y="8454"/>
                      </a:lnTo>
                      <a:lnTo>
                        <a:pt x="11990" y="8538"/>
                      </a:lnTo>
                      <a:lnTo>
                        <a:pt x="12116" y="8663"/>
                      </a:lnTo>
                      <a:lnTo>
                        <a:pt x="12199" y="8663"/>
                      </a:lnTo>
                      <a:lnTo>
                        <a:pt x="12346" y="8558"/>
                      </a:lnTo>
                      <a:lnTo>
                        <a:pt x="12492" y="8496"/>
                      </a:lnTo>
                      <a:lnTo>
                        <a:pt x="12639" y="8579"/>
                      </a:lnTo>
                      <a:lnTo>
                        <a:pt x="12890" y="8600"/>
                      </a:lnTo>
                      <a:lnTo>
                        <a:pt x="12994" y="8684"/>
                      </a:lnTo>
                      <a:lnTo>
                        <a:pt x="13015" y="8810"/>
                      </a:lnTo>
                      <a:lnTo>
                        <a:pt x="13078" y="8851"/>
                      </a:lnTo>
                      <a:lnTo>
                        <a:pt x="13141" y="8789"/>
                      </a:lnTo>
                      <a:lnTo>
                        <a:pt x="13141" y="8642"/>
                      </a:lnTo>
                      <a:lnTo>
                        <a:pt x="13162" y="8579"/>
                      </a:lnTo>
                      <a:lnTo>
                        <a:pt x="13266" y="8642"/>
                      </a:lnTo>
                      <a:lnTo>
                        <a:pt x="13266" y="8705"/>
                      </a:lnTo>
                      <a:lnTo>
                        <a:pt x="13162" y="8851"/>
                      </a:lnTo>
                      <a:lnTo>
                        <a:pt x="13162" y="8956"/>
                      </a:lnTo>
                      <a:lnTo>
                        <a:pt x="13204" y="8956"/>
                      </a:lnTo>
                      <a:lnTo>
                        <a:pt x="13371" y="8810"/>
                      </a:lnTo>
                      <a:lnTo>
                        <a:pt x="13413" y="8747"/>
                      </a:lnTo>
                      <a:lnTo>
                        <a:pt x="13601" y="8684"/>
                      </a:lnTo>
                      <a:lnTo>
                        <a:pt x="13831" y="8538"/>
                      </a:lnTo>
                      <a:lnTo>
                        <a:pt x="13999" y="8496"/>
                      </a:lnTo>
                      <a:lnTo>
                        <a:pt x="14082" y="8391"/>
                      </a:lnTo>
                      <a:lnTo>
                        <a:pt x="14124" y="8391"/>
                      </a:lnTo>
                      <a:lnTo>
                        <a:pt x="14145" y="8475"/>
                      </a:lnTo>
                      <a:lnTo>
                        <a:pt x="14208" y="8496"/>
                      </a:lnTo>
                      <a:lnTo>
                        <a:pt x="14396" y="8370"/>
                      </a:lnTo>
                      <a:lnTo>
                        <a:pt x="14543" y="8370"/>
                      </a:lnTo>
                      <a:lnTo>
                        <a:pt x="14606" y="8328"/>
                      </a:lnTo>
                      <a:lnTo>
                        <a:pt x="14543" y="8391"/>
                      </a:lnTo>
                      <a:lnTo>
                        <a:pt x="14417" y="8475"/>
                      </a:lnTo>
                      <a:lnTo>
                        <a:pt x="14417" y="8538"/>
                      </a:lnTo>
                      <a:lnTo>
                        <a:pt x="14459" y="8558"/>
                      </a:lnTo>
                      <a:lnTo>
                        <a:pt x="14354" y="8747"/>
                      </a:lnTo>
                      <a:lnTo>
                        <a:pt x="14208" y="8768"/>
                      </a:lnTo>
                      <a:lnTo>
                        <a:pt x="14145" y="8705"/>
                      </a:lnTo>
                      <a:lnTo>
                        <a:pt x="14082" y="8705"/>
                      </a:lnTo>
                      <a:lnTo>
                        <a:pt x="13915" y="8851"/>
                      </a:lnTo>
                      <a:lnTo>
                        <a:pt x="13915" y="8872"/>
                      </a:lnTo>
                      <a:lnTo>
                        <a:pt x="14041" y="8893"/>
                      </a:lnTo>
                      <a:lnTo>
                        <a:pt x="14124" y="8977"/>
                      </a:lnTo>
                      <a:lnTo>
                        <a:pt x="14124" y="9123"/>
                      </a:lnTo>
                      <a:lnTo>
                        <a:pt x="13936" y="9333"/>
                      </a:lnTo>
                      <a:lnTo>
                        <a:pt x="13915" y="9479"/>
                      </a:lnTo>
                      <a:lnTo>
                        <a:pt x="13873" y="9542"/>
                      </a:lnTo>
                      <a:lnTo>
                        <a:pt x="13831" y="9626"/>
                      </a:lnTo>
                      <a:lnTo>
                        <a:pt x="13873" y="9688"/>
                      </a:lnTo>
                      <a:lnTo>
                        <a:pt x="13894" y="9751"/>
                      </a:lnTo>
                      <a:lnTo>
                        <a:pt x="13873" y="9856"/>
                      </a:lnTo>
                      <a:lnTo>
                        <a:pt x="13748" y="10002"/>
                      </a:lnTo>
                      <a:lnTo>
                        <a:pt x="13643" y="10065"/>
                      </a:lnTo>
                      <a:lnTo>
                        <a:pt x="13538" y="10065"/>
                      </a:lnTo>
                      <a:lnTo>
                        <a:pt x="13476" y="10128"/>
                      </a:lnTo>
                      <a:lnTo>
                        <a:pt x="13371" y="10232"/>
                      </a:lnTo>
                      <a:lnTo>
                        <a:pt x="13287" y="10253"/>
                      </a:lnTo>
                      <a:lnTo>
                        <a:pt x="13162" y="10232"/>
                      </a:lnTo>
                      <a:lnTo>
                        <a:pt x="12994" y="10128"/>
                      </a:lnTo>
                      <a:lnTo>
                        <a:pt x="12953" y="10149"/>
                      </a:lnTo>
                      <a:lnTo>
                        <a:pt x="12890" y="10107"/>
                      </a:lnTo>
                      <a:lnTo>
                        <a:pt x="12806" y="10002"/>
                      </a:lnTo>
                      <a:lnTo>
                        <a:pt x="12785" y="10023"/>
                      </a:lnTo>
                      <a:lnTo>
                        <a:pt x="12681" y="10170"/>
                      </a:lnTo>
                      <a:lnTo>
                        <a:pt x="12555" y="10253"/>
                      </a:lnTo>
                      <a:lnTo>
                        <a:pt x="12471" y="10358"/>
                      </a:lnTo>
                      <a:lnTo>
                        <a:pt x="12241" y="10442"/>
                      </a:lnTo>
                      <a:lnTo>
                        <a:pt x="12157" y="10483"/>
                      </a:lnTo>
                      <a:lnTo>
                        <a:pt x="12053" y="10483"/>
                      </a:lnTo>
                      <a:lnTo>
                        <a:pt x="11948" y="10462"/>
                      </a:lnTo>
                      <a:lnTo>
                        <a:pt x="11760" y="10462"/>
                      </a:lnTo>
                      <a:lnTo>
                        <a:pt x="11634" y="10567"/>
                      </a:lnTo>
                      <a:lnTo>
                        <a:pt x="11509" y="10567"/>
                      </a:lnTo>
                      <a:lnTo>
                        <a:pt x="11425" y="10630"/>
                      </a:lnTo>
                      <a:lnTo>
                        <a:pt x="11425" y="10755"/>
                      </a:lnTo>
                      <a:lnTo>
                        <a:pt x="11341" y="10965"/>
                      </a:lnTo>
                      <a:lnTo>
                        <a:pt x="11279" y="11048"/>
                      </a:lnTo>
                      <a:lnTo>
                        <a:pt x="11279" y="10965"/>
                      </a:lnTo>
                      <a:lnTo>
                        <a:pt x="11132" y="10839"/>
                      </a:lnTo>
                      <a:lnTo>
                        <a:pt x="10986" y="10839"/>
                      </a:lnTo>
                      <a:lnTo>
                        <a:pt x="10902" y="10860"/>
                      </a:lnTo>
                      <a:lnTo>
                        <a:pt x="10923" y="10944"/>
                      </a:lnTo>
                      <a:lnTo>
                        <a:pt x="11007" y="10986"/>
                      </a:lnTo>
                      <a:lnTo>
                        <a:pt x="10965" y="11090"/>
                      </a:lnTo>
                      <a:lnTo>
                        <a:pt x="10902" y="11090"/>
                      </a:lnTo>
                      <a:lnTo>
                        <a:pt x="10860" y="10986"/>
                      </a:lnTo>
                      <a:lnTo>
                        <a:pt x="10756" y="10881"/>
                      </a:lnTo>
                      <a:lnTo>
                        <a:pt x="10693" y="10881"/>
                      </a:lnTo>
                      <a:lnTo>
                        <a:pt x="10546" y="11048"/>
                      </a:lnTo>
                      <a:lnTo>
                        <a:pt x="10484" y="11174"/>
                      </a:lnTo>
                      <a:lnTo>
                        <a:pt x="10400" y="11195"/>
                      </a:lnTo>
                      <a:lnTo>
                        <a:pt x="10337" y="11195"/>
                      </a:lnTo>
                      <a:lnTo>
                        <a:pt x="10065" y="11425"/>
                      </a:lnTo>
                      <a:lnTo>
                        <a:pt x="10023" y="11613"/>
                      </a:lnTo>
                      <a:lnTo>
                        <a:pt x="9960" y="11634"/>
                      </a:lnTo>
                      <a:lnTo>
                        <a:pt x="9835" y="11676"/>
                      </a:lnTo>
                      <a:lnTo>
                        <a:pt x="9730" y="11613"/>
                      </a:lnTo>
                      <a:lnTo>
                        <a:pt x="9709" y="11634"/>
                      </a:lnTo>
                      <a:lnTo>
                        <a:pt x="9814" y="11781"/>
                      </a:lnTo>
                      <a:lnTo>
                        <a:pt x="9772" y="11843"/>
                      </a:lnTo>
                      <a:lnTo>
                        <a:pt x="9709" y="11843"/>
                      </a:lnTo>
                      <a:lnTo>
                        <a:pt x="9647" y="11739"/>
                      </a:lnTo>
                      <a:lnTo>
                        <a:pt x="9605" y="11739"/>
                      </a:lnTo>
                      <a:lnTo>
                        <a:pt x="9542" y="11843"/>
                      </a:lnTo>
                      <a:lnTo>
                        <a:pt x="9416" y="12011"/>
                      </a:lnTo>
                      <a:lnTo>
                        <a:pt x="9416" y="12095"/>
                      </a:lnTo>
                      <a:lnTo>
                        <a:pt x="9521" y="12241"/>
                      </a:lnTo>
                      <a:lnTo>
                        <a:pt x="9542" y="12367"/>
                      </a:lnTo>
                      <a:lnTo>
                        <a:pt x="9521" y="12471"/>
                      </a:lnTo>
                      <a:lnTo>
                        <a:pt x="9458" y="12576"/>
                      </a:lnTo>
                      <a:lnTo>
                        <a:pt x="9500" y="12680"/>
                      </a:lnTo>
                      <a:lnTo>
                        <a:pt x="9563" y="12659"/>
                      </a:lnTo>
                      <a:lnTo>
                        <a:pt x="9647" y="12576"/>
                      </a:lnTo>
                      <a:lnTo>
                        <a:pt x="9668" y="12639"/>
                      </a:lnTo>
                      <a:lnTo>
                        <a:pt x="9709" y="12785"/>
                      </a:lnTo>
                      <a:lnTo>
                        <a:pt x="9647" y="12827"/>
                      </a:lnTo>
                      <a:lnTo>
                        <a:pt x="9605" y="12869"/>
                      </a:lnTo>
                      <a:lnTo>
                        <a:pt x="9626" y="12931"/>
                      </a:lnTo>
                      <a:lnTo>
                        <a:pt x="9709" y="12931"/>
                      </a:lnTo>
                      <a:lnTo>
                        <a:pt x="9751" y="12869"/>
                      </a:lnTo>
                      <a:lnTo>
                        <a:pt x="9835" y="12869"/>
                      </a:lnTo>
                      <a:lnTo>
                        <a:pt x="9856" y="12931"/>
                      </a:lnTo>
                      <a:lnTo>
                        <a:pt x="9856" y="12973"/>
                      </a:lnTo>
                      <a:lnTo>
                        <a:pt x="9981" y="12994"/>
                      </a:lnTo>
                      <a:lnTo>
                        <a:pt x="10086" y="13057"/>
                      </a:lnTo>
                      <a:lnTo>
                        <a:pt x="10232" y="13057"/>
                      </a:lnTo>
                      <a:lnTo>
                        <a:pt x="10337" y="12973"/>
                      </a:lnTo>
                      <a:lnTo>
                        <a:pt x="10379" y="12764"/>
                      </a:lnTo>
                      <a:lnTo>
                        <a:pt x="10463" y="12680"/>
                      </a:lnTo>
                      <a:lnTo>
                        <a:pt x="10672" y="12680"/>
                      </a:lnTo>
                      <a:lnTo>
                        <a:pt x="10756" y="12639"/>
                      </a:lnTo>
                      <a:lnTo>
                        <a:pt x="10651" y="12764"/>
                      </a:lnTo>
                      <a:lnTo>
                        <a:pt x="10546" y="12764"/>
                      </a:lnTo>
                      <a:lnTo>
                        <a:pt x="10358" y="12952"/>
                      </a:lnTo>
                      <a:lnTo>
                        <a:pt x="10337" y="13057"/>
                      </a:lnTo>
                      <a:lnTo>
                        <a:pt x="10253" y="13141"/>
                      </a:lnTo>
                      <a:lnTo>
                        <a:pt x="10358" y="13266"/>
                      </a:lnTo>
                      <a:lnTo>
                        <a:pt x="10358" y="13350"/>
                      </a:lnTo>
                      <a:lnTo>
                        <a:pt x="10191" y="13392"/>
                      </a:lnTo>
                      <a:lnTo>
                        <a:pt x="10149" y="13350"/>
                      </a:lnTo>
                      <a:lnTo>
                        <a:pt x="10149" y="13266"/>
                      </a:lnTo>
                      <a:lnTo>
                        <a:pt x="10086" y="13203"/>
                      </a:lnTo>
                      <a:lnTo>
                        <a:pt x="9981" y="13203"/>
                      </a:lnTo>
                      <a:lnTo>
                        <a:pt x="9940" y="13099"/>
                      </a:lnTo>
                      <a:lnTo>
                        <a:pt x="9772" y="13078"/>
                      </a:lnTo>
                      <a:lnTo>
                        <a:pt x="9730" y="12994"/>
                      </a:lnTo>
                      <a:lnTo>
                        <a:pt x="9647" y="13078"/>
                      </a:lnTo>
                      <a:lnTo>
                        <a:pt x="9542" y="13099"/>
                      </a:lnTo>
                      <a:lnTo>
                        <a:pt x="9521" y="13203"/>
                      </a:lnTo>
                      <a:lnTo>
                        <a:pt x="9437" y="13266"/>
                      </a:lnTo>
                      <a:lnTo>
                        <a:pt x="9312" y="13245"/>
                      </a:lnTo>
                      <a:lnTo>
                        <a:pt x="9291" y="13308"/>
                      </a:lnTo>
                      <a:lnTo>
                        <a:pt x="9333" y="13413"/>
                      </a:lnTo>
                      <a:lnTo>
                        <a:pt x="9396" y="13413"/>
                      </a:lnTo>
                      <a:lnTo>
                        <a:pt x="9312" y="13496"/>
                      </a:lnTo>
                      <a:lnTo>
                        <a:pt x="9291" y="13664"/>
                      </a:lnTo>
                      <a:lnTo>
                        <a:pt x="9312" y="13768"/>
                      </a:lnTo>
                      <a:lnTo>
                        <a:pt x="9396" y="13768"/>
                      </a:lnTo>
                      <a:lnTo>
                        <a:pt x="9396" y="13936"/>
                      </a:lnTo>
                      <a:lnTo>
                        <a:pt x="9416" y="13999"/>
                      </a:lnTo>
                      <a:lnTo>
                        <a:pt x="9416" y="14082"/>
                      </a:lnTo>
                      <a:lnTo>
                        <a:pt x="9521" y="14187"/>
                      </a:lnTo>
                      <a:lnTo>
                        <a:pt x="9521" y="14229"/>
                      </a:lnTo>
                      <a:lnTo>
                        <a:pt x="9396" y="14250"/>
                      </a:lnTo>
                      <a:lnTo>
                        <a:pt x="9354" y="14312"/>
                      </a:lnTo>
                      <a:lnTo>
                        <a:pt x="9730" y="14501"/>
                      </a:lnTo>
                      <a:lnTo>
                        <a:pt x="9877" y="14501"/>
                      </a:lnTo>
                      <a:lnTo>
                        <a:pt x="10065" y="14417"/>
                      </a:lnTo>
                      <a:lnTo>
                        <a:pt x="10170" y="14396"/>
                      </a:lnTo>
                      <a:lnTo>
                        <a:pt x="10232" y="14438"/>
                      </a:lnTo>
                      <a:lnTo>
                        <a:pt x="10295" y="14438"/>
                      </a:lnTo>
                      <a:lnTo>
                        <a:pt x="10463" y="14229"/>
                      </a:lnTo>
                      <a:lnTo>
                        <a:pt x="10463" y="14124"/>
                      </a:lnTo>
                      <a:lnTo>
                        <a:pt x="10400" y="14040"/>
                      </a:lnTo>
                      <a:lnTo>
                        <a:pt x="10400" y="13999"/>
                      </a:lnTo>
                      <a:lnTo>
                        <a:pt x="10567" y="13915"/>
                      </a:lnTo>
                      <a:lnTo>
                        <a:pt x="10714" y="13789"/>
                      </a:lnTo>
                      <a:lnTo>
                        <a:pt x="10986" y="13622"/>
                      </a:lnTo>
                      <a:lnTo>
                        <a:pt x="11090" y="13664"/>
                      </a:lnTo>
                      <a:lnTo>
                        <a:pt x="10986" y="13664"/>
                      </a:lnTo>
                      <a:lnTo>
                        <a:pt x="10756" y="13894"/>
                      </a:lnTo>
                      <a:lnTo>
                        <a:pt x="10588" y="13978"/>
                      </a:lnTo>
                      <a:lnTo>
                        <a:pt x="10588" y="14019"/>
                      </a:lnTo>
                      <a:lnTo>
                        <a:pt x="10693" y="14103"/>
                      </a:lnTo>
                      <a:lnTo>
                        <a:pt x="10693" y="14187"/>
                      </a:lnTo>
                      <a:lnTo>
                        <a:pt x="10588" y="14333"/>
                      </a:lnTo>
                      <a:lnTo>
                        <a:pt x="10463" y="14417"/>
                      </a:lnTo>
                      <a:lnTo>
                        <a:pt x="10442" y="14543"/>
                      </a:lnTo>
                      <a:lnTo>
                        <a:pt x="10463" y="14710"/>
                      </a:lnTo>
                      <a:lnTo>
                        <a:pt x="10442" y="14815"/>
                      </a:lnTo>
                      <a:lnTo>
                        <a:pt x="10442" y="14856"/>
                      </a:lnTo>
                      <a:lnTo>
                        <a:pt x="10442" y="14961"/>
                      </a:lnTo>
                      <a:lnTo>
                        <a:pt x="10463" y="15087"/>
                      </a:lnTo>
                      <a:lnTo>
                        <a:pt x="10295" y="15149"/>
                      </a:lnTo>
                      <a:lnTo>
                        <a:pt x="10232" y="15191"/>
                      </a:lnTo>
                      <a:lnTo>
                        <a:pt x="10191" y="15275"/>
                      </a:lnTo>
                      <a:lnTo>
                        <a:pt x="10044" y="15442"/>
                      </a:lnTo>
                      <a:lnTo>
                        <a:pt x="10002" y="15463"/>
                      </a:lnTo>
                      <a:lnTo>
                        <a:pt x="10044" y="15568"/>
                      </a:lnTo>
                      <a:lnTo>
                        <a:pt x="10044" y="15672"/>
                      </a:lnTo>
                      <a:lnTo>
                        <a:pt x="10107" y="15693"/>
                      </a:lnTo>
                      <a:lnTo>
                        <a:pt x="10212" y="15672"/>
                      </a:lnTo>
                      <a:lnTo>
                        <a:pt x="10274" y="15672"/>
                      </a:lnTo>
                      <a:lnTo>
                        <a:pt x="10316" y="15714"/>
                      </a:lnTo>
                      <a:lnTo>
                        <a:pt x="10253" y="15798"/>
                      </a:lnTo>
                      <a:lnTo>
                        <a:pt x="10128" y="15798"/>
                      </a:lnTo>
                      <a:lnTo>
                        <a:pt x="10065" y="15840"/>
                      </a:lnTo>
                      <a:lnTo>
                        <a:pt x="10086" y="15903"/>
                      </a:lnTo>
                      <a:lnTo>
                        <a:pt x="10065" y="15944"/>
                      </a:lnTo>
                      <a:lnTo>
                        <a:pt x="10086" y="16028"/>
                      </a:lnTo>
                      <a:lnTo>
                        <a:pt x="10023" y="16091"/>
                      </a:lnTo>
                      <a:lnTo>
                        <a:pt x="9940" y="16112"/>
                      </a:lnTo>
                      <a:lnTo>
                        <a:pt x="9835" y="16154"/>
                      </a:lnTo>
                      <a:lnTo>
                        <a:pt x="9751" y="16133"/>
                      </a:lnTo>
                      <a:lnTo>
                        <a:pt x="9709" y="16154"/>
                      </a:lnTo>
                      <a:lnTo>
                        <a:pt x="9772" y="16216"/>
                      </a:lnTo>
                      <a:lnTo>
                        <a:pt x="9877" y="16237"/>
                      </a:lnTo>
                      <a:lnTo>
                        <a:pt x="9960" y="16300"/>
                      </a:lnTo>
                      <a:lnTo>
                        <a:pt x="10086" y="16154"/>
                      </a:lnTo>
                      <a:lnTo>
                        <a:pt x="10337" y="16007"/>
                      </a:lnTo>
                      <a:lnTo>
                        <a:pt x="10379" y="16007"/>
                      </a:lnTo>
                      <a:lnTo>
                        <a:pt x="10463" y="16028"/>
                      </a:lnTo>
                      <a:lnTo>
                        <a:pt x="10546" y="15944"/>
                      </a:lnTo>
                      <a:lnTo>
                        <a:pt x="10714" y="15882"/>
                      </a:lnTo>
                      <a:lnTo>
                        <a:pt x="10693" y="15944"/>
                      </a:lnTo>
                      <a:lnTo>
                        <a:pt x="10630" y="16007"/>
                      </a:lnTo>
                      <a:lnTo>
                        <a:pt x="10630" y="16049"/>
                      </a:lnTo>
                      <a:lnTo>
                        <a:pt x="10693" y="16091"/>
                      </a:lnTo>
                      <a:lnTo>
                        <a:pt x="10714" y="16196"/>
                      </a:lnTo>
                      <a:lnTo>
                        <a:pt x="10693" y="16237"/>
                      </a:lnTo>
                      <a:lnTo>
                        <a:pt x="10776" y="16300"/>
                      </a:lnTo>
                      <a:lnTo>
                        <a:pt x="10881" y="16216"/>
                      </a:lnTo>
                      <a:lnTo>
                        <a:pt x="10944" y="16133"/>
                      </a:lnTo>
                      <a:lnTo>
                        <a:pt x="10986" y="16196"/>
                      </a:lnTo>
                      <a:lnTo>
                        <a:pt x="10965" y="16237"/>
                      </a:lnTo>
                      <a:lnTo>
                        <a:pt x="11049" y="16363"/>
                      </a:lnTo>
                      <a:lnTo>
                        <a:pt x="11069" y="16551"/>
                      </a:lnTo>
                      <a:lnTo>
                        <a:pt x="11049" y="16656"/>
                      </a:lnTo>
                      <a:lnTo>
                        <a:pt x="11090" y="16823"/>
                      </a:lnTo>
                      <a:lnTo>
                        <a:pt x="11153" y="16823"/>
                      </a:lnTo>
                      <a:lnTo>
                        <a:pt x="11195" y="16677"/>
                      </a:lnTo>
                      <a:lnTo>
                        <a:pt x="11195" y="16572"/>
                      </a:lnTo>
                      <a:lnTo>
                        <a:pt x="11300" y="16426"/>
                      </a:lnTo>
                      <a:lnTo>
                        <a:pt x="11321" y="16321"/>
                      </a:lnTo>
                      <a:lnTo>
                        <a:pt x="11467" y="16216"/>
                      </a:lnTo>
                      <a:lnTo>
                        <a:pt x="11488" y="16216"/>
                      </a:lnTo>
                      <a:lnTo>
                        <a:pt x="11593" y="16133"/>
                      </a:lnTo>
                      <a:lnTo>
                        <a:pt x="11739" y="16133"/>
                      </a:lnTo>
                      <a:lnTo>
                        <a:pt x="11593" y="16216"/>
                      </a:lnTo>
                      <a:lnTo>
                        <a:pt x="11425" y="16405"/>
                      </a:lnTo>
                      <a:lnTo>
                        <a:pt x="11425" y="16447"/>
                      </a:lnTo>
                      <a:lnTo>
                        <a:pt x="11572" y="16614"/>
                      </a:lnTo>
                      <a:lnTo>
                        <a:pt x="11634" y="16635"/>
                      </a:lnTo>
                      <a:lnTo>
                        <a:pt x="11802" y="16551"/>
                      </a:lnTo>
                      <a:lnTo>
                        <a:pt x="12032" y="16530"/>
                      </a:lnTo>
                      <a:lnTo>
                        <a:pt x="12137" y="16447"/>
                      </a:lnTo>
                      <a:lnTo>
                        <a:pt x="12220" y="16447"/>
                      </a:lnTo>
                      <a:lnTo>
                        <a:pt x="12429" y="16342"/>
                      </a:lnTo>
                      <a:lnTo>
                        <a:pt x="12513" y="16342"/>
                      </a:lnTo>
                      <a:lnTo>
                        <a:pt x="12429" y="16363"/>
                      </a:lnTo>
                      <a:lnTo>
                        <a:pt x="12304" y="16530"/>
                      </a:lnTo>
                      <a:lnTo>
                        <a:pt x="12304" y="16572"/>
                      </a:lnTo>
                      <a:lnTo>
                        <a:pt x="12220" y="16656"/>
                      </a:lnTo>
                      <a:lnTo>
                        <a:pt x="11906" y="16844"/>
                      </a:lnTo>
                      <a:lnTo>
                        <a:pt x="11781" y="16970"/>
                      </a:lnTo>
                      <a:lnTo>
                        <a:pt x="11676" y="17158"/>
                      </a:lnTo>
                      <a:lnTo>
                        <a:pt x="11634" y="17263"/>
                      </a:lnTo>
                      <a:lnTo>
                        <a:pt x="11697" y="17367"/>
                      </a:lnTo>
                      <a:lnTo>
                        <a:pt x="11802" y="17451"/>
                      </a:lnTo>
                      <a:lnTo>
                        <a:pt x="11613" y="17409"/>
                      </a:lnTo>
                      <a:lnTo>
                        <a:pt x="11530" y="17451"/>
                      </a:lnTo>
                      <a:lnTo>
                        <a:pt x="11425" y="17577"/>
                      </a:lnTo>
                      <a:lnTo>
                        <a:pt x="11383" y="17702"/>
                      </a:lnTo>
                      <a:lnTo>
                        <a:pt x="11216" y="17869"/>
                      </a:lnTo>
                      <a:lnTo>
                        <a:pt x="11153" y="17974"/>
                      </a:lnTo>
                      <a:lnTo>
                        <a:pt x="11174" y="18016"/>
                      </a:lnTo>
                      <a:lnTo>
                        <a:pt x="11216" y="18079"/>
                      </a:lnTo>
                      <a:lnTo>
                        <a:pt x="11195" y="18141"/>
                      </a:lnTo>
                      <a:lnTo>
                        <a:pt x="11111" y="18121"/>
                      </a:lnTo>
                      <a:lnTo>
                        <a:pt x="11090" y="18037"/>
                      </a:lnTo>
                      <a:lnTo>
                        <a:pt x="11007" y="18016"/>
                      </a:lnTo>
                      <a:lnTo>
                        <a:pt x="10944" y="18121"/>
                      </a:lnTo>
                      <a:lnTo>
                        <a:pt x="10776" y="18204"/>
                      </a:lnTo>
                      <a:lnTo>
                        <a:pt x="10839" y="18288"/>
                      </a:lnTo>
                      <a:lnTo>
                        <a:pt x="10776" y="18351"/>
                      </a:lnTo>
                      <a:lnTo>
                        <a:pt x="10693" y="18330"/>
                      </a:lnTo>
                      <a:lnTo>
                        <a:pt x="10672" y="18288"/>
                      </a:lnTo>
                      <a:lnTo>
                        <a:pt x="10630" y="18330"/>
                      </a:lnTo>
                      <a:lnTo>
                        <a:pt x="10358" y="18539"/>
                      </a:lnTo>
                      <a:lnTo>
                        <a:pt x="10274" y="18644"/>
                      </a:lnTo>
                      <a:lnTo>
                        <a:pt x="10316" y="18727"/>
                      </a:lnTo>
                      <a:lnTo>
                        <a:pt x="10253" y="18769"/>
                      </a:lnTo>
                      <a:lnTo>
                        <a:pt x="10170" y="18748"/>
                      </a:lnTo>
                      <a:lnTo>
                        <a:pt x="10170" y="18644"/>
                      </a:lnTo>
                      <a:lnTo>
                        <a:pt x="10023" y="18727"/>
                      </a:lnTo>
                      <a:lnTo>
                        <a:pt x="9898" y="18811"/>
                      </a:lnTo>
                      <a:lnTo>
                        <a:pt x="9793" y="18853"/>
                      </a:lnTo>
                      <a:lnTo>
                        <a:pt x="9751" y="18937"/>
                      </a:lnTo>
                      <a:lnTo>
                        <a:pt x="9647" y="18978"/>
                      </a:lnTo>
                      <a:lnTo>
                        <a:pt x="9500" y="18978"/>
                      </a:lnTo>
                      <a:lnTo>
                        <a:pt x="9333" y="19146"/>
                      </a:lnTo>
                      <a:lnTo>
                        <a:pt x="9082" y="19250"/>
                      </a:lnTo>
                      <a:lnTo>
                        <a:pt x="8893" y="19397"/>
                      </a:lnTo>
                      <a:lnTo>
                        <a:pt x="8810" y="19564"/>
                      </a:lnTo>
                      <a:lnTo>
                        <a:pt x="8810" y="19606"/>
                      </a:lnTo>
                      <a:lnTo>
                        <a:pt x="8872" y="19711"/>
                      </a:lnTo>
                      <a:lnTo>
                        <a:pt x="8872" y="19794"/>
                      </a:lnTo>
                      <a:lnTo>
                        <a:pt x="8852" y="19815"/>
                      </a:lnTo>
                      <a:lnTo>
                        <a:pt x="8768" y="19711"/>
                      </a:lnTo>
                      <a:lnTo>
                        <a:pt x="8747" y="19711"/>
                      </a:lnTo>
                      <a:lnTo>
                        <a:pt x="8705" y="19773"/>
                      </a:lnTo>
                      <a:lnTo>
                        <a:pt x="8747" y="19857"/>
                      </a:lnTo>
                      <a:lnTo>
                        <a:pt x="8684" y="19878"/>
                      </a:lnTo>
                      <a:lnTo>
                        <a:pt x="8621" y="19794"/>
                      </a:lnTo>
                      <a:lnTo>
                        <a:pt x="8705" y="19711"/>
                      </a:lnTo>
                      <a:cubicBezTo>
                        <a:pt x="8761" y="19673"/>
                        <a:pt x="8717" y="19603"/>
                        <a:pt x="8677" y="19603"/>
                      </a:cubicBezTo>
                      <a:cubicBezTo>
                        <a:pt x="8673" y="19603"/>
                        <a:pt x="8668" y="19604"/>
                        <a:pt x="8663" y="19606"/>
                      </a:cubicBezTo>
                      <a:lnTo>
                        <a:pt x="8600" y="19585"/>
                      </a:lnTo>
                      <a:lnTo>
                        <a:pt x="8496" y="19585"/>
                      </a:lnTo>
                      <a:lnTo>
                        <a:pt x="8454" y="19564"/>
                      </a:lnTo>
                      <a:lnTo>
                        <a:pt x="8349" y="19585"/>
                      </a:lnTo>
                      <a:lnTo>
                        <a:pt x="8161" y="19606"/>
                      </a:lnTo>
                      <a:lnTo>
                        <a:pt x="8056" y="19669"/>
                      </a:lnTo>
                      <a:lnTo>
                        <a:pt x="7973" y="19773"/>
                      </a:lnTo>
                      <a:lnTo>
                        <a:pt x="7826" y="19815"/>
                      </a:lnTo>
                      <a:lnTo>
                        <a:pt x="7680" y="19899"/>
                      </a:lnTo>
                      <a:lnTo>
                        <a:pt x="7554" y="20066"/>
                      </a:lnTo>
                      <a:lnTo>
                        <a:pt x="7575" y="20108"/>
                      </a:lnTo>
                      <a:lnTo>
                        <a:pt x="7533" y="20171"/>
                      </a:lnTo>
                      <a:lnTo>
                        <a:pt x="7471" y="20171"/>
                      </a:lnTo>
                      <a:lnTo>
                        <a:pt x="7345" y="20213"/>
                      </a:lnTo>
                      <a:lnTo>
                        <a:pt x="7261" y="20276"/>
                      </a:lnTo>
                      <a:lnTo>
                        <a:pt x="7261" y="20338"/>
                      </a:lnTo>
                      <a:lnTo>
                        <a:pt x="7219" y="20338"/>
                      </a:lnTo>
                      <a:lnTo>
                        <a:pt x="7115" y="20318"/>
                      </a:lnTo>
                      <a:lnTo>
                        <a:pt x="7010" y="20338"/>
                      </a:lnTo>
                      <a:lnTo>
                        <a:pt x="6989" y="20422"/>
                      </a:lnTo>
                      <a:lnTo>
                        <a:pt x="6947" y="20548"/>
                      </a:lnTo>
                      <a:lnTo>
                        <a:pt x="6947" y="20590"/>
                      </a:lnTo>
                      <a:cubicBezTo>
                        <a:pt x="6927" y="20590"/>
                        <a:pt x="6906" y="20610"/>
                        <a:pt x="6885" y="20610"/>
                      </a:cubicBezTo>
                      <a:lnTo>
                        <a:pt x="6843" y="20590"/>
                      </a:lnTo>
                      <a:lnTo>
                        <a:pt x="6906" y="20485"/>
                      </a:lnTo>
                      <a:lnTo>
                        <a:pt x="6822" y="20380"/>
                      </a:lnTo>
                      <a:lnTo>
                        <a:pt x="6675" y="20380"/>
                      </a:lnTo>
                      <a:lnTo>
                        <a:pt x="6634" y="20422"/>
                      </a:lnTo>
                      <a:lnTo>
                        <a:pt x="6571" y="20485"/>
                      </a:lnTo>
                      <a:lnTo>
                        <a:pt x="6466" y="20485"/>
                      </a:lnTo>
                      <a:lnTo>
                        <a:pt x="6403" y="20527"/>
                      </a:lnTo>
                      <a:lnTo>
                        <a:pt x="6299" y="20422"/>
                      </a:lnTo>
                      <a:lnTo>
                        <a:pt x="6257" y="20422"/>
                      </a:lnTo>
                      <a:lnTo>
                        <a:pt x="6152" y="20610"/>
                      </a:lnTo>
                      <a:lnTo>
                        <a:pt x="6090" y="20631"/>
                      </a:lnTo>
                      <a:lnTo>
                        <a:pt x="5985" y="20715"/>
                      </a:lnTo>
                      <a:lnTo>
                        <a:pt x="5943" y="20694"/>
                      </a:lnTo>
                      <a:lnTo>
                        <a:pt x="5880" y="20736"/>
                      </a:lnTo>
                      <a:lnTo>
                        <a:pt x="5859" y="20841"/>
                      </a:lnTo>
                      <a:lnTo>
                        <a:pt x="5880" y="20945"/>
                      </a:lnTo>
                      <a:lnTo>
                        <a:pt x="5943" y="20966"/>
                      </a:lnTo>
                      <a:cubicBezTo>
                        <a:pt x="5776" y="21029"/>
                        <a:pt x="5629" y="21071"/>
                        <a:pt x="5462" y="21154"/>
                      </a:cubicBezTo>
                      <a:lnTo>
                        <a:pt x="5441" y="21071"/>
                      </a:lnTo>
                      <a:lnTo>
                        <a:pt x="5378" y="21050"/>
                      </a:lnTo>
                      <a:lnTo>
                        <a:pt x="5378" y="21154"/>
                      </a:lnTo>
                      <a:lnTo>
                        <a:pt x="5378" y="21217"/>
                      </a:lnTo>
                      <a:cubicBezTo>
                        <a:pt x="5357" y="21217"/>
                        <a:pt x="5336" y="21238"/>
                        <a:pt x="5274" y="21238"/>
                      </a:cubicBezTo>
                      <a:lnTo>
                        <a:pt x="5232" y="21217"/>
                      </a:lnTo>
                      <a:lnTo>
                        <a:pt x="5169" y="21134"/>
                      </a:lnTo>
                      <a:lnTo>
                        <a:pt x="5064" y="21154"/>
                      </a:lnTo>
                      <a:lnTo>
                        <a:pt x="5064" y="21238"/>
                      </a:lnTo>
                      <a:lnTo>
                        <a:pt x="5127" y="21280"/>
                      </a:lnTo>
                      <a:cubicBezTo>
                        <a:pt x="5106" y="21322"/>
                        <a:pt x="5043" y="21322"/>
                        <a:pt x="5022" y="21343"/>
                      </a:cubicBezTo>
                      <a:lnTo>
                        <a:pt x="4960" y="21280"/>
                      </a:lnTo>
                      <a:lnTo>
                        <a:pt x="4960" y="21364"/>
                      </a:lnTo>
                      <a:cubicBezTo>
                        <a:pt x="4939" y="21385"/>
                        <a:pt x="4918" y="21385"/>
                        <a:pt x="4897" y="21385"/>
                      </a:cubicBezTo>
                      <a:lnTo>
                        <a:pt x="4855" y="21343"/>
                      </a:lnTo>
                      <a:lnTo>
                        <a:pt x="4730" y="21322"/>
                      </a:lnTo>
                      <a:lnTo>
                        <a:pt x="4688" y="21238"/>
                      </a:lnTo>
                      <a:lnTo>
                        <a:pt x="4583" y="21238"/>
                      </a:lnTo>
                      <a:lnTo>
                        <a:pt x="4478" y="21343"/>
                      </a:lnTo>
                      <a:lnTo>
                        <a:pt x="4478" y="21426"/>
                      </a:lnTo>
                      <a:lnTo>
                        <a:pt x="4541" y="21489"/>
                      </a:lnTo>
                      <a:cubicBezTo>
                        <a:pt x="4520" y="21489"/>
                        <a:pt x="4499" y="21531"/>
                        <a:pt x="4499" y="21531"/>
                      </a:cubicBezTo>
                      <a:lnTo>
                        <a:pt x="4395" y="21468"/>
                      </a:lnTo>
                      <a:lnTo>
                        <a:pt x="4290" y="21552"/>
                      </a:lnTo>
                      <a:lnTo>
                        <a:pt x="4290" y="21594"/>
                      </a:lnTo>
                      <a:cubicBezTo>
                        <a:pt x="4081" y="21678"/>
                        <a:pt x="3893" y="21761"/>
                        <a:pt x="3683" y="21845"/>
                      </a:cubicBezTo>
                      <a:lnTo>
                        <a:pt x="3704" y="21782"/>
                      </a:lnTo>
                      <a:lnTo>
                        <a:pt x="3809" y="21740"/>
                      </a:lnTo>
                      <a:lnTo>
                        <a:pt x="3746" y="21698"/>
                      </a:lnTo>
                      <a:lnTo>
                        <a:pt x="3704" y="21573"/>
                      </a:lnTo>
                      <a:lnTo>
                        <a:pt x="3600" y="21636"/>
                      </a:lnTo>
                      <a:lnTo>
                        <a:pt x="3432" y="21636"/>
                      </a:lnTo>
                      <a:lnTo>
                        <a:pt x="3453" y="21698"/>
                      </a:lnTo>
                      <a:lnTo>
                        <a:pt x="3390" y="21803"/>
                      </a:lnTo>
                      <a:lnTo>
                        <a:pt x="3286" y="21845"/>
                      </a:lnTo>
                      <a:lnTo>
                        <a:pt x="3160" y="21970"/>
                      </a:lnTo>
                      <a:lnTo>
                        <a:pt x="3160" y="22012"/>
                      </a:lnTo>
                      <a:cubicBezTo>
                        <a:pt x="2951" y="22096"/>
                        <a:pt x="2742" y="22159"/>
                        <a:pt x="2533" y="22201"/>
                      </a:cubicBezTo>
                      <a:lnTo>
                        <a:pt x="2512" y="22180"/>
                      </a:lnTo>
                      <a:lnTo>
                        <a:pt x="2386" y="22222"/>
                      </a:lnTo>
                      <a:lnTo>
                        <a:pt x="2407" y="22263"/>
                      </a:lnTo>
                      <a:cubicBezTo>
                        <a:pt x="2344" y="22263"/>
                        <a:pt x="2302" y="22284"/>
                        <a:pt x="2240" y="22284"/>
                      </a:cubicBezTo>
                      <a:cubicBezTo>
                        <a:pt x="2177" y="22305"/>
                        <a:pt x="2093" y="22305"/>
                        <a:pt x="2009" y="22326"/>
                      </a:cubicBezTo>
                      <a:lnTo>
                        <a:pt x="1926" y="22263"/>
                      </a:lnTo>
                      <a:lnTo>
                        <a:pt x="1821" y="22368"/>
                      </a:lnTo>
                      <a:lnTo>
                        <a:pt x="1821" y="22389"/>
                      </a:lnTo>
                      <a:cubicBezTo>
                        <a:pt x="1758" y="22410"/>
                        <a:pt x="1654" y="22410"/>
                        <a:pt x="1570" y="22431"/>
                      </a:cubicBezTo>
                      <a:cubicBezTo>
                        <a:pt x="1264" y="22480"/>
                        <a:pt x="957" y="22500"/>
                        <a:pt x="651" y="22500"/>
                      </a:cubicBezTo>
                      <a:cubicBezTo>
                        <a:pt x="434" y="22500"/>
                        <a:pt x="218" y="22490"/>
                        <a:pt x="1" y="22473"/>
                      </a:cubicBezTo>
                      <a:lnTo>
                        <a:pt x="1" y="22473"/>
                      </a:lnTo>
                      <a:cubicBezTo>
                        <a:pt x="332" y="22512"/>
                        <a:pt x="664" y="22527"/>
                        <a:pt x="990" y="22527"/>
                      </a:cubicBezTo>
                      <a:cubicBezTo>
                        <a:pt x="1179" y="22527"/>
                        <a:pt x="1365" y="22522"/>
                        <a:pt x="1549" y="22514"/>
                      </a:cubicBezTo>
                      <a:lnTo>
                        <a:pt x="1549" y="22535"/>
                      </a:lnTo>
                      <a:lnTo>
                        <a:pt x="1654" y="22577"/>
                      </a:lnTo>
                      <a:lnTo>
                        <a:pt x="1612" y="22514"/>
                      </a:lnTo>
                      <a:cubicBezTo>
                        <a:pt x="2093" y="22473"/>
                        <a:pt x="2533" y="22389"/>
                        <a:pt x="2972" y="22263"/>
                      </a:cubicBezTo>
                      <a:lnTo>
                        <a:pt x="2972" y="22263"/>
                      </a:lnTo>
                      <a:lnTo>
                        <a:pt x="2867" y="22368"/>
                      </a:lnTo>
                      <a:lnTo>
                        <a:pt x="3077" y="22368"/>
                      </a:lnTo>
                      <a:lnTo>
                        <a:pt x="3223" y="22222"/>
                      </a:lnTo>
                      <a:lnTo>
                        <a:pt x="3370" y="22222"/>
                      </a:lnTo>
                      <a:lnTo>
                        <a:pt x="3453" y="22159"/>
                      </a:lnTo>
                      <a:cubicBezTo>
                        <a:pt x="3579" y="22096"/>
                        <a:pt x="3746" y="22075"/>
                        <a:pt x="3872" y="22012"/>
                      </a:cubicBezTo>
                      <a:lnTo>
                        <a:pt x="3893" y="22054"/>
                      </a:lnTo>
                      <a:lnTo>
                        <a:pt x="4081" y="22054"/>
                      </a:lnTo>
                      <a:lnTo>
                        <a:pt x="4227" y="21991"/>
                      </a:lnTo>
                      <a:lnTo>
                        <a:pt x="4290" y="21719"/>
                      </a:lnTo>
                      <a:lnTo>
                        <a:pt x="4311" y="21803"/>
                      </a:lnTo>
                      <a:lnTo>
                        <a:pt x="4374" y="21845"/>
                      </a:lnTo>
                      <a:lnTo>
                        <a:pt x="4416" y="21740"/>
                      </a:lnTo>
                      <a:lnTo>
                        <a:pt x="4458" y="21657"/>
                      </a:lnTo>
                      <a:lnTo>
                        <a:pt x="4520" y="21678"/>
                      </a:lnTo>
                      <a:lnTo>
                        <a:pt x="4562" y="21740"/>
                      </a:lnTo>
                      <a:lnTo>
                        <a:pt x="4604" y="21719"/>
                      </a:lnTo>
                      <a:lnTo>
                        <a:pt x="4688" y="21615"/>
                      </a:lnTo>
                      <a:lnTo>
                        <a:pt x="4834" y="21531"/>
                      </a:lnTo>
                      <a:lnTo>
                        <a:pt x="4834" y="21468"/>
                      </a:lnTo>
                      <a:cubicBezTo>
                        <a:pt x="5043" y="21406"/>
                        <a:pt x="5253" y="21301"/>
                        <a:pt x="5462" y="21217"/>
                      </a:cubicBezTo>
                      <a:lnTo>
                        <a:pt x="5462" y="21217"/>
                      </a:lnTo>
                      <a:lnTo>
                        <a:pt x="5420" y="21238"/>
                      </a:lnTo>
                      <a:lnTo>
                        <a:pt x="5546" y="21238"/>
                      </a:lnTo>
                      <a:lnTo>
                        <a:pt x="5504" y="21196"/>
                      </a:lnTo>
                      <a:cubicBezTo>
                        <a:pt x="5839" y="21050"/>
                        <a:pt x="6173" y="20903"/>
                        <a:pt x="6508" y="20778"/>
                      </a:cubicBezTo>
                      <a:lnTo>
                        <a:pt x="6571" y="20799"/>
                      </a:lnTo>
                      <a:lnTo>
                        <a:pt x="6759" y="20778"/>
                      </a:lnTo>
                      <a:lnTo>
                        <a:pt x="6822" y="20694"/>
                      </a:lnTo>
                      <a:lnTo>
                        <a:pt x="6989" y="20715"/>
                      </a:lnTo>
                      <a:lnTo>
                        <a:pt x="6989" y="20673"/>
                      </a:lnTo>
                      <a:lnTo>
                        <a:pt x="6927" y="20610"/>
                      </a:lnTo>
                      <a:cubicBezTo>
                        <a:pt x="7031" y="20569"/>
                        <a:pt x="7136" y="20527"/>
                        <a:pt x="7240" y="20485"/>
                      </a:cubicBezTo>
                      <a:lnTo>
                        <a:pt x="7282" y="20485"/>
                      </a:lnTo>
                      <a:cubicBezTo>
                        <a:pt x="7324" y="20464"/>
                        <a:pt x="7387" y="20422"/>
                        <a:pt x="7429" y="20422"/>
                      </a:cubicBezTo>
                      <a:lnTo>
                        <a:pt x="7450" y="20485"/>
                      </a:lnTo>
                      <a:lnTo>
                        <a:pt x="7554" y="20485"/>
                      </a:lnTo>
                      <a:lnTo>
                        <a:pt x="7617" y="20380"/>
                      </a:lnTo>
                      <a:lnTo>
                        <a:pt x="7638" y="20464"/>
                      </a:lnTo>
                      <a:lnTo>
                        <a:pt x="7659" y="20464"/>
                      </a:lnTo>
                      <a:lnTo>
                        <a:pt x="7701" y="20380"/>
                      </a:lnTo>
                      <a:lnTo>
                        <a:pt x="7763" y="20318"/>
                      </a:lnTo>
                      <a:lnTo>
                        <a:pt x="7868" y="20318"/>
                      </a:lnTo>
                      <a:lnTo>
                        <a:pt x="7973" y="20255"/>
                      </a:lnTo>
                      <a:lnTo>
                        <a:pt x="8015" y="20171"/>
                      </a:lnTo>
                      <a:cubicBezTo>
                        <a:pt x="8077" y="20150"/>
                        <a:pt x="8161" y="20087"/>
                        <a:pt x="8224" y="20066"/>
                      </a:cubicBezTo>
                      <a:lnTo>
                        <a:pt x="8224" y="20066"/>
                      </a:lnTo>
                      <a:lnTo>
                        <a:pt x="8182" y="20108"/>
                      </a:lnTo>
                      <a:lnTo>
                        <a:pt x="8182" y="20213"/>
                      </a:lnTo>
                      <a:lnTo>
                        <a:pt x="8224" y="20255"/>
                      </a:lnTo>
                      <a:lnTo>
                        <a:pt x="8370" y="20150"/>
                      </a:lnTo>
                      <a:lnTo>
                        <a:pt x="8391" y="20066"/>
                      </a:lnTo>
                      <a:lnTo>
                        <a:pt x="8475" y="20045"/>
                      </a:lnTo>
                      <a:lnTo>
                        <a:pt x="8496" y="20087"/>
                      </a:lnTo>
                      <a:lnTo>
                        <a:pt x="8538" y="20045"/>
                      </a:lnTo>
                      <a:lnTo>
                        <a:pt x="8580" y="20045"/>
                      </a:lnTo>
                      <a:lnTo>
                        <a:pt x="8600" y="20108"/>
                      </a:lnTo>
                      <a:lnTo>
                        <a:pt x="8580" y="20192"/>
                      </a:lnTo>
                      <a:lnTo>
                        <a:pt x="8642" y="20192"/>
                      </a:lnTo>
                      <a:lnTo>
                        <a:pt x="8705" y="20087"/>
                      </a:lnTo>
                      <a:lnTo>
                        <a:pt x="8789" y="20087"/>
                      </a:lnTo>
                      <a:lnTo>
                        <a:pt x="8872" y="20004"/>
                      </a:lnTo>
                      <a:lnTo>
                        <a:pt x="8977" y="20004"/>
                      </a:lnTo>
                      <a:lnTo>
                        <a:pt x="9082" y="19857"/>
                      </a:lnTo>
                      <a:lnTo>
                        <a:pt x="9186" y="19794"/>
                      </a:lnTo>
                      <a:lnTo>
                        <a:pt x="9270" y="19836"/>
                      </a:lnTo>
                      <a:lnTo>
                        <a:pt x="9270" y="19899"/>
                      </a:lnTo>
                      <a:lnTo>
                        <a:pt x="9186" y="20004"/>
                      </a:lnTo>
                      <a:lnTo>
                        <a:pt x="9103" y="20150"/>
                      </a:lnTo>
                      <a:lnTo>
                        <a:pt x="9103" y="20192"/>
                      </a:lnTo>
                      <a:lnTo>
                        <a:pt x="9165" y="20192"/>
                      </a:lnTo>
                      <a:lnTo>
                        <a:pt x="9312" y="20045"/>
                      </a:lnTo>
                      <a:lnTo>
                        <a:pt x="9312" y="19857"/>
                      </a:lnTo>
                      <a:lnTo>
                        <a:pt x="9333" y="19836"/>
                      </a:lnTo>
                      <a:lnTo>
                        <a:pt x="9396" y="19899"/>
                      </a:lnTo>
                      <a:lnTo>
                        <a:pt x="9479" y="19857"/>
                      </a:lnTo>
                      <a:lnTo>
                        <a:pt x="9542" y="19878"/>
                      </a:lnTo>
                      <a:lnTo>
                        <a:pt x="9647" y="19878"/>
                      </a:lnTo>
                      <a:lnTo>
                        <a:pt x="9751" y="19753"/>
                      </a:lnTo>
                      <a:lnTo>
                        <a:pt x="9793" y="19753"/>
                      </a:lnTo>
                      <a:lnTo>
                        <a:pt x="9814" y="19773"/>
                      </a:lnTo>
                      <a:lnTo>
                        <a:pt x="9856" y="19648"/>
                      </a:lnTo>
                      <a:lnTo>
                        <a:pt x="9919" y="19585"/>
                      </a:lnTo>
                      <a:lnTo>
                        <a:pt x="9940" y="19627"/>
                      </a:lnTo>
                      <a:lnTo>
                        <a:pt x="9919" y="19690"/>
                      </a:lnTo>
                      <a:lnTo>
                        <a:pt x="9919" y="19794"/>
                      </a:lnTo>
                      <a:lnTo>
                        <a:pt x="9960" y="19773"/>
                      </a:lnTo>
                      <a:lnTo>
                        <a:pt x="10044" y="19669"/>
                      </a:lnTo>
                      <a:lnTo>
                        <a:pt x="10002" y="19648"/>
                      </a:lnTo>
                      <a:lnTo>
                        <a:pt x="10065" y="19564"/>
                      </a:lnTo>
                      <a:lnTo>
                        <a:pt x="10065" y="19522"/>
                      </a:lnTo>
                      <a:lnTo>
                        <a:pt x="9898" y="19522"/>
                      </a:lnTo>
                      <a:lnTo>
                        <a:pt x="9856" y="19481"/>
                      </a:lnTo>
                      <a:lnTo>
                        <a:pt x="10023" y="19439"/>
                      </a:lnTo>
                      <a:lnTo>
                        <a:pt x="10212" y="19334"/>
                      </a:lnTo>
                      <a:lnTo>
                        <a:pt x="10442" y="19334"/>
                      </a:lnTo>
                      <a:lnTo>
                        <a:pt x="10484" y="19271"/>
                      </a:lnTo>
                      <a:lnTo>
                        <a:pt x="10484" y="19209"/>
                      </a:lnTo>
                      <a:lnTo>
                        <a:pt x="10442" y="19209"/>
                      </a:lnTo>
                      <a:lnTo>
                        <a:pt x="10484" y="19167"/>
                      </a:lnTo>
                      <a:lnTo>
                        <a:pt x="10567" y="19146"/>
                      </a:lnTo>
                      <a:lnTo>
                        <a:pt x="10651" y="19104"/>
                      </a:lnTo>
                      <a:lnTo>
                        <a:pt x="10693" y="19104"/>
                      </a:lnTo>
                      <a:lnTo>
                        <a:pt x="10735" y="19209"/>
                      </a:lnTo>
                      <a:lnTo>
                        <a:pt x="10839" y="19209"/>
                      </a:lnTo>
                      <a:lnTo>
                        <a:pt x="10881" y="19125"/>
                      </a:lnTo>
                      <a:lnTo>
                        <a:pt x="10860" y="19104"/>
                      </a:lnTo>
                      <a:lnTo>
                        <a:pt x="10944" y="19020"/>
                      </a:lnTo>
                      <a:lnTo>
                        <a:pt x="10944" y="18916"/>
                      </a:lnTo>
                      <a:lnTo>
                        <a:pt x="10986" y="18853"/>
                      </a:lnTo>
                      <a:lnTo>
                        <a:pt x="11049" y="18916"/>
                      </a:lnTo>
                      <a:lnTo>
                        <a:pt x="11049" y="18999"/>
                      </a:lnTo>
                      <a:lnTo>
                        <a:pt x="11090" y="19041"/>
                      </a:lnTo>
                      <a:lnTo>
                        <a:pt x="11216" y="18957"/>
                      </a:lnTo>
                      <a:lnTo>
                        <a:pt x="11279" y="18895"/>
                      </a:lnTo>
                      <a:lnTo>
                        <a:pt x="11362" y="18895"/>
                      </a:lnTo>
                      <a:lnTo>
                        <a:pt x="11404" y="18790"/>
                      </a:lnTo>
                      <a:lnTo>
                        <a:pt x="11425" y="18748"/>
                      </a:lnTo>
                      <a:lnTo>
                        <a:pt x="11488" y="18811"/>
                      </a:lnTo>
                      <a:lnTo>
                        <a:pt x="11593" y="18790"/>
                      </a:lnTo>
                      <a:lnTo>
                        <a:pt x="11718" y="18623"/>
                      </a:lnTo>
                      <a:lnTo>
                        <a:pt x="11718" y="18539"/>
                      </a:lnTo>
                      <a:lnTo>
                        <a:pt x="11613" y="18539"/>
                      </a:lnTo>
                      <a:lnTo>
                        <a:pt x="11593" y="18518"/>
                      </a:lnTo>
                      <a:lnTo>
                        <a:pt x="11739" y="18413"/>
                      </a:lnTo>
                      <a:lnTo>
                        <a:pt x="11844" y="18393"/>
                      </a:lnTo>
                      <a:lnTo>
                        <a:pt x="11927" y="18288"/>
                      </a:lnTo>
                      <a:lnTo>
                        <a:pt x="11990" y="18288"/>
                      </a:lnTo>
                      <a:lnTo>
                        <a:pt x="12011" y="18330"/>
                      </a:lnTo>
                      <a:lnTo>
                        <a:pt x="12137" y="18204"/>
                      </a:lnTo>
                      <a:lnTo>
                        <a:pt x="12241" y="18141"/>
                      </a:lnTo>
                      <a:lnTo>
                        <a:pt x="12262" y="18079"/>
                      </a:lnTo>
                      <a:lnTo>
                        <a:pt x="12346" y="18037"/>
                      </a:lnTo>
                      <a:lnTo>
                        <a:pt x="12367" y="17995"/>
                      </a:lnTo>
                      <a:lnTo>
                        <a:pt x="12450" y="17995"/>
                      </a:lnTo>
                      <a:lnTo>
                        <a:pt x="12471" y="18079"/>
                      </a:lnTo>
                      <a:lnTo>
                        <a:pt x="12534" y="18100"/>
                      </a:lnTo>
                      <a:lnTo>
                        <a:pt x="12555" y="18016"/>
                      </a:lnTo>
                      <a:lnTo>
                        <a:pt x="12660" y="18016"/>
                      </a:lnTo>
                      <a:lnTo>
                        <a:pt x="12722" y="17995"/>
                      </a:lnTo>
                      <a:lnTo>
                        <a:pt x="12722" y="17911"/>
                      </a:lnTo>
                      <a:lnTo>
                        <a:pt x="12827" y="17890"/>
                      </a:lnTo>
                      <a:lnTo>
                        <a:pt x="12848" y="17828"/>
                      </a:lnTo>
                      <a:lnTo>
                        <a:pt x="12869" y="17869"/>
                      </a:lnTo>
                      <a:lnTo>
                        <a:pt x="13036" y="17890"/>
                      </a:lnTo>
                      <a:lnTo>
                        <a:pt x="13057" y="17786"/>
                      </a:lnTo>
                      <a:lnTo>
                        <a:pt x="13099" y="17786"/>
                      </a:lnTo>
                      <a:lnTo>
                        <a:pt x="13099" y="17849"/>
                      </a:lnTo>
                      <a:lnTo>
                        <a:pt x="13162" y="17849"/>
                      </a:lnTo>
                      <a:lnTo>
                        <a:pt x="13204" y="17786"/>
                      </a:lnTo>
                      <a:lnTo>
                        <a:pt x="13266" y="17849"/>
                      </a:lnTo>
                      <a:lnTo>
                        <a:pt x="13308" y="17807"/>
                      </a:lnTo>
                      <a:lnTo>
                        <a:pt x="13371" y="17660"/>
                      </a:lnTo>
                      <a:lnTo>
                        <a:pt x="13308" y="17660"/>
                      </a:lnTo>
                      <a:lnTo>
                        <a:pt x="13266" y="17681"/>
                      </a:lnTo>
                      <a:lnTo>
                        <a:pt x="13287" y="17597"/>
                      </a:lnTo>
                      <a:lnTo>
                        <a:pt x="13350" y="17556"/>
                      </a:lnTo>
                      <a:cubicBezTo>
                        <a:pt x="13371" y="17618"/>
                        <a:pt x="13392" y="17702"/>
                        <a:pt x="13455" y="17765"/>
                      </a:cubicBezTo>
                      <a:cubicBezTo>
                        <a:pt x="13517" y="17849"/>
                        <a:pt x="13392" y="17995"/>
                        <a:pt x="13308" y="18079"/>
                      </a:cubicBezTo>
                      <a:lnTo>
                        <a:pt x="13245" y="18183"/>
                      </a:lnTo>
                      <a:lnTo>
                        <a:pt x="13266" y="18225"/>
                      </a:lnTo>
                      <a:lnTo>
                        <a:pt x="13371" y="18309"/>
                      </a:lnTo>
                      <a:lnTo>
                        <a:pt x="13350" y="18413"/>
                      </a:lnTo>
                      <a:lnTo>
                        <a:pt x="13266" y="18351"/>
                      </a:lnTo>
                      <a:lnTo>
                        <a:pt x="13245" y="18393"/>
                      </a:lnTo>
                      <a:lnTo>
                        <a:pt x="13266" y="18497"/>
                      </a:lnTo>
                      <a:lnTo>
                        <a:pt x="13162" y="18623"/>
                      </a:lnTo>
                      <a:lnTo>
                        <a:pt x="13099" y="18602"/>
                      </a:lnTo>
                      <a:lnTo>
                        <a:pt x="13099" y="18351"/>
                      </a:lnTo>
                      <a:lnTo>
                        <a:pt x="13057" y="18330"/>
                      </a:lnTo>
                      <a:lnTo>
                        <a:pt x="12890" y="18351"/>
                      </a:lnTo>
                      <a:lnTo>
                        <a:pt x="12639" y="18497"/>
                      </a:lnTo>
                      <a:lnTo>
                        <a:pt x="12471" y="18602"/>
                      </a:lnTo>
                      <a:lnTo>
                        <a:pt x="12450" y="18665"/>
                      </a:lnTo>
                      <a:lnTo>
                        <a:pt x="12471" y="18727"/>
                      </a:lnTo>
                      <a:lnTo>
                        <a:pt x="12471" y="18853"/>
                      </a:lnTo>
                      <a:lnTo>
                        <a:pt x="12450" y="18957"/>
                      </a:lnTo>
                      <a:lnTo>
                        <a:pt x="12409" y="19041"/>
                      </a:lnTo>
                      <a:lnTo>
                        <a:pt x="12409" y="19146"/>
                      </a:lnTo>
                      <a:lnTo>
                        <a:pt x="12471" y="19188"/>
                      </a:lnTo>
                      <a:lnTo>
                        <a:pt x="12555" y="19167"/>
                      </a:lnTo>
                      <a:lnTo>
                        <a:pt x="12576" y="19125"/>
                      </a:lnTo>
                      <a:lnTo>
                        <a:pt x="12555" y="19083"/>
                      </a:lnTo>
                      <a:lnTo>
                        <a:pt x="12513" y="19062"/>
                      </a:lnTo>
                      <a:lnTo>
                        <a:pt x="12555" y="19020"/>
                      </a:lnTo>
                      <a:lnTo>
                        <a:pt x="12681" y="19020"/>
                      </a:lnTo>
                      <a:lnTo>
                        <a:pt x="12660" y="19062"/>
                      </a:lnTo>
                      <a:lnTo>
                        <a:pt x="12722" y="19125"/>
                      </a:lnTo>
                      <a:lnTo>
                        <a:pt x="12785" y="19041"/>
                      </a:lnTo>
                      <a:lnTo>
                        <a:pt x="12848" y="19041"/>
                      </a:lnTo>
                      <a:lnTo>
                        <a:pt x="12764" y="19146"/>
                      </a:lnTo>
                      <a:lnTo>
                        <a:pt x="12764" y="19188"/>
                      </a:lnTo>
                      <a:lnTo>
                        <a:pt x="12555" y="19355"/>
                      </a:lnTo>
                      <a:lnTo>
                        <a:pt x="12534" y="19397"/>
                      </a:lnTo>
                      <a:lnTo>
                        <a:pt x="12639" y="19439"/>
                      </a:lnTo>
                      <a:lnTo>
                        <a:pt x="12681" y="19355"/>
                      </a:lnTo>
                      <a:lnTo>
                        <a:pt x="12764" y="19292"/>
                      </a:lnTo>
                      <a:lnTo>
                        <a:pt x="12764" y="19229"/>
                      </a:lnTo>
                      <a:lnTo>
                        <a:pt x="12890" y="19146"/>
                      </a:lnTo>
                      <a:lnTo>
                        <a:pt x="12869" y="19083"/>
                      </a:lnTo>
                      <a:lnTo>
                        <a:pt x="12932" y="19041"/>
                      </a:lnTo>
                      <a:lnTo>
                        <a:pt x="12973" y="19041"/>
                      </a:lnTo>
                      <a:lnTo>
                        <a:pt x="13036" y="18916"/>
                      </a:lnTo>
                      <a:lnTo>
                        <a:pt x="13078" y="18937"/>
                      </a:lnTo>
                      <a:lnTo>
                        <a:pt x="13183" y="18916"/>
                      </a:lnTo>
                      <a:lnTo>
                        <a:pt x="13287" y="18937"/>
                      </a:lnTo>
                      <a:lnTo>
                        <a:pt x="13455" y="18832"/>
                      </a:lnTo>
                      <a:lnTo>
                        <a:pt x="13413" y="18748"/>
                      </a:lnTo>
                      <a:lnTo>
                        <a:pt x="13287" y="18706"/>
                      </a:lnTo>
                      <a:lnTo>
                        <a:pt x="13371" y="18665"/>
                      </a:lnTo>
                      <a:lnTo>
                        <a:pt x="13497" y="18665"/>
                      </a:lnTo>
                      <a:lnTo>
                        <a:pt x="13580" y="18769"/>
                      </a:lnTo>
                      <a:lnTo>
                        <a:pt x="13664" y="18769"/>
                      </a:lnTo>
                      <a:lnTo>
                        <a:pt x="13727" y="18665"/>
                      </a:lnTo>
                      <a:lnTo>
                        <a:pt x="13685" y="18539"/>
                      </a:lnTo>
                      <a:lnTo>
                        <a:pt x="13580" y="18518"/>
                      </a:lnTo>
                      <a:lnTo>
                        <a:pt x="13622" y="18455"/>
                      </a:lnTo>
                      <a:lnTo>
                        <a:pt x="13706" y="18455"/>
                      </a:lnTo>
                      <a:lnTo>
                        <a:pt x="13789" y="18497"/>
                      </a:lnTo>
                      <a:lnTo>
                        <a:pt x="13852" y="18455"/>
                      </a:lnTo>
                      <a:lnTo>
                        <a:pt x="13894" y="18518"/>
                      </a:lnTo>
                      <a:lnTo>
                        <a:pt x="13957" y="18539"/>
                      </a:lnTo>
                      <a:lnTo>
                        <a:pt x="14041" y="18413"/>
                      </a:lnTo>
                      <a:lnTo>
                        <a:pt x="14020" y="18330"/>
                      </a:lnTo>
                      <a:lnTo>
                        <a:pt x="13957" y="18309"/>
                      </a:lnTo>
                      <a:lnTo>
                        <a:pt x="13957" y="18225"/>
                      </a:lnTo>
                      <a:lnTo>
                        <a:pt x="14062" y="18225"/>
                      </a:lnTo>
                      <a:lnTo>
                        <a:pt x="14166" y="18204"/>
                      </a:lnTo>
                      <a:lnTo>
                        <a:pt x="14124" y="18079"/>
                      </a:lnTo>
                      <a:lnTo>
                        <a:pt x="14041" y="18037"/>
                      </a:lnTo>
                      <a:lnTo>
                        <a:pt x="13957" y="18079"/>
                      </a:lnTo>
                      <a:lnTo>
                        <a:pt x="14041" y="17995"/>
                      </a:lnTo>
                      <a:cubicBezTo>
                        <a:pt x="14062" y="17974"/>
                        <a:pt x="14041" y="17932"/>
                        <a:pt x="14041" y="17932"/>
                      </a:cubicBezTo>
                      <a:lnTo>
                        <a:pt x="14145" y="17828"/>
                      </a:lnTo>
                      <a:lnTo>
                        <a:pt x="14166" y="17911"/>
                      </a:lnTo>
                      <a:lnTo>
                        <a:pt x="14229" y="17911"/>
                      </a:lnTo>
                      <a:lnTo>
                        <a:pt x="14313" y="17807"/>
                      </a:lnTo>
                      <a:lnTo>
                        <a:pt x="14354" y="17869"/>
                      </a:lnTo>
                      <a:lnTo>
                        <a:pt x="14438" y="17828"/>
                      </a:lnTo>
                      <a:lnTo>
                        <a:pt x="14417" y="17765"/>
                      </a:lnTo>
                      <a:lnTo>
                        <a:pt x="14334" y="17723"/>
                      </a:lnTo>
                      <a:lnTo>
                        <a:pt x="14396" y="17660"/>
                      </a:lnTo>
                      <a:lnTo>
                        <a:pt x="14438" y="17597"/>
                      </a:lnTo>
                      <a:lnTo>
                        <a:pt x="14396" y="17514"/>
                      </a:lnTo>
                      <a:lnTo>
                        <a:pt x="14313" y="17556"/>
                      </a:lnTo>
                      <a:lnTo>
                        <a:pt x="14292" y="17597"/>
                      </a:lnTo>
                      <a:lnTo>
                        <a:pt x="14229" y="17597"/>
                      </a:lnTo>
                      <a:lnTo>
                        <a:pt x="14250" y="17493"/>
                      </a:lnTo>
                      <a:lnTo>
                        <a:pt x="14208" y="17472"/>
                      </a:lnTo>
                      <a:lnTo>
                        <a:pt x="14103" y="17493"/>
                      </a:lnTo>
                      <a:lnTo>
                        <a:pt x="14041" y="17577"/>
                      </a:lnTo>
                      <a:lnTo>
                        <a:pt x="14103" y="17618"/>
                      </a:lnTo>
                      <a:lnTo>
                        <a:pt x="14041" y="17723"/>
                      </a:lnTo>
                      <a:lnTo>
                        <a:pt x="13999" y="17702"/>
                      </a:lnTo>
                      <a:lnTo>
                        <a:pt x="13978" y="17786"/>
                      </a:lnTo>
                      <a:lnTo>
                        <a:pt x="13894" y="17765"/>
                      </a:lnTo>
                      <a:lnTo>
                        <a:pt x="13831" y="17807"/>
                      </a:lnTo>
                      <a:lnTo>
                        <a:pt x="13873" y="17869"/>
                      </a:lnTo>
                      <a:lnTo>
                        <a:pt x="13999" y="17995"/>
                      </a:lnTo>
                      <a:lnTo>
                        <a:pt x="13831" y="18141"/>
                      </a:lnTo>
                      <a:lnTo>
                        <a:pt x="13831" y="18079"/>
                      </a:lnTo>
                      <a:lnTo>
                        <a:pt x="13727" y="17995"/>
                      </a:lnTo>
                      <a:lnTo>
                        <a:pt x="13685" y="18037"/>
                      </a:lnTo>
                      <a:lnTo>
                        <a:pt x="13706" y="18121"/>
                      </a:lnTo>
                      <a:lnTo>
                        <a:pt x="13685" y="18225"/>
                      </a:lnTo>
                      <a:lnTo>
                        <a:pt x="13622" y="18204"/>
                      </a:lnTo>
                      <a:lnTo>
                        <a:pt x="13580" y="18225"/>
                      </a:lnTo>
                      <a:lnTo>
                        <a:pt x="13517" y="18330"/>
                      </a:lnTo>
                      <a:lnTo>
                        <a:pt x="13434" y="18351"/>
                      </a:lnTo>
                      <a:lnTo>
                        <a:pt x="13434" y="18288"/>
                      </a:lnTo>
                      <a:lnTo>
                        <a:pt x="13497" y="18225"/>
                      </a:lnTo>
                      <a:lnTo>
                        <a:pt x="13497" y="18121"/>
                      </a:lnTo>
                      <a:lnTo>
                        <a:pt x="13413" y="18079"/>
                      </a:lnTo>
                      <a:lnTo>
                        <a:pt x="13371" y="18079"/>
                      </a:lnTo>
                      <a:cubicBezTo>
                        <a:pt x="13413" y="17995"/>
                        <a:pt x="13476" y="17911"/>
                        <a:pt x="13559" y="17849"/>
                      </a:cubicBezTo>
                      <a:lnTo>
                        <a:pt x="13559" y="17807"/>
                      </a:lnTo>
                      <a:cubicBezTo>
                        <a:pt x="13497" y="17702"/>
                        <a:pt x="13476" y="17597"/>
                        <a:pt x="13434" y="17493"/>
                      </a:cubicBezTo>
                      <a:lnTo>
                        <a:pt x="13476" y="17493"/>
                      </a:lnTo>
                      <a:lnTo>
                        <a:pt x="13517" y="17535"/>
                      </a:lnTo>
                      <a:lnTo>
                        <a:pt x="13538" y="17493"/>
                      </a:lnTo>
                      <a:lnTo>
                        <a:pt x="13497" y="17409"/>
                      </a:lnTo>
                      <a:lnTo>
                        <a:pt x="13413" y="17388"/>
                      </a:lnTo>
                      <a:lnTo>
                        <a:pt x="13476" y="17367"/>
                      </a:lnTo>
                      <a:lnTo>
                        <a:pt x="13580" y="17388"/>
                      </a:lnTo>
                      <a:lnTo>
                        <a:pt x="13706" y="17263"/>
                      </a:lnTo>
                      <a:lnTo>
                        <a:pt x="13831" y="17263"/>
                      </a:lnTo>
                      <a:lnTo>
                        <a:pt x="13936" y="17158"/>
                      </a:lnTo>
                      <a:lnTo>
                        <a:pt x="14020" y="17137"/>
                      </a:lnTo>
                      <a:lnTo>
                        <a:pt x="14145" y="16991"/>
                      </a:lnTo>
                      <a:lnTo>
                        <a:pt x="14145" y="16844"/>
                      </a:lnTo>
                      <a:lnTo>
                        <a:pt x="14103" y="16781"/>
                      </a:lnTo>
                      <a:lnTo>
                        <a:pt x="14082" y="16781"/>
                      </a:lnTo>
                      <a:lnTo>
                        <a:pt x="14020" y="16656"/>
                      </a:lnTo>
                      <a:lnTo>
                        <a:pt x="13957" y="16635"/>
                      </a:lnTo>
                      <a:lnTo>
                        <a:pt x="13810" y="16635"/>
                      </a:lnTo>
                      <a:lnTo>
                        <a:pt x="13831" y="16530"/>
                      </a:lnTo>
                      <a:lnTo>
                        <a:pt x="13831" y="16426"/>
                      </a:lnTo>
                      <a:lnTo>
                        <a:pt x="13999" y="16363"/>
                      </a:lnTo>
                      <a:lnTo>
                        <a:pt x="14020" y="16321"/>
                      </a:lnTo>
                      <a:lnTo>
                        <a:pt x="14103" y="16300"/>
                      </a:lnTo>
                      <a:lnTo>
                        <a:pt x="14124" y="16216"/>
                      </a:lnTo>
                      <a:lnTo>
                        <a:pt x="14103" y="16216"/>
                      </a:lnTo>
                      <a:lnTo>
                        <a:pt x="14145" y="16154"/>
                      </a:lnTo>
                      <a:lnTo>
                        <a:pt x="14250" y="16196"/>
                      </a:lnTo>
                      <a:lnTo>
                        <a:pt x="14417" y="16091"/>
                      </a:lnTo>
                      <a:lnTo>
                        <a:pt x="14522" y="16175"/>
                      </a:lnTo>
                      <a:lnTo>
                        <a:pt x="14647" y="16091"/>
                      </a:lnTo>
                      <a:lnTo>
                        <a:pt x="14626" y="16175"/>
                      </a:lnTo>
                      <a:lnTo>
                        <a:pt x="14647" y="16216"/>
                      </a:lnTo>
                      <a:lnTo>
                        <a:pt x="14731" y="16216"/>
                      </a:lnTo>
                      <a:lnTo>
                        <a:pt x="14857" y="16091"/>
                      </a:lnTo>
                      <a:lnTo>
                        <a:pt x="14836" y="16028"/>
                      </a:lnTo>
                      <a:lnTo>
                        <a:pt x="14773" y="16007"/>
                      </a:lnTo>
                      <a:lnTo>
                        <a:pt x="14752" y="15965"/>
                      </a:lnTo>
                      <a:lnTo>
                        <a:pt x="14794" y="15924"/>
                      </a:lnTo>
                      <a:lnTo>
                        <a:pt x="14919" y="15986"/>
                      </a:lnTo>
                      <a:lnTo>
                        <a:pt x="15129" y="15924"/>
                      </a:lnTo>
                      <a:lnTo>
                        <a:pt x="15170" y="15777"/>
                      </a:lnTo>
                      <a:lnTo>
                        <a:pt x="15129" y="15631"/>
                      </a:lnTo>
                      <a:lnTo>
                        <a:pt x="14961" y="15526"/>
                      </a:lnTo>
                      <a:lnTo>
                        <a:pt x="14891" y="15526"/>
                      </a:lnTo>
                      <a:lnTo>
                        <a:pt x="14919" y="15505"/>
                      </a:lnTo>
                      <a:lnTo>
                        <a:pt x="15066" y="15505"/>
                      </a:lnTo>
                      <a:lnTo>
                        <a:pt x="15150" y="15589"/>
                      </a:lnTo>
                      <a:lnTo>
                        <a:pt x="15296" y="15589"/>
                      </a:lnTo>
                      <a:lnTo>
                        <a:pt x="15401" y="15484"/>
                      </a:lnTo>
                      <a:lnTo>
                        <a:pt x="15401" y="15400"/>
                      </a:lnTo>
                      <a:lnTo>
                        <a:pt x="15673" y="15275"/>
                      </a:lnTo>
                      <a:lnTo>
                        <a:pt x="15798" y="15149"/>
                      </a:lnTo>
                      <a:lnTo>
                        <a:pt x="15924" y="15149"/>
                      </a:lnTo>
                      <a:lnTo>
                        <a:pt x="15986" y="15087"/>
                      </a:lnTo>
                      <a:lnTo>
                        <a:pt x="15986" y="15003"/>
                      </a:lnTo>
                      <a:lnTo>
                        <a:pt x="16217" y="14836"/>
                      </a:lnTo>
                      <a:lnTo>
                        <a:pt x="16426" y="14794"/>
                      </a:lnTo>
                      <a:lnTo>
                        <a:pt x="16656" y="14584"/>
                      </a:lnTo>
                      <a:lnTo>
                        <a:pt x="16844" y="14564"/>
                      </a:lnTo>
                      <a:lnTo>
                        <a:pt x="17033" y="14333"/>
                      </a:lnTo>
                      <a:lnTo>
                        <a:pt x="16949" y="14480"/>
                      </a:lnTo>
                      <a:lnTo>
                        <a:pt x="16949" y="14626"/>
                      </a:lnTo>
                      <a:lnTo>
                        <a:pt x="17012" y="14647"/>
                      </a:lnTo>
                      <a:lnTo>
                        <a:pt x="17075" y="14668"/>
                      </a:lnTo>
                      <a:lnTo>
                        <a:pt x="17116" y="14731"/>
                      </a:lnTo>
                      <a:lnTo>
                        <a:pt x="17263" y="14564"/>
                      </a:lnTo>
                      <a:lnTo>
                        <a:pt x="17367" y="14522"/>
                      </a:lnTo>
                      <a:lnTo>
                        <a:pt x="17598" y="14438"/>
                      </a:lnTo>
                      <a:lnTo>
                        <a:pt x="17681" y="14354"/>
                      </a:lnTo>
                      <a:lnTo>
                        <a:pt x="17681" y="14354"/>
                      </a:lnTo>
                      <a:lnTo>
                        <a:pt x="17639" y="14480"/>
                      </a:lnTo>
                      <a:lnTo>
                        <a:pt x="17451" y="14584"/>
                      </a:lnTo>
                      <a:lnTo>
                        <a:pt x="17326" y="14584"/>
                      </a:lnTo>
                      <a:lnTo>
                        <a:pt x="17054" y="14856"/>
                      </a:lnTo>
                      <a:lnTo>
                        <a:pt x="17033" y="14961"/>
                      </a:lnTo>
                      <a:lnTo>
                        <a:pt x="17158" y="15149"/>
                      </a:lnTo>
                      <a:lnTo>
                        <a:pt x="17179" y="15275"/>
                      </a:lnTo>
                      <a:lnTo>
                        <a:pt x="17054" y="15191"/>
                      </a:lnTo>
                      <a:lnTo>
                        <a:pt x="16949" y="15191"/>
                      </a:lnTo>
                      <a:lnTo>
                        <a:pt x="16886" y="15212"/>
                      </a:lnTo>
                      <a:lnTo>
                        <a:pt x="16823" y="15212"/>
                      </a:lnTo>
                      <a:lnTo>
                        <a:pt x="16719" y="15149"/>
                      </a:lnTo>
                      <a:lnTo>
                        <a:pt x="16698" y="14982"/>
                      </a:lnTo>
                      <a:lnTo>
                        <a:pt x="16510" y="15066"/>
                      </a:lnTo>
                      <a:lnTo>
                        <a:pt x="16405" y="15066"/>
                      </a:lnTo>
                      <a:lnTo>
                        <a:pt x="16238" y="15170"/>
                      </a:lnTo>
                      <a:lnTo>
                        <a:pt x="16091" y="15170"/>
                      </a:lnTo>
                      <a:lnTo>
                        <a:pt x="15986" y="15275"/>
                      </a:lnTo>
                      <a:lnTo>
                        <a:pt x="15986" y="15380"/>
                      </a:lnTo>
                      <a:lnTo>
                        <a:pt x="16007" y="15421"/>
                      </a:lnTo>
                      <a:lnTo>
                        <a:pt x="15903" y="15610"/>
                      </a:lnTo>
                      <a:lnTo>
                        <a:pt x="15777" y="15693"/>
                      </a:lnTo>
                      <a:lnTo>
                        <a:pt x="15714" y="15840"/>
                      </a:lnTo>
                      <a:lnTo>
                        <a:pt x="15380" y="16133"/>
                      </a:lnTo>
                      <a:lnTo>
                        <a:pt x="15296" y="16237"/>
                      </a:lnTo>
                      <a:lnTo>
                        <a:pt x="15296" y="16321"/>
                      </a:lnTo>
                      <a:lnTo>
                        <a:pt x="15401" y="16468"/>
                      </a:lnTo>
                      <a:lnTo>
                        <a:pt x="15463" y="16405"/>
                      </a:lnTo>
                      <a:lnTo>
                        <a:pt x="15505" y="16405"/>
                      </a:lnTo>
                      <a:lnTo>
                        <a:pt x="15610" y="16321"/>
                      </a:lnTo>
                      <a:lnTo>
                        <a:pt x="15694" y="16342"/>
                      </a:lnTo>
                      <a:lnTo>
                        <a:pt x="15694" y="16405"/>
                      </a:lnTo>
                      <a:lnTo>
                        <a:pt x="15484" y="16551"/>
                      </a:lnTo>
                      <a:lnTo>
                        <a:pt x="15401" y="16551"/>
                      </a:lnTo>
                      <a:lnTo>
                        <a:pt x="15359" y="16656"/>
                      </a:lnTo>
                      <a:lnTo>
                        <a:pt x="15254" y="16614"/>
                      </a:lnTo>
                      <a:lnTo>
                        <a:pt x="15170" y="16614"/>
                      </a:lnTo>
                      <a:lnTo>
                        <a:pt x="15087" y="16635"/>
                      </a:lnTo>
                      <a:lnTo>
                        <a:pt x="15087" y="16740"/>
                      </a:lnTo>
                      <a:lnTo>
                        <a:pt x="15024" y="16719"/>
                      </a:lnTo>
                      <a:lnTo>
                        <a:pt x="14919" y="16740"/>
                      </a:lnTo>
                      <a:lnTo>
                        <a:pt x="14919" y="16865"/>
                      </a:lnTo>
                      <a:lnTo>
                        <a:pt x="15066" y="17053"/>
                      </a:lnTo>
                      <a:lnTo>
                        <a:pt x="15129" y="17032"/>
                      </a:lnTo>
                      <a:lnTo>
                        <a:pt x="15170" y="16949"/>
                      </a:lnTo>
                      <a:lnTo>
                        <a:pt x="15233" y="17032"/>
                      </a:lnTo>
                      <a:lnTo>
                        <a:pt x="15275" y="16886"/>
                      </a:lnTo>
                      <a:lnTo>
                        <a:pt x="15359" y="16886"/>
                      </a:lnTo>
                      <a:lnTo>
                        <a:pt x="15359" y="16991"/>
                      </a:lnTo>
                      <a:lnTo>
                        <a:pt x="15442" y="16949"/>
                      </a:lnTo>
                      <a:lnTo>
                        <a:pt x="15463" y="16865"/>
                      </a:lnTo>
                      <a:lnTo>
                        <a:pt x="15526" y="16823"/>
                      </a:lnTo>
                      <a:lnTo>
                        <a:pt x="15652" y="16740"/>
                      </a:lnTo>
                      <a:lnTo>
                        <a:pt x="15652" y="16614"/>
                      </a:lnTo>
                      <a:lnTo>
                        <a:pt x="15714" y="16530"/>
                      </a:lnTo>
                      <a:lnTo>
                        <a:pt x="15714" y="16572"/>
                      </a:lnTo>
                      <a:lnTo>
                        <a:pt x="15673" y="16635"/>
                      </a:lnTo>
                      <a:lnTo>
                        <a:pt x="15714" y="16719"/>
                      </a:lnTo>
                      <a:lnTo>
                        <a:pt x="15840" y="16719"/>
                      </a:lnTo>
                      <a:lnTo>
                        <a:pt x="16028" y="16572"/>
                      </a:lnTo>
                      <a:lnTo>
                        <a:pt x="16175" y="16572"/>
                      </a:lnTo>
                      <a:lnTo>
                        <a:pt x="16196" y="16656"/>
                      </a:lnTo>
                      <a:lnTo>
                        <a:pt x="16258" y="16614"/>
                      </a:lnTo>
                      <a:lnTo>
                        <a:pt x="16321" y="16405"/>
                      </a:lnTo>
                      <a:lnTo>
                        <a:pt x="16447" y="16321"/>
                      </a:lnTo>
                      <a:lnTo>
                        <a:pt x="16510" y="16321"/>
                      </a:lnTo>
                      <a:lnTo>
                        <a:pt x="16363" y="16468"/>
                      </a:lnTo>
                      <a:lnTo>
                        <a:pt x="16363" y="16551"/>
                      </a:lnTo>
                      <a:lnTo>
                        <a:pt x="16447" y="16509"/>
                      </a:lnTo>
                      <a:lnTo>
                        <a:pt x="16572" y="16342"/>
                      </a:lnTo>
                      <a:lnTo>
                        <a:pt x="16656" y="16154"/>
                      </a:lnTo>
                      <a:lnTo>
                        <a:pt x="16740" y="16112"/>
                      </a:lnTo>
                      <a:lnTo>
                        <a:pt x="16740" y="16196"/>
                      </a:lnTo>
                      <a:lnTo>
                        <a:pt x="16656" y="16321"/>
                      </a:lnTo>
                      <a:lnTo>
                        <a:pt x="16656" y="16363"/>
                      </a:lnTo>
                      <a:lnTo>
                        <a:pt x="16782" y="16237"/>
                      </a:lnTo>
                      <a:lnTo>
                        <a:pt x="16844" y="16321"/>
                      </a:lnTo>
                      <a:lnTo>
                        <a:pt x="16844" y="16405"/>
                      </a:lnTo>
                      <a:lnTo>
                        <a:pt x="16970" y="16426"/>
                      </a:lnTo>
                      <a:lnTo>
                        <a:pt x="17033" y="16468"/>
                      </a:lnTo>
                      <a:lnTo>
                        <a:pt x="17095" y="16405"/>
                      </a:lnTo>
                      <a:lnTo>
                        <a:pt x="17158" y="16258"/>
                      </a:lnTo>
                      <a:lnTo>
                        <a:pt x="17305" y="16237"/>
                      </a:lnTo>
                      <a:lnTo>
                        <a:pt x="17409" y="16154"/>
                      </a:lnTo>
                      <a:lnTo>
                        <a:pt x="17347" y="16133"/>
                      </a:lnTo>
                      <a:lnTo>
                        <a:pt x="17367" y="16007"/>
                      </a:lnTo>
                      <a:lnTo>
                        <a:pt x="17577" y="15924"/>
                      </a:lnTo>
                      <a:lnTo>
                        <a:pt x="17598" y="15840"/>
                      </a:lnTo>
                      <a:lnTo>
                        <a:pt x="17598" y="15735"/>
                      </a:lnTo>
                      <a:lnTo>
                        <a:pt x="17493" y="15777"/>
                      </a:lnTo>
                      <a:lnTo>
                        <a:pt x="17409" y="15714"/>
                      </a:lnTo>
                      <a:lnTo>
                        <a:pt x="17284" y="15693"/>
                      </a:lnTo>
                      <a:lnTo>
                        <a:pt x="17347" y="15610"/>
                      </a:lnTo>
                      <a:lnTo>
                        <a:pt x="17451" y="15610"/>
                      </a:lnTo>
                      <a:lnTo>
                        <a:pt x="17514" y="15631"/>
                      </a:lnTo>
                      <a:lnTo>
                        <a:pt x="17577" y="15568"/>
                      </a:lnTo>
                      <a:lnTo>
                        <a:pt x="17577" y="15463"/>
                      </a:lnTo>
                      <a:lnTo>
                        <a:pt x="17472" y="15505"/>
                      </a:lnTo>
                      <a:lnTo>
                        <a:pt x="17367" y="15400"/>
                      </a:lnTo>
                      <a:lnTo>
                        <a:pt x="17367" y="15317"/>
                      </a:lnTo>
                      <a:lnTo>
                        <a:pt x="17514" y="15296"/>
                      </a:lnTo>
                      <a:lnTo>
                        <a:pt x="17598" y="15275"/>
                      </a:lnTo>
                      <a:lnTo>
                        <a:pt x="17660" y="15296"/>
                      </a:lnTo>
                      <a:lnTo>
                        <a:pt x="17681" y="15254"/>
                      </a:lnTo>
                      <a:lnTo>
                        <a:pt x="17619" y="15108"/>
                      </a:lnTo>
                      <a:lnTo>
                        <a:pt x="17807" y="15045"/>
                      </a:lnTo>
                      <a:lnTo>
                        <a:pt x="17911" y="15108"/>
                      </a:lnTo>
                      <a:lnTo>
                        <a:pt x="17995" y="15087"/>
                      </a:lnTo>
                      <a:lnTo>
                        <a:pt x="18121" y="15087"/>
                      </a:lnTo>
                      <a:lnTo>
                        <a:pt x="17911" y="15254"/>
                      </a:lnTo>
                      <a:lnTo>
                        <a:pt x="17911" y="15359"/>
                      </a:lnTo>
                      <a:lnTo>
                        <a:pt x="17932" y="15526"/>
                      </a:lnTo>
                      <a:lnTo>
                        <a:pt x="17995" y="15526"/>
                      </a:lnTo>
                      <a:lnTo>
                        <a:pt x="18079" y="15317"/>
                      </a:lnTo>
                      <a:lnTo>
                        <a:pt x="18142" y="15275"/>
                      </a:lnTo>
                      <a:lnTo>
                        <a:pt x="18204" y="15275"/>
                      </a:lnTo>
                      <a:lnTo>
                        <a:pt x="18183" y="15359"/>
                      </a:lnTo>
                      <a:lnTo>
                        <a:pt x="18121" y="15421"/>
                      </a:lnTo>
                      <a:lnTo>
                        <a:pt x="18142" y="15505"/>
                      </a:lnTo>
                      <a:lnTo>
                        <a:pt x="18288" y="15400"/>
                      </a:lnTo>
                      <a:lnTo>
                        <a:pt x="18309" y="15317"/>
                      </a:lnTo>
                      <a:lnTo>
                        <a:pt x="18393" y="15400"/>
                      </a:lnTo>
                      <a:lnTo>
                        <a:pt x="18497" y="15317"/>
                      </a:lnTo>
                      <a:lnTo>
                        <a:pt x="18539" y="15317"/>
                      </a:lnTo>
                      <a:lnTo>
                        <a:pt x="18644" y="15254"/>
                      </a:lnTo>
                      <a:lnTo>
                        <a:pt x="18769" y="15212"/>
                      </a:lnTo>
                      <a:lnTo>
                        <a:pt x="18874" y="15254"/>
                      </a:lnTo>
                      <a:lnTo>
                        <a:pt x="18853" y="15296"/>
                      </a:lnTo>
                      <a:lnTo>
                        <a:pt x="18727" y="15296"/>
                      </a:lnTo>
                      <a:lnTo>
                        <a:pt x="18602" y="15421"/>
                      </a:lnTo>
                      <a:lnTo>
                        <a:pt x="18686" y="15421"/>
                      </a:lnTo>
                      <a:lnTo>
                        <a:pt x="18623" y="15505"/>
                      </a:lnTo>
                      <a:lnTo>
                        <a:pt x="18686" y="15568"/>
                      </a:lnTo>
                      <a:lnTo>
                        <a:pt x="18895" y="15610"/>
                      </a:lnTo>
                      <a:lnTo>
                        <a:pt x="18958" y="15693"/>
                      </a:lnTo>
                      <a:lnTo>
                        <a:pt x="18958" y="15735"/>
                      </a:lnTo>
                      <a:lnTo>
                        <a:pt x="18832" y="15631"/>
                      </a:lnTo>
                      <a:lnTo>
                        <a:pt x="18686" y="15610"/>
                      </a:lnTo>
                      <a:lnTo>
                        <a:pt x="18581" y="15672"/>
                      </a:lnTo>
                      <a:lnTo>
                        <a:pt x="18581" y="15777"/>
                      </a:lnTo>
                      <a:lnTo>
                        <a:pt x="18644" y="15798"/>
                      </a:lnTo>
                      <a:lnTo>
                        <a:pt x="18748" y="15735"/>
                      </a:lnTo>
                      <a:lnTo>
                        <a:pt x="18832" y="15819"/>
                      </a:lnTo>
                      <a:lnTo>
                        <a:pt x="18790" y="15840"/>
                      </a:lnTo>
                      <a:lnTo>
                        <a:pt x="18644" y="15840"/>
                      </a:lnTo>
                      <a:lnTo>
                        <a:pt x="18644" y="15924"/>
                      </a:lnTo>
                      <a:lnTo>
                        <a:pt x="18811" y="15986"/>
                      </a:lnTo>
                      <a:lnTo>
                        <a:pt x="18853" y="16049"/>
                      </a:lnTo>
                      <a:lnTo>
                        <a:pt x="18790" y="16091"/>
                      </a:lnTo>
                      <a:lnTo>
                        <a:pt x="18707" y="16112"/>
                      </a:lnTo>
                      <a:lnTo>
                        <a:pt x="18707" y="16154"/>
                      </a:lnTo>
                      <a:lnTo>
                        <a:pt x="18811" y="16154"/>
                      </a:lnTo>
                      <a:lnTo>
                        <a:pt x="18916" y="16112"/>
                      </a:lnTo>
                      <a:lnTo>
                        <a:pt x="19020" y="16196"/>
                      </a:lnTo>
                      <a:lnTo>
                        <a:pt x="19125" y="16237"/>
                      </a:lnTo>
                      <a:lnTo>
                        <a:pt x="19271" y="16196"/>
                      </a:lnTo>
                      <a:lnTo>
                        <a:pt x="19334" y="16258"/>
                      </a:lnTo>
                      <a:lnTo>
                        <a:pt x="19334" y="16321"/>
                      </a:lnTo>
                      <a:lnTo>
                        <a:pt x="19251" y="16363"/>
                      </a:lnTo>
                      <a:lnTo>
                        <a:pt x="19271" y="16447"/>
                      </a:lnTo>
                      <a:lnTo>
                        <a:pt x="19334" y="16468"/>
                      </a:lnTo>
                      <a:lnTo>
                        <a:pt x="19355" y="16551"/>
                      </a:lnTo>
                      <a:lnTo>
                        <a:pt x="19439" y="16572"/>
                      </a:lnTo>
                      <a:lnTo>
                        <a:pt x="19523" y="16488"/>
                      </a:lnTo>
                      <a:lnTo>
                        <a:pt x="19481" y="16426"/>
                      </a:lnTo>
                      <a:lnTo>
                        <a:pt x="19523" y="16384"/>
                      </a:lnTo>
                      <a:lnTo>
                        <a:pt x="19648" y="16384"/>
                      </a:lnTo>
                      <a:lnTo>
                        <a:pt x="19564" y="16488"/>
                      </a:lnTo>
                      <a:lnTo>
                        <a:pt x="19564" y="16551"/>
                      </a:lnTo>
                      <a:lnTo>
                        <a:pt x="19418" y="16719"/>
                      </a:lnTo>
                      <a:lnTo>
                        <a:pt x="19443" y="16744"/>
                      </a:lnTo>
                      <a:lnTo>
                        <a:pt x="19376" y="16760"/>
                      </a:lnTo>
                      <a:lnTo>
                        <a:pt x="19418" y="16844"/>
                      </a:lnTo>
                      <a:lnTo>
                        <a:pt x="19690" y="16907"/>
                      </a:lnTo>
                      <a:lnTo>
                        <a:pt x="19774" y="16865"/>
                      </a:lnTo>
                      <a:lnTo>
                        <a:pt x="19857" y="16907"/>
                      </a:lnTo>
                      <a:lnTo>
                        <a:pt x="20108" y="16907"/>
                      </a:lnTo>
                      <a:lnTo>
                        <a:pt x="20234" y="16865"/>
                      </a:lnTo>
                      <a:lnTo>
                        <a:pt x="20297" y="16907"/>
                      </a:lnTo>
                      <a:lnTo>
                        <a:pt x="20297" y="16970"/>
                      </a:lnTo>
                      <a:lnTo>
                        <a:pt x="20380" y="16970"/>
                      </a:lnTo>
                      <a:lnTo>
                        <a:pt x="20443" y="17053"/>
                      </a:lnTo>
                      <a:lnTo>
                        <a:pt x="20527" y="17116"/>
                      </a:lnTo>
                      <a:lnTo>
                        <a:pt x="20548" y="17179"/>
                      </a:lnTo>
                      <a:lnTo>
                        <a:pt x="20652" y="17179"/>
                      </a:lnTo>
                      <a:lnTo>
                        <a:pt x="20820" y="17116"/>
                      </a:lnTo>
                      <a:lnTo>
                        <a:pt x="20841" y="17074"/>
                      </a:lnTo>
                      <a:lnTo>
                        <a:pt x="20904" y="17116"/>
                      </a:lnTo>
                      <a:lnTo>
                        <a:pt x="20904" y="17179"/>
                      </a:lnTo>
                      <a:lnTo>
                        <a:pt x="20820" y="17263"/>
                      </a:lnTo>
                      <a:lnTo>
                        <a:pt x="20715" y="17284"/>
                      </a:lnTo>
                      <a:lnTo>
                        <a:pt x="20736" y="17346"/>
                      </a:lnTo>
                      <a:lnTo>
                        <a:pt x="20904" y="17388"/>
                      </a:lnTo>
                      <a:lnTo>
                        <a:pt x="20924" y="17493"/>
                      </a:lnTo>
                      <a:lnTo>
                        <a:pt x="21008" y="17577"/>
                      </a:lnTo>
                      <a:lnTo>
                        <a:pt x="21176" y="17639"/>
                      </a:lnTo>
                      <a:lnTo>
                        <a:pt x="21385" y="17577"/>
                      </a:lnTo>
                      <a:lnTo>
                        <a:pt x="21468" y="17556"/>
                      </a:lnTo>
                      <a:lnTo>
                        <a:pt x="21489" y="17597"/>
                      </a:lnTo>
                      <a:lnTo>
                        <a:pt x="21573" y="17535"/>
                      </a:lnTo>
                      <a:lnTo>
                        <a:pt x="21740" y="17430"/>
                      </a:lnTo>
                      <a:lnTo>
                        <a:pt x="21782" y="17430"/>
                      </a:lnTo>
                      <a:lnTo>
                        <a:pt x="21740" y="17493"/>
                      </a:lnTo>
                      <a:lnTo>
                        <a:pt x="21636" y="17577"/>
                      </a:lnTo>
                      <a:lnTo>
                        <a:pt x="21594" y="17786"/>
                      </a:lnTo>
                      <a:lnTo>
                        <a:pt x="21552" y="17911"/>
                      </a:lnTo>
                      <a:lnTo>
                        <a:pt x="21468" y="17911"/>
                      </a:lnTo>
                      <a:lnTo>
                        <a:pt x="21343" y="17849"/>
                      </a:lnTo>
                      <a:lnTo>
                        <a:pt x="21280" y="17869"/>
                      </a:lnTo>
                      <a:lnTo>
                        <a:pt x="21364" y="17995"/>
                      </a:lnTo>
                      <a:lnTo>
                        <a:pt x="21385" y="18100"/>
                      </a:lnTo>
                      <a:lnTo>
                        <a:pt x="21468" y="18162"/>
                      </a:lnTo>
                      <a:lnTo>
                        <a:pt x="21573" y="18121"/>
                      </a:lnTo>
                      <a:lnTo>
                        <a:pt x="21657" y="18162"/>
                      </a:lnTo>
                      <a:lnTo>
                        <a:pt x="21636" y="18225"/>
                      </a:lnTo>
                      <a:lnTo>
                        <a:pt x="21552" y="18225"/>
                      </a:lnTo>
                      <a:lnTo>
                        <a:pt x="21552" y="18288"/>
                      </a:lnTo>
                      <a:lnTo>
                        <a:pt x="21720" y="18434"/>
                      </a:lnTo>
                      <a:lnTo>
                        <a:pt x="21761" y="18413"/>
                      </a:lnTo>
                      <a:lnTo>
                        <a:pt x="21887" y="18434"/>
                      </a:lnTo>
                      <a:lnTo>
                        <a:pt x="21950" y="18330"/>
                      </a:lnTo>
                      <a:lnTo>
                        <a:pt x="22075" y="18100"/>
                      </a:lnTo>
                      <a:lnTo>
                        <a:pt x="22033" y="18288"/>
                      </a:lnTo>
                      <a:lnTo>
                        <a:pt x="22033" y="18413"/>
                      </a:lnTo>
                      <a:lnTo>
                        <a:pt x="21992" y="18497"/>
                      </a:lnTo>
                      <a:lnTo>
                        <a:pt x="21950" y="18518"/>
                      </a:lnTo>
                      <a:lnTo>
                        <a:pt x="21866" y="18623"/>
                      </a:lnTo>
                      <a:lnTo>
                        <a:pt x="21887" y="18706"/>
                      </a:lnTo>
                      <a:lnTo>
                        <a:pt x="21971" y="18748"/>
                      </a:lnTo>
                      <a:lnTo>
                        <a:pt x="21929" y="18811"/>
                      </a:lnTo>
                      <a:lnTo>
                        <a:pt x="21929" y="19062"/>
                      </a:lnTo>
                      <a:lnTo>
                        <a:pt x="21971" y="19125"/>
                      </a:lnTo>
                      <a:lnTo>
                        <a:pt x="22054" y="19125"/>
                      </a:lnTo>
                      <a:lnTo>
                        <a:pt x="22033" y="19229"/>
                      </a:lnTo>
                      <a:lnTo>
                        <a:pt x="22054" y="19334"/>
                      </a:lnTo>
                      <a:lnTo>
                        <a:pt x="22243" y="19522"/>
                      </a:lnTo>
                      <a:lnTo>
                        <a:pt x="22284" y="19543"/>
                      </a:lnTo>
                      <a:lnTo>
                        <a:pt x="22284" y="19585"/>
                      </a:lnTo>
                      <a:lnTo>
                        <a:pt x="22347" y="19543"/>
                      </a:lnTo>
                      <a:lnTo>
                        <a:pt x="22389" y="19627"/>
                      </a:lnTo>
                      <a:lnTo>
                        <a:pt x="22473" y="19585"/>
                      </a:lnTo>
                      <a:lnTo>
                        <a:pt x="22452" y="19543"/>
                      </a:lnTo>
                      <a:lnTo>
                        <a:pt x="22473" y="19481"/>
                      </a:lnTo>
                      <a:lnTo>
                        <a:pt x="22515" y="19543"/>
                      </a:lnTo>
                      <a:lnTo>
                        <a:pt x="22598" y="19564"/>
                      </a:lnTo>
                      <a:lnTo>
                        <a:pt x="22661" y="19481"/>
                      </a:lnTo>
                      <a:lnTo>
                        <a:pt x="22577" y="19334"/>
                      </a:lnTo>
                      <a:lnTo>
                        <a:pt x="22515" y="19334"/>
                      </a:lnTo>
                      <a:lnTo>
                        <a:pt x="22473" y="19355"/>
                      </a:lnTo>
                      <a:lnTo>
                        <a:pt x="22452" y="19334"/>
                      </a:lnTo>
                      <a:lnTo>
                        <a:pt x="22515" y="19229"/>
                      </a:lnTo>
                      <a:lnTo>
                        <a:pt x="22515" y="19146"/>
                      </a:lnTo>
                      <a:lnTo>
                        <a:pt x="22494" y="19062"/>
                      </a:lnTo>
                      <a:lnTo>
                        <a:pt x="22410" y="19041"/>
                      </a:lnTo>
                      <a:lnTo>
                        <a:pt x="22410" y="18999"/>
                      </a:lnTo>
                      <a:lnTo>
                        <a:pt x="22473" y="18937"/>
                      </a:lnTo>
                      <a:lnTo>
                        <a:pt x="22494" y="18811"/>
                      </a:lnTo>
                      <a:lnTo>
                        <a:pt x="22577" y="18811"/>
                      </a:lnTo>
                      <a:lnTo>
                        <a:pt x="22577" y="18916"/>
                      </a:lnTo>
                      <a:lnTo>
                        <a:pt x="22598" y="18999"/>
                      </a:lnTo>
                      <a:lnTo>
                        <a:pt x="22682" y="18895"/>
                      </a:lnTo>
                      <a:lnTo>
                        <a:pt x="22703" y="18957"/>
                      </a:lnTo>
                      <a:lnTo>
                        <a:pt x="22766" y="19041"/>
                      </a:lnTo>
                      <a:lnTo>
                        <a:pt x="22703" y="19146"/>
                      </a:lnTo>
                      <a:lnTo>
                        <a:pt x="22724" y="19229"/>
                      </a:lnTo>
                      <a:lnTo>
                        <a:pt x="22787" y="19250"/>
                      </a:lnTo>
                      <a:lnTo>
                        <a:pt x="22891" y="19146"/>
                      </a:lnTo>
                      <a:lnTo>
                        <a:pt x="22933" y="19146"/>
                      </a:lnTo>
                      <a:lnTo>
                        <a:pt x="22912" y="19229"/>
                      </a:lnTo>
                      <a:lnTo>
                        <a:pt x="22828" y="19313"/>
                      </a:lnTo>
                      <a:lnTo>
                        <a:pt x="22828" y="19376"/>
                      </a:lnTo>
                      <a:lnTo>
                        <a:pt x="22870" y="19481"/>
                      </a:lnTo>
                      <a:lnTo>
                        <a:pt x="22808" y="19627"/>
                      </a:lnTo>
                      <a:lnTo>
                        <a:pt x="22828" y="19669"/>
                      </a:lnTo>
                      <a:lnTo>
                        <a:pt x="22891" y="19669"/>
                      </a:lnTo>
                      <a:lnTo>
                        <a:pt x="22891" y="19857"/>
                      </a:lnTo>
                      <a:cubicBezTo>
                        <a:pt x="22891" y="19899"/>
                        <a:pt x="22870" y="19983"/>
                        <a:pt x="22870" y="20045"/>
                      </a:cubicBezTo>
                      <a:lnTo>
                        <a:pt x="22828" y="20087"/>
                      </a:lnTo>
                      <a:lnTo>
                        <a:pt x="22808" y="20004"/>
                      </a:lnTo>
                      <a:lnTo>
                        <a:pt x="22870" y="19941"/>
                      </a:lnTo>
                      <a:lnTo>
                        <a:pt x="22870" y="19857"/>
                      </a:lnTo>
                      <a:lnTo>
                        <a:pt x="22766" y="19794"/>
                      </a:lnTo>
                      <a:lnTo>
                        <a:pt x="22598" y="19836"/>
                      </a:lnTo>
                      <a:lnTo>
                        <a:pt x="22577" y="19878"/>
                      </a:lnTo>
                      <a:lnTo>
                        <a:pt x="22515" y="19899"/>
                      </a:lnTo>
                      <a:lnTo>
                        <a:pt x="22473" y="19794"/>
                      </a:lnTo>
                      <a:lnTo>
                        <a:pt x="22410" y="19941"/>
                      </a:lnTo>
                      <a:lnTo>
                        <a:pt x="22452" y="20066"/>
                      </a:lnTo>
                      <a:lnTo>
                        <a:pt x="22515" y="20108"/>
                      </a:lnTo>
                      <a:lnTo>
                        <a:pt x="22473" y="20192"/>
                      </a:lnTo>
                      <a:lnTo>
                        <a:pt x="22410" y="20150"/>
                      </a:lnTo>
                      <a:lnTo>
                        <a:pt x="22368" y="20255"/>
                      </a:lnTo>
                      <a:lnTo>
                        <a:pt x="22452" y="20401"/>
                      </a:lnTo>
                      <a:lnTo>
                        <a:pt x="22410" y="20506"/>
                      </a:lnTo>
                      <a:lnTo>
                        <a:pt x="22494" y="20569"/>
                      </a:lnTo>
                      <a:lnTo>
                        <a:pt x="22410" y="20631"/>
                      </a:lnTo>
                      <a:lnTo>
                        <a:pt x="22515" y="20778"/>
                      </a:lnTo>
                      <a:lnTo>
                        <a:pt x="22619" y="20778"/>
                      </a:lnTo>
                      <a:lnTo>
                        <a:pt x="22703" y="20694"/>
                      </a:lnTo>
                      <a:lnTo>
                        <a:pt x="22703" y="20569"/>
                      </a:lnTo>
                      <a:lnTo>
                        <a:pt x="22619" y="20401"/>
                      </a:lnTo>
                      <a:lnTo>
                        <a:pt x="22661" y="20297"/>
                      </a:lnTo>
                      <a:lnTo>
                        <a:pt x="22787" y="20527"/>
                      </a:lnTo>
                      <a:lnTo>
                        <a:pt x="22787" y="20631"/>
                      </a:lnTo>
                      <a:lnTo>
                        <a:pt x="22787" y="20694"/>
                      </a:lnTo>
                      <a:cubicBezTo>
                        <a:pt x="22766" y="20694"/>
                        <a:pt x="22724" y="20694"/>
                        <a:pt x="22724" y="20715"/>
                      </a:cubicBezTo>
                      <a:lnTo>
                        <a:pt x="22724" y="20736"/>
                      </a:lnTo>
                      <a:lnTo>
                        <a:pt x="22682" y="20799"/>
                      </a:lnTo>
                      <a:lnTo>
                        <a:pt x="22577" y="20841"/>
                      </a:lnTo>
                      <a:lnTo>
                        <a:pt x="22598" y="20924"/>
                      </a:lnTo>
                      <a:lnTo>
                        <a:pt x="22682" y="21008"/>
                      </a:lnTo>
                      <a:lnTo>
                        <a:pt x="22598" y="21092"/>
                      </a:lnTo>
                      <a:lnTo>
                        <a:pt x="22598" y="21196"/>
                      </a:lnTo>
                      <a:lnTo>
                        <a:pt x="22536" y="21259"/>
                      </a:lnTo>
                      <a:lnTo>
                        <a:pt x="22431" y="21301"/>
                      </a:lnTo>
                      <a:lnTo>
                        <a:pt x="22431" y="21343"/>
                      </a:lnTo>
                      <a:lnTo>
                        <a:pt x="22577" y="21364"/>
                      </a:lnTo>
                      <a:lnTo>
                        <a:pt x="22536" y="21426"/>
                      </a:lnTo>
                      <a:lnTo>
                        <a:pt x="22494" y="21447"/>
                      </a:lnTo>
                      <a:lnTo>
                        <a:pt x="22494" y="21531"/>
                      </a:lnTo>
                      <a:lnTo>
                        <a:pt x="22536" y="21531"/>
                      </a:lnTo>
                      <a:lnTo>
                        <a:pt x="22619" y="21510"/>
                      </a:lnTo>
                      <a:lnTo>
                        <a:pt x="22640" y="21552"/>
                      </a:lnTo>
                      <a:lnTo>
                        <a:pt x="22598" y="21615"/>
                      </a:lnTo>
                      <a:lnTo>
                        <a:pt x="22515" y="21636"/>
                      </a:lnTo>
                      <a:lnTo>
                        <a:pt x="22473" y="21719"/>
                      </a:lnTo>
                      <a:lnTo>
                        <a:pt x="22494" y="21866"/>
                      </a:lnTo>
                      <a:lnTo>
                        <a:pt x="22536" y="21929"/>
                      </a:lnTo>
                      <a:lnTo>
                        <a:pt x="22515" y="21991"/>
                      </a:lnTo>
                      <a:lnTo>
                        <a:pt x="22536" y="22075"/>
                      </a:lnTo>
                      <a:lnTo>
                        <a:pt x="22598" y="22054"/>
                      </a:lnTo>
                      <a:lnTo>
                        <a:pt x="22619" y="21970"/>
                      </a:lnTo>
                      <a:lnTo>
                        <a:pt x="22640" y="21845"/>
                      </a:lnTo>
                      <a:lnTo>
                        <a:pt x="22703" y="21678"/>
                      </a:lnTo>
                      <a:lnTo>
                        <a:pt x="22745" y="21615"/>
                      </a:lnTo>
                      <a:lnTo>
                        <a:pt x="22787" y="21406"/>
                      </a:lnTo>
                      <a:lnTo>
                        <a:pt x="22828" y="21343"/>
                      </a:lnTo>
                      <a:lnTo>
                        <a:pt x="22844" y="21204"/>
                      </a:lnTo>
                      <a:lnTo>
                        <a:pt x="22870" y="21217"/>
                      </a:lnTo>
                      <a:cubicBezTo>
                        <a:pt x="22870" y="21301"/>
                        <a:pt x="22870" y="21364"/>
                        <a:pt x="22891" y="21447"/>
                      </a:cubicBezTo>
                      <a:lnTo>
                        <a:pt x="22870" y="21426"/>
                      </a:lnTo>
                      <a:lnTo>
                        <a:pt x="22808" y="21510"/>
                      </a:lnTo>
                      <a:lnTo>
                        <a:pt x="22808" y="21636"/>
                      </a:lnTo>
                      <a:lnTo>
                        <a:pt x="22870" y="21678"/>
                      </a:lnTo>
                      <a:lnTo>
                        <a:pt x="22787" y="21782"/>
                      </a:lnTo>
                      <a:lnTo>
                        <a:pt x="22891" y="21845"/>
                      </a:lnTo>
                      <a:lnTo>
                        <a:pt x="22891" y="21929"/>
                      </a:lnTo>
                      <a:lnTo>
                        <a:pt x="22828" y="21970"/>
                      </a:lnTo>
                      <a:lnTo>
                        <a:pt x="22766" y="21929"/>
                      </a:lnTo>
                      <a:lnTo>
                        <a:pt x="22703" y="21991"/>
                      </a:lnTo>
                      <a:lnTo>
                        <a:pt x="22703" y="22054"/>
                      </a:lnTo>
                      <a:lnTo>
                        <a:pt x="22661" y="22138"/>
                      </a:lnTo>
                      <a:lnTo>
                        <a:pt x="22619" y="22201"/>
                      </a:lnTo>
                      <a:lnTo>
                        <a:pt x="22682" y="22263"/>
                      </a:lnTo>
                      <a:lnTo>
                        <a:pt x="22766" y="22054"/>
                      </a:lnTo>
                      <a:lnTo>
                        <a:pt x="22787" y="22096"/>
                      </a:lnTo>
                      <a:lnTo>
                        <a:pt x="22724" y="22201"/>
                      </a:lnTo>
                      <a:lnTo>
                        <a:pt x="22828" y="22180"/>
                      </a:lnTo>
                      <a:lnTo>
                        <a:pt x="22891" y="22096"/>
                      </a:lnTo>
                      <a:lnTo>
                        <a:pt x="22891" y="21991"/>
                      </a:lnTo>
                      <a:lnTo>
                        <a:pt x="23017" y="21845"/>
                      </a:lnTo>
                      <a:cubicBezTo>
                        <a:pt x="23017" y="21929"/>
                        <a:pt x="23017" y="21991"/>
                        <a:pt x="23038" y="22075"/>
                      </a:cubicBezTo>
                      <a:lnTo>
                        <a:pt x="23017" y="22096"/>
                      </a:lnTo>
                      <a:lnTo>
                        <a:pt x="23080" y="22159"/>
                      </a:lnTo>
                      <a:cubicBezTo>
                        <a:pt x="23101" y="22201"/>
                        <a:pt x="23101" y="22284"/>
                        <a:pt x="23121" y="22326"/>
                      </a:cubicBezTo>
                      <a:lnTo>
                        <a:pt x="23080" y="22473"/>
                      </a:lnTo>
                      <a:lnTo>
                        <a:pt x="23080" y="22556"/>
                      </a:lnTo>
                      <a:lnTo>
                        <a:pt x="23038" y="22640"/>
                      </a:lnTo>
                      <a:lnTo>
                        <a:pt x="22933" y="22682"/>
                      </a:lnTo>
                      <a:lnTo>
                        <a:pt x="22912" y="22724"/>
                      </a:lnTo>
                      <a:lnTo>
                        <a:pt x="22933" y="22786"/>
                      </a:lnTo>
                      <a:lnTo>
                        <a:pt x="23017" y="22745"/>
                      </a:lnTo>
                      <a:lnTo>
                        <a:pt x="23101" y="22786"/>
                      </a:lnTo>
                      <a:lnTo>
                        <a:pt x="23101" y="22828"/>
                      </a:lnTo>
                      <a:lnTo>
                        <a:pt x="22996" y="22912"/>
                      </a:lnTo>
                      <a:lnTo>
                        <a:pt x="22996" y="22954"/>
                      </a:lnTo>
                      <a:lnTo>
                        <a:pt x="22975" y="23038"/>
                      </a:lnTo>
                      <a:lnTo>
                        <a:pt x="22912" y="23038"/>
                      </a:lnTo>
                      <a:lnTo>
                        <a:pt x="22870" y="23100"/>
                      </a:lnTo>
                      <a:lnTo>
                        <a:pt x="22891" y="23142"/>
                      </a:lnTo>
                      <a:lnTo>
                        <a:pt x="22975" y="23142"/>
                      </a:lnTo>
                      <a:lnTo>
                        <a:pt x="23017" y="23205"/>
                      </a:lnTo>
                      <a:lnTo>
                        <a:pt x="23038" y="23142"/>
                      </a:lnTo>
                      <a:lnTo>
                        <a:pt x="23121" y="23121"/>
                      </a:lnTo>
                      <a:lnTo>
                        <a:pt x="23184" y="23163"/>
                      </a:lnTo>
                      <a:lnTo>
                        <a:pt x="23101" y="23226"/>
                      </a:lnTo>
                      <a:lnTo>
                        <a:pt x="23080" y="23268"/>
                      </a:lnTo>
                      <a:lnTo>
                        <a:pt x="23121" y="23351"/>
                      </a:lnTo>
                      <a:lnTo>
                        <a:pt x="23038" y="23435"/>
                      </a:lnTo>
                      <a:lnTo>
                        <a:pt x="23017" y="23519"/>
                      </a:lnTo>
                      <a:lnTo>
                        <a:pt x="23121" y="23582"/>
                      </a:lnTo>
                      <a:lnTo>
                        <a:pt x="23101" y="23686"/>
                      </a:lnTo>
                      <a:lnTo>
                        <a:pt x="23142" y="23749"/>
                      </a:lnTo>
                      <a:lnTo>
                        <a:pt x="23247" y="23749"/>
                      </a:lnTo>
                      <a:lnTo>
                        <a:pt x="23310" y="23686"/>
                      </a:lnTo>
                      <a:lnTo>
                        <a:pt x="23247" y="23623"/>
                      </a:lnTo>
                      <a:lnTo>
                        <a:pt x="23310" y="23561"/>
                      </a:lnTo>
                      <a:lnTo>
                        <a:pt x="23247" y="23519"/>
                      </a:lnTo>
                      <a:lnTo>
                        <a:pt x="23205" y="23519"/>
                      </a:lnTo>
                      <a:lnTo>
                        <a:pt x="23247" y="23435"/>
                      </a:lnTo>
                      <a:lnTo>
                        <a:pt x="23331" y="23414"/>
                      </a:lnTo>
                      <a:lnTo>
                        <a:pt x="23435" y="23331"/>
                      </a:lnTo>
                      <a:lnTo>
                        <a:pt x="23435" y="23247"/>
                      </a:lnTo>
                      <a:lnTo>
                        <a:pt x="23393" y="23226"/>
                      </a:lnTo>
                      <a:lnTo>
                        <a:pt x="23310" y="23226"/>
                      </a:lnTo>
                      <a:lnTo>
                        <a:pt x="23310" y="23205"/>
                      </a:lnTo>
                      <a:lnTo>
                        <a:pt x="23414" y="23121"/>
                      </a:lnTo>
                      <a:lnTo>
                        <a:pt x="23393" y="23017"/>
                      </a:lnTo>
                      <a:lnTo>
                        <a:pt x="23247" y="22912"/>
                      </a:lnTo>
                      <a:lnTo>
                        <a:pt x="23310" y="22807"/>
                      </a:lnTo>
                      <a:lnTo>
                        <a:pt x="23331" y="22828"/>
                      </a:lnTo>
                      <a:lnTo>
                        <a:pt x="23414" y="22828"/>
                      </a:lnTo>
                      <a:lnTo>
                        <a:pt x="23414" y="22766"/>
                      </a:lnTo>
                      <a:lnTo>
                        <a:pt x="23310" y="22661"/>
                      </a:lnTo>
                      <a:lnTo>
                        <a:pt x="23373" y="22661"/>
                      </a:lnTo>
                      <a:lnTo>
                        <a:pt x="23373" y="22473"/>
                      </a:lnTo>
                      <a:lnTo>
                        <a:pt x="23247" y="22389"/>
                      </a:lnTo>
                      <a:lnTo>
                        <a:pt x="23226" y="22410"/>
                      </a:lnTo>
                      <a:lnTo>
                        <a:pt x="23142" y="22347"/>
                      </a:lnTo>
                      <a:lnTo>
                        <a:pt x="23163" y="22305"/>
                      </a:lnTo>
                      <a:lnTo>
                        <a:pt x="23163" y="22284"/>
                      </a:lnTo>
                      <a:lnTo>
                        <a:pt x="23247" y="22180"/>
                      </a:lnTo>
                      <a:lnTo>
                        <a:pt x="23205" y="22096"/>
                      </a:lnTo>
                      <a:cubicBezTo>
                        <a:pt x="23205" y="22054"/>
                        <a:pt x="23226" y="21991"/>
                        <a:pt x="23226" y="21950"/>
                      </a:cubicBezTo>
                      <a:lnTo>
                        <a:pt x="23226" y="21887"/>
                      </a:lnTo>
                      <a:lnTo>
                        <a:pt x="23268" y="21929"/>
                      </a:lnTo>
                      <a:lnTo>
                        <a:pt x="23352" y="21866"/>
                      </a:lnTo>
                      <a:lnTo>
                        <a:pt x="23310" y="21761"/>
                      </a:lnTo>
                      <a:lnTo>
                        <a:pt x="23352" y="21719"/>
                      </a:lnTo>
                      <a:lnTo>
                        <a:pt x="23352" y="21573"/>
                      </a:lnTo>
                      <a:lnTo>
                        <a:pt x="23414" y="21552"/>
                      </a:lnTo>
                      <a:lnTo>
                        <a:pt x="23435" y="21719"/>
                      </a:lnTo>
                      <a:lnTo>
                        <a:pt x="23477" y="21678"/>
                      </a:lnTo>
                      <a:lnTo>
                        <a:pt x="23519" y="21657"/>
                      </a:lnTo>
                      <a:lnTo>
                        <a:pt x="23519" y="21678"/>
                      </a:lnTo>
                      <a:lnTo>
                        <a:pt x="23519" y="21719"/>
                      </a:lnTo>
                      <a:lnTo>
                        <a:pt x="23477" y="21761"/>
                      </a:lnTo>
                      <a:lnTo>
                        <a:pt x="23477" y="21845"/>
                      </a:lnTo>
                      <a:lnTo>
                        <a:pt x="23540" y="21887"/>
                      </a:lnTo>
                      <a:lnTo>
                        <a:pt x="23665" y="21866"/>
                      </a:lnTo>
                      <a:lnTo>
                        <a:pt x="23749" y="21761"/>
                      </a:lnTo>
                      <a:lnTo>
                        <a:pt x="23728" y="21719"/>
                      </a:lnTo>
                      <a:cubicBezTo>
                        <a:pt x="23749" y="21657"/>
                        <a:pt x="23770" y="21573"/>
                        <a:pt x="23791" y="21510"/>
                      </a:cubicBezTo>
                      <a:lnTo>
                        <a:pt x="23833" y="21531"/>
                      </a:lnTo>
                      <a:lnTo>
                        <a:pt x="23854" y="21636"/>
                      </a:lnTo>
                      <a:lnTo>
                        <a:pt x="23958" y="21719"/>
                      </a:lnTo>
                      <a:lnTo>
                        <a:pt x="24000" y="21719"/>
                      </a:lnTo>
                      <a:lnTo>
                        <a:pt x="23937" y="21740"/>
                      </a:lnTo>
                      <a:lnTo>
                        <a:pt x="23854" y="21740"/>
                      </a:lnTo>
                      <a:lnTo>
                        <a:pt x="23833" y="21782"/>
                      </a:lnTo>
                      <a:cubicBezTo>
                        <a:pt x="23749" y="21824"/>
                        <a:pt x="23665" y="21866"/>
                        <a:pt x="23665" y="21970"/>
                      </a:cubicBezTo>
                      <a:cubicBezTo>
                        <a:pt x="23665" y="22054"/>
                        <a:pt x="23665" y="22096"/>
                        <a:pt x="23686" y="22180"/>
                      </a:cubicBezTo>
                      <a:lnTo>
                        <a:pt x="23665" y="22159"/>
                      </a:lnTo>
                      <a:lnTo>
                        <a:pt x="23665" y="22138"/>
                      </a:lnTo>
                      <a:lnTo>
                        <a:pt x="23645" y="22159"/>
                      </a:lnTo>
                      <a:cubicBezTo>
                        <a:pt x="23624" y="22159"/>
                        <a:pt x="23603" y="22138"/>
                        <a:pt x="23561" y="22138"/>
                      </a:cubicBezTo>
                      <a:lnTo>
                        <a:pt x="23624" y="22075"/>
                      </a:lnTo>
                      <a:lnTo>
                        <a:pt x="23645" y="21991"/>
                      </a:lnTo>
                      <a:lnTo>
                        <a:pt x="23456" y="21970"/>
                      </a:lnTo>
                      <a:lnTo>
                        <a:pt x="23352" y="22075"/>
                      </a:lnTo>
                      <a:lnTo>
                        <a:pt x="23414" y="22180"/>
                      </a:lnTo>
                      <a:lnTo>
                        <a:pt x="23435" y="22180"/>
                      </a:lnTo>
                      <a:cubicBezTo>
                        <a:pt x="23414" y="22201"/>
                        <a:pt x="23414" y="22222"/>
                        <a:pt x="23414" y="22263"/>
                      </a:cubicBezTo>
                      <a:cubicBezTo>
                        <a:pt x="23435" y="22284"/>
                        <a:pt x="23435" y="22326"/>
                        <a:pt x="23456" y="22368"/>
                      </a:cubicBezTo>
                      <a:cubicBezTo>
                        <a:pt x="23498" y="22389"/>
                        <a:pt x="23519" y="22431"/>
                        <a:pt x="23540" y="22494"/>
                      </a:cubicBezTo>
                      <a:lnTo>
                        <a:pt x="23561" y="22494"/>
                      </a:lnTo>
                      <a:cubicBezTo>
                        <a:pt x="23561" y="22494"/>
                        <a:pt x="23561" y="22514"/>
                        <a:pt x="23582" y="22514"/>
                      </a:cubicBezTo>
                      <a:cubicBezTo>
                        <a:pt x="23624" y="22577"/>
                        <a:pt x="23665" y="22577"/>
                        <a:pt x="23686" y="22598"/>
                      </a:cubicBezTo>
                      <a:lnTo>
                        <a:pt x="23665" y="22619"/>
                      </a:lnTo>
                      <a:lnTo>
                        <a:pt x="23540" y="22724"/>
                      </a:lnTo>
                      <a:lnTo>
                        <a:pt x="23540" y="22828"/>
                      </a:lnTo>
                      <a:lnTo>
                        <a:pt x="23603" y="22933"/>
                      </a:lnTo>
                      <a:lnTo>
                        <a:pt x="23728" y="22828"/>
                      </a:lnTo>
                      <a:lnTo>
                        <a:pt x="23812" y="22682"/>
                      </a:lnTo>
                      <a:lnTo>
                        <a:pt x="23812" y="22619"/>
                      </a:lnTo>
                      <a:lnTo>
                        <a:pt x="23875" y="22598"/>
                      </a:lnTo>
                      <a:lnTo>
                        <a:pt x="24021" y="22473"/>
                      </a:lnTo>
                      <a:lnTo>
                        <a:pt x="24042" y="22514"/>
                      </a:lnTo>
                      <a:lnTo>
                        <a:pt x="24251" y="22514"/>
                      </a:lnTo>
                      <a:lnTo>
                        <a:pt x="24168" y="22619"/>
                      </a:lnTo>
                      <a:lnTo>
                        <a:pt x="24189" y="22640"/>
                      </a:lnTo>
                      <a:lnTo>
                        <a:pt x="24314" y="22640"/>
                      </a:lnTo>
                      <a:lnTo>
                        <a:pt x="24314" y="22703"/>
                      </a:lnTo>
                      <a:lnTo>
                        <a:pt x="24209" y="22807"/>
                      </a:lnTo>
                      <a:cubicBezTo>
                        <a:pt x="24189" y="22807"/>
                        <a:pt x="24168" y="22828"/>
                        <a:pt x="24147" y="22828"/>
                      </a:cubicBezTo>
                      <a:lnTo>
                        <a:pt x="24168" y="22724"/>
                      </a:lnTo>
                      <a:lnTo>
                        <a:pt x="24105" y="22598"/>
                      </a:lnTo>
                      <a:lnTo>
                        <a:pt x="23979" y="22598"/>
                      </a:lnTo>
                      <a:lnTo>
                        <a:pt x="23979" y="22640"/>
                      </a:lnTo>
                      <a:lnTo>
                        <a:pt x="23875" y="22703"/>
                      </a:lnTo>
                      <a:lnTo>
                        <a:pt x="23833" y="22849"/>
                      </a:lnTo>
                      <a:lnTo>
                        <a:pt x="23833" y="22912"/>
                      </a:lnTo>
                      <a:lnTo>
                        <a:pt x="23728" y="23017"/>
                      </a:lnTo>
                      <a:lnTo>
                        <a:pt x="23749" y="23100"/>
                      </a:lnTo>
                      <a:lnTo>
                        <a:pt x="23937" y="23017"/>
                      </a:lnTo>
                      <a:cubicBezTo>
                        <a:pt x="23937" y="23038"/>
                        <a:pt x="23958" y="23038"/>
                        <a:pt x="23958" y="23038"/>
                      </a:cubicBezTo>
                      <a:lnTo>
                        <a:pt x="23854" y="23121"/>
                      </a:lnTo>
                      <a:lnTo>
                        <a:pt x="23770" y="23247"/>
                      </a:lnTo>
                      <a:lnTo>
                        <a:pt x="23833" y="23310"/>
                      </a:lnTo>
                      <a:lnTo>
                        <a:pt x="24000" y="23163"/>
                      </a:lnTo>
                      <a:lnTo>
                        <a:pt x="24063" y="23100"/>
                      </a:lnTo>
                      <a:cubicBezTo>
                        <a:pt x="24084" y="23121"/>
                        <a:pt x="24105" y="23121"/>
                        <a:pt x="24147" y="23142"/>
                      </a:cubicBezTo>
                      <a:lnTo>
                        <a:pt x="24147" y="23163"/>
                      </a:lnTo>
                      <a:lnTo>
                        <a:pt x="24168" y="23226"/>
                      </a:lnTo>
                      <a:lnTo>
                        <a:pt x="24189" y="23268"/>
                      </a:lnTo>
                      <a:lnTo>
                        <a:pt x="24000" y="23268"/>
                      </a:lnTo>
                      <a:lnTo>
                        <a:pt x="23937" y="23351"/>
                      </a:lnTo>
                      <a:lnTo>
                        <a:pt x="23937" y="23414"/>
                      </a:lnTo>
                      <a:lnTo>
                        <a:pt x="24000" y="23414"/>
                      </a:lnTo>
                      <a:lnTo>
                        <a:pt x="24063" y="23372"/>
                      </a:lnTo>
                      <a:lnTo>
                        <a:pt x="24168" y="23372"/>
                      </a:lnTo>
                      <a:lnTo>
                        <a:pt x="24168" y="23414"/>
                      </a:lnTo>
                      <a:lnTo>
                        <a:pt x="24063" y="23477"/>
                      </a:lnTo>
                      <a:lnTo>
                        <a:pt x="23937" y="23477"/>
                      </a:lnTo>
                      <a:lnTo>
                        <a:pt x="23875" y="23540"/>
                      </a:lnTo>
                      <a:lnTo>
                        <a:pt x="23854" y="23665"/>
                      </a:lnTo>
                      <a:lnTo>
                        <a:pt x="23896" y="23770"/>
                      </a:lnTo>
                      <a:lnTo>
                        <a:pt x="23979" y="23728"/>
                      </a:lnTo>
                      <a:lnTo>
                        <a:pt x="24000" y="23644"/>
                      </a:lnTo>
                      <a:lnTo>
                        <a:pt x="24084" y="23644"/>
                      </a:lnTo>
                      <a:lnTo>
                        <a:pt x="24189" y="23582"/>
                      </a:lnTo>
                      <a:lnTo>
                        <a:pt x="24314" y="23435"/>
                      </a:lnTo>
                      <a:lnTo>
                        <a:pt x="24461" y="23247"/>
                      </a:lnTo>
                      <a:lnTo>
                        <a:pt x="24502" y="23017"/>
                      </a:lnTo>
                      <a:lnTo>
                        <a:pt x="24628" y="22745"/>
                      </a:lnTo>
                      <a:lnTo>
                        <a:pt x="24691" y="22724"/>
                      </a:lnTo>
                      <a:lnTo>
                        <a:pt x="24691" y="22703"/>
                      </a:lnTo>
                      <a:lnTo>
                        <a:pt x="24691" y="22661"/>
                      </a:lnTo>
                      <a:lnTo>
                        <a:pt x="24670" y="22661"/>
                      </a:lnTo>
                      <a:lnTo>
                        <a:pt x="24712" y="22619"/>
                      </a:lnTo>
                      <a:lnTo>
                        <a:pt x="24712" y="22577"/>
                      </a:lnTo>
                      <a:lnTo>
                        <a:pt x="24753" y="22514"/>
                      </a:lnTo>
                      <a:lnTo>
                        <a:pt x="24712" y="22473"/>
                      </a:lnTo>
                      <a:lnTo>
                        <a:pt x="24670" y="22452"/>
                      </a:lnTo>
                      <a:lnTo>
                        <a:pt x="24670" y="22347"/>
                      </a:lnTo>
                      <a:lnTo>
                        <a:pt x="24607" y="22242"/>
                      </a:lnTo>
                      <a:lnTo>
                        <a:pt x="24481" y="22159"/>
                      </a:lnTo>
                      <a:lnTo>
                        <a:pt x="24398" y="22096"/>
                      </a:lnTo>
                      <a:lnTo>
                        <a:pt x="24377" y="22033"/>
                      </a:lnTo>
                      <a:lnTo>
                        <a:pt x="24272" y="21866"/>
                      </a:lnTo>
                      <a:lnTo>
                        <a:pt x="24189" y="21845"/>
                      </a:lnTo>
                      <a:lnTo>
                        <a:pt x="24084" y="21845"/>
                      </a:lnTo>
                      <a:lnTo>
                        <a:pt x="24084" y="21782"/>
                      </a:lnTo>
                      <a:lnTo>
                        <a:pt x="24126" y="21740"/>
                      </a:lnTo>
                      <a:lnTo>
                        <a:pt x="24084" y="21657"/>
                      </a:lnTo>
                      <a:lnTo>
                        <a:pt x="24042" y="21615"/>
                      </a:lnTo>
                      <a:lnTo>
                        <a:pt x="24021" y="21531"/>
                      </a:lnTo>
                      <a:lnTo>
                        <a:pt x="24063" y="21468"/>
                      </a:lnTo>
                      <a:lnTo>
                        <a:pt x="24126" y="21447"/>
                      </a:lnTo>
                      <a:lnTo>
                        <a:pt x="24084" y="21406"/>
                      </a:lnTo>
                      <a:lnTo>
                        <a:pt x="24021" y="21343"/>
                      </a:lnTo>
                      <a:lnTo>
                        <a:pt x="23958" y="21343"/>
                      </a:lnTo>
                      <a:lnTo>
                        <a:pt x="23958" y="21259"/>
                      </a:lnTo>
                      <a:lnTo>
                        <a:pt x="24063" y="21217"/>
                      </a:lnTo>
                      <a:lnTo>
                        <a:pt x="24042" y="20799"/>
                      </a:lnTo>
                      <a:lnTo>
                        <a:pt x="24042" y="20380"/>
                      </a:lnTo>
                      <a:lnTo>
                        <a:pt x="24084" y="20025"/>
                      </a:lnTo>
                      <a:lnTo>
                        <a:pt x="24063" y="19941"/>
                      </a:lnTo>
                      <a:lnTo>
                        <a:pt x="24063" y="19836"/>
                      </a:lnTo>
                      <a:lnTo>
                        <a:pt x="24126" y="19732"/>
                      </a:lnTo>
                      <a:lnTo>
                        <a:pt x="24084" y="19627"/>
                      </a:lnTo>
                      <a:lnTo>
                        <a:pt x="24042" y="19543"/>
                      </a:lnTo>
                      <a:lnTo>
                        <a:pt x="24021" y="19334"/>
                      </a:lnTo>
                      <a:lnTo>
                        <a:pt x="23875" y="19167"/>
                      </a:lnTo>
                      <a:lnTo>
                        <a:pt x="23833" y="18957"/>
                      </a:lnTo>
                      <a:lnTo>
                        <a:pt x="23854" y="18853"/>
                      </a:lnTo>
                      <a:lnTo>
                        <a:pt x="23728" y="18518"/>
                      </a:lnTo>
                      <a:lnTo>
                        <a:pt x="23749" y="18434"/>
                      </a:lnTo>
                      <a:lnTo>
                        <a:pt x="23833" y="18288"/>
                      </a:lnTo>
                      <a:lnTo>
                        <a:pt x="23812" y="18204"/>
                      </a:lnTo>
                      <a:lnTo>
                        <a:pt x="23812" y="18100"/>
                      </a:lnTo>
                      <a:lnTo>
                        <a:pt x="23665" y="17995"/>
                      </a:lnTo>
                      <a:lnTo>
                        <a:pt x="23498" y="17995"/>
                      </a:lnTo>
                      <a:lnTo>
                        <a:pt x="23289" y="18058"/>
                      </a:lnTo>
                      <a:lnTo>
                        <a:pt x="23226" y="18079"/>
                      </a:lnTo>
                      <a:lnTo>
                        <a:pt x="23017" y="18162"/>
                      </a:lnTo>
                      <a:lnTo>
                        <a:pt x="22891" y="18288"/>
                      </a:lnTo>
                      <a:lnTo>
                        <a:pt x="22724" y="18518"/>
                      </a:lnTo>
                      <a:lnTo>
                        <a:pt x="22598" y="18602"/>
                      </a:lnTo>
                      <a:lnTo>
                        <a:pt x="22410" y="18623"/>
                      </a:lnTo>
                      <a:lnTo>
                        <a:pt x="22201" y="18644"/>
                      </a:lnTo>
                      <a:lnTo>
                        <a:pt x="22159" y="18644"/>
                      </a:lnTo>
                      <a:lnTo>
                        <a:pt x="22159" y="18581"/>
                      </a:lnTo>
                      <a:lnTo>
                        <a:pt x="22264" y="18413"/>
                      </a:lnTo>
                      <a:lnTo>
                        <a:pt x="22201" y="18267"/>
                      </a:lnTo>
                      <a:lnTo>
                        <a:pt x="22054" y="17597"/>
                      </a:lnTo>
                      <a:lnTo>
                        <a:pt x="21950" y="17325"/>
                      </a:lnTo>
                      <a:lnTo>
                        <a:pt x="21887" y="17179"/>
                      </a:lnTo>
                      <a:lnTo>
                        <a:pt x="22033" y="16928"/>
                      </a:lnTo>
                      <a:lnTo>
                        <a:pt x="21740" y="16886"/>
                      </a:lnTo>
                      <a:lnTo>
                        <a:pt x="21531" y="17032"/>
                      </a:lnTo>
                      <a:lnTo>
                        <a:pt x="21406" y="16970"/>
                      </a:lnTo>
                      <a:lnTo>
                        <a:pt x="21029" y="16970"/>
                      </a:lnTo>
                      <a:lnTo>
                        <a:pt x="27704" y="4792"/>
                      </a:lnTo>
                      <a:lnTo>
                        <a:pt x="27683" y="4729"/>
                      </a:lnTo>
                      <a:lnTo>
                        <a:pt x="27536" y="4708"/>
                      </a:lnTo>
                      <a:lnTo>
                        <a:pt x="27474" y="4729"/>
                      </a:lnTo>
                      <a:lnTo>
                        <a:pt x="27411" y="4667"/>
                      </a:lnTo>
                      <a:lnTo>
                        <a:pt x="27369" y="4416"/>
                      </a:lnTo>
                      <a:lnTo>
                        <a:pt x="27306" y="4290"/>
                      </a:lnTo>
                      <a:lnTo>
                        <a:pt x="27222" y="4248"/>
                      </a:lnTo>
                      <a:lnTo>
                        <a:pt x="27202" y="4102"/>
                      </a:lnTo>
                      <a:lnTo>
                        <a:pt x="27118" y="3955"/>
                      </a:lnTo>
                      <a:lnTo>
                        <a:pt x="27076" y="3892"/>
                      </a:lnTo>
                      <a:lnTo>
                        <a:pt x="26867" y="3892"/>
                      </a:lnTo>
                      <a:lnTo>
                        <a:pt x="26846" y="3934"/>
                      </a:lnTo>
                      <a:lnTo>
                        <a:pt x="26678" y="3892"/>
                      </a:lnTo>
                      <a:lnTo>
                        <a:pt x="26532" y="3934"/>
                      </a:lnTo>
                      <a:lnTo>
                        <a:pt x="26448" y="3872"/>
                      </a:lnTo>
                      <a:lnTo>
                        <a:pt x="26386" y="3892"/>
                      </a:lnTo>
                      <a:lnTo>
                        <a:pt x="26344" y="3872"/>
                      </a:lnTo>
                      <a:lnTo>
                        <a:pt x="26323" y="3892"/>
                      </a:lnTo>
                      <a:lnTo>
                        <a:pt x="26239" y="3892"/>
                      </a:lnTo>
                      <a:lnTo>
                        <a:pt x="26239" y="3872"/>
                      </a:lnTo>
                      <a:lnTo>
                        <a:pt x="26281" y="3872"/>
                      </a:lnTo>
                      <a:lnTo>
                        <a:pt x="26281" y="3830"/>
                      </a:lnTo>
                      <a:lnTo>
                        <a:pt x="26176" y="3746"/>
                      </a:lnTo>
                      <a:lnTo>
                        <a:pt x="26114" y="3767"/>
                      </a:lnTo>
                      <a:lnTo>
                        <a:pt x="26030" y="3746"/>
                      </a:lnTo>
                      <a:lnTo>
                        <a:pt x="26051" y="3725"/>
                      </a:lnTo>
                      <a:lnTo>
                        <a:pt x="26114" y="3683"/>
                      </a:lnTo>
                      <a:lnTo>
                        <a:pt x="26051" y="3641"/>
                      </a:lnTo>
                      <a:lnTo>
                        <a:pt x="25967" y="3641"/>
                      </a:lnTo>
                      <a:lnTo>
                        <a:pt x="25904" y="3620"/>
                      </a:lnTo>
                      <a:lnTo>
                        <a:pt x="25904" y="3558"/>
                      </a:lnTo>
                      <a:lnTo>
                        <a:pt x="25821" y="3474"/>
                      </a:lnTo>
                      <a:lnTo>
                        <a:pt x="25737" y="3411"/>
                      </a:lnTo>
                      <a:lnTo>
                        <a:pt x="25716" y="3411"/>
                      </a:lnTo>
                      <a:lnTo>
                        <a:pt x="25653" y="3369"/>
                      </a:lnTo>
                      <a:lnTo>
                        <a:pt x="25611" y="3369"/>
                      </a:lnTo>
                      <a:lnTo>
                        <a:pt x="25549" y="3432"/>
                      </a:lnTo>
                      <a:lnTo>
                        <a:pt x="25549" y="3369"/>
                      </a:lnTo>
                      <a:lnTo>
                        <a:pt x="25528" y="3328"/>
                      </a:lnTo>
                      <a:lnTo>
                        <a:pt x="25444" y="3265"/>
                      </a:lnTo>
                      <a:lnTo>
                        <a:pt x="25381" y="3369"/>
                      </a:lnTo>
                      <a:lnTo>
                        <a:pt x="25318" y="3328"/>
                      </a:lnTo>
                      <a:lnTo>
                        <a:pt x="25318" y="3244"/>
                      </a:lnTo>
                      <a:lnTo>
                        <a:pt x="25381" y="3223"/>
                      </a:lnTo>
                      <a:lnTo>
                        <a:pt x="25339" y="3160"/>
                      </a:lnTo>
                      <a:lnTo>
                        <a:pt x="25277" y="3139"/>
                      </a:lnTo>
                      <a:lnTo>
                        <a:pt x="25193" y="3160"/>
                      </a:lnTo>
                      <a:lnTo>
                        <a:pt x="25193" y="3160"/>
                      </a:lnTo>
                      <a:lnTo>
                        <a:pt x="25214" y="3118"/>
                      </a:lnTo>
                      <a:lnTo>
                        <a:pt x="25214" y="3056"/>
                      </a:lnTo>
                      <a:lnTo>
                        <a:pt x="25109" y="3014"/>
                      </a:lnTo>
                      <a:lnTo>
                        <a:pt x="25025" y="2909"/>
                      </a:lnTo>
                      <a:lnTo>
                        <a:pt x="25067" y="2888"/>
                      </a:lnTo>
                      <a:lnTo>
                        <a:pt x="25025" y="2825"/>
                      </a:lnTo>
                      <a:lnTo>
                        <a:pt x="24963" y="2804"/>
                      </a:lnTo>
                      <a:lnTo>
                        <a:pt x="24900" y="2846"/>
                      </a:lnTo>
                      <a:lnTo>
                        <a:pt x="24691" y="3056"/>
                      </a:lnTo>
                      <a:lnTo>
                        <a:pt x="24461" y="3202"/>
                      </a:lnTo>
                      <a:lnTo>
                        <a:pt x="24670" y="3035"/>
                      </a:lnTo>
                      <a:lnTo>
                        <a:pt x="24795" y="2846"/>
                      </a:lnTo>
                      <a:lnTo>
                        <a:pt x="24921" y="2721"/>
                      </a:lnTo>
                      <a:lnTo>
                        <a:pt x="24963" y="2595"/>
                      </a:lnTo>
                      <a:lnTo>
                        <a:pt x="24879" y="2532"/>
                      </a:lnTo>
                      <a:lnTo>
                        <a:pt x="24712" y="2428"/>
                      </a:lnTo>
                      <a:lnTo>
                        <a:pt x="24586" y="2428"/>
                      </a:lnTo>
                      <a:lnTo>
                        <a:pt x="24440" y="2491"/>
                      </a:lnTo>
                      <a:lnTo>
                        <a:pt x="24356" y="2491"/>
                      </a:lnTo>
                      <a:lnTo>
                        <a:pt x="24293" y="2512"/>
                      </a:lnTo>
                      <a:lnTo>
                        <a:pt x="24147" y="2532"/>
                      </a:lnTo>
                      <a:lnTo>
                        <a:pt x="23979" y="2721"/>
                      </a:lnTo>
                      <a:lnTo>
                        <a:pt x="23854" y="2825"/>
                      </a:lnTo>
                      <a:lnTo>
                        <a:pt x="23854" y="2825"/>
                      </a:lnTo>
                      <a:lnTo>
                        <a:pt x="23958" y="2700"/>
                      </a:lnTo>
                      <a:lnTo>
                        <a:pt x="23937" y="2532"/>
                      </a:lnTo>
                      <a:lnTo>
                        <a:pt x="23958" y="2407"/>
                      </a:lnTo>
                      <a:lnTo>
                        <a:pt x="23958" y="2302"/>
                      </a:lnTo>
                      <a:lnTo>
                        <a:pt x="23770" y="2198"/>
                      </a:lnTo>
                      <a:lnTo>
                        <a:pt x="23770" y="2156"/>
                      </a:lnTo>
                      <a:lnTo>
                        <a:pt x="23875" y="2093"/>
                      </a:lnTo>
                      <a:lnTo>
                        <a:pt x="23979" y="2093"/>
                      </a:lnTo>
                      <a:lnTo>
                        <a:pt x="23979" y="2051"/>
                      </a:lnTo>
                      <a:lnTo>
                        <a:pt x="23707" y="1884"/>
                      </a:lnTo>
                      <a:lnTo>
                        <a:pt x="23665" y="1800"/>
                      </a:lnTo>
                      <a:lnTo>
                        <a:pt x="23728" y="1737"/>
                      </a:lnTo>
                      <a:lnTo>
                        <a:pt x="23875" y="1654"/>
                      </a:lnTo>
                      <a:lnTo>
                        <a:pt x="23958" y="1570"/>
                      </a:lnTo>
                      <a:lnTo>
                        <a:pt x="23917" y="1486"/>
                      </a:lnTo>
                      <a:lnTo>
                        <a:pt x="23854" y="1361"/>
                      </a:lnTo>
                      <a:lnTo>
                        <a:pt x="23812" y="1361"/>
                      </a:lnTo>
                      <a:lnTo>
                        <a:pt x="23749" y="1382"/>
                      </a:lnTo>
                      <a:lnTo>
                        <a:pt x="23707" y="1319"/>
                      </a:lnTo>
                      <a:lnTo>
                        <a:pt x="23624" y="1256"/>
                      </a:lnTo>
                      <a:lnTo>
                        <a:pt x="23519" y="1256"/>
                      </a:lnTo>
                      <a:lnTo>
                        <a:pt x="23393" y="1214"/>
                      </a:lnTo>
                      <a:lnTo>
                        <a:pt x="23331" y="1172"/>
                      </a:lnTo>
                      <a:lnTo>
                        <a:pt x="23247" y="1214"/>
                      </a:lnTo>
                      <a:lnTo>
                        <a:pt x="23121" y="1214"/>
                      </a:lnTo>
                      <a:lnTo>
                        <a:pt x="23080" y="1319"/>
                      </a:lnTo>
                      <a:lnTo>
                        <a:pt x="23080" y="1361"/>
                      </a:lnTo>
                      <a:lnTo>
                        <a:pt x="22996" y="1256"/>
                      </a:lnTo>
                      <a:lnTo>
                        <a:pt x="23038" y="1151"/>
                      </a:lnTo>
                      <a:lnTo>
                        <a:pt x="23101" y="1131"/>
                      </a:lnTo>
                      <a:lnTo>
                        <a:pt x="23101" y="1026"/>
                      </a:lnTo>
                      <a:lnTo>
                        <a:pt x="23142" y="942"/>
                      </a:lnTo>
                      <a:lnTo>
                        <a:pt x="23205" y="921"/>
                      </a:lnTo>
                      <a:lnTo>
                        <a:pt x="23205" y="817"/>
                      </a:lnTo>
                      <a:lnTo>
                        <a:pt x="23226" y="712"/>
                      </a:lnTo>
                      <a:lnTo>
                        <a:pt x="23205" y="649"/>
                      </a:lnTo>
                      <a:lnTo>
                        <a:pt x="23184" y="649"/>
                      </a:lnTo>
                      <a:lnTo>
                        <a:pt x="23038" y="796"/>
                      </a:lnTo>
                      <a:lnTo>
                        <a:pt x="23017" y="900"/>
                      </a:lnTo>
                      <a:lnTo>
                        <a:pt x="22996" y="900"/>
                      </a:lnTo>
                      <a:lnTo>
                        <a:pt x="22912" y="838"/>
                      </a:lnTo>
                      <a:lnTo>
                        <a:pt x="22808" y="900"/>
                      </a:lnTo>
                      <a:lnTo>
                        <a:pt x="22787" y="942"/>
                      </a:lnTo>
                      <a:lnTo>
                        <a:pt x="22808" y="1047"/>
                      </a:lnTo>
                      <a:lnTo>
                        <a:pt x="22724" y="1131"/>
                      </a:lnTo>
                      <a:lnTo>
                        <a:pt x="22682" y="1131"/>
                      </a:lnTo>
                      <a:lnTo>
                        <a:pt x="22661" y="1068"/>
                      </a:lnTo>
                      <a:lnTo>
                        <a:pt x="22598" y="1214"/>
                      </a:lnTo>
                      <a:lnTo>
                        <a:pt x="22598" y="1319"/>
                      </a:lnTo>
                      <a:lnTo>
                        <a:pt x="22556" y="1172"/>
                      </a:lnTo>
                      <a:lnTo>
                        <a:pt x="22556" y="1047"/>
                      </a:lnTo>
                      <a:lnTo>
                        <a:pt x="22598" y="942"/>
                      </a:lnTo>
                      <a:lnTo>
                        <a:pt x="22556" y="921"/>
                      </a:lnTo>
                      <a:lnTo>
                        <a:pt x="22473" y="1005"/>
                      </a:lnTo>
                      <a:lnTo>
                        <a:pt x="22452" y="1068"/>
                      </a:lnTo>
                      <a:lnTo>
                        <a:pt x="22368" y="1110"/>
                      </a:lnTo>
                      <a:lnTo>
                        <a:pt x="22410" y="921"/>
                      </a:lnTo>
                      <a:lnTo>
                        <a:pt x="22368" y="817"/>
                      </a:lnTo>
                      <a:lnTo>
                        <a:pt x="22264" y="817"/>
                      </a:lnTo>
                      <a:lnTo>
                        <a:pt x="22284" y="733"/>
                      </a:lnTo>
                      <a:lnTo>
                        <a:pt x="22410" y="628"/>
                      </a:lnTo>
                      <a:lnTo>
                        <a:pt x="22515" y="607"/>
                      </a:lnTo>
                      <a:lnTo>
                        <a:pt x="22661" y="712"/>
                      </a:lnTo>
                      <a:lnTo>
                        <a:pt x="22808" y="628"/>
                      </a:lnTo>
                      <a:lnTo>
                        <a:pt x="22912" y="607"/>
                      </a:lnTo>
                      <a:lnTo>
                        <a:pt x="23017" y="503"/>
                      </a:lnTo>
                      <a:lnTo>
                        <a:pt x="23017" y="440"/>
                      </a:lnTo>
                      <a:lnTo>
                        <a:pt x="23038" y="398"/>
                      </a:lnTo>
                      <a:lnTo>
                        <a:pt x="23017" y="335"/>
                      </a:lnTo>
                      <a:lnTo>
                        <a:pt x="22891" y="294"/>
                      </a:lnTo>
                      <a:lnTo>
                        <a:pt x="22828" y="294"/>
                      </a:lnTo>
                      <a:lnTo>
                        <a:pt x="22828" y="189"/>
                      </a:lnTo>
                      <a:lnTo>
                        <a:pt x="22787" y="126"/>
                      </a:lnTo>
                      <a:lnTo>
                        <a:pt x="22766" y="105"/>
                      </a:lnTo>
                      <a:lnTo>
                        <a:pt x="22787" y="84"/>
                      </a:lnTo>
                      <a:lnTo>
                        <a:pt x="22828" y="63"/>
                      </a:lnTo>
                      <a:lnTo>
                        <a:pt x="2287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>
                    <a:latin typeface="Bell MT" panose="02020503060305020303" pitchFamily="18" charset="0"/>
                  </a:endParaRPr>
                </a:p>
              </p:txBody>
            </p:sp>
            <p:sp>
              <p:nvSpPr>
                <p:cNvPr id="264" name="Google Shape;655;p55"/>
                <p:cNvSpPr/>
                <p:nvPr/>
              </p:nvSpPr>
              <p:spPr>
                <a:xfrm>
                  <a:off x="1979950" y="2384350"/>
                  <a:ext cx="816050" cy="481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642" h="19251" extrusionOk="0">
                      <a:moveTo>
                        <a:pt x="2846" y="1"/>
                      </a:moveTo>
                      <a:lnTo>
                        <a:pt x="2909" y="210"/>
                      </a:lnTo>
                      <a:lnTo>
                        <a:pt x="3035" y="273"/>
                      </a:lnTo>
                      <a:lnTo>
                        <a:pt x="2993" y="356"/>
                      </a:lnTo>
                      <a:lnTo>
                        <a:pt x="2909" y="440"/>
                      </a:lnTo>
                      <a:lnTo>
                        <a:pt x="2930" y="545"/>
                      </a:lnTo>
                      <a:lnTo>
                        <a:pt x="2993" y="586"/>
                      </a:lnTo>
                      <a:lnTo>
                        <a:pt x="2972" y="649"/>
                      </a:lnTo>
                      <a:lnTo>
                        <a:pt x="2909" y="733"/>
                      </a:lnTo>
                      <a:lnTo>
                        <a:pt x="2951" y="775"/>
                      </a:lnTo>
                      <a:lnTo>
                        <a:pt x="2951" y="858"/>
                      </a:lnTo>
                      <a:lnTo>
                        <a:pt x="2993" y="900"/>
                      </a:lnTo>
                      <a:lnTo>
                        <a:pt x="2909" y="1047"/>
                      </a:lnTo>
                      <a:lnTo>
                        <a:pt x="2825" y="1089"/>
                      </a:lnTo>
                      <a:lnTo>
                        <a:pt x="2763" y="1256"/>
                      </a:lnTo>
                      <a:lnTo>
                        <a:pt x="2721" y="1298"/>
                      </a:lnTo>
                      <a:lnTo>
                        <a:pt x="2721" y="1423"/>
                      </a:lnTo>
                      <a:lnTo>
                        <a:pt x="2637" y="1486"/>
                      </a:lnTo>
                      <a:lnTo>
                        <a:pt x="2616" y="1591"/>
                      </a:lnTo>
                      <a:lnTo>
                        <a:pt x="2470" y="1674"/>
                      </a:lnTo>
                      <a:lnTo>
                        <a:pt x="2386" y="1633"/>
                      </a:lnTo>
                      <a:lnTo>
                        <a:pt x="2344" y="1570"/>
                      </a:lnTo>
                      <a:lnTo>
                        <a:pt x="2428" y="1465"/>
                      </a:lnTo>
                      <a:lnTo>
                        <a:pt x="2449" y="1507"/>
                      </a:lnTo>
                      <a:lnTo>
                        <a:pt x="2532" y="1465"/>
                      </a:lnTo>
                      <a:lnTo>
                        <a:pt x="2553" y="1528"/>
                      </a:lnTo>
                      <a:lnTo>
                        <a:pt x="2595" y="1486"/>
                      </a:lnTo>
                      <a:lnTo>
                        <a:pt x="2595" y="1361"/>
                      </a:lnTo>
                      <a:lnTo>
                        <a:pt x="2658" y="1214"/>
                      </a:lnTo>
                      <a:lnTo>
                        <a:pt x="2742" y="1151"/>
                      </a:lnTo>
                      <a:lnTo>
                        <a:pt x="2742" y="1047"/>
                      </a:lnTo>
                      <a:lnTo>
                        <a:pt x="2700" y="1068"/>
                      </a:lnTo>
                      <a:lnTo>
                        <a:pt x="2553" y="1172"/>
                      </a:lnTo>
                      <a:lnTo>
                        <a:pt x="2512" y="1214"/>
                      </a:lnTo>
                      <a:lnTo>
                        <a:pt x="2428" y="1214"/>
                      </a:lnTo>
                      <a:lnTo>
                        <a:pt x="2428" y="1172"/>
                      </a:lnTo>
                      <a:lnTo>
                        <a:pt x="2532" y="1068"/>
                      </a:lnTo>
                      <a:lnTo>
                        <a:pt x="2658" y="1005"/>
                      </a:lnTo>
                      <a:lnTo>
                        <a:pt x="2700" y="963"/>
                      </a:lnTo>
                      <a:lnTo>
                        <a:pt x="2658" y="879"/>
                      </a:lnTo>
                      <a:lnTo>
                        <a:pt x="2616" y="879"/>
                      </a:lnTo>
                      <a:lnTo>
                        <a:pt x="2532" y="900"/>
                      </a:lnTo>
                      <a:lnTo>
                        <a:pt x="2470" y="796"/>
                      </a:lnTo>
                      <a:lnTo>
                        <a:pt x="2407" y="754"/>
                      </a:lnTo>
                      <a:lnTo>
                        <a:pt x="2135" y="754"/>
                      </a:lnTo>
                      <a:lnTo>
                        <a:pt x="2009" y="649"/>
                      </a:lnTo>
                      <a:lnTo>
                        <a:pt x="1716" y="419"/>
                      </a:lnTo>
                      <a:lnTo>
                        <a:pt x="1696" y="440"/>
                      </a:lnTo>
                      <a:lnTo>
                        <a:pt x="1675" y="545"/>
                      </a:lnTo>
                      <a:lnTo>
                        <a:pt x="1591" y="754"/>
                      </a:lnTo>
                      <a:lnTo>
                        <a:pt x="1591" y="858"/>
                      </a:lnTo>
                      <a:lnTo>
                        <a:pt x="1654" y="1068"/>
                      </a:lnTo>
                      <a:lnTo>
                        <a:pt x="1591" y="1382"/>
                      </a:lnTo>
                      <a:lnTo>
                        <a:pt x="1612" y="1507"/>
                      </a:lnTo>
                      <a:lnTo>
                        <a:pt x="1591" y="1674"/>
                      </a:lnTo>
                      <a:lnTo>
                        <a:pt x="1612" y="1737"/>
                      </a:lnTo>
                      <a:lnTo>
                        <a:pt x="1675" y="1737"/>
                      </a:lnTo>
                      <a:lnTo>
                        <a:pt x="1696" y="1800"/>
                      </a:lnTo>
                      <a:lnTo>
                        <a:pt x="1654" y="1884"/>
                      </a:lnTo>
                      <a:lnTo>
                        <a:pt x="1591" y="1884"/>
                      </a:lnTo>
                      <a:lnTo>
                        <a:pt x="1570" y="1946"/>
                      </a:lnTo>
                      <a:lnTo>
                        <a:pt x="1591" y="2009"/>
                      </a:lnTo>
                      <a:lnTo>
                        <a:pt x="1696" y="2030"/>
                      </a:lnTo>
                      <a:lnTo>
                        <a:pt x="1654" y="2135"/>
                      </a:lnTo>
                      <a:lnTo>
                        <a:pt x="1654" y="2239"/>
                      </a:lnTo>
                      <a:lnTo>
                        <a:pt x="1591" y="2323"/>
                      </a:lnTo>
                      <a:lnTo>
                        <a:pt x="1549" y="2302"/>
                      </a:lnTo>
                      <a:lnTo>
                        <a:pt x="1507" y="2344"/>
                      </a:lnTo>
                      <a:lnTo>
                        <a:pt x="1507" y="2428"/>
                      </a:lnTo>
                      <a:lnTo>
                        <a:pt x="1675" y="2449"/>
                      </a:lnTo>
                      <a:lnTo>
                        <a:pt x="1821" y="2470"/>
                      </a:lnTo>
                      <a:lnTo>
                        <a:pt x="1926" y="2553"/>
                      </a:lnTo>
                      <a:lnTo>
                        <a:pt x="2072" y="2553"/>
                      </a:lnTo>
                      <a:lnTo>
                        <a:pt x="2114" y="2637"/>
                      </a:lnTo>
                      <a:lnTo>
                        <a:pt x="2135" y="2783"/>
                      </a:lnTo>
                      <a:lnTo>
                        <a:pt x="2093" y="2658"/>
                      </a:lnTo>
                      <a:lnTo>
                        <a:pt x="1988" y="2574"/>
                      </a:lnTo>
                      <a:lnTo>
                        <a:pt x="1905" y="2616"/>
                      </a:lnTo>
                      <a:lnTo>
                        <a:pt x="1821" y="2553"/>
                      </a:lnTo>
                      <a:lnTo>
                        <a:pt x="1612" y="2532"/>
                      </a:lnTo>
                      <a:lnTo>
                        <a:pt x="1570" y="2470"/>
                      </a:lnTo>
                      <a:lnTo>
                        <a:pt x="1507" y="2511"/>
                      </a:lnTo>
                      <a:lnTo>
                        <a:pt x="1507" y="2616"/>
                      </a:lnTo>
                      <a:lnTo>
                        <a:pt x="1403" y="2763"/>
                      </a:lnTo>
                      <a:lnTo>
                        <a:pt x="1403" y="2846"/>
                      </a:lnTo>
                      <a:lnTo>
                        <a:pt x="1403" y="2930"/>
                      </a:lnTo>
                      <a:lnTo>
                        <a:pt x="1340" y="3076"/>
                      </a:lnTo>
                      <a:lnTo>
                        <a:pt x="1277" y="3202"/>
                      </a:lnTo>
                      <a:lnTo>
                        <a:pt x="1131" y="3558"/>
                      </a:lnTo>
                      <a:lnTo>
                        <a:pt x="1089" y="3809"/>
                      </a:lnTo>
                      <a:lnTo>
                        <a:pt x="942" y="4102"/>
                      </a:lnTo>
                      <a:lnTo>
                        <a:pt x="921" y="4415"/>
                      </a:lnTo>
                      <a:lnTo>
                        <a:pt x="838" y="4541"/>
                      </a:lnTo>
                      <a:lnTo>
                        <a:pt x="733" y="4667"/>
                      </a:lnTo>
                      <a:lnTo>
                        <a:pt x="649" y="4855"/>
                      </a:lnTo>
                      <a:lnTo>
                        <a:pt x="608" y="4939"/>
                      </a:lnTo>
                      <a:lnTo>
                        <a:pt x="566" y="5043"/>
                      </a:lnTo>
                      <a:lnTo>
                        <a:pt x="419" y="5231"/>
                      </a:lnTo>
                      <a:lnTo>
                        <a:pt x="356" y="5336"/>
                      </a:lnTo>
                      <a:lnTo>
                        <a:pt x="398" y="5566"/>
                      </a:lnTo>
                      <a:lnTo>
                        <a:pt x="336" y="5776"/>
                      </a:lnTo>
                      <a:lnTo>
                        <a:pt x="336" y="5922"/>
                      </a:lnTo>
                      <a:lnTo>
                        <a:pt x="419" y="6027"/>
                      </a:lnTo>
                      <a:lnTo>
                        <a:pt x="356" y="6110"/>
                      </a:lnTo>
                      <a:lnTo>
                        <a:pt x="336" y="6194"/>
                      </a:lnTo>
                      <a:lnTo>
                        <a:pt x="398" y="6340"/>
                      </a:lnTo>
                      <a:lnTo>
                        <a:pt x="356" y="6592"/>
                      </a:lnTo>
                      <a:lnTo>
                        <a:pt x="315" y="6717"/>
                      </a:lnTo>
                      <a:lnTo>
                        <a:pt x="231" y="6759"/>
                      </a:lnTo>
                      <a:lnTo>
                        <a:pt x="252" y="6843"/>
                      </a:lnTo>
                      <a:lnTo>
                        <a:pt x="294" y="6864"/>
                      </a:lnTo>
                      <a:lnTo>
                        <a:pt x="231" y="7031"/>
                      </a:lnTo>
                      <a:lnTo>
                        <a:pt x="84" y="7136"/>
                      </a:lnTo>
                      <a:lnTo>
                        <a:pt x="1" y="7261"/>
                      </a:lnTo>
                      <a:lnTo>
                        <a:pt x="1" y="7387"/>
                      </a:lnTo>
                      <a:lnTo>
                        <a:pt x="105" y="7554"/>
                      </a:lnTo>
                      <a:lnTo>
                        <a:pt x="210" y="7763"/>
                      </a:lnTo>
                      <a:lnTo>
                        <a:pt x="210" y="7993"/>
                      </a:lnTo>
                      <a:lnTo>
                        <a:pt x="189" y="8119"/>
                      </a:lnTo>
                      <a:lnTo>
                        <a:pt x="126" y="8203"/>
                      </a:lnTo>
                      <a:lnTo>
                        <a:pt x="126" y="8286"/>
                      </a:lnTo>
                      <a:lnTo>
                        <a:pt x="147" y="8370"/>
                      </a:lnTo>
                      <a:lnTo>
                        <a:pt x="189" y="8496"/>
                      </a:lnTo>
                      <a:lnTo>
                        <a:pt x="126" y="8579"/>
                      </a:lnTo>
                      <a:lnTo>
                        <a:pt x="105" y="8642"/>
                      </a:lnTo>
                      <a:lnTo>
                        <a:pt x="126" y="8726"/>
                      </a:lnTo>
                      <a:lnTo>
                        <a:pt x="356" y="9102"/>
                      </a:lnTo>
                      <a:lnTo>
                        <a:pt x="398" y="9207"/>
                      </a:lnTo>
                      <a:lnTo>
                        <a:pt x="356" y="9270"/>
                      </a:lnTo>
                      <a:lnTo>
                        <a:pt x="398" y="9353"/>
                      </a:lnTo>
                      <a:lnTo>
                        <a:pt x="524" y="9479"/>
                      </a:lnTo>
                      <a:lnTo>
                        <a:pt x="545" y="9542"/>
                      </a:lnTo>
                      <a:lnTo>
                        <a:pt x="628" y="9542"/>
                      </a:lnTo>
                      <a:lnTo>
                        <a:pt x="628" y="9437"/>
                      </a:lnTo>
                      <a:lnTo>
                        <a:pt x="628" y="9312"/>
                      </a:lnTo>
                      <a:lnTo>
                        <a:pt x="712" y="9333"/>
                      </a:lnTo>
                      <a:lnTo>
                        <a:pt x="733" y="9312"/>
                      </a:lnTo>
                      <a:lnTo>
                        <a:pt x="733" y="9353"/>
                      </a:lnTo>
                      <a:lnTo>
                        <a:pt x="838" y="9353"/>
                      </a:lnTo>
                      <a:lnTo>
                        <a:pt x="859" y="9416"/>
                      </a:lnTo>
                      <a:lnTo>
                        <a:pt x="984" y="9437"/>
                      </a:lnTo>
                      <a:lnTo>
                        <a:pt x="880" y="9437"/>
                      </a:lnTo>
                      <a:lnTo>
                        <a:pt x="817" y="9479"/>
                      </a:lnTo>
                      <a:lnTo>
                        <a:pt x="754" y="9437"/>
                      </a:lnTo>
                      <a:lnTo>
                        <a:pt x="712" y="9437"/>
                      </a:lnTo>
                      <a:lnTo>
                        <a:pt x="712" y="9521"/>
                      </a:lnTo>
                      <a:lnTo>
                        <a:pt x="754" y="9542"/>
                      </a:lnTo>
                      <a:lnTo>
                        <a:pt x="754" y="9688"/>
                      </a:lnTo>
                      <a:lnTo>
                        <a:pt x="817" y="9793"/>
                      </a:lnTo>
                      <a:lnTo>
                        <a:pt x="838" y="9835"/>
                      </a:lnTo>
                      <a:lnTo>
                        <a:pt x="733" y="9793"/>
                      </a:lnTo>
                      <a:lnTo>
                        <a:pt x="670" y="9688"/>
                      </a:lnTo>
                      <a:lnTo>
                        <a:pt x="649" y="9646"/>
                      </a:lnTo>
                      <a:lnTo>
                        <a:pt x="608" y="9688"/>
                      </a:lnTo>
                      <a:lnTo>
                        <a:pt x="608" y="9772"/>
                      </a:lnTo>
                      <a:lnTo>
                        <a:pt x="545" y="9835"/>
                      </a:lnTo>
                      <a:lnTo>
                        <a:pt x="566" y="9877"/>
                      </a:lnTo>
                      <a:lnTo>
                        <a:pt x="545" y="9981"/>
                      </a:lnTo>
                      <a:lnTo>
                        <a:pt x="545" y="10086"/>
                      </a:lnTo>
                      <a:lnTo>
                        <a:pt x="608" y="10107"/>
                      </a:lnTo>
                      <a:lnTo>
                        <a:pt x="628" y="10211"/>
                      </a:lnTo>
                      <a:lnTo>
                        <a:pt x="733" y="10274"/>
                      </a:lnTo>
                      <a:lnTo>
                        <a:pt x="775" y="10358"/>
                      </a:lnTo>
                      <a:lnTo>
                        <a:pt x="775" y="10421"/>
                      </a:lnTo>
                      <a:lnTo>
                        <a:pt x="712" y="10504"/>
                      </a:lnTo>
                      <a:lnTo>
                        <a:pt x="649" y="10504"/>
                      </a:lnTo>
                      <a:lnTo>
                        <a:pt x="649" y="10567"/>
                      </a:lnTo>
                      <a:lnTo>
                        <a:pt x="670" y="10672"/>
                      </a:lnTo>
                      <a:lnTo>
                        <a:pt x="670" y="10797"/>
                      </a:lnTo>
                      <a:lnTo>
                        <a:pt x="712" y="10839"/>
                      </a:lnTo>
                      <a:lnTo>
                        <a:pt x="775" y="10923"/>
                      </a:lnTo>
                      <a:lnTo>
                        <a:pt x="817" y="11111"/>
                      </a:lnTo>
                      <a:lnTo>
                        <a:pt x="942" y="11362"/>
                      </a:lnTo>
                      <a:lnTo>
                        <a:pt x="1026" y="11509"/>
                      </a:lnTo>
                      <a:lnTo>
                        <a:pt x="1068" y="11530"/>
                      </a:lnTo>
                      <a:lnTo>
                        <a:pt x="1047" y="11571"/>
                      </a:lnTo>
                      <a:lnTo>
                        <a:pt x="1047" y="11613"/>
                      </a:lnTo>
                      <a:lnTo>
                        <a:pt x="1152" y="11718"/>
                      </a:lnTo>
                      <a:lnTo>
                        <a:pt x="1172" y="11843"/>
                      </a:lnTo>
                      <a:lnTo>
                        <a:pt x="1152" y="11990"/>
                      </a:lnTo>
                      <a:lnTo>
                        <a:pt x="1131" y="12094"/>
                      </a:lnTo>
                      <a:lnTo>
                        <a:pt x="1089" y="12136"/>
                      </a:lnTo>
                      <a:lnTo>
                        <a:pt x="1131" y="12199"/>
                      </a:lnTo>
                      <a:lnTo>
                        <a:pt x="1172" y="12262"/>
                      </a:lnTo>
                      <a:lnTo>
                        <a:pt x="1382" y="12262"/>
                      </a:lnTo>
                      <a:lnTo>
                        <a:pt x="1486" y="12283"/>
                      </a:lnTo>
                      <a:lnTo>
                        <a:pt x="1591" y="12346"/>
                      </a:lnTo>
                      <a:lnTo>
                        <a:pt x="1675" y="12366"/>
                      </a:lnTo>
                      <a:lnTo>
                        <a:pt x="1821" y="12366"/>
                      </a:lnTo>
                      <a:lnTo>
                        <a:pt x="1884" y="12450"/>
                      </a:lnTo>
                      <a:lnTo>
                        <a:pt x="1884" y="12555"/>
                      </a:lnTo>
                      <a:lnTo>
                        <a:pt x="2030" y="12618"/>
                      </a:lnTo>
                      <a:lnTo>
                        <a:pt x="2135" y="12618"/>
                      </a:lnTo>
                      <a:lnTo>
                        <a:pt x="2281" y="12680"/>
                      </a:lnTo>
                      <a:lnTo>
                        <a:pt x="2302" y="12722"/>
                      </a:lnTo>
                      <a:lnTo>
                        <a:pt x="2302" y="12827"/>
                      </a:lnTo>
                      <a:lnTo>
                        <a:pt x="2344" y="12869"/>
                      </a:lnTo>
                      <a:lnTo>
                        <a:pt x="2407" y="12827"/>
                      </a:lnTo>
                      <a:lnTo>
                        <a:pt x="2470" y="12827"/>
                      </a:lnTo>
                      <a:lnTo>
                        <a:pt x="2616" y="12973"/>
                      </a:lnTo>
                      <a:lnTo>
                        <a:pt x="2805" y="13245"/>
                      </a:lnTo>
                      <a:lnTo>
                        <a:pt x="2825" y="13434"/>
                      </a:lnTo>
                      <a:lnTo>
                        <a:pt x="2805" y="13559"/>
                      </a:lnTo>
                      <a:lnTo>
                        <a:pt x="2805" y="13664"/>
                      </a:lnTo>
                      <a:lnTo>
                        <a:pt x="4185" y="13643"/>
                      </a:lnTo>
                      <a:lnTo>
                        <a:pt x="4206" y="13706"/>
                      </a:lnTo>
                      <a:lnTo>
                        <a:pt x="4206" y="13747"/>
                      </a:lnTo>
                      <a:lnTo>
                        <a:pt x="6131" y="14647"/>
                      </a:lnTo>
                      <a:lnTo>
                        <a:pt x="7784" y="14689"/>
                      </a:lnTo>
                      <a:lnTo>
                        <a:pt x="7826" y="14480"/>
                      </a:lnTo>
                      <a:lnTo>
                        <a:pt x="8747" y="14501"/>
                      </a:lnTo>
                      <a:lnTo>
                        <a:pt x="8872" y="14584"/>
                      </a:lnTo>
                      <a:lnTo>
                        <a:pt x="8935" y="14710"/>
                      </a:lnTo>
                      <a:lnTo>
                        <a:pt x="8998" y="14773"/>
                      </a:lnTo>
                      <a:lnTo>
                        <a:pt x="9019" y="14815"/>
                      </a:lnTo>
                      <a:lnTo>
                        <a:pt x="9082" y="14815"/>
                      </a:lnTo>
                      <a:lnTo>
                        <a:pt x="9123" y="14898"/>
                      </a:lnTo>
                      <a:lnTo>
                        <a:pt x="9103" y="14961"/>
                      </a:lnTo>
                      <a:lnTo>
                        <a:pt x="9207" y="14982"/>
                      </a:lnTo>
                      <a:lnTo>
                        <a:pt x="9270" y="15066"/>
                      </a:lnTo>
                      <a:lnTo>
                        <a:pt x="9270" y="15107"/>
                      </a:lnTo>
                      <a:lnTo>
                        <a:pt x="9228" y="15170"/>
                      </a:lnTo>
                      <a:lnTo>
                        <a:pt x="9312" y="15191"/>
                      </a:lnTo>
                      <a:lnTo>
                        <a:pt x="9395" y="15233"/>
                      </a:lnTo>
                      <a:lnTo>
                        <a:pt x="9437" y="15317"/>
                      </a:lnTo>
                      <a:lnTo>
                        <a:pt x="9458" y="15442"/>
                      </a:lnTo>
                      <a:lnTo>
                        <a:pt x="9500" y="15484"/>
                      </a:lnTo>
                      <a:lnTo>
                        <a:pt x="9521" y="15505"/>
                      </a:lnTo>
                      <a:lnTo>
                        <a:pt x="9542" y="15526"/>
                      </a:lnTo>
                      <a:lnTo>
                        <a:pt x="9626" y="15610"/>
                      </a:lnTo>
                      <a:lnTo>
                        <a:pt x="9626" y="15693"/>
                      </a:lnTo>
                      <a:lnTo>
                        <a:pt x="9605" y="15714"/>
                      </a:lnTo>
                      <a:lnTo>
                        <a:pt x="9521" y="15735"/>
                      </a:lnTo>
                      <a:lnTo>
                        <a:pt x="9521" y="15756"/>
                      </a:lnTo>
                      <a:lnTo>
                        <a:pt x="9626" y="15903"/>
                      </a:lnTo>
                      <a:lnTo>
                        <a:pt x="9709" y="15965"/>
                      </a:lnTo>
                      <a:lnTo>
                        <a:pt x="9730" y="16070"/>
                      </a:lnTo>
                      <a:lnTo>
                        <a:pt x="9730" y="16112"/>
                      </a:lnTo>
                      <a:lnTo>
                        <a:pt x="9751" y="16112"/>
                      </a:lnTo>
                      <a:lnTo>
                        <a:pt x="9793" y="16133"/>
                      </a:lnTo>
                      <a:lnTo>
                        <a:pt x="9835" y="16133"/>
                      </a:lnTo>
                      <a:lnTo>
                        <a:pt x="9877" y="16154"/>
                      </a:lnTo>
                      <a:lnTo>
                        <a:pt x="9919" y="16216"/>
                      </a:lnTo>
                      <a:lnTo>
                        <a:pt x="9919" y="16237"/>
                      </a:lnTo>
                      <a:lnTo>
                        <a:pt x="9960" y="16279"/>
                      </a:lnTo>
                      <a:lnTo>
                        <a:pt x="10023" y="16279"/>
                      </a:lnTo>
                      <a:lnTo>
                        <a:pt x="10149" y="16342"/>
                      </a:lnTo>
                      <a:lnTo>
                        <a:pt x="10170" y="16384"/>
                      </a:lnTo>
                      <a:lnTo>
                        <a:pt x="10253" y="16426"/>
                      </a:lnTo>
                      <a:lnTo>
                        <a:pt x="10379" y="16467"/>
                      </a:lnTo>
                      <a:lnTo>
                        <a:pt x="10400" y="16530"/>
                      </a:lnTo>
                      <a:lnTo>
                        <a:pt x="10463" y="16530"/>
                      </a:lnTo>
                      <a:lnTo>
                        <a:pt x="10504" y="16488"/>
                      </a:lnTo>
                      <a:lnTo>
                        <a:pt x="10504" y="16467"/>
                      </a:lnTo>
                      <a:lnTo>
                        <a:pt x="10609" y="16384"/>
                      </a:lnTo>
                      <a:lnTo>
                        <a:pt x="10672" y="16384"/>
                      </a:lnTo>
                      <a:lnTo>
                        <a:pt x="10672" y="16342"/>
                      </a:lnTo>
                      <a:lnTo>
                        <a:pt x="10672" y="16321"/>
                      </a:lnTo>
                      <a:lnTo>
                        <a:pt x="10714" y="16237"/>
                      </a:lnTo>
                      <a:lnTo>
                        <a:pt x="10797" y="16070"/>
                      </a:lnTo>
                      <a:lnTo>
                        <a:pt x="10839" y="16028"/>
                      </a:lnTo>
                      <a:lnTo>
                        <a:pt x="10923" y="16007"/>
                      </a:lnTo>
                      <a:lnTo>
                        <a:pt x="10965" y="16007"/>
                      </a:lnTo>
                      <a:lnTo>
                        <a:pt x="10986" y="16028"/>
                      </a:lnTo>
                      <a:lnTo>
                        <a:pt x="11027" y="16028"/>
                      </a:lnTo>
                      <a:lnTo>
                        <a:pt x="11069" y="15944"/>
                      </a:lnTo>
                      <a:lnTo>
                        <a:pt x="11174" y="15944"/>
                      </a:lnTo>
                      <a:lnTo>
                        <a:pt x="11279" y="15965"/>
                      </a:lnTo>
                      <a:lnTo>
                        <a:pt x="11383" y="15944"/>
                      </a:lnTo>
                      <a:lnTo>
                        <a:pt x="11404" y="15965"/>
                      </a:lnTo>
                      <a:lnTo>
                        <a:pt x="11425" y="16007"/>
                      </a:lnTo>
                      <a:lnTo>
                        <a:pt x="11509" y="16007"/>
                      </a:lnTo>
                      <a:lnTo>
                        <a:pt x="11592" y="16028"/>
                      </a:lnTo>
                      <a:lnTo>
                        <a:pt x="11634" y="16133"/>
                      </a:lnTo>
                      <a:lnTo>
                        <a:pt x="11739" y="16216"/>
                      </a:lnTo>
                      <a:lnTo>
                        <a:pt x="11844" y="16363"/>
                      </a:lnTo>
                      <a:lnTo>
                        <a:pt x="11864" y="16467"/>
                      </a:lnTo>
                      <a:lnTo>
                        <a:pt x="11927" y="16530"/>
                      </a:lnTo>
                      <a:lnTo>
                        <a:pt x="11927" y="16593"/>
                      </a:lnTo>
                      <a:lnTo>
                        <a:pt x="11927" y="16760"/>
                      </a:lnTo>
                      <a:lnTo>
                        <a:pt x="12011" y="16781"/>
                      </a:lnTo>
                      <a:lnTo>
                        <a:pt x="12032" y="16865"/>
                      </a:lnTo>
                      <a:lnTo>
                        <a:pt x="12116" y="17074"/>
                      </a:lnTo>
                      <a:lnTo>
                        <a:pt x="12157" y="17095"/>
                      </a:lnTo>
                      <a:lnTo>
                        <a:pt x="12178" y="17179"/>
                      </a:lnTo>
                      <a:lnTo>
                        <a:pt x="12262" y="17221"/>
                      </a:lnTo>
                      <a:lnTo>
                        <a:pt x="12283" y="17325"/>
                      </a:lnTo>
                      <a:lnTo>
                        <a:pt x="12346" y="17430"/>
                      </a:lnTo>
                      <a:lnTo>
                        <a:pt x="12450" y="17514"/>
                      </a:lnTo>
                      <a:lnTo>
                        <a:pt x="12429" y="17618"/>
                      </a:lnTo>
                      <a:lnTo>
                        <a:pt x="12429" y="17723"/>
                      </a:lnTo>
                      <a:lnTo>
                        <a:pt x="12429" y="17786"/>
                      </a:lnTo>
                      <a:lnTo>
                        <a:pt x="12429" y="17807"/>
                      </a:lnTo>
                      <a:lnTo>
                        <a:pt x="12555" y="18141"/>
                      </a:lnTo>
                      <a:lnTo>
                        <a:pt x="12534" y="18309"/>
                      </a:lnTo>
                      <a:lnTo>
                        <a:pt x="12576" y="18351"/>
                      </a:lnTo>
                      <a:lnTo>
                        <a:pt x="12597" y="18351"/>
                      </a:lnTo>
                      <a:lnTo>
                        <a:pt x="12660" y="18372"/>
                      </a:lnTo>
                      <a:lnTo>
                        <a:pt x="12743" y="18372"/>
                      </a:lnTo>
                      <a:lnTo>
                        <a:pt x="12806" y="18413"/>
                      </a:lnTo>
                      <a:lnTo>
                        <a:pt x="12911" y="18518"/>
                      </a:lnTo>
                      <a:lnTo>
                        <a:pt x="13099" y="18560"/>
                      </a:lnTo>
                      <a:lnTo>
                        <a:pt x="13204" y="18644"/>
                      </a:lnTo>
                      <a:lnTo>
                        <a:pt x="13308" y="18644"/>
                      </a:lnTo>
                      <a:lnTo>
                        <a:pt x="13329" y="18727"/>
                      </a:lnTo>
                      <a:lnTo>
                        <a:pt x="13392" y="18748"/>
                      </a:lnTo>
                      <a:lnTo>
                        <a:pt x="13476" y="18581"/>
                      </a:lnTo>
                      <a:lnTo>
                        <a:pt x="13496" y="18455"/>
                      </a:lnTo>
                      <a:lnTo>
                        <a:pt x="13476" y="18372"/>
                      </a:lnTo>
                      <a:lnTo>
                        <a:pt x="13476" y="18120"/>
                      </a:lnTo>
                      <a:lnTo>
                        <a:pt x="13413" y="18037"/>
                      </a:lnTo>
                      <a:lnTo>
                        <a:pt x="13496" y="17911"/>
                      </a:lnTo>
                      <a:lnTo>
                        <a:pt x="13538" y="17723"/>
                      </a:lnTo>
                      <a:lnTo>
                        <a:pt x="13622" y="17618"/>
                      </a:lnTo>
                      <a:lnTo>
                        <a:pt x="13580" y="17409"/>
                      </a:lnTo>
                      <a:lnTo>
                        <a:pt x="13685" y="17367"/>
                      </a:lnTo>
                      <a:lnTo>
                        <a:pt x="13789" y="17284"/>
                      </a:lnTo>
                      <a:lnTo>
                        <a:pt x="13727" y="17200"/>
                      </a:lnTo>
                      <a:lnTo>
                        <a:pt x="13831" y="17074"/>
                      </a:lnTo>
                      <a:lnTo>
                        <a:pt x="13894" y="17095"/>
                      </a:lnTo>
                      <a:lnTo>
                        <a:pt x="13999" y="17053"/>
                      </a:lnTo>
                      <a:lnTo>
                        <a:pt x="13957" y="16907"/>
                      </a:lnTo>
                      <a:lnTo>
                        <a:pt x="13957" y="16907"/>
                      </a:lnTo>
                      <a:lnTo>
                        <a:pt x="14040" y="16970"/>
                      </a:lnTo>
                      <a:lnTo>
                        <a:pt x="14145" y="16907"/>
                      </a:lnTo>
                      <a:lnTo>
                        <a:pt x="14103" y="16865"/>
                      </a:lnTo>
                      <a:lnTo>
                        <a:pt x="14208" y="16781"/>
                      </a:lnTo>
                      <a:lnTo>
                        <a:pt x="14250" y="16802"/>
                      </a:lnTo>
                      <a:lnTo>
                        <a:pt x="14312" y="16781"/>
                      </a:lnTo>
                      <a:lnTo>
                        <a:pt x="14375" y="16865"/>
                      </a:lnTo>
                      <a:lnTo>
                        <a:pt x="14271" y="16949"/>
                      </a:lnTo>
                      <a:lnTo>
                        <a:pt x="14354" y="16949"/>
                      </a:lnTo>
                      <a:lnTo>
                        <a:pt x="14459" y="16844"/>
                      </a:lnTo>
                      <a:lnTo>
                        <a:pt x="14543" y="16844"/>
                      </a:lnTo>
                      <a:lnTo>
                        <a:pt x="14794" y="16739"/>
                      </a:lnTo>
                      <a:lnTo>
                        <a:pt x="14982" y="16551"/>
                      </a:lnTo>
                      <a:lnTo>
                        <a:pt x="15066" y="16551"/>
                      </a:lnTo>
                      <a:lnTo>
                        <a:pt x="15108" y="16488"/>
                      </a:lnTo>
                      <a:lnTo>
                        <a:pt x="15087" y="16384"/>
                      </a:lnTo>
                      <a:lnTo>
                        <a:pt x="15108" y="16258"/>
                      </a:lnTo>
                      <a:lnTo>
                        <a:pt x="15045" y="16112"/>
                      </a:lnTo>
                      <a:lnTo>
                        <a:pt x="15087" y="16175"/>
                      </a:lnTo>
                      <a:lnTo>
                        <a:pt x="15170" y="16175"/>
                      </a:lnTo>
                      <a:lnTo>
                        <a:pt x="15275" y="16070"/>
                      </a:lnTo>
                      <a:lnTo>
                        <a:pt x="15275" y="16028"/>
                      </a:lnTo>
                      <a:lnTo>
                        <a:pt x="15317" y="16133"/>
                      </a:lnTo>
                      <a:lnTo>
                        <a:pt x="15254" y="16237"/>
                      </a:lnTo>
                      <a:lnTo>
                        <a:pt x="15275" y="16321"/>
                      </a:lnTo>
                      <a:lnTo>
                        <a:pt x="15275" y="16426"/>
                      </a:lnTo>
                      <a:lnTo>
                        <a:pt x="15401" y="16384"/>
                      </a:lnTo>
                      <a:lnTo>
                        <a:pt x="15484" y="16258"/>
                      </a:lnTo>
                      <a:lnTo>
                        <a:pt x="15568" y="16258"/>
                      </a:lnTo>
                      <a:lnTo>
                        <a:pt x="15631" y="16216"/>
                      </a:lnTo>
                      <a:lnTo>
                        <a:pt x="15840" y="16154"/>
                      </a:lnTo>
                      <a:lnTo>
                        <a:pt x="16007" y="16154"/>
                      </a:lnTo>
                      <a:lnTo>
                        <a:pt x="16258" y="16237"/>
                      </a:lnTo>
                      <a:lnTo>
                        <a:pt x="16321" y="16279"/>
                      </a:lnTo>
                      <a:lnTo>
                        <a:pt x="16635" y="16321"/>
                      </a:lnTo>
                      <a:lnTo>
                        <a:pt x="16740" y="16279"/>
                      </a:lnTo>
                      <a:lnTo>
                        <a:pt x="16740" y="16237"/>
                      </a:lnTo>
                      <a:lnTo>
                        <a:pt x="16740" y="16154"/>
                      </a:lnTo>
                      <a:lnTo>
                        <a:pt x="16844" y="16133"/>
                      </a:lnTo>
                      <a:lnTo>
                        <a:pt x="16928" y="16154"/>
                      </a:lnTo>
                      <a:lnTo>
                        <a:pt x="16865" y="16216"/>
                      </a:lnTo>
                      <a:lnTo>
                        <a:pt x="16928" y="16237"/>
                      </a:lnTo>
                      <a:lnTo>
                        <a:pt x="16991" y="16216"/>
                      </a:lnTo>
                      <a:lnTo>
                        <a:pt x="17053" y="16258"/>
                      </a:lnTo>
                      <a:lnTo>
                        <a:pt x="17053" y="16342"/>
                      </a:lnTo>
                      <a:lnTo>
                        <a:pt x="17074" y="16384"/>
                      </a:lnTo>
                      <a:lnTo>
                        <a:pt x="17200" y="16363"/>
                      </a:lnTo>
                      <a:lnTo>
                        <a:pt x="17242" y="16426"/>
                      </a:lnTo>
                      <a:lnTo>
                        <a:pt x="17158" y="16488"/>
                      </a:lnTo>
                      <a:lnTo>
                        <a:pt x="17095" y="16551"/>
                      </a:lnTo>
                      <a:lnTo>
                        <a:pt x="17179" y="16572"/>
                      </a:lnTo>
                      <a:lnTo>
                        <a:pt x="17263" y="16551"/>
                      </a:lnTo>
                      <a:lnTo>
                        <a:pt x="17346" y="16593"/>
                      </a:lnTo>
                      <a:lnTo>
                        <a:pt x="17493" y="16656"/>
                      </a:lnTo>
                      <a:lnTo>
                        <a:pt x="17556" y="16572"/>
                      </a:lnTo>
                      <a:lnTo>
                        <a:pt x="17618" y="16530"/>
                      </a:lnTo>
                      <a:lnTo>
                        <a:pt x="17723" y="16593"/>
                      </a:lnTo>
                      <a:lnTo>
                        <a:pt x="17786" y="16656"/>
                      </a:lnTo>
                      <a:lnTo>
                        <a:pt x="17870" y="16635"/>
                      </a:lnTo>
                      <a:lnTo>
                        <a:pt x="17870" y="16467"/>
                      </a:lnTo>
                      <a:lnTo>
                        <a:pt x="17807" y="16363"/>
                      </a:lnTo>
                      <a:lnTo>
                        <a:pt x="17911" y="16363"/>
                      </a:lnTo>
                      <a:lnTo>
                        <a:pt x="18016" y="16488"/>
                      </a:lnTo>
                      <a:lnTo>
                        <a:pt x="18100" y="16530"/>
                      </a:lnTo>
                      <a:lnTo>
                        <a:pt x="18142" y="16593"/>
                      </a:lnTo>
                      <a:lnTo>
                        <a:pt x="18204" y="16593"/>
                      </a:lnTo>
                      <a:lnTo>
                        <a:pt x="18288" y="16635"/>
                      </a:lnTo>
                      <a:lnTo>
                        <a:pt x="18288" y="16760"/>
                      </a:lnTo>
                      <a:lnTo>
                        <a:pt x="18309" y="16677"/>
                      </a:lnTo>
                      <a:lnTo>
                        <a:pt x="18414" y="16656"/>
                      </a:lnTo>
                      <a:lnTo>
                        <a:pt x="18414" y="16635"/>
                      </a:lnTo>
                      <a:lnTo>
                        <a:pt x="18288" y="16530"/>
                      </a:lnTo>
                      <a:lnTo>
                        <a:pt x="18100" y="16447"/>
                      </a:lnTo>
                      <a:lnTo>
                        <a:pt x="18037" y="16363"/>
                      </a:lnTo>
                      <a:lnTo>
                        <a:pt x="18037" y="16258"/>
                      </a:lnTo>
                      <a:lnTo>
                        <a:pt x="18225" y="16175"/>
                      </a:lnTo>
                      <a:lnTo>
                        <a:pt x="18288" y="16154"/>
                      </a:lnTo>
                      <a:lnTo>
                        <a:pt x="18183" y="16112"/>
                      </a:lnTo>
                      <a:lnTo>
                        <a:pt x="18121" y="16049"/>
                      </a:lnTo>
                      <a:lnTo>
                        <a:pt x="18100" y="16049"/>
                      </a:lnTo>
                      <a:lnTo>
                        <a:pt x="18016" y="16112"/>
                      </a:lnTo>
                      <a:lnTo>
                        <a:pt x="17932" y="16154"/>
                      </a:lnTo>
                      <a:lnTo>
                        <a:pt x="17932" y="16070"/>
                      </a:lnTo>
                      <a:lnTo>
                        <a:pt x="18037" y="15944"/>
                      </a:lnTo>
                      <a:lnTo>
                        <a:pt x="18246" y="15861"/>
                      </a:lnTo>
                      <a:lnTo>
                        <a:pt x="18330" y="15798"/>
                      </a:lnTo>
                      <a:lnTo>
                        <a:pt x="18665" y="15735"/>
                      </a:lnTo>
                      <a:lnTo>
                        <a:pt x="18811" y="15756"/>
                      </a:lnTo>
                      <a:lnTo>
                        <a:pt x="18874" y="15735"/>
                      </a:lnTo>
                      <a:lnTo>
                        <a:pt x="18958" y="15735"/>
                      </a:lnTo>
                      <a:lnTo>
                        <a:pt x="19020" y="15651"/>
                      </a:lnTo>
                      <a:lnTo>
                        <a:pt x="19062" y="15547"/>
                      </a:lnTo>
                      <a:lnTo>
                        <a:pt x="19146" y="15547"/>
                      </a:lnTo>
                      <a:lnTo>
                        <a:pt x="19125" y="15631"/>
                      </a:lnTo>
                      <a:lnTo>
                        <a:pt x="19125" y="15714"/>
                      </a:lnTo>
                      <a:lnTo>
                        <a:pt x="19250" y="15819"/>
                      </a:lnTo>
                      <a:lnTo>
                        <a:pt x="19334" y="15756"/>
                      </a:lnTo>
                      <a:lnTo>
                        <a:pt x="19481" y="15756"/>
                      </a:lnTo>
                      <a:lnTo>
                        <a:pt x="19585" y="15735"/>
                      </a:lnTo>
                      <a:lnTo>
                        <a:pt x="19648" y="15798"/>
                      </a:lnTo>
                      <a:lnTo>
                        <a:pt x="19815" y="15756"/>
                      </a:lnTo>
                      <a:lnTo>
                        <a:pt x="19878" y="15798"/>
                      </a:lnTo>
                      <a:lnTo>
                        <a:pt x="20004" y="15714"/>
                      </a:lnTo>
                      <a:lnTo>
                        <a:pt x="20108" y="15714"/>
                      </a:lnTo>
                      <a:lnTo>
                        <a:pt x="20129" y="15735"/>
                      </a:lnTo>
                      <a:lnTo>
                        <a:pt x="20087" y="15756"/>
                      </a:lnTo>
                      <a:lnTo>
                        <a:pt x="19962" y="15756"/>
                      </a:lnTo>
                      <a:lnTo>
                        <a:pt x="19920" y="15798"/>
                      </a:lnTo>
                      <a:lnTo>
                        <a:pt x="20087" y="15819"/>
                      </a:lnTo>
                      <a:lnTo>
                        <a:pt x="20213" y="15819"/>
                      </a:lnTo>
                      <a:lnTo>
                        <a:pt x="20318" y="15903"/>
                      </a:lnTo>
                      <a:lnTo>
                        <a:pt x="20401" y="15944"/>
                      </a:lnTo>
                      <a:lnTo>
                        <a:pt x="20338" y="15861"/>
                      </a:lnTo>
                      <a:lnTo>
                        <a:pt x="20338" y="15819"/>
                      </a:lnTo>
                      <a:lnTo>
                        <a:pt x="20401" y="15819"/>
                      </a:lnTo>
                      <a:lnTo>
                        <a:pt x="20422" y="15861"/>
                      </a:lnTo>
                      <a:lnTo>
                        <a:pt x="20527" y="15944"/>
                      </a:lnTo>
                      <a:lnTo>
                        <a:pt x="20506" y="16007"/>
                      </a:lnTo>
                      <a:lnTo>
                        <a:pt x="20443" y="15944"/>
                      </a:lnTo>
                      <a:lnTo>
                        <a:pt x="20422" y="15965"/>
                      </a:lnTo>
                      <a:lnTo>
                        <a:pt x="20548" y="16049"/>
                      </a:lnTo>
                      <a:lnTo>
                        <a:pt x="20610" y="16133"/>
                      </a:lnTo>
                      <a:lnTo>
                        <a:pt x="20652" y="16175"/>
                      </a:lnTo>
                      <a:lnTo>
                        <a:pt x="20631" y="16216"/>
                      </a:lnTo>
                      <a:lnTo>
                        <a:pt x="20610" y="16154"/>
                      </a:lnTo>
                      <a:lnTo>
                        <a:pt x="20590" y="16216"/>
                      </a:lnTo>
                      <a:lnTo>
                        <a:pt x="20610" y="16258"/>
                      </a:lnTo>
                      <a:lnTo>
                        <a:pt x="20799" y="16237"/>
                      </a:lnTo>
                      <a:lnTo>
                        <a:pt x="20903" y="16216"/>
                      </a:lnTo>
                      <a:lnTo>
                        <a:pt x="21029" y="16070"/>
                      </a:lnTo>
                      <a:lnTo>
                        <a:pt x="21113" y="16070"/>
                      </a:lnTo>
                      <a:lnTo>
                        <a:pt x="21113" y="16049"/>
                      </a:lnTo>
                      <a:lnTo>
                        <a:pt x="21175" y="15965"/>
                      </a:lnTo>
                      <a:lnTo>
                        <a:pt x="21280" y="15965"/>
                      </a:lnTo>
                      <a:lnTo>
                        <a:pt x="21364" y="16007"/>
                      </a:lnTo>
                      <a:lnTo>
                        <a:pt x="21489" y="16049"/>
                      </a:lnTo>
                      <a:lnTo>
                        <a:pt x="21552" y="16258"/>
                      </a:lnTo>
                      <a:lnTo>
                        <a:pt x="21636" y="16321"/>
                      </a:lnTo>
                      <a:lnTo>
                        <a:pt x="21657" y="16321"/>
                      </a:lnTo>
                      <a:lnTo>
                        <a:pt x="21678" y="16447"/>
                      </a:lnTo>
                      <a:lnTo>
                        <a:pt x="21761" y="16488"/>
                      </a:lnTo>
                      <a:lnTo>
                        <a:pt x="21803" y="16488"/>
                      </a:lnTo>
                      <a:lnTo>
                        <a:pt x="21803" y="16551"/>
                      </a:lnTo>
                      <a:lnTo>
                        <a:pt x="21866" y="16635"/>
                      </a:lnTo>
                      <a:lnTo>
                        <a:pt x="21950" y="16656"/>
                      </a:lnTo>
                      <a:lnTo>
                        <a:pt x="22012" y="16781"/>
                      </a:lnTo>
                      <a:lnTo>
                        <a:pt x="21991" y="16907"/>
                      </a:lnTo>
                      <a:lnTo>
                        <a:pt x="21908" y="17179"/>
                      </a:lnTo>
                      <a:lnTo>
                        <a:pt x="21803" y="17409"/>
                      </a:lnTo>
                      <a:lnTo>
                        <a:pt x="21803" y="17493"/>
                      </a:lnTo>
                      <a:lnTo>
                        <a:pt x="21887" y="17597"/>
                      </a:lnTo>
                      <a:lnTo>
                        <a:pt x="21908" y="17576"/>
                      </a:lnTo>
                      <a:lnTo>
                        <a:pt x="21971" y="17493"/>
                      </a:lnTo>
                      <a:lnTo>
                        <a:pt x="21971" y="17430"/>
                      </a:lnTo>
                      <a:lnTo>
                        <a:pt x="21991" y="17388"/>
                      </a:lnTo>
                      <a:lnTo>
                        <a:pt x="22075" y="17430"/>
                      </a:lnTo>
                      <a:lnTo>
                        <a:pt x="22096" y="17535"/>
                      </a:lnTo>
                      <a:lnTo>
                        <a:pt x="21950" y="17744"/>
                      </a:lnTo>
                      <a:lnTo>
                        <a:pt x="21971" y="17807"/>
                      </a:lnTo>
                      <a:lnTo>
                        <a:pt x="21991" y="17911"/>
                      </a:lnTo>
                      <a:lnTo>
                        <a:pt x="22054" y="18016"/>
                      </a:lnTo>
                      <a:lnTo>
                        <a:pt x="22075" y="18058"/>
                      </a:lnTo>
                      <a:lnTo>
                        <a:pt x="22117" y="18037"/>
                      </a:lnTo>
                      <a:lnTo>
                        <a:pt x="22159" y="18141"/>
                      </a:lnTo>
                      <a:lnTo>
                        <a:pt x="22201" y="18100"/>
                      </a:lnTo>
                      <a:lnTo>
                        <a:pt x="22201" y="18058"/>
                      </a:lnTo>
                      <a:lnTo>
                        <a:pt x="22222" y="18100"/>
                      </a:lnTo>
                      <a:lnTo>
                        <a:pt x="22368" y="18058"/>
                      </a:lnTo>
                      <a:lnTo>
                        <a:pt x="22368" y="18058"/>
                      </a:lnTo>
                      <a:lnTo>
                        <a:pt x="22263" y="18141"/>
                      </a:lnTo>
                      <a:lnTo>
                        <a:pt x="22222" y="18246"/>
                      </a:lnTo>
                      <a:lnTo>
                        <a:pt x="22201" y="18309"/>
                      </a:lnTo>
                      <a:lnTo>
                        <a:pt x="22201" y="18351"/>
                      </a:lnTo>
                      <a:lnTo>
                        <a:pt x="22368" y="18455"/>
                      </a:lnTo>
                      <a:lnTo>
                        <a:pt x="22368" y="18581"/>
                      </a:lnTo>
                      <a:lnTo>
                        <a:pt x="22368" y="18748"/>
                      </a:lnTo>
                      <a:lnTo>
                        <a:pt x="22410" y="18769"/>
                      </a:lnTo>
                      <a:lnTo>
                        <a:pt x="22494" y="18769"/>
                      </a:lnTo>
                      <a:lnTo>
                        <a:pt x="22535" y="18853"/>
                      </a:lnTo>
                      <a:lnTo>
                        <a:pt x="22515" y="18957"/>
                      </a:lnTo>
                      <a:lnTo>
                        <a:pt x="22682" y="19062"/>
                      </a:lnTo>
                      <a:lnTo>
                        <a:pt x="22598" y="19083"/>
                      </a:lnTo>
                      <a:lnTo>
                        <a:pt x="22724" y="19146"/>
                      </a:lnTo>
                      <a:lnTo>
                        <a:pt x="22787" y="19188"/>
                      </a:lnTo>
                      <a:lnTo>
                        <a:pt x="22891" y="19250"/>
                      </a:lnTo>
                      <a:lnTo>
                        <a:pt x="22996" y="19188"/>
                      </a:lnTo>
                      <a:lnTo>
                        <a:pt x="23100" y="19167"/>
                      </a:lnTo>
                      <a:lnTo>
                        <a:pt x="23100" y="18999"/>
                      </a:lnTo>
                      <a:lnTo>
                        <a:pt x="23163" y="18895"/>
                      </a:lnTo>
                      <a:lnTo>
                        <a:pt x="23226" y="18769"/>
                      </a:lnTo>
                      <a:lnTo>
                        <a:pt x="23331" y="18560"/>
                      </a:lnTo>
                      <a:lnTo>
                        <a:pt x="23310" y="18455"/>
                      </a:lnTo>
                      <a:lnTo>
                        <a:pt x="23351" y="18413"/>
                      </a:lnTo>
                      <a:lnTo>
                        <a:pt x="23351" y="18225"/>
                      </a:lnTo>
                      <a:lnTo>
                        <a:pt x="23331" y="18162"/>
                      </a:lnTo>
                      <a:lnTo>
                        <a:pt x="23414" y="18120"/>
                      </a:lnTo>
                      <a:lnTo>
                        <a:pt x="23351" y="17932"/>
                      </a:lnTo>
                      <a:lnTo>
                        <a:pt x="23247" y="17848"/>
                      </a:lnTo>
                      <a:lnTo>
                        <a:pt x="23205" y="17493"/>
                      </a:lnTo>
                      <a:lnTo>
                        <a:pt x="23142" y="17430"/>
                      </a:lnTo>
                      <a:lnTo>
                        <a:pt x="23163" y="17263"/>
                      </a:lnTo>
                      <a:lnTo>
                        <a:pt x="23205" y="17116"/>
                      </a:lnTo>
                      <a:lnTo>
                        <a:pt x="23163" y="17011"/>
                      </a:lnTo>
                      <a:lnTo>
                        <a:pt x="23100" y="16907"/>
                      </a:lnTo>
                      <a:lnTo>
                        <a:pt x="23038" y="16656"/>
                      </a:lnTo>
                      <a:lnTo>
                        <a:pt x="22996" y="16551"/>
                      </a:lnTo>
                      <a:lnTo>
                        <a:pt x="22954" y="16279"/>
                      </a:lnTo>
                      <a:lnTo>
                        <a:pt x="22912" y="16133"/>
                      </a:lnTo>
                      <a:lnTo>
                        <a:pt x="22933" y="15903"/>
                      </a:lnTo>
                      <a:lnTo>
                        <a:pt x="22912" y="15714"/>
                      </a:lnTo>
                      <a:lnTo>
                        <a:pt x="22933" y="15379"/>
                      </a:lnTo>
                      <a:lnTo>
                        <a:pt x="22933" y="15170"/>
                      </a:lnTo>
                      <a:lnTo>
                        <a:pt x="23038" y="15003"/>
                      </a:lnTo>
                      <a:lnTo>
                        <a:pt x="23121" y="14856"/>
                      </a:lnTo>
                      <a:lnTo>
                        <a:pt x="23226" y="14815"/>
                      </a:lnTo>
                      <a:lnTo>
                        <a:pt x="23268" y="14752"/>
                      </a:lnTo>
                      <a:lnTo>
                        <a:pt x="23331" y="14752"/>
                      </a:lnTo>
                      <a:lnTo>
                        <a:pt x="23414" y="14605"/>
                      </a:lnTo>
                      <a:lnTo>
                        <a:pt x="23414" y="14543"/>
                      </a:lnTo>
                      <a:lnTo>
                        <a:pt x="23372" y="14501"/>
                      </a:lnTo>
                      <a:lnTo>
                        <a:pt x="23414" y="14480"/>
                      </a:lnTo>
                      <a:lnTo>
                        <a:pt x="23540" y="14480"/>
                      </a:lnTo>
                      <a:lnTo>
                        <a:pt x="23561" y="14396"/>
                      </a:lnTo>
                      <a:lnTo>
                        <a:pt x="23665" y="14396"/>
                      </a:lnTo>
                      <a:lnTo>
                        <a:pt x="23686" y="14354"/>
                      </a:lnTo>
                      <a:lnTo>
                        <a:pt x="23875" y="14333"/>
                      </a:lnTo>
                      <a:lnTo>
                        <a:pt x="23937" y="14250"/>
                      </a:lnTo>
                      <a:lnTo>
                        <a:pt x="24063" y="14250"/>
                      </a:lnTo>
                      <a:lnTo>
                        <a:pt x="24084" y="14187"/>
                      </a:lnTo>
                      <a:lnTo>
                        <a:pt x="24168" y="14187"/>
                      </a:lnTo>
                      <a:lnTo>
                        <a:pt x="24209" y="14229"/>
                      </a:lnTo>
                      <a:lnTo>
                        <a:pt x="24314" y="14082"/>
                      </a:lnTo>
                      <a:lnTo>
                        <a:pt x="24314" y="14040"/>
                      </a:lnTo>
                      <a:lnTo>
                        <a:pt x="24377" y="14040"/>
                      </a:lnTo>
                      <a:lnTo>
                        <a:pt x="24481" y="13957"/>
                      </a:lnTo>
                      <a:lnTo>
                        <a:pt x="24481" y="13873"/>
                      </a:lnTo>
                      <a:lnTo>
                        <a:pt x="24691" y="13601"/>
                      </a:lnTo>
                      <a:lnTo>
                        <a:pt x="24795" y="13496"/>
                      </a:lnTo>
                      <a:lnTo>
                        <a:pt x="24984" y="13496"/>
                      </a:lnTo>
                      <a:lnTo>
                        <a:pt x="25025" y="13517"/>
                      </a:lnTo>
                      <a:lnTo>
                        <a:pt x="25088" y="13517"/>
                      </a:lnTo>
                      <a:lnTo>
                        <a:pt x="25193" y="13329"/>
                      </a:lnTo>
                      <a:lnTo>
                        <a:pt x="25465" y="13099"/>
                      </a:lnTo>
                      <a:lnTo>
                        <a:pt x="25737" y="12931"/>
                      </a:lnTo>
                      <a:lnTo>
                        <a:pt x="25862" y="12910"/>
                      </a:lnTo>
                      <a:lnTo>
                        <a:pt x="25925" y="12890"/>
                      </a:lnTo>
                      <a:lnTo>
                        <a:pt x="25988" y="12890"/>
                      </a:lnTo>
                      <a:lnTo>
                        <a:pt x="25988" y="12910"/>
                      </a:lnTo>
                      <a:lnTo>
                        <a:pt x="26092" y="12910"/>
                      </a:lnTo>
                      <a:lnTo>
                        <a:pt x="26197" y="12785"/>
                      </a:lnTo>
                      <a:lnTo>
                        <a:pt x="26155" y="12785"/>
                      </a:lnTo>
                      <a:lnTo>
                        <a:pt x="26134" y="12722"/>
                      </a:lnTo>
                      <a:lnTo>
                        <a:pt x="26030" y="12827"/>
                      </a:lnTo>
                      <a:lnTo>
                        <a:pt x="25883" y="12806"/>
                      </a:lnTo>
                      <a:lnTo>
                        <a:pt x="25820" y="12722"/>
                      </a:lnTo>
                      <a:lnTo>
                        <a:pt x="25925" y="12785"/>
                      </a:lnTo>
                      <a:lnTo>
                        <a:pt x="26051" y="12701"/>
                      </a:lnTo>
                      <a:lnTo>
                        <a:pt x="26030" y="12680"/>
                      </a:lnTo>
                      <a:lnTo>
                        <a:pt x="26092" y="12618"/>
                      </a:lnTo>
                      <a:lnTo>
                        <a:pt x="26051" y="12555"/>
                      </a:lnTo>
                      <a:lnTo>
                        <a:pt x="25925" y="12513"/>
                      </a:lnTo>
                      <a:lnTo>
                        <a:pt x="25862" y="12471"/>
                      </a:lnTo>
                      <a:lnTo>
                        <a:pt x="25946" y="12471"/>
                      </a:lnTo>
                      <a:lnTo>
                        <a:pt x="26030" y="12492"/>
                      </a:lnTo>
                      <a:lnTo>
                        <a:pt x="26092" y="12471"/>
                      </a:lnTo>
                      <a:lnTo>
                        <a:pt x="26092" y="12387"/>
                      </a:lnTo>
                      <a:lnTo>
                        <a:pt x="26155" y="12513"/>
                      </a:lnTo>
                      <a:lnTo>
                        <a:pt x="26239" y="12492"/>
                      </a:lnTo>
                      <a:lnTo>
                        <a:pt x="26302" y="12555"/>
                      </a:lnTo>
                      <a:lnTo>
                        <a:pt x="26364" y="12513"/>
                      </a:lnTo>
                      <a:lnTo>
                        <a:pt x="26385" y="12408"/>
                      </a:lnTo>
                      <a:lnTo>
                        <a:pt x="26511" y="12304"/>
                      </a:lnTo>
                      <a:lnTo>
                        <a:pt x="26553" y="12304"/>
                      </a:lnTo>
                      <a:lnTo>
                        <a:pt x="26574" y="12199"/>
                      </a:lnTo>
                      <a:lnTo>
                        <a:pt x="26553" y="12094"/>
                      </a:lnTo>
                      <a:lnTo>
                        <a:pt x="26511" y="12094"/>
                      </a:lnTo>
                      <a:lnTo>
                        <a:pt x="26448" y="12241"/>
                      </a:lnTo>
                      <a:lnTo>
                        <a:pt x="26448" y="12283"/>
                      </a:lnTo>
                      <a:lnTo>
                        <a:pt x="26385" y="12262"/>
                      </a:lnTo>
                      <a:lnTo>
                        <a:pt x="26364" y="12094"/>
                      </a:lnTo>
                      <a:lnTo>
                        <a:pt x="26344" y="12074"/>
                      </a:lnTo>
                      <a:lnTo>
                        <a:pt x="26092" y="12094"/>
                      </a:lnTo>
                      <a:lnTo>
                        <a:pt x="25967" y="12157"/>
                      </a:lnTo>
                      <a:lnTo>
                        <a:pt x="25988" y="12074"/>
                      </a:lnTo>
                      <a:lnTo>
                        <a:pt x="25988" y="11927"/>
                      </a:lnTo>
                      <a:lnTo>
                        <a:pt x="26051" y="11885"/>
                      </a:lnTo>
                      <a:lnTo>
                        <a:pt x="26092" y="11990"/>
                      </a:lnTo>
                      <a:lnTo>
                        <a:pt x="26176" y="12032"/>
                      </a:lnTo>
                      <a:lnTo>
                        <a:pt x="26239" y="11969"/>
                      </a:lnTo>
                      <a:lnTo>
                        <a:pt x="26385" y="11948"/>
                      </a:lnTo>
                      <a:lnTo>
                        <a:pt x="26406" y="11885"/>
                      </a:lnTo>
                      <a:lnTo>
                        <a:pt x="26490" y="11885"/>
                      </a:lnTo>
                      <a:lnTo>
                        <a:pt x="26511" y="11843"/>
                      </a:lnTo>
                      <a:lnTo>
                        <a:pt x="26490" y="11718"/>
                      </a:lnTo>
                      <a:lnTo>
                        <a:pt x="26448" y="11655"/>
                      </a:lnTo>
                      <a:lnTo>
                        <a:pt x="26469" y="11613"/>
                      </a:lnTo>
                      <a:lnTo>
                        <a:pt x="26511" y="11634"/>
                      </a:lnTo>
                      <a:lnTo>
                        <a:pt x="26574" y="11530"/>
                      </a:lnTo>
                      <a:lnTo>
                        <a:pt x="26511" y="11425"/>
                      </a:lnTo>
                      <a:lnTo>
                        <a:pt x="26469" y="11362"/>
                      </a:lnTo>
                      <a:lnTo>
                        <a:pt x="26385" y="11404"/>
                      </a:lnTo>
                      <a:lnTo>
                        <a:pt x="26302" y="11362"/>
                      </a:lnTo>
                      <a:lnTo>
                        <a:pt x="26260" y="11237"/>
                      </a:lnTo>
                      <a:lnTo>
                        <a:pt x="26176" y="11237"/>
                      </a:lnTo>
                      <a:lnTo>
                        <a:pt x="26092" y="11195"/>
                      </a:lnTo>
                      <a:lnTo>
                        <a:pt x="26030" y="11111"/>
                      </a:lnTo>
                      <a:lnTo>
                        <a:pt x="26030" y="11111"/>
                      </a:lnTo>
                      <a:lnTo>
                        <a:pt x="26092" y="11153"/>
                      </a:lnTo>
                      <a:lnTo>
                        <a:pt x="26260" y="11153"/>
                      </a:lnTo>
                      <a:lnTo>
                        <a:pt x="26302" y="11257"/>
                      </a:lnTo>
                      <a:lnTo>
                        <a:pt x="26385" y="11299"/>
                      </a:lnTo>
                      <a:lnTo>
                        <a:pt x="26406" y="11216"/>
                      </a:lnTo>
                      <a:lnTo>
                        <a:pt x="26281" y="11090"/>
                      </a:lnTo>
                      <a:lnTo>
                        <a:pt x="26385" y="11111"/>
                      </a:lnTo>
                      <a:lnTo>
                        <a:pt x="26406" y="11048"/>
                      </a:lnTo>
                      <a:lnTo>
                        <a:pt x="26448" y="11027"/>
                      </a:lnTo>
                      <a:lnTo>
                        <a:pt x="26406" y="10944"/>
                      </a:lnTo>
                      <a:lnTo>
                        <a:pt x="26281" y="10881"/>
                      </a:lnTo>
                      <a:lnTo>
                        <a:pt x="26239" y="10713"/>
                      </a:lnTo>
                      <a:lnTo>
                        <a:pt x="26281" y="10734"/>
                      </a:lnTo>
                      <a:lnTo>
                        <a:pt x="26344" y="10839"/>
                      </a:lnTo>
                      <a:lnTo>
                        <a:pt x="26406" y="10839"/>
                      </a:lnTo>
                      <a:lnTo>
                        <a:pt x="26448" y="10734"/>
                      </a:lnTo>
                      <a:lnTo>
                        <a:pt x="26448" y="10630"/>
                      </a:lnTo>
                      <a:lnTo>
                        <a:pt x="26344" y="10588"/>
                      </a:lnTo>
                      <a:lnTo>
                        <a:pt x="26197" y="10421"/>
                      </a:lnTo>
                      <a:lnTo>
                        <a:pt x="26092" y="10379"/>
                      </a:lnTo>
                      <a:lnTo>
                        <a:pt x="26030" y="10274"/>
                      </a:lnTo>
                      <a:lnTo>
                        <a:pt x="25946" y="10253"/>
                      </a:lnTo>
                      <a:lnTo>
                        <a:pt x="25946" y="10149"/>
                      </a:lnTo>
                      <a:lnTo>
                        <a:pt x="26030" y="10044"/>
                      </a:lnTo>
                      <a:lnTo>
                        <a:pt x="25967" y="10149"/>
                      </a:lnTo>
                      <a:lnTo>
                        <a:pt x="25988" y="10190"/>
                      </a:lnTo>
                      <a:lnTo>
                        <a:pt x="26051" y="10211"/>
                      </a:lnTo>
                      <a:lnTo>
                        <a:pt x="26134" y="10316"/>
                      </a:lnTo>
                      <a:lnTo>
                        <a:pt x="26239" y="10358"/>
                      </a:lnTo>
                      <a:lnTo>
                        <a:pt x="26364" y="10504"/>
                      </a:lnTo>
                      <a:lnTo>
                        <a:pt x="26385" y="10504"/>
                      </a:lnTo>
                      <a:lnTo>
                        <a:pt x="26406" y="10274"/>
                      </a:lnTo>
                      <a:lnTo>
                        <a:pt x="26406" y="10169"/>
                      </a:lnTo>
                      <a:lnTo>
                        <a:pt x="26406" y="10086"/>
                      </a:lnTo>
                      <a:lnTo>
                        <a:pt x="26385" y="10044"/>
                      </a:lnTo>
                      <a:lnTo>
                        <a:pt x="26406" y="9856"/>
                      </a:lnTo>
                      <a:lnTo>
                        <a:pt x="26448" y="9793"/>
                      </a:lnTo>
                      <a:lnTo>
                        <a:pt x="26409" y="9728"/>
                      </a:lnTo>
                      <a:lnTo>
                        <a:pt x="26409" y="9728"/>
                      </a:lnTo>
                      <a:lnTo>
                        <a:pt x="26490" y="9667"/>
                      </a:lnTo>
                      <a:lnTo>
                        <a:pt x="26616" y="9563"/>
                      </a:lnTo>
                      <a:lnTo>
                        <a:pt x="26657" y="9458"/>
                      </a:lnTo>
                      <a:lnTo>
                        <a:pt x="26657" y="9437"/>
                      </a:lnTo>
                      <a:lnTo>
                        <a:pt x="26678" y="9458"/>
                      </a:lnTo>
                      <a:lnTo>
                        <a:pt x="26657" y="9584"/>
                      </a:lnTo>
                      <a:lnTo>
                        <a:pt x="26678" y="9625"/>
                      </a:lnTo>
                      <a:lnTo>
                        <a:pt x="26574" y="9667"/>
                      </a:lnTo>
                      <a:lnTo>
                        <a:pt x="26511" y="9793"/>
                      </a:lnTo>
                      <a:lnTo>
                        <a:pt x="26595" y="9960"/>
                      </a:lnTo>
                      <a:lnTo>
                        <a:pt x="26574" y="10107"/>
                      </a:lnTo>
                      <a:lnTo>
                        <a:pt x="26490" y="10253"/>
                      </a:lnTo>
                      <a:lnTo>
                        <a:pt x="26490" y="10358"/>
                      </a:lnTo>
                      <a:lnTo>
                        <a:pt x="26595" y="10462"/>
                      </a:lnTo>
                      <a:lnTo>
                        <a:pt x="26616" y="10400"/>
                      </a:lnTo>
                      <a:lnTo>
                        <a:pt x="26657" y="10462"/>
                      </a:lnTo>
                      <a:lnTo>
                        <a:pt x="26699" y="10462"/>
                      </a:lnTo>
                      <a:lnTo>
                        <a:pt x="26699" y="10483"/>
                      </a:lnTo>
                      <a:lnTo>
                        <a:pt x="26678" y="10525"/>
                      </a:lnTo>
                      <a:lnTo>
                        <a:pt x="26699" y="10609"/>
                      </a:lnTo>
                      <a:lnTo>
                        <a:pt x="26825" y="10609"/>
                      </a:lnTo>
                      <a:lnTo>
                        <a:pt x="26762" y="10672"/>
                      </a:lnTo>
                      <a:lnTo>
                        <a:pt x="26762" y="10693"/>
                      </a:lnTo>
                      <a:lnTo>
                        <a:pt x="26699" y="10797"/>
                      </a:lnTo>
                      <a:lnTo>
                        <a:pt x="26699" y="10881"/>
                      </a:lnTo>
                      <a:lnTo>
                        <a:pt x="26657" y="10985"/>
                      </a:lnTo>
                      <a:lnTo>
                        <a:pt x="26616" y="11111"/>
                      </a:lnTo>
                      <a:lnTo>
                        <a:pt x="26616" y="11216"/>
                      </a:lnTo>
                      <a:lnTo>
                        <a:pt x="26657" y="11153"/>
                      </a:lnTo>
                      <a:lnTo>
                        <a:pt x="26678" y="11111"/>
                      </a:lnTo>
                      <a:lnTo>
                        <a:pt x="26783" y="10902"/>
                      </a:lnTo>
                      <a:lnTo>
                        <a:pt x="26804" y="10944"/>
                      </a:lnTo>
                      <a:lnTo>
                        <a:pt x="26804" y="11006"/>
                      </a:lnTo>
                      <a:lnTo>
                        <a:pt x="26825" y="10944"/>
                      </a:lnTo>
                      <a:lnTo>
                        <a:pt x="26825" y="10881"/>
                      </a:lnTo>
                      <a:lnTo>
                        <a:pt x="26909" y="10776"/>
                      </a:lnTo>
                      <a:lnTo>
                        <a:pt x="26992" y="10525"/>
                      </a:lnTo>
                      <a:lnTo>
                        <a:pt x="27118" y="10462"/>
                      </a:lnTo>
                      <a:lnTo>
                        <a:pt x="27222" y="10253"/>
                      </a:lnTo>
                      <a:lnTo>
                        <a:pt x="27222" y="10086"/>
                      </a:lnTo>
                      <a:lnTo>
                        <a:pt x="27139" y="9897"/>
                      </a:lnTo>
                      <a:lnTo>
                        <a:pt x="27097" y="9856"/>
                      </a:lnTo>
                      <a:lnTo>
                        <a:pt x="27076" y="9688"/>
                      </a:lnTo>
                      <a:lnTo>
                        <a:pt x="27013" y="9625"/>
                      </a:lnTo>
                      <a:lnTo>
                        <a:pt x="27013" y="9521"/>
                      </a:lnTo>
                      <a:lnTo>
                        <a:pt x="27076" y="9416"/>
                      </a:lnTo>
                      <a:lnTo>
                        <a:pt x="27181" y="9312"/>
                      </a:lnTo>
                      <a:lnTo>
                        <a:pt x="27306" y="9249"/>
                      </a:lnTo>
                      <a:lnTo>
                        <a:pt x="27118" y="9458"/>
                      </a:lnTo>
                      <a:lnTo>
                        <a:pt x="27076" y="9542"/>
                      </a:lnTo>
                      <a:lnTo>
                        <a:pt x="27118" y="9625"/>
                      </a:lnTo>
                      <a:lnTo>
                        <a:pt x="27243" y="9751"/>
                      </a:lnTo>
                      <a:lnTo>
                        <a:pt x="27327" y="9730"/>
                      </a:lnTo>
                      <a:lnTo>
                        <a:pt x="27390" y="9772"/>
                      </a:lnTo>
                      <a:lnTo>
                        <a:pt x="27327" y="9939"/>
                      </a:lnTo>
                      <a:lnTo>
                        <a:pt x="27327" y="9939"/>
                      </a:lnTo>
                      <a:lnTo>
                        <a:pt x="27411" y="9877"/>
                      </a:lnTo>
                      <a:lnTo>
                        <a:pt x="27432" y="9897"/>
                      </a:lnTo>
                      <a:lnTo>
                        <a:pt x="27515" y="9793"/>
                      </a:lnTo>
                      <a:lnTo>
                        <a:pt x="27515" y="9730"/>
                      </a:lnTo>
                      <a:lnTo>
                        <a:pt x="27557" y="9730"/>
                      </a:lnTo>
                      <a:lnTo>
                        <a:pt x="27620" y="9646"/>
                      </a:lnTo>
                      <a:lnTo>
                        <a:pt x="27704" y="9625"/>
                      </a:lnTo>
                      <a:lnTo>
                        <a:pt x="27745" y="9458"/>
                      </a:lnTo>
                      <a:lnTo>
                        <a:pt x="27808" y="9374"/>
                      </a:lnTo>
                      <a:lnTo>
                        <a:pt x="27850" y="9374"/>
                      </a:lnTo>
                      <a:lnTo>
                        <a:pt x="27913" y="9270"/>
                      </a:lnTo>
                      <a:lnTo>
                        <a:pt x="27934" y="9207"/>
                      </a:lnTo>
                      <a:lnTo>
                        <a:pt x="27934" y="9144"/>
                      </a:lnTo>
                      <a:lnTo>
                        <a:pt x="27976" y="9040"/>
                      </a:lnTo>
                      <a:lnTo>
                        <a:pt x="27976" y="8998"/>
                      </a:lnTo>
                      <a:lnTo>
                        <a:pt x="28038" y="8914"/>
                      </a:lnTo>
                      <a:lnTo>
                        <a:pt x="28017" y="8830"/>
                      </a:lnTo>
                      <a:lnTo>
                        <a:pt x="27955" y="8789"/>
                      </a:lnTo>
                      <a:lnTo>
                        <a:pt x="27913" y="8705"/>
                      </a:lnTo>
                      <a:lnTo>
                        <a:pt x="28059" y="8621"/>
                      </a:lnTo>
                      <a:lnTo>
                        <a:pt x="28059" y="8537"/>
                      </a:lnTo>
                      <a:lnTo>
                        <a:pt x="28164" y="8475"/>
                      </a:lnTo>
                      <a:lnTo>
                        <a:pt x="28248" y="8433"/>
                      </a:lnTo>
                      <a:lnTo>
                        <a:pt x="28436" y="8328"/>
                      </a:lnTo>
                      <a:lnTo>
                        <a:pt x="28561" y="8328"/>
                      </a:lnTo>
                      <a:lnTo>
                        <a:pt x="28750" y="8203"/>
                      </a:lnTo>
                      <a:lnTo>
                        <a:pt x="28813" y="8203"/>
                      </a:lnTo>
                      <a:lnTo>
                        <a:pt x="28854" y="8224"/>
                      </a:lnTo>
                      <a:lnTo>
                        <a:pt x="29085" y="8203"/>
                      </a:lnTo>
                      <a:lnTo>
                        <a:pt x="29189" y="8265"/>
                      </a:lnTo>
                      <a:lnTo>
                        <a:pt x="29336" y="8203"/>
                      </a:lnTo>
                      <a:lnTo>
                        <a:pt x="29587" y="8203"/>
                      </a:lnTo>
                      <a:lnTo>
                        <a:pt x="29629" y="8182"/>
                      </a:lnTo>
                      <a:lnTo>
                        <a:pt x="29608" y="8119"/>
                      </a:lnTo>
                      <a:lnTo>
                        <a:pt x="29608" y="7972"/>
                      </a:lnTo>
                      <a:lnTo>
                        <a:pt x="29608" y="7847"/>
                      </a:lnTo>
                      <a:lnTo>
                        <a:pt x="29733" y="7952"/>
                      </a:lnTo>
                      <a:lnTo>
                        <a:pt x="29733" y="8077"/>
                      </a:lnTo>
                      <a:lnTo>
                        <a:pt x="29712" y="8161"/>
                      </a:lnTo>
                      <a:lnTo>
                        <a:pt x="29796" y="8161"/>
                      </a:lnTo>
                      <a:lnTo>
                        <a:pt x="29901" y="8056"/>
                      </a:lnTo>
                      <a:lnTo>
                        <a:pt x="30005" y="7868"/>
                      </a:lnTo>
                      <a:lnTo>
                        <a:pt x="30047" y="7972"/>
                      </a:lnTo>
                      <a:lnTo>
                        <a:pt x="30047" y="8056"/>
                      </a:lnTo>
                      <a:lnTo>
                        <a:pt x="30131" y="8077"/>
                      </a:lnTo>
                      <a:lnTo>
                        <a:pt x="30382" y="7952"/>
                      </a:lnTo>
                      <a:lnTo>
                        <a:pt x="30466" y="7805"/>
                      </a:lnTo>
                      <a:lnTo>
                        <a:pt x="30424" y="7596"/>
                      </a:lnTo>
                      <a:lnTo>
                        <a:pt x="30361" y="7638"/>
                      </a:lnTo>
                      <a:lnTo>
                        <a:pt x="30361" y="7742"/>
                      </a:lnTo>
                      <a:lnTo>
                        <a:pt x="30319" y="7868"/>
                      </a:lnTo>
                      <a:lnTo>
                        <a:pt x="30152" y="7868"/>
                      </a:lnTo>
                      <a:lnTo>
                        <a:pt x="30131" y="7763"/>
                      </a:lnTo>
                      <a:lnTo>
                        <a:pt x="30068" y="7575"/>
                      </a:lnTo>
                      <a:lnTo>
                        <a:pt x="29922" y="7491"/>
                      </a:lnTo>
                      <a:lnTo>
                        <a:pt x="29922" y="7449"/>
                      </a:lnTo>
                      <a:lnTo>
                        <a:pt x="30131" y="7261"/>
                      </a:lnTo>
                      <a:lnTo>
                        <a:pt x="30131" y="7177"/>
                      </a:lnTo>
                      <a:lnTo>
                        <a:pt x="30047" y="7177"/>
                      </a:lnTo>
                      <a:lnTo>
                        <a:pt x="30047" y="7115"/>
                      </a:lnTo>
                      <a:lnTo>
                        <a:pt x="30131" y="7052"/>
                      </a:lnTo>
                      <a:lnTo>
                        <a:pt x="30152" y="6968"/>
                      </a:lnTo>
                      <a:lnTo>
                        <a:pt x="30214" y="6905"/>
                      </a:lnTo>
                      <a:lnTo>
                        <a:pt x="30277" y="6696"/>
                      </a:lnTo>
                      <a:lnTo>
                        <a:pt x="30486" y="6529"/>
                      </a:lnTo>
                      <a:lnTo>
                        <a:pt x="30570" y="6382"/>
                      </a:lnTo>
                      <a:lnTo>
                        <a:pt x="30633" y="6382"/>
                      </a:lnTo>
                      <a:lnTo>
                        <a:pt x="30696" y="6278"/>
                      </a:lnTo>
                      <a:lnTo>
                        <a:pt x="30696" y="6340"/>
                      </a:lnTo>
                      <a:lnTo>
                        <a:pt x="30779" y="6382"/>
                      </a:lnTo>
                      <a:lnTo>
                        <a:pt x="30842" y="6299"/>
                      </a:lnTo>
                      <a:lnTo>
                        <a:pt x="30905" y="6173"/>
                      </a:lnTo>
                      <a:lnTo>
                        <a:pt x="30905" y="6299"/>
                      </a:lnTo>
                      <a:lnTo>
                        <a:pt x="30989" y="6299"/>
                      </a:lnTo>
                      <a:lnTo>
                        <a:pt x="31051" y="6173"/>
                      </a:lnTo>
                      <a:lnTo>
                        <a:pt x="31093" y="6215"/>
                      </a:lnTo>
                      <a:lnTo>
                        <a:pt x="31156" y="6173"/>
                      </a:lnTo>
                      <a:lnTo>
                        <a:pt x="31261" y="6006"/>
                      </a:lnTo>
                      <a:lnTo>
                        <a:pt x="31407" y="5796"/>
                      </a:lnTo>
                      <a:lnTo>
                        <a:pt x="31386" y="5922"/>
                      </a:lnTo>
                      <a:lnTo>
                        <a:pt x="31407" y="6006"/>
                      </a:lnTo>
                      <a:lnTo>
                        <a:pt x="31512" y="6006"/>
                      </a:lnTo>
                      <a:lnTo>
                        <a:pt x="31616" y="5880"/>
                      </a:lnTo>
                      <a:lnTo>
                        <a:pt x="31742" y="5880"/>
                      </a:lnTo>
                      <a:lnTo>
                        <a:pt x="31784" y="6006"/>
                      </a:lnTo>
                      <a:lnTo>
                        <a:pt x="31846" y="6006"/>
                      </a:lnTo>
                      <a:lnTo>
                        <a:pt x="31951" y="5880"/>
                      </a:lnTo>
                      <a:lnTo>
                        <a:pt x="32035" y="5922"/>
                      </a:lnTo>
                      <a:lnTo>
                        <a:pt x="32098" y="5901"/>
                      </a:lnTo>
                      <a:lnTo>
                        <a:pt x="32202" y="5817"/>
                      </a:lnTo>
                      <a:lnTo>
                        <a:pt x="32307" y="5817"/>
                      </a:lnTo>
                      <a:lnTo>
                        <a:pt x="32432" y="5755"/>
                      </a:lnTo>
                      <a:lnTo>
                        <a:pt x="32474" y="5817"/>
                      </a:lnTo>
                      <a:lnTo>
                        <a:pt x="32558" y="5796"/>
                      </a:lnTo>
                      <a:lnTo>
                        <a:pt x="32642" y="5713"/>
                      </a:lnTo>
                      <a:lnTo>
                        <a:pt x="32537" y="5650"/>
                      </a:lnTo>
                      <a:lnTo>
                        <a:pt x="32474" y="5713"/>
                      </a:lnTo>
                      <a:lnTo>
                        <a:pt x="32411" y="5650"/>
                      </a:lnTo>
                      <a:lnTo>
                        <a:pt x="32453" y="5504"/>
                      </a:lnTo>
                      <a:lnTo>
                        <a:pt x="32223" y="5378"/>
                      </a:lnTo>
                      <a:lnTo>
                        <a:pt x="32202" y="5357"/>
                      </a:lnTo>
                      <a:lnTo>
                        <a:pt x="32223" y="5294"/>
                      </a:lnTo>
                      <a:lnTo>
                        <a:pt x="32223" y="5252"/>
                      </a:lnTo>
                      <a:lnTo>
                        <a:pt x="32223" y="5169"/>
                      </a:lnTo>
                      <a:lnTo>
                        <a:pt x="32244" y="5085"/>
                      </a:lnTo>
                      <a:lnTo>
                        <a:pt x="32202" y="5022"/>
                      </a:lnTo>
                      <a:lnTo>
                        <a:pt x="32139" y="4959"/>
                      </a:lnTo>
                      <a:lnTo>
                        <a:pt x="32098" y="4939"/>
                      </a:lnTo>
                      <a:lnTo>
                        <a:pt x="32118" y="4855"/>
                      </a:lnTo>
                      <a:lnTo>
                        <a:pt x="32244" y="4123"/>
                      </a:lnTo>
                      <a:lnTo>
                        <a:pt x="32244" y="3934"/>
                      </a:lnTo>
                      <a:lnTo>
                        <a:pt x="32014" y="3725"/>
                      </a:lnTo>
                      <a:lnTo>
                        <a:pt x="31951" y="3788"/>
                      </a:lnTo>
                      <a:lnTo>
                        <a:pt x="31805" y="3725"/>
                      </a:lnTo>
                      <a:lnTo>
                        <a:pt x="31700" y="3767"/>
                      </a:lnTo>
                      <a:lnTo>
                        <a:pt x="31616" y="3683"/>
                      </a:lnTo>
                      <a:lnTo>
                        <a:pt x="31533" y="3662"/>
                      </a:lnTo>
                      <a:lnTo>
                        <a:pt x="31512" y="3662"/>
                      </a:lnTo>
                      <a:lnTo>
                        <a:pt x="31407" y="3767"/>
                      </a:lnTo>
                      <a:lnTo>
                        <a:pt x="31365" y="3830"/>
                      </a:lnTo>
                      <a:lnTo>
                        <a:pt x="31156" y="4081"/>
                      </a:lnTo>
                      <a:lnTo>
                        <a:pt x="31072" y="4206"/>
                      </a:lnTo>
                      <a:lnTo>
                        <a:pt x="31072" y="4311"/>
                      </a:lnTo>
                      <a:lnTo>
                        <a:pt x="30905" y="4395"/>
                      </a:lnTo>
                      <a:lnTo>
                        <a:pt x="30905" y="4520"/>
                      </a:lnTo>
                      <a:lnTo>
                        <a:pt x="30863" y="4625"/>
                      </a:lnTo>
                      <a:lnTo>
                        <a:pt x="30696" y="4813"/>
                      </a:lnTo>
                      <a:lnTo>
                        <a:pt x="30633" y="4834"/>
                      </a:lnTo>
                      <a:lnTo>
                        <a:pt x="30445" y="5043"/>
                      </a:lnTo>
                      <a:lnTo>
                        <a:pt x="30424" y="5127"/>
                      </a:lnTo>
                      <a:lnTo>
                        <a:pt x="30340" y="5169"/>
                      </a:lnTo>
                      <a:lnTo>
                        <a:pt x="30235" y="5148"/>
                      </a:lnTo>
                      <a:lnTo>
                        <a:pt x="30173" y="5148"/>
                      </a:lnTo>
                      <a:lnTo>
                        <a:pt x="30131" y="5190"/>
                      </a:lnTo>
                      <a:lnTo>
                        <a:pt x="30068" y="5190"/>
                      </a:lnTo>
                      <a:lnTo>
                        <a:pt x="29942" y="5336"/>
                      </a:lnTo>
                      <a:lnTo>
                        <a:pt x="28269" y="5294"/>
                      </a:lnTo>
                      <a:lnTo>
                        <a:pt x="28059" y="5336"/>
                      </a:lnTo>
                      <a:lnTo>
                        <a:pt x="27955" y="5441"/>
                      </a:lnTo>
                      <a:lnTo>
                        <a:pt x="27829" y="5483"/>
                      </a:lnTo>
                      <a:lnTo>
                        <a:pt x="27704" y="5566"/>
                      </a:lnTo>
                      <a:lnTo>
                        <a:pt x="27453" y="5817"/>
                      </a:lnTo>
                      <a:lnTo>
                        <a:pt x="27285" y="5859"/>
                      </a:lnTo>
                      <a:lnTo>
                        <a:pt x="27181" y="5922"/>
                      </a:lnTo>
                      <a:lnTo>
                        <a:pt x="26699" y="6299"/>
                      </a:lnTo>
                      <a:lnTo>
                        <a:pt x="25611" y="6612"/>
                      </a:lnTo>
                      <a:lnTo>
                        <a:pt x="25569" y="6864"/>
                      </a:lnTo>
                      <a:lnTo>
                        <a:pt x="25318" y="6968"/>
                      </a:lnTo>
                      <a:lnTo>
                        <a:pt x="23331" y="7491"/>
                      </a:lnTo>
                      <a:lnTo>
                        <a:pt x="23247" y="7324"/>
                      </a:lnTo>
                      <a:lnTo>
                        <a:pt x="23351" y="7177"/>
                      </a:lnTo>
                      <a:lnTo>
                        <a:pt x="23561" y="7073"/>
                      </a:lnTo>
                      <a:lnTo>
                        <a:pt x="23665" y="6947"/>
                      </a:lnTo>
                      <a:lnTo>
                        <a:pt x="23728" y="6822"/>
                      </a:lnTo>
                      <a:lnTo>
                        <a:pt x="23770" y="6696"/>
                      </a:lnTo>
                      <a:lnTo>
                        <a:pt x="23833" y="5922"/>
                      </a:lnTo>
                      <a:lnTo>
                        <a:pt x="23456" y="4143"/>
                      </a:lnTo>
                      <a:lnTo>
                        <a:pt x="23100" y="3871"/>
                      </a:lnTo>
                      <a:lnTo>
                        <a:pt x="22954" y="3683"/>
                      </a:lnTo>
                      <a:lnTo>
                        <a:pt x="20652" y="2616"/>
                      </a:lnTo>
                      <a:lnTo>
                        <a:pt x="20548" y="2553"/>
                      </a:lnTo>
                      <a:lnTo>
                        <a:pt x="20422" y="2511"/>
                      </a:lnTo>
                      <a:lnTo>
                        <a:pt x="20380" y="2449"/>
                      </a:lnTo>
                      <a:lnTo>
                        <a:pt x="20087" y="2449"/>
                      </a:lnTo>
                      <a:lnTo>
                        <a:pt x="20066" y="2344"/>
                      </a:lnTo>
                      <a:lnTo>
                        <a:pt x="19983" y="2302"/>
                      </a:lnTo>
                      <a:lnTo>
                        <a:pt x="19899" y="2344"/>
                      </a:lnTo>
                      <a:lnTo>
                        <a:pt x="19711" y="2344"/>
                      </a:lnTo>
                      <a:lnTo>
                        <a:pt x="19606" y="2323"/>
                      </a:lnTo>
                      <a:lnTo>
                        <a:pt x="19543" y="2239"/>
                      </a:lnTo>
                      <a:lnTo>
                        <a:pt x="19439" y="2198"/>
                      </a:lnTo>
                      <a:lnTo>
                        <a:pt x="19230" y="2135"/>
                      </a:lnTo>
                      <a:lnTo>
                        <a:pt x="19167" y="2009"/>
                      </a:lnTo>
                      <a:lnTo>
                        <a:pt x="19083" y="2009"/>
                      </a:lnTo>
                      <a:lnTo>
                        <a:pt x="18958" y="1905"/>
                      </a:lnTo>
                      <a:lnTo>
                        <a:pt x="18853" y="1905"/>
                      </a:lnTo>
                      <a:lnTo>
                        <a:pt x="18769" y="1884"/>
                      </a:lnTo>
                      <a:lnTo>
                        <a:pt x="18644" y="1905"/>
                      </a:lnTo>
                      <a:lnTo>
                        <a:pt x="18623" y="1926"/>
                      </a:lnTo>
                      <a:lnTo>
                        <a:pt x="18560" y="1842"/>
                      </a:lnTo>
                      <a:lnTo>
                        <a:pt x="18434" y="1821"/>
                      </a:lnTo>
                      <a:lnTo>
                        <a:pt x="18414" y="1800"/>
                      </a:lnTo>
                      <a:lnTo>
                        <a:pt x="18309" y="1737"/>
                      </a:lnTo>
                      <a:lnTo>
                        <a:pt x="18288" y="1716"/>
                      </a:lnTo>
                      <a:lnTo>
                        <a:pt x="18204" y="1633"/>
                      </a:lnTo>
                      <a:lnTo>
                        <a:pt x="18204" y="1612"/>
                      </a:lnTo>
                      <a:lnTo>
                        <a:pt x="18079" y="1507"/>
                      </a:lnTo>
                      <a:lnTo>
                        <a:pt x="17932" y="1507"/>
                      </a:lnTo>
                      <a:lnTo>
                        <a:pt x="17807" y="1486"/>
                      </a:lnTo>
                      <a:lnTo>
                        <a:pt x="2846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>
                    <a:latin typeface="Bell MT" panose="02020503060305020303" pitchFamily="18" charset="0"/>
                  </a:endParaRPr>
                </a:p>
              </p:txBody>
            </p:sp>
          </p:grpSp>
        </p:grpSp>
        <p:grpSp>
          <p:nvGrpSpPr>
            <p:cNvPr id="44" name="Google Shape;656;p55"/>
            <p:cNvGrpSpPr/>
            <p:nvPr/>
          </p:nvGrpSpPr>
          <p:grpSpPr>
            <a:xfrm>
              <a:off x="3230417" y="3103734"/>
              <a:ext cx="282982" cy="280332"/>
              <a:chOff x="2605700" y="3152850"/>
              <a:chExt cx="594125" cy="616250"/>
            </a:xfrm>
            <a:grpFill/>
          </p:grpSpPr>
          <p:sp>
            <p:nvSpPr>
              <p:cNvPr id="259" name="Google Shape;657;p55"/>
              <p:cNvSpPr/>
              <p:nvPr/>
            </p:nvSpPr>
            <p:spPr>
              <a:xfrm>
                <a:off x="2605700" y="3152850"/>
                <a:ext cx="379825" cy="616250"/>
              </a:xfrm>
              <a:custGeom>
                <a:avLst/>
                <a:gdLst/>
                <a:ahLst/>
                <a:cxnLst/>
                <a:rect l="l" t="t" r="r" b="b"/>
                <a:pathLst>
                  <a:path w="15193" h="24650" extrusionOk="0">
                    <a:moveTo>
                      <a:pt x="14024" y="2338"/>
                    </a:moveTo>
                    <a:lnTo>
                      <a:pt x="8818" y="0"/>
                    </a:lnTo>
                    <a:lnTo>
                      <a:pt x="4037" y="1594"/>
                    </a:lnTo>
                    <a:lnTo>
                      <a:pt x="0" y="7225"/>
                    </a:lnTo>
                    <a:lnTo>
                      <a:pt x="2018" y="11156"/>
                    </a:lnTo>
                    <a:lnTo>
                      <a:pt x="7331" y="12325"/>
                    </a:lnTo>
                    <a:lnTo>
                      <a:pt x="10518" y="17531"/>
                    </a:lnTo>
                    <a:lnTo>
                      <a:pt x="11049" y="22843"/>
                    </a:lnTo>
                    <a:lnTo>
                      <a:pt x="13705" y="24650"/>
                    </a:lnTo>
                    <a:lnTo>
                      <a:pt x="15193" y="18700"/>
                    </a:lnTo>
                    <a:lnTo>
                      <a:pt x="12218" y="584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endParaRPr lang="es-CO"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60" name="Google Shape;658;p55"/>
              <p:cNvSpPr/>
              <p:nvPr/>
            </p:nvSpPr>
            <p:spPr>
              <a:xfrm>
                <a:off x="2632775" y="3168475"/>
                <a:ext cx="567050" cy="590050"/>
              </a:xfrm>
              <a:custGeom>
                <a:avLst/>
                <a:gdLst/>
                <a:ahLst/>
                <a:cxnLst/>
                <a:rect l="l" t="t" r="r" b="b"/>
                <a:pathLst>
                  <a:path w="22682" h="23602" extrusionOk="0">
                    <a:moveTo>
                      <a:pt x="13852" y="21070"/>
                    </a:moveTo>
                    <a:lnTo>
                      <a:pt x="13894" y="21091"/>
                    </a:lnTo>
                    <a:lnTo>
                      <a:pt x="13977" y="21217"/>
                    </a:lnTo>
                    <a:lnTo>
                      <a:pt x="14103" y="21384"/>
                    </a:lnTo>
                    <a:lnTo>
                      <a:pt x="14166" y="21384"/>
                    </a:lnTo>
                    <a:lnTo>
                      <a:pt x="14208" y="21342"/>
                    </a:lnTo>
                    <a:lnTo>
                      <a:pt x="14228" y="21384"/>
                    </a:lnTo>
                    <a:lnTo>
                      <a:pt x="14228" y="21489"/>
                    </a:lnTo>
                    <a:lnTo>
                      <a:pt x="14187" y="21489"/>
                    </a:lnTo>
                    <a:lnTo>
                      <a:pt x="14124" y="21698"/>
                    </a:lnTo>
                    <a:lnTo>
                      <a:pt x="13998" y="21928"/>
                    </a:lnTo>
                    <a:lnTo>
                      <a:pt x="13873" y="21928"/>
                    </a:lnTo>
                    <a:lnTo>
                      <a:pt x="13852" y="22075"/>
                    </a:lnTo>
                    <a:lnTo>
                      <a:pt x="13789" y="22158"/>
                    </a:lnTo>
                    <a:lnTo>
                      <a:pt x="13768" y="22158"/>
                    </a:lnTo>
                    <a:lnTo>
                      <a:pt x="13643" y="22242"/>
                    </a:lnTo>
                    <a:lnTo>
                      <a:pt x="13559" y="22326"/>
                    </a:lnTo>
                    <a:lnTo>
                      <a:pt x="13559" y="22367"/>
                    </a:lnTo>
                    <a:lnTo>
                      <a:pt x="13454" y="22388"/>
                    </a:lnTo>
                    <a:lnTo>
                      <a:pt x="13392" y="22451"/>
                    </a:lnTo>
                    <a:lnTo>
                      <a:pt x="13392" y="22472"/>
                    </a:lnTo>
                    <a:lnTo>
                      <a:pt x="13329" y="22347"/>
                    </a:lnTo>
                    <a:lnTo>
                      <a:pt x="13371" y="22242"/>
                    </a:lnTo>
                    <a:lnTo>
                      <a:pt x="13454" y="22179"/>
                    </a:lnTo>
                    <a:lnTo>
                      <a:pt x="13454" y="22116"/>
                    </a:lnTo>
                    <a:lnTo>
                      <a:pt x="13559" y="22012"/>
                    </a:lnTo>
                    <a:lnTo>
                      <a:pt x="13559" y="21928"/>
                    </a:lnTo>
                    <a:lnTo>
                      <a:pt x="13601" y="21970"/>
                    </a:lnTo>
                    <a:lnTo>
                      <a:pt x="13684" y="21970"/>
                    </a:lnTo>
                    <a:lnTo>
                      <a:pt x="13789" y="21865"/>
                    </a:lnTo>
                    <a:lnTo>
                      <a:pt x="13789" y="21761"/>
                    </a:lnTo>
                    <a:lnTo>
                      <a:pt x="13810" y="21740"/>
                    </a:lnTo>
                    <a:lnTo>
                      <a:pt x="13810" y="21614"/>
                    </a:lnTo>
                    <a:lnTo>
                      <a:pt x="13873" y="21551"/>
                    </a:lnTo>
                    <a:lnTo>
                      <a:pt x="13915" y="21551"/>
                    </a:lnTo>
                    <a:lnTo>
                      <a:pt x="13977" y="21447"/>
                    </a:lnTo>
                    <a:lnTo>
                      <a:pt x="13956" y="21384"/>
                    </a:lnTo>
                    <a:lnTo>
                      <a:pt x="13894" y="21300"/>
                    </a:lnTo>
                    <a:lnTo>
                      <a:pt x="13894" y="21112"/>
                    </a:lnTo>
                    <a:lnTo>
                      <a:pt x="13852" y="21070"/>
                    </a:lnTo>
                    <a:close/>
                    <a:moveTo>
                      <a:pt x="7617" y="0"/>
                    </a:moveTo>
                    <a:lnTo>
                      <a:pt x="7617" y="147"/>
                    </a:lnTo>
                    <a:lnTo>
                      <a:pt x="7575" y="272"/>
                    </a:lnTo>
                    <a:lnTo>
                      <a:pt x="7282" y="481"/>
                    </a:lnTo>
                    <a:lnTo>
                      <a:pt x="7094" y="502"/>
                    </a:lnTo>
                    <a:lnTo>
                      <a:pt x="6842" y="607"/>
                    </a:lnTo>
                    <a:lnTo>
                      <a:pt x="6738" y="565"/>
                    </a:lnTo>
                    <a:lnTo>
                      <a:pt x="6570" y="586"/>
                    </a:lnTo>
                    <a:lnTo>
                      <a:pt x="6382" y="732"/>
                    </a:lnTo>
                    <a:lnTo>
                      <a:pt x="6215" y="795"/>
                    </a:lnTo>
                    <a:lnTo>
                      <a:pt x="6152" y="732"/>
                    </a:lnTo>
                    <a:lnTo>
                      <a:pt x="5901" y="774"/>
                    </a:lnTo>
                    <a:lnTo>
                      <a:pt x="5692" y="774"/>
                    </a:lnTo>
                    <a:lnTo>
                      <a:pt x="5503" y="670"/>
                    </a:lnTo>
                    <a:lnTo>
                      <a:pt x="5315" y="628"/>
                    </a:lnTo>
                    <a:lnTo>
                      <a:pt x="5169" y="586"/>
                    </a:lnTo>
                    <a:lnTo>
                      <a:pt x="5169" y="586"/>
                    </a:lnTo>
                    <a:lnTo>
                      <a:pt x="5231" y="711"/>
                    </a:lnTo>
                    <a:lnTo>
                      <a:pt x="5378" y="774"/>
                    </a:lnTo>
                    <a:lnTo>
                      <a:pt x="5503" y="879"/>
                    </a:lnTo>
                    <a:lnTo>
                      <a:pt x="5545" y="984"/>
                    </a:lnTo>
                    <a:lnTo>
                      <a:pt x="5399" y="1235"/>
                    </a:lnTo>
                    <a:lnTo>
                      <a:pt x="5420" y="1297"/>
                    </a:lnTo>
                    <a:lnTo>
                      <a:pt x="5441" y="1339"/>
                    </a:lnTo>
                    <a:lnTo>
                      <a:pt x="5420" y="1528"/>
                    </a:lnTo>
                    <a:lnTo>
                      <a:pt x="5692" y="1611"/>
                    </a:lnTo>
                    <a:lnTo>
                      <a:pt x="5859" y="1569"/>
                    </a:lnTo>
                    <a:lnTo>
                      <a:pt x="6047" y="1611"/>
                    </a:lnTo>
                    <a:lnTo>
                      <a:pt x="6047" y="1716"/>
                    </a:lnTo>
                    <a:lnTo>
                      <a:pt x="5922" y="1758"/>
                    </a:lnTo>
                    <a:lnTo>
                      <a:pt x="5650" y="1820"/>
                    </a:lnTo>
                    <a:lnTo>
                      <a:pt x="5608" y="1862"/>
                    </a:lnTo>
                    <a:lnTo>
                      <a:pt x="5545" y="1925"/>
                    </a:lnTo>
                    <a:lnTo>
                      <a:pt x="5503" y="2072"/>
                    </a:lnTo>
                    <a:lnTo>
                      <a:pt x="5210" y="2239"/>
                    </a:lnTo>
                    <a:lnTo>
                      <a:pt x="5106" y="2344"/>
                    </a:lnTo>
                    <a:lnTo>
                      <a:pt x="4897" y="2469"/>
                    </a:lnTo>
                    <a:lnTo>
                      <a:pt x="4771" y="2616"/>
                    </a:lnTo>
                    <a:lnTo>
                      <a:pt x="4541" y="2616"/>
                    </a:lnTo>
                    <a:lnTo>
                      <a:pt x="4394" y="2595"/>
                    </a:lnTo>
                    <a:lnTo>
                      <a:pt x="4164" y="2406"/>
                    </a:lnTo>
                    <a:lnTo>
                      <a:pt x="3955" y="2260"/>
                    </a:lnTo>
                    <a:lnTo>
                      <a:pt x="3809" y="2281"/>
                    </a:lnTo>
                    <a:lnTo>
                      <a:pt x="3809" y="2134"/>
                    </a:lnTo>
                    <a:lnTo>
                      <a:pt x="3767" y="1988"/>
                    </a:lnTo>
                    <a:lnTo>
                      <a:pt x="3662" y="1883"/>
                    </a:lnTo>
                    <a:lnTo>
                      <a:pt x="3641" y="1820"/>
                    </a:lnTo>
                    <a:lnTo>
                      <a:pt x="3495" y="1862"/>
                    </a:lnTo>
                    <a:lnTo>
                      <a:pt x="3390" y="1988"/>
                    </a:lnTo>
                    <a:lnTo>
                      <a:pt x="3306" y="1988"/>
                    </a:lnTo>
                    <a:lnTo>
                      <a:pt x="3244" y="1946"/>
                    </a:lnTo>
                    <a:lnTo>
                      <a:pt x="3139" y="1946"/>
                    </a:lnTo>
                    <a:lnTo>
                      <a:pt x="3076" y="2030"/>
                    </a:lnTo>
                    <a:lnTo>
                      <a:pt x="2407" y="2030"/>
                    </a:lnTo>
                    <a:lnTo>
                      <a:pt x="2386" y="2197"/>
                    </a:lnTo>
                    <a:lnTo>
                      <a:pt x="2448" y="2344"/>
                    </a:lnTo>
                    <a:lnTo>
                      <a:pt x="2658" y="2385"/>
                    </a:lnTo>
                    <a:lnTo>
                      <a:pt x="2720" y="2553"/>
                    </a:lnTo>
                    <a:lnTo>
                      <a:pt x="2679" y="2616"/>
                    </a:lnTo>
                    <a:lnTo>
                      <a:pt x="2762" y="2699"/>
                    </a:lnTo>
                    <a:lnTo>
                      <a:pt x="2720" y="2804"/>
                    </a:lnTo>
                    <a:lnTo>
                      <a:pt x="2595" y="2720"/>
                    </a:lnTo>
                    <a:lnTo>
                      <a:pt x="2197" y="2867"/>
                    </a:lnTo>
                    <a:lnTo>
                      <a:pt x="2239" y="3180"/>
                    </a:lnTo>
                    <a:lnTo>
                      <a:pt x="2344" y="3306"/>
                    </a:lnTo>
                    <a:lnTo>
                      <a:pt x="2553" y="3452"/>
                    </a:lnTo>
                    <a:lnTo>
                      <a:pt x="2679" y="3724"/>
                    </a:lnTo>
                    <a:lnTo>
                      <a:pt x="2679" y="3913"/>
                    </a:lnTo>
                    <a:lnTo>
                      <a:pt x="2679" y="3976"/>
                    </a:lnTo>
                    <a:lnTo>
                      <a:pt x="2365" y="5189"/>
                    </a:lnTo>
                    <a:lnTo>
                      <a:pt x="2260" y="5503"/>
                    </a:lnTo>
                    <a:lnTo>
                      <a:pt x="2281" y="5545"/>
                    </a:lnTo>
                    <a:lnTo>
                      <a:pt x="2239" y="5629"/>
                    </a:lnTo>
                    <a:lnTo>
                      <a:pt x="2093" y="5608"/>
                    </a:lnTo>
                    <a:lnTo>
                      <a:pt x="2093" y="5587"/>
                    </a:lnTo>
                    <a:lnTo>
                      <a:pt x="1967" y="5503"/>
                    </a:lnTo>
                    <a:lnTo>
                      <a:pt x="1821" y="5503"/>
                    </a:lnTo>
                    <a:lnTo>
                      <a:pt x="1758" y="5482"/>
                    </a:lnTo>
                    <a:lnTo>
                      <a:pt x="1716" y="5545"/>
                    </a:lnTo>
                    <a:lnTo>
                      <a:pt x="1319" y="5691"/>
                    </a:lnTo>
                    <a:lnTo>
                      <a:pt x="1026" y="5733"/>
                    </a:lnTo>
                    <a:lnTo>
                      <a:pt x="942" y="5817"/>
                    </a:lnTo>
                    <a:lnTo>
                      <a:pt x="879" y="5838"/>
                    </a:lnTo>
                    <a:lnTo>
                      <a:pt x="733" y="5963"/>
                    </a:lnTo>
                    <a:lnTo>
                      <a:pt x="607" y="6026"/>
                    </a:lnTo>
                    <a:lnTo>
                      <a:pt x="503" y="6110"/>
                    </a:lnTo>
                    <a:lnTo>
                      <a:pt x="523" y="6256"/>
                    </a:lnTo>
                    <a:lnTo>
                      <a:pt x="482" y="6340"/>
                    </a:lnTo>
                    <a:lnTo>
                      <a:pt x="503" y="6424"/>
                    </a:lnTo>
                    <a:lnTo>
                      <a:pt x="356" y="6570"/>
                    </a:lnTo>
                    <a:lnTo>
                      <a:pt x="398" y="6779"/>
                    </a:lnTo>
                    <a:lnTo>
                      <a:pt x="461" y="6884"/>
                    </a:lnTo>
                    <a:lnTo>
                      <a:pt x="356" y="6968"/>
                    </a:lnTo>
                    <a:lnTo>
                      <a:pt x="272" y="6947"/>
                    </a:lnTo>
                    <a:lnTo>
                      <a:pt x="105" y="7051"/>
                    </a:lnTo>
                    <a:lnTo>
                      <a:pt x="105" y="7156"/>
                    </a:lnTo>
                    <a:lnTo>
                      <a:pt x="63" y="7198"/>
                    </a:lnTo>
                    <a:lnTo>
                      <a:pt x="84" y="7282"/>
                    </a:lnTo>
                    <a:lnTo>
                      <a:pt x="63" y="7407"/>
                    </a:lnTo>
                    <a:lnTo>
                      <a:pt x="0" y="7512"/>
                    </a:lnTo>
                    <a:lnTo>
                      <a:pt x="63" y="7616"/>
                    </a:lnTo>
                    <a:lnTo>
                      <a:pt x="42" y="7700"/>
                    </a:lnTo>
                    <a:lnTo>
                      <a:pt x="189" y="7846"/>
                    </a:lnTo>
                    <a:lnTo>
                      <a:pt x="482" y="8307"/>
                    </a:lnTo>
                    <a:lnTo>
                      <a:pt x="314" y="8474"/>
                    </a:lnTo>
                    <a:lnTo>
                      <a:pt x="691" y="8453"/>
                    </a:lnTo>
                    <a:lnTo>
                      <a:pt x="879" y="8474"/>
                    </a:lnTo>
                    <a:lnTo>
                      <a:pt x="1005" y="8662"/>
                    </a:lnTo>
                    <a:lnTo>
                      <a:pt x="1026" y="8830"/>
                    </a:lnTo>
                    <a:lnTo>
                      <a:pt x="1256" y="8830"/>
                    </a:lnTo>
                    <a:lnTo>
                      <a:pt x="1549" y="8851"/>
                    </a:lnTo>
                    <a:lnTo>
                      <a:pt x="1779" y="8621"/>
                    </a:lnTo>
                    <a:lnTo>
                      <a:pt x="1988" y="8474"/>
                    </a:lnTo>
                    <a:lnTo>
                      <a:pt x="2051" y="8537"/>
                    </a:lnTo>
                    <a:lnTo>
                      <a:pt x="2030" y="8662"/>
                    </a:lnTo>
                    <a:lnTo>
                      <a:pt x="1967" y="8725"/>
                    </a:lnTo>
                    <a:lnTo>
                      <a:pt x="1967" y="8934"/>
                    </a:lnTo>
                    <a:lnTo>
                      <a:pt x="1988" y="9269"/>
                    </a:lnTo>
                    <a:lnTo>
                      <a:pt x="1988" y="9395"/>
                    </a:lnTo>
                    <a:lnTo>
                      <a:pt x="2072" y="9478"/>
                    </a:lnTo>
                    <a:lnTo>
                      <a:pt x="2176" y="9458"/>
                    </a:lnTo>
                    <a:lnTo>
                      <a:pt x="2281" y="9416"/>
                    </a:lnTo>
                    <a:lnTo>
                      <a:pt x="2469" y="9416"/>
                    </a:lnTo>
                    <a:lnTo>
                      <a:pt x="2511" y="9458"/>
                    </a:lnTo>
                    <a:lnTo>
                      <a:pt x="3076" y="9458"/>
                    </a:lnTo>
                    <a:lnTo>
                      <a:pt x="3223" y="9353"/>
                    </a:lnTo>
                    <a:lnTo>
                      <a:pt x="3306" y="9353"/>
                    </a:lnTo>
                    <a:lnTo>
                      <a:pt x="3432" y="9248"/>
                    </a:lnTo>
                    <a:lnTo>
                      <a:pt x="3557" y="9248"/>
                    </a:lnTo>
                    <a:lnTo>
                      <a:pt x="3725" y="9186"/>
                    </a:lnTo>
                    <a:lnTo>
                      <a:pt x="3829" y="8934"/>
                    </a:lnTo>
                    <a:lnTo>
                      <a:pt x="4081" y="8746"/>
                    </a:lnTo>
                    <a:lnTo>
                      <a:pt x="4269" y="8725"/>
                    </a:lnTo>
                    <a:lnTo>
                      <a:pt x="4457" y="8621"/>
                    </a:lnTo>
                    <a:lnTo>
                      <a:pt x="4583" y="8621"/>
                    </a:lnTo>
                    <a:lnTo>
                      <a:pt x="4687" y="8683"/>
                    </a:lnTo>
                    <a:lnTo>
                      <a:pt x="4813" y="8621"/>
                    </a:lnTo>
                    <a:lnTo>
                      <a:pt x="4897" y="8662"/>
                    </a:lnTo>
                    <a:lnTo>
                      <a:pt x="4876" y="8788"/>
                    </a:lnTo>
                    <a:lnTo>
                      <a:pt x="4959" y="8997"/>
                    </a:lnTo>
                    <a:lnTo>
                      <a:pt x="5085" y="9374"/>
                    </a:lnTo>
                    <a:lnTo>
                      <a:pt x="5169" y="9646"/>
                    </a:lnTo>
                    <a:lnTo>
                      <a:pt x="5106" y="9751"/>
                    </a:lnTo>
                    <a:lnTo>
                      <a:pt x="5210" y="9960"/>
                    </a:lnTo>
                    <a:lnTo>
                      <a:pt x="5357" y="10002"/>
                    </a:lnTo>
                    <a:lnTo>
                      <a:pt x="5399" y="10190"/>
                    </a:lnTo>
                    <a:lnTo>
                      <a:pt x="5524" y="10274"/>
                    </a:lnTo>
                    <a:lnTo>
                      <a:pt x="5713" y="10357"/>
                    </a:lnTo>
                    <a:lnTo>
                      <a:pt x="5838" y="10462"/>
                    </a:lnTo>
                    <a:lnTo>
                      <a:pt x="5901" y="10420"/>
                    </a:lnTo>
                    <a:lnTo>
                      <a:pt x="6131" y="10357"/>
                    </a:lnTo>
                    <a:lnTo>
                      <a:pt x="6340" y="10587"/>
                    </a:lnTo>
                    <a:lnTo>
                      <a:pt x="6508" y="10525"/>
                    </a:lnTo>
                    <a:lnTo>
                      <a:pt x="6717" y="10755"/>
                    </a:lnTo>
                    <a:lnTo>
                      <a:pt x="6822" y="10755"/>
                    </a:lnTo>
                    <a:lnTo>
                      <a:pt x="7073" y="10839"/>
                    </a:lnTo>
                    <a:lnTo>
                      <a:pt x="7240" y="10880"/>
                    </a:lnTo>
                    <a:lnTo>
                      <a:pt x="7261" y="11048"/>
                    </a:lnTo>
                    <a:lnTo>
                      <a:pt x="7366" y="11069"/>
                    </a:lnTo>
                    <a:lnTo>
                      <a:pt x="7512" y="11152"/>
                    </a:lnTo>
                    <a:lnTo>
                      <a:pt x="7868" y="11131"/>
                    </a:lnTo>
                    <a:lnTo>
                      <a:pt x="8098" y="11257"/>
                    </a:lnTo>
                    <a:lnTo>
                      <a:pt x="8140" y="11362"/>
                    </a:lnTo>
                    <a:lnTo>
                      <a:pt x="8119" y="11634"/>
                    </a:lnTo>
                    <a:lnTo>
                      <a:pt x="8182" y="11843"/>
                    </a:lnTo>
                    <a:lnTo>
                      <a:pt x="8098" y="11968"/>
                    </a:lnTo>
                    <a:lnTo>
                      <a:pt x="8307" y="12324"/>
                    </a:lnTo>
                    <a:lnTo>
                      <a:pt x="8286" y="12596"/>
                    </a:lnTo>
                    <a:lnTo>
                      <a:pt x="9290" y="12617"/>
                    </a:lnTo>
                    <a:lnTo>
                      <a:pt x="9353" y="12973"/>
                    </a:lnTo>
                    <a:lnTo>
                      <a:pt x="9332" y="13224"/>
                    </a:lnTo>
                    <a:lnTo>
                      <a:pt x="9604" y="13287"/>
                    </a:lnTo>
                    <a:lnTo>
                      <a:pt x="9897" y="13810"/>
                    </a:lnTo>
                    <a:lnTo>
                      <a:pt x="9918" y="14103"/>
                    </a:lnTo>
                    <a:lnTo>
                      <a:pt x="9646" y="14688"/>
                    </a:lnTo>
                    <a:lnTo>
                      <a:pt x="9667" y="14772"/>
                    </a:lnTo>
                    <a:lnTo>
                      <a:pt x="9583" y="14856"/>
                    </a:lnTo>
                    <a:lnTo>
                      <a:pt x="9646" y="14919"/>
                    </a:lnTo>
                    <a:lnTo>
                      <a:pt x="9604" y="15044"/>
                    </a:lnTo>
                    <a:lnTo>
                      <a:pt x="9751" y="15149"/>
                    </a:lnTo>
                    <a:lnTo>
                      <a:pt x="9751" y="15337"/>
                    </a:lnTo>
                    <a:lnTo>
                      <a:pt x="9855" y="15525"/>
                    </a:lnTo>
                    <a:lnTo>
                      <a:pt x="9793" y="15860"/>
                    </a:lnTo>
                    <a:lnTo>
                      <a:pt x="9814" y="15986"/>
                    </a:lnTo>
                    <a:lnTo>
                      <a:pt x="9772" y="16111"/>
                    </a:lnTo>
                    <a:lnTo>
                      <a:pt x="9814" y="16258"/>
                    </a:lnTo>
                    <a:lnTo>
                      <a:pt x="10023" y="16216"/>
                    </a:lnTo>
                    <a:lnTo>
                      <a:pt x="10107" y="16279"/>
                    </a:lnTo>
                    <a:lnTo>
                      <a:pt x="10379" y="16258"/>
                    </a:lnTo>
                    <a:lnTo>
                      <a:pt x="10525" y="16300"/>
                    </a:lnTo>
                    <a:lnTo>
                      <a:pt x="10797" y="16195"/>
                    </a:lnTo>
                    <a:lnTo>
                      <a:pt x="10923" y="16300"/>
                    </a:lnTo>
                    <a:lnTo>
                      <a:pt x="11027" y="16321"/>
                    </a:lnTo>
                    <a:lnTo>
                      <a:pt x="11069" y="16467"/>
                    </a:lnTo>
                    <a:lnTo>
                      <a:pt x="11236" y="17095"/>
                    </a:lnTo>
                    <a:lnTo>
                      <a:pt x="11341" y="17304"/>
                    </a:lnTo>
                    <a:lnTo>
                      <a:pt x="11446" y="17325"/>
                    </a:lnTo>
                    <a:lnTo>
                      <a:pt x="11676" y="17199"/>
                    </a:lnTo>
                    <a:lnTo>
                      <a:pt x="11801" y="17241"/>
                    </a:lnTo>
                    <a:lnTo>
                      <a:pt x="11885" y="17325"/>
                    </a:lnTo>
                    <a:lnTo>
                      <a:pt x="11969" y="17346"/>
                    </a:lnTo>
                    <a:lnTo>
                      <a:pt x="11906" y="17450"/>
                    </a:lnTo>
                    <a:lnTo>
                      <a:pt x="11885" y="17994"/>
                    </a:lnTo>
                    <a:lnTo>
                      <a:pt x="11864" y="18057"/>
                    </a:lnTo>
                    <a:lnTo>
                      <a:pt x="11822" y="18078"/>
                    </a:lnTo>
                    <a:lnTo>
                      <a:pt x="11822" y="18162"/>
                    </a:lnTo>
                    <a:lnTo>
                      <a:pt x="11801" y="18204"/>
                    </a:lnTo>
                    <a:lnTo>
                      <a:pt x="11801" y="18287"/>
                    </a:lnTo>
                    <a:lnTo>
                      <a:pt x="11906" y="18204"/>
                    </a:lnTo>
                    <a:lnTo>
                      <a:pt x="12178" y="18245"/>
                    </a:lnTo>
                    <a:lnTo>
                      <a:pt x="12178" y="18350"/>
                    </a:lnTo>
                    <a:lnTo>
                      <a:pt x="12283" y="18580"/>
                    </a:lnTo>
                    <a:lnTo>
                      <a:pt x="12283" y="18769"/>
                    </a:lnTo>
                    <a:lnTo>
                      <a:pt x="12303" y="18999"/>
                    </a:lnTo>
                    <a:lnTo>
                      <a:pt x="12324" y="19208"/>
                    </a:lnTo>
                    <a:lnTo>
                      <a:pt x="12303" y="19292"/>
                    </a:lnTo>
                    <a:lnTo>
                      <a:pt x="12199" y="19292"/>
                    </a:lnTo>
                    <a:lnTo>
                      <a:pt x="12073" y="19354"/>
                    </a:lnTo>
                    <a:lnTo>
                      <a:pt x="12031" y="19417"/>
                    </a:lnTo>
                    <a:lnTo>
                      <a:pt x="11969" y="19501"/>
                    </a:lnTo>
                    <a:lnTo>
                      <a:pt x="11927" y="19459"/>
                    </a:lnTo>
                    <a:lnTo>
                      <a:pt x="11697" y="19626"/>
                    </a:lnTo>
                    <a:lnTo>
                      <a:pt x="11655" y="19710"/>
                    </a:lnTo>
                    <a:lnTo>
                      <a:pt x="11571" y="19731"/>
                    </a:lnTo>
                    <a:lnTo>
                      <a:pt x="11362" y="19919"/>
                    </a:lnTo>
                    <a:lnTo>
                      <a:pt x="11278" y="19940"/>
                    </a:lnTo>
                    <a:lnTo>
                      <a:pt x="11278" y="20066"/>
                    </a:lnTo>
                    <a:lnTo>
                      <a:pt x="11195" y="20087"/>
                    </a:lnTo>
                    <a:lnTo>
                      <a:pt x="11132" y="20087"/>
                    </a:lnTo>
                    <a:lnTo>
                      <a:pt x="10943" y="20338"/>
                    </a:lnTo>
                    <a:lnTo>
                      <a:pt x="10923" y="20401"/>
                    </a:lnTo>
                    <a:lnTo>
                      <a:pt x="10923" y="20547"/>
                    </a:lnTo>
                    <a:lnTo>
                      <a:pt x="10839" y="20568"/>
                    </a:lnTo>
                    <a:lnTo>
                      <a:pt x="10776" y="20652"/>
                    </a:lnTo>
                    <a:lnTo>
                      <a:pt x="10671" y="20861"/>
                    </a:lnTo>
                    <a:lnTo>
                      <a:pt x="10609" y="20924"/>
                    </a:lnTo>
                    <a:lnTo>
                      <a:pt x="10504" y="21091"/>
                    </a:lnTo>
                    <a:lnTo>
                      <a:pt x="10504" y="21133"/>
                    </a:lnTo>
                    <a:lnTo>
                      <a:pt x="10399" y="21217"/>
                    </a:lnTo>
                    <a:lnTo>
                      <a:pt x="10358" y="21279"/>
                    </a:lnTo>
                    <a:lnTo>
                      <a:pt x="10441" y="21279"/>
                    </a:lnTo>
                    <a:lnTo>
                      <a:pt x="10504" y="21300"/>
                    </a:lnTo>
                    <a:lnTo>
                      <a:pt x="10776" y="21217"/>
                    </a:lnTo>
                    <a:lnTo>
                      <a:pt x="10923" y="21300"/>
                    </a:lnTo>
                    <a:lnTo>
                      <a:pt x="11048" y="21489"/>
                    </a:lnTo>
                    <a:lnTo>
                      <a:pt x="11153" y="21530"/>
                    </a:lnTo>
                    <a:lnTo>
                      <a:pt x="11236" y="21698"/>
                    </a:lnTo>
                    <a:lnTo>
                      <a:pt x="11362" y="21928"/>
                    </a:lnTo>
                    <a:lnTo>
                      <a:pt x="11446" y="21928"/>
                    </a:lnTo>
                    <a:lnTo>
                      <a:pt x="11550" y="21803"/>
                    </a:lnTo>
                    <a:lnTo>
                      <a:pt x="11592" y="21803"/>
                    </a:lnTo>
                    <a:lnTo>
                      <a:pt x="11718" y="22012"/>
                    </a:lnTo>
                    <a:lnTo>
                      <a:pt x="11885" y="22075"/>
                    </a:lnTo>
                    <a:lnTo>
                      <a:pt x="12011" y="22116"/>
                    </a:lnTo>
                    <a:lnTo>
                      <a:pt x="12136" y="22242"/>
                    </a:lnTo>
                    <a:lnTo>
                      <a:pt x="12136" y="22388"/>
                    </a:lnTo>
                    <a:lnTo>
                      <a:pt x="12241" y="22367"/>
                    </a:lnTo>
                    <a:lnTo>
                      <a:pt x="12492" y="22472"/>
                    </a:lnTo>
                    <a:lnTo>
                      <a:pt x="12617" y="22639"/>
                    </a:lnTo>
                    <a:lnTo>
                      <a:pt x="12743" y="22849"/>
                    </a:lnTo>
                    <a:lnTo>
                      <a:pt x="12868" y="22911"/>
                    </a:lnTo>
                    <a:lnTo>
                      <a:pt x="12848" y="23079"/>
                    </a:lnTo>
                    <a:lnTo>
                      <a:pt x="12743" y="23225"/>
                    </a:lnTo>
                    <a:lnTo>
                      <a:pt x="12806" y="23414"/>
                    </a:lnTo>
                    <a:lnTo>
                      <a:pt x="12827" y="23476"/>
                    </a:lnTo>
                    <a:lnTo>
                      <a:pt x="12848" y="23497"/>
                    </a:lnTo>
                    <a:lnTo>
                      <a:pt x="12931" y="23581"/>
                    </a:lnTo>
                    <a:lnTo>
                      <a:pt x="12952" y="23602"/>
                    </a:lnTo>
                    <a:lnTo>
                      <a:pt x="13161" y="23414"/>
                    </a:lnTo>
                    <a:lnTo>
                      <a:pt x="13245" y="23225"/>
                    </a:lnTo>
                    <a:lnTo>
                      <a:pt x="13350" y="22849"/>
                    </a:lnTo>
                    <a:lnTo>
                      <a:pt x="13433" y="22577"/>
                    </a:lnTo>
                    <a:lnTo>
                      <a:pt x="13454" y="22535"/>
                    </a:lnTo>
                    <a:lnTo>
                      <a:pt x="13426" y="22507"/>
                    </a:lnTo>
                    <a:lnTo>
                      <a:pt x="13426" y="22507"/>
                    </a:lnTo>
                    <a:lnTo>
                      <a:pt x="13496" y="22535"/>
                    </a:lnTo>
                    <a:lnTo>
                      <a:pt x="13873" y="22242"/>
                    </a:lnTo>
                    <a:lnTo>
                      <a:pt x="14061" y="22033"/>
                    </a:lnTo>
                    <a:lnTo>
                      <a:pt x="14312" y="21551"/>
                    </a:lnTo>
                    <a:lnTo>
                      <a:pt x="14417" y="21321"/>
                    </a:lnTo>
                    <a:lnTo>
                      <a:pt x="14521" y="21028"/>
                    </a:lnTo>
                    <a:lnTo>
                      <a:pt x="14793" y="20547"/>
                    </a:lnTo>
                    <a:lnTo>
                      <a:pt x="15044" y="20233"/>
                    </a:lnTo>
                    <a:lnTo>
                      <a:pt x="15107" y="20129"/>
                    </a:lnTo>
                    <a:lnTo>
                      <a:pt x="15065" y="20087"/>
                    </a:lnTo>
                    <a:lnTo>
                      <a:pt x="15065" y="20024"/>
                    </a:lnTo>
                    <a:lnTo>
                      <a:pt x="15128" y="19982"/>
                    </a:lnTo>
                    <a:lnTo>
                      <a:pt x="15170" y="19857"/>
                    </a:lnTo>
                    <a:lnTo>
                      <a:pt x="15254" y="19815"/>
                    </a:lnTo>
                    <a:lnTo>
                      <a:pt x="15233" y="19710"/>
                    </a:lnTo>
                    <a:lnTo>
                      <a:pt x="15254" y="19626"/>
                    </a:lnTo>
                    <a:lnTo>
                      <a:pt x="15233" y="19606"/>
                    </a:lnTo>
                    <a:lnTo>
                      <a:pt x="15296" y="19585"/>
                    </a:lnTo>
                    <a:lnTo>
                      <a:pt x="15296" y="19480"/>
                    </a:lnTo>
                    <a:lnTo>
                      <a:pt x="15191" y="19313"/>
                    </a:lnTo>
                    <a:lnTo>
                      <a:pt x="15191" y="19229"/>
                    </a:lnTo>
                    <a:lnTo>
                      <a:pt x="15212" y="19166"/>
                    </a:lnTo>
                    <a:lnTo>
                      <a:pt x="15191" y="19082"/>
                    </a:lnTo>
                    <a:lnTo>
                      <a:pt x="15149" y="18915"/>
                    </a:lnTo>
                    <a:lnTo>
                      <a:pt x="15107" y="18748"/>
                    </a:lnTo>
                    <a:lnTo>
                      <a:pt x="15149" y="18685"/>
                    </a:lnTo>
                    <a:lnTo>
                      <a:pt x="15316" y="18664"/>
                    </a:lnTo>
                    <a:lnTo>
                      <a:pt x="15296" y="18559"/>
                    </a:lnTo>
                    <a:lnTo>
                      <a:pt x="15212" y="18497"/>
                    </a:lnTo>
                    <a:lnTo>
                      <a:pt x="15337" y="18476"/>
                    </a:lnTo>
                    <a:lnTo>
                      <a:pt x="15337" y="18371"/>
                    </a:lnTo>
                    <a:lnTo>
                      <a:pt x="15212" y="18308"/>
                    </a:lnTo>
                    <a:lnTo>
                      <a:pt x="15316" y="18287"/>
                    </a:lnTo>
                    <a:lnTo>
                      <a:pt x="15379" y="18183"/>
                    </a:lnTo>
                    <a:lnTo>
                      <a:pt x="15442" y="18245"/>
                    </a:lnTo>
                    <a:lnTo>
                      <a:pt x="15630" y="18057"/>
                    </a:lnTo>
                    <a:lnTo>
                      <a:pt x="15735" y="17973"/>
                    </a:lnTo>
                    <a:lnTo>
                      <a:pt x="15735" y="17932"/>
                    </a:lnTo>
                    <a:lnTo>
                      <a:pt x="15881" y="17785"/>
                    </a:lnTo>
                    <a:lnTo>
                      <a:pt x="16070" y="17681"/>
                    </a:lnTo>
                    <a:lnTo>
                      <a:pt x="16300" y="17429"/>
                    </a:lnTo>
                    <a:lnTo>
                      <a:pt x="16509" y="17409"/>
                    </a:lnTo>
                    <a:lnTo>
                      <a:pt x="16614" y="17304"/>
                    </a:lnTo>
                    <a:lnTo>
                      <a:pt x="16739" y="17199"/>
                    </a:lnTo>
                    <a:lnTo>
                      <a:pt x="16844" y="17199"/>
                    </a:lnTo>
                    <a:lnTo>
                      <a:pt x="16928" y="17241"/>
                    </a:lnTo>
                    <a:lnTo>
                      <a:pt x="17011" y="17283"/>
                    </a:lnTo>
                    <a:lnTo>
                      <a:pt x="17011" y="17199"/>
                    </a:lnTo>
                    <a:lnTo>
                      <a:pt x="17095" y="17032"/>
                    </a:lnTo>
                    <a:lnTo>
                      <a:pt x="17325" y="16885"/>
                    </a:lnTo>
                    <a:lnTo>
                      <a:pt x="17430" y="16865"/>
                    </a:lnTo>
                    <a:lnTo>
                      <a:pt x="17430" y="16802"/>
                    </a:lnTo>
                    <a:lnTo>
                      <a:pt x="17367" y="16781"/>
                    </a:lnTo>
                    <a:lnTo>
                      <a:pt x="17304" y="16739"/>
                    </a:lnTo>
                    <a:lnTo>
                      <a:pt x="17262" y="16676"/>
                    </a:lnTo>
                    <a:lnTo>
                      <a:pt x="17346" y="16634"/>
                    </a:lnTo>
                    <a:lnTo>
                      <a:pt x="17513" y="16572"/>
                    </a:lnTo>
                    <a:lnTo>
                      <a:pt x="17576" y="16593"/>
                    </a:lnTo>
                    <a:lnTo>
                      <a:pt x="17681" y="16593"/>
                    </a:lnTo>
                    <a:lnTo>
                      <a:pt x="17765" y="16530"/>
                    </a:lnTo>
                    <a:lnTo>
                      <a:pt x="17869" y="16530"/>
                    </a:lnTo>
                    <a:lnTo>
                      <a:pt x="17869" y="16593"/>
                    </a:lnTo>
                    <a:lnTo>
                      <a:pt x="17744" y="16676"/>
                    </a:lnTo>
                    <a:lnTo>
                      <a:pt x="17576" y="16697"/>
                    </a:lnTo>
                    <a:lnTo>
                      <a:pt x="17555" y="16718"/>
                    </a:lnTo>
                    <a:lnTo>
                      <a:pt x="17618" y="16739"/>
                    </a:lnTo>
                    <a:lnTo>
                      <a:pt x="17848" y="16676"/>
                    </a:lnTo>
                    <a:lnTo>
                      <a:pt x="18099" y="16572"/>
                    </a:lnTo>
                    <a:lnTo>
                      <a:pt x="18078" y="16509"/>
                    </a:lnTo>
                    <a:lnTo>
                      <a:pt x="18162" y="16467"/>
                    </a:lnTo>
                    <a:lnTo>
                      <a:pt x="18246" y="16467"/>
                    </a:lnTo>
                    <a:lnTo>
                      <a:pt x="18204" y="16509"/>
                    </a:lnTo>
                    <a:cubicBezTo>
                      <a:pt x="18204" y="16509"/>
                      <a:pt x="18204" y="16613"/>
                      <a:pt x="18246" y="16613"/>
                    </a:cubicBezTo>
                    <a:lnTo>
                      <a:pt x="18392" y="16634"/>
                    </a:lnTo>
                    <a:lnTo>
                      <a:pt x="18497" y="16593"/>
                    </a:lnTo>
                    <a:lnTo>
                      <a:pt x="18664" y="16593"/>
                    </a:lnTo>
                    <a:lnTo>
                      <a:pt x="18832" y="16613"/>
                    </a:lnTo>
                    <a:lnTo>
                      <a:pt x="18936" y="16551"/>
                    </a:lnTo>
                    <a:lnTo>
                      <a:pt x="18936" y="16488"/>
                    </a:lnTo>
                    <a:lnTo>
                      <a:pt x="18915" y="16467"/>
                    </a:lnTo>
                    <a:lnTo>
                      <a:pt x="18936" y="16404"/>
                    </a:lnTo>
                    <a:lnTo>
                      <a:pt x="19208" y="16237"/>
                    </a:lnTo>
                    <a:lnTo>
                      <a:pt x="19418" y="16153"/>
                    </a:lnTo>
                    <a:lnTo>
                      <a:pt x="19522" y="16069"/>
                    </a:lnTo>
                    <a:lnTo>
                      <a:pt x="19543" y="15986"/>
                    </a:lnTo>
                    <a:lnTo>
                      <a:pt x="19522" y="15944"/>
                    </a:lnTo>
                    <a:lnTo>
                      <a:pt x="19418" y="15735"/>
                    </a:lnTo>
                    <a:lnTo>
                      <a:pt x="19501" y="15567"/>
                    </a:lnTo>
                    <a:lnTo>
                      <a:pt x="19564" y="15463"/>
                    </a:lnTo>
                    <a:lnTo>
                      <a:pt x="19564" y="15358"/>
                    </a:lnTo>
                    <a:lnTo>
                      <a:pt x="19627" y="15316"/>
                    </a:lnTo>
                    <a:lnTo>
                      <a:pt x="19731" y="15232"/>
                    </a:lnTo>
                    <a:lnTo>
                      <a:pt x="19752" y="15128"/>
                    </a:lnTo>
                    <a:lnTo>
                      <a:pt x="19731" y="15107"/>
                    </a:lnTo>
                    <a:lnTo>
                      <a:pt x="19878" y="14835"/>
                    </a:lnTo>
                    <a:lnTo>
                      <a:pt x="20087" y="14584"/>
                    </a:lnTo>
                    <a:lnTo>
                      <a:pt x="20087" y="14479"/>
                    </a:lnTo>
                    <a:lnTo>
                      <a:pt x="20045" y="14103"/>
                    </a:lnTo>
                    <a:lnTo>
                      <a:pt x="20003" y="14082"/>
                    </a:lnTo>
                    <a:lnTo>
                      <a:pt x="20066" y="13872"/>
                    </a:lnTo>
                    <a:lnTo>
                      <a:pt x="20129" y="13789"/>
                    </a:lnTo>
                    <a:lnTo>
                      <a:pt x="20129" y="13726"/>
                    </a:lnTo>
                    <a:lnTo>
                      <a:pt x="20317" y="13580"/>
                    </a:lnTo>
                    <a:lnTo>
                      <a:pt x="20338" y="13496"/>
                    </a:lnTo>
                    <a:lnTo>
                      <a:pt x="20275" y="13287"/>
                    </a:lnTo>
                    <a:lnTo>
                      <a:pt x="20359" y="13036"/>
                    </a:lnTo>
                    <a:lnTo>
                      <a:pt x="20338" y="12826"/>
                    </a:lnTo>
                    <a:lnTo>
                      <a:pt x="20359" y="12659"/>
                    </a:lnTo>
                    <a:lnTo>
                      <a:pt x="20359" y="12596"/>
                    </a:lnTo>
                    <a:lnTo>
                      <a:pt x="20422" y="12387"/>
                    </a:lnTo>
                    <a:lnTo>
                      <a:pt x="20359" y="11592"/>
                    </a:lnTo>
                    <a:lnTo>
                      <a:pt x="20359" y="11445"/>
                    </a:lnTo>
                    <a:lnTo>
                      <a:pt x="20422" y="11341"/>
                    </a:lnTo>
                    <a:lnTo>
                      <a:pt x="20422" y="11236"/>
                    </a:lnTo>
                    <a:lnTo>
                      <a:pt x="20359" y="11278"/>
                    </a:lnTo>
                    <a:lnTo>
                      <a:pt x="20275" y="11194"/>
                    </a:lnTo>
                    <a:lnTo>
                      <a:pt x="20275" y="11131"/>
                    </a:lnTo>
                    <a:lnTo>
                      <a:pt x="20359" y="10985"/>
                    </a:lnTo>
                    <a:lnTo>
                      <a:pt x="20338" y="10859"/>
                    </a:lnTo>
                    <a:lnTo>
                      <a:pt x="20359" y="10776"/>
                    </a:lnTo>
                    <a:lnTo>
                      <a:pt x="20443" y="10755"/>
                    </a:lnTo>
                    <a:lnTo>
                      <a:pt x="20464" y="10629"/>
                    </a:lnTo>
                    <a:lnTo>
                      <a:pt x="20380" y="10504"/>
                    </a:lnTo>
                    <a:lnTo>
                      <a:pt x="20234" y="10420"/>
                    </a:lnTo>
                    <a:lnTo>
                      <a:pt x="20275" y="10399"/>
                    </a:lnTo>
                    <a:lnTo>
                      <a:pt x="20317" y="10336"/>
                    </a:lnTo>
                    <a:lnTo>
                      <a:pt x="20338" y="10399"/>
                    </a:lnTo>
                    <a:lnTo>
                      <a:pt x="20422" y="10441"/>
                    </a:lnTo>
                    <a:lnTo>
                      <a:pt x="20485" y="10462"/>
                    </a:lnTo>
                    <a:lnTo>
                      <a:pt x="20526" y="10336"/>
                    </a:lnTo>
                    <a:lnTo>
                      <a:pt x="20589" y="10336"/>
                    </a:lnTo>
                    <a:lnTo>
                      <a:pt x="20631" y="10420"/>
                    </a:lnTo>
                    <a:lnTo>
                      <a:pt x="20673" y="10441"/>
                    </a:lnTo>
                    <a:lnTo>
                      <a:pt x="20631" y="10525"/>
                    </a:lnTo>
                    <a:lnTo>
                      <a:pt x="20547" y="10567"/>
                    </a:lnTo>
                    <a:lnTo>
                      <a:pt x="20526" y="10650"/>
                    </a:lnTo>
                    <a:lnTo>
                      <a:pt x="20568" y="10650"/>
                    </a:lnTo>
                    <a:lnTo>
                      <a:pt x="20673" y="10546"/>
                    </a:lnTo>
                    <a:lnTo>
                      <a:pt x="20840" y="10462"/>
                    </a:lnTo>
                    <a:lnTo>
                      <a:pt x="21008" y="10190"/>
                    </a:lnTo>
                    <a:lnTo>
                      <a:pt x="21091" y="9981"/>
                    </a:lnTo>
                    <a:lnTo>
                      <a:pt x="21112" y="9834"/>
                    </a:lnTo>
                    <a:lnTo>
                      <a:pt x="21196" y="9771"/>
                    </a:lnTo>
                    <a:lnTo>
                      <a:pt x="21280" y="9562"/>
                    </a:lnTo>
                    <a:lnTo>
                      <a:pt x="21363" y="9374"/>
                    </a:lnTo>
                    <a:lnTo>
                      <a:pt x="21677" y="9165"/>
                    </a:lnTo>
                    <a:lnTo>
                      <a:pt x="21698" y="9060"/>
                    </a:lnTo>
                    <a:lnTo>
                      <a:pt x="21803" y="9039"/>
                    </a:lnTo>
                    <a:lnTo>
                      <a:pt x="21887" y="8934"/>
                    </a:lnTo>
                    <a:lnTo>
                      <a:pt x="22138" y="8683"/>
                    </a:lnTo>
                    <a:lnTo>
                      <a:pt x="22368" y="8370"/>
                    </a:lnTo>
                    <a:lnTo>
                      <a:pt x="22431" y="8307"/>
                    </a:lnTo>
                    <a:lnTo>
                      <a:pt x="22556" y="7993"/>
                    </a:lnTo>
                    <a:lnTo>
                      <a:pt x="22577" y="7846"/>
                    </a:lnTo>
                    <a:lnTo>
                      <a:pt x="22661" y="7742"/>
                    </a:lnTo>
                    <a:lnTo>
                      <a:pt x="22661" y="7637"/>
                    </a:lnTo>
                    <a:lnTo>
                      <a:pt x="22577" y="7533"/>
                    </a:lnTo>
                    <a:lnTo>
                      <a:pt x="22619" y="7449"/>
                    </a:lnTo>
                    <a:lnTo>
                      <a:pt x="22682" y="7449"/>
                    </a:lnTo>
                    <a:lnTo>
                      <a:pt x="22661" y="7156"/>
                    </a:lnTo>
                    <a:lnTo>
                      <a:pt x="22577" y="7093"/>
                    </a:lnTo>
                    <a:lnTo>
                      <a:pt x="22556" y="6968"/>
                    </a:lnTo>
                    <a:lnTo>
                      <a:pt x="22347" y="6528"/>
                    </a:lnTo>
                    <a:lnTo>
                      <a:pt x="22347" y="6361"/>
                    </a:lnTo>
                    <a:lnTo>
                      <a:pt x="22326" y="6193"/>
                    </a:lnTo>
                    <a:lnTo>
                      <a:pt x="21949" y="6026"/>
                    </a:lnTo>
                    <a:lnTo>
                      <a:pt x="21740" y="6026"/>
                    </a:lnTo>
                    <a:lnTo>
                      <a:pt x="21594" y="6110"/>
                    </a:lnTo>
                    <a:lnTo>
                      <a:pt x="21489" y="5942"/>
                    </a:lnTo>
                    <a:lnTo>
                      <a:pt x="21342" y="5921"/>
                    </a:lnTo>
                    <a:lnTo>
                      <a:pt x="21217" y="5796"/>
                    </a:lnTo>
                    <a:lnTo>
                      <a:pt x="21070" y="5712"/>
                    </a:lnTo>
                    <a:lnTo>
                      <a:pt x="20966" y="5691"/>
                    </a:lnTo>
                    <a:lnTo>
                      <a:pt x="20694" y="5398"/>
                    </a:lnTo>
                    <a:lnTo>
                      <a:pt x="20485" y="5105"/>
                    </a:lnTo>
                    <a:lnTo>
                      <a:pt x="20380" y="5085"/>
                    </a:lnTo>
                    <a:lnTo>
                      <a:pt x="20254" y="4959"/>
                    </a:lnTo>
                    <a:lnTo>
                      <a:pt x="20129" y="4959"/>
                    </a:lnTo>
                    <a:lnTo>
                      <a:pt x="19773" y="4687"/>
                    </a:lnTo>
                    <a:lnTo>
                      <a:pt x="19627" y="4687"/>
                    </a:lnTo>
                    <a:lnTo>
                      <a:pt x="19438" y="4603"/>
                    </a:lnTo>
                    <a:lnTo>
                      <a:pt x="19334" y="4666"/>
                    </a:lnTo>
                    <a:lnTo>
                      <a:pt x="19187" y="4666"/>
                    </a:lnTo>
                    <a:lnTo>
                      <a:pt x="19083" y="4603"/>
                    </a:lnTo>
                    <a:lnTo>
                      <a:pt x="18978" y="4666"/>
                    </a:lnTo>
                    <a:lnTo>
                      <a:pt x="18915" y="4750"/>
                    </a:lnTo>
                    <a:lnTo>
                      <a:pt x="18832" y="4666"/>
                    </a:lnTo>
                    <a:lnTo>
                      <a:pt x="18685" y="4561"/>
                    </a:lnTo>
                    <a:lnTo>
                      <a:pt x="18685" y="4666"/>
                    </a:lnTo>
                    <a:lnTo>
                      <a:pt x="18602" y="4624"/>
                    </a:lnTo>
                    <a:lnTo>
                      <a:pt x="18581" y="4687"/>
                    </a:lnTo>
                    <a:lnTo>
                      <a:pt x="18581" y="4750"/>
                    </a:lnTo>
                    <a:lnTo>
                      <a:pt x="18476" y="4666"/>
                    </a:lnTo>
                    <a:lnTo>
                      <a:pt x="18455" y="4624"/>
                    </a:lnTo>
                    <a:lnTo>
                      <a:pt x="18371" y="4582"/>
                    </a:lnTo>
                    <a:lnTo>
                      <a:pt x="18371" y="4582"/>
                    </a:lnTo>
                    <a:lnTo>
                      <a:pt x="18392" y="4645"/>
                    </a:lnTo>
                    <a:lnTo>
                      <a:pt x="18371" y="4666"/>
                    </a:lnTo>
                    <a:lnTo>
                      <a:pt x="18183" y="4582"/>
                    </a:lnTo>
                    <a:lnTo>
                      <a:pt x="18141" y="4582"/>
                    </a:lnTo>
                    <a:lnTo>
                      <a:pt x="17995" y="4561"/>
                    </a:lnTo>
                    <a:lnTo>
                      <a:pt x="17702" y="4394"/>
                    </a:lnTo>
                    <a:lnTo>
                      <a:pt x="17555" y="4394"/>
                    </a:lnTo>
                    <a:lnTo>
                      <a:pt x="17555" y="4436"/>
                    </a:lnTo>
                    <a:lnTo>
                      <a:pt x="17597" y="4478"/>
                    </a:lnTo>
                    <a:lnTo>
                      <a:pt x="17555" y="4520"/>
                    </a:lnTo>
                    <a:lnTo>
                      <a:pt x="17472" y="4478"/>
                    </a:lnTo>
                    <a:lnTo>
                      <a:pt x="17451" y="4520"/>
                    </a:lnTo>
                    <a:lnTo>
                      <a:pt x="17430" y="4561"/>
                    </a:lnTo>
                    <a:lnTo>
                      <a:pt x="17325" y="4603"/>
                    </a:lnTo>
                    <a:lnTo>
                      <a:pt x="17262" y="4666"/>
                    </a:lnTo>
                    <a:lnTo>
                      <a:pt x="17241" y="4792"/>
                    </a:lnTo>
                    <a:lnTo>
                      <a:pt x="17200" y="4687"/>
                    </a:lnTo>
                    <a:lnTo>
                      <a:pt x="17158" y="4603"/>
                    </a:lnTo>
                    <a:lnTo>
                      <a:pt x="17116" y="4645"/>
                    </a:lnTo>
                    <a:lnTo>
                      <a:pt x="17116" y="4750"/>
                    </a:lnTo>
                    <a:lnTo>
                      <a:pt x="17011" y="4917"/>
                    </a:lnTo>
                    <a:lnTo>
                      <a:pt x="17011" y="5085"/>
                    </a:lnTo>
                    <a:lnTo>
                      <a:pt x="16990" y="4917"/>
                    </a:lnTo>
                    <a:lnTo>
                      <a:pt x="17011" y="4771"/>
                    </a:lnTo>
                    <a:lnTo>
                      <a:pt x="16990" y="4645"/>
                    </a:lnTo>
                    <a:lnTo>
                      <a:pt x="17032" y="4457"/>
                    </a:lnTo>
                    <a:lnTo>
                      <a:pt x="17095" y="4394"/>
                    </a:lnTo>
                    <a:lnTo>
                      <a:pt x="17032" y="4373"/>
                    </a:lnTo>
                    <a:lnTo>
                      <a:pt x="16928" y="4373"/>
                    </a:lnTo>
                    <a:lnTo>
                      <a:pt x="17053" y="4248"/>
                    </a:lnTo>
                    <a:lnTo>
                      <a:pt x="16907" y="4059"/>
                    </a:lnTo>
                    <a:lnTo>
                      <a:pt x="16823" y="3913"/>
                    </a:lnTo>
                    <a:lnTo>
                      <a:pt x="16739" y="3913"/>
                    </a:lnTo>
                    <a:lnTo>
                      <a:pt x="16614" y="3871"/>
                    </a:lnTo>
                    <a:lnTo>
                      <a:pt x="16530" y="3976"/>
                    </a:lnTo>
                    <a:lnTo>
                      <a:pt x="16467" y="4017"/>
                    </a:lnTo>
                    <a:lnTo>
                      <a:pt x="16425" y="3934"/>
                    </a:lnTo>
                    <a:lnTo>
                      <a:pt x="16384" y="3913"/>
                    </a:lnTo>
                    <a:lnTo>
                      <a:pt x="16363" y="3829"/>
                    </a:lnTo>
                    <a:lnTo>
                      <a:pt x="16279" y="3766"/>
                    </a:lnTo>
                    <a:lnTo>
                      <a:pt x="16195" y="3766"/>
                    </a:lnTo>
                    <a:lnTo>
                      <a:pt x="16153" y="3724"/>
                    </a:lnTo>
                    <a:lnTo>
                      <a:pt x="16070" y="3704"/>
                    </a:lnTo>
                    <a:lnTo>
                      <a:pt x="16007" y="3745"/>
                    </a:lnTo>
                    <a:lnTo>
                      <a:pt x="16007" y="3704"/>
                    </a:lnTo>
                    <a:lnTo>
                      <a:pt x="15965" y="3662"/>
                    </a:lnTo>
                    <a:lnTo>
                      <a:pt x="15902" y="3599"/>
                    </a:lnTo>
                    <a:lnTo>
                      <a:pt x="15840" y="3620"/>
                    </a:lnTo>
                    <a:lnTo>
                      <a:pt x="15693" y="3599"/>
                    </a:lnTo>
                    <a:lnTo>
                      <a:pt x="15526" y="3494"/>
                    </a:lnTo>
                    <a:lnTo>
                      <a:pt x="15463" y="3494"/>
                    </a:lnTo>
                    <a:lnTo>
                      <a:pt x="15442" y="3536"/>
                    </a:lnTo>
                    <a:lnTo>
                      <a:pt x="15337" y="3452"/>
                    </a:lnTo>
                    <a:lnTo>
                      <a:pt x="15254" y="3452"/>
                    </a:lnTo>
                    <a:lnTo>
                      <a:pt x="15233" y="3536"/>
                    </a:lnTo>
                    <a:lnTo>
                      <a:pt x="15170" y="3536"/>
                    </a:lnTo>
                    <a:lnTo>
                      <a:pt x="15149" y="3452"/>
                    </a:lnTo>
                    <a:lnTo>
                      <a:pt x="15024" y="3452"/>
                    </a:lnTo>
                    <a:lnTo>
                      <a:pt x="14919" y="3515"/>
                    </a:lnTo>
                    <a:lnTo>
                      <a:pt x="14856" y="3620"/>
                    </a:lnTo>
                    <a:lnTo>
                      <a:pt x="14856" y="3704"/>
                    </a:lnTo>
                    <a:lnTo>
                      <a:pt x="14731" y="3829"/>
                    </a:lnTo>
                    <a:lnTo>
                      <a:pt x="14584" y="3934"/>
                    </a:lnTo>
                    <a:lnTo>
                      <a:pt x="14375" y="4059"/>
                    </a:lnTo>
                    <a:lnTo>
                      <a:pt x="14270" y="4185"/>
                    </a:lnTo>
                    <a:lnTo>
                      <a:pt x="14208" y="4352"/>
                    </a:lnTo>
                    <a:lnTo>
                      <a:pt x="14187" y="4499"/>
                    </a:lnTo>
                    <a:lnTo>
                      <a:pt x="14124" y="4582"/>
                    </a:lnTo>
                    <a:lnTo>
                      <a:pt x="14019" y="4687"/>
                    </a:lnTo>
                    <a:lnTo>
                      <a:pt x="14019" y="4771"/>
                    </a:lnTo>
                    <a:lnTo>
                      <a:pt x="14061" y="4896"/>
                    </a:lnTo>
                    <a:lnTo>
                      <a:pt x="14019" y="5105"/>
                    </a:lnTo>
                    <a:lnTo>
                      <a:pt x="13998" y="4980"/>
                    </a:lnTo>
                    <a:lnTo>
                      <a:pt x="13915" y="4854"/>
                    </a:lnTo>
                    <a:lnTo>
                      <a:pt x="13915" y="4750"/>
                    </a:lnTo>
                    <a:lnTo>
                      <a:pt x="13998" y="4645"/>
                    </a:lnTo>
                    <a:lnTo>
                      <a:pt x="14103" y="4561"/>
                    </a:lnTo>
                    <a:lnTo>
                      <a:pt x="14082" y="4394"/>
                    </a:lnTo>
                    <a:lnTo>
                      <a:pt x="14124" y="4269"/>
                    </a:lnTo>
                    <a:lnTo>
                      <a:pt x="14124" y="4185"/>
                    </a:lnTo>
                    <a:lnTo>
                      <a:pt x="14061" y="4185"/>
                    </a:lnTo>
                    <a:lnTo>
                      <a:pt x="13915" y="4248"/>
                    </a:lnTo>
                    <a:lnTo>
                      <a:pt x="13768" y="4185"/>
                    </a:lnTo>
                    <a:lnTo>
                      <a:pt x="13643" y="4185"/>
                    </a:lnTo>
                    <a:lnTo>
                      <a:pt x="13538" y="4227"/>
                    </a:lnTo>
                    <a:lnTo>
                      <a:pt x="13454" y="4164"/>
                    </a:lnTo>
                    <a:lnTo>
                      <a:pt x="13538" y="4164"/>
                    </a:lnTo>
                    <a:lnTo>
                      <a:pt x="13643" y="4080"/>
                    </a:lnTo>
                    <a:lnTo>
                      <a:pt x="13747" y="4059"/>
                    </a:lnTo>
                    <a:lnTo>
                      <a:pt x="13915" y="4080"/>
                    </a:lnTo>
                    <a:lnTo>
                      <a:pt x="14019" y="4059"/>
                    </a:lnTo>
                    <a:lnTo>
                      <a:pt x="14103" y="3955"/>
                    </a:lnTo>
                    <a:lnTo>
                      <a:pt x="14166" y="3955"/>
                    </a:lnTo>
                    <a:lnTo>
                      <a:pt x="14208" y="4017"/>
                    </a:lnTo>
                    <a:lnTo>
                      <a:pt x="14270" y="3976"/>
                    </a:lnTo>
                    <a:lnTo>
                      <a:pt x="14375" y="3934"/>
                    </a:lnTo>
                    <a:lnTo>
                      <a:pt x="14521" y="3871"/>
                    </a:lnTo>
                    <a:lnTo>
                      <a:pt x="14521" y="3745"/>
                    </a:lnTo>
                    <a:lnTo>
                      <a:pt x="14689" y="3557"/>
                    </a:lnTo>
                    <a:lnTo>
                      <a:pt x="14689" y="3432"/>
                    </a:lnTo>
                    <a:lnTo>
                      <a:pt x="14731" y="3348"/>
                    </a:lnTo>
                    <a:lnTo>
                      <a:pt x="14731" y="3243"/>
                    </a:lnTo>
                    <a:lnTo>
                      <a:pt x="14584" y="3222"/>
                    </a:lnTo>
                    <a:lnTo>
                      <a:pt x="14438" y="3118"/>
                    </a:lnTo>
                    <a:lnTo>
                      <a:pt x="14333" y="3118"/>
                    </a:lnTo>
                    <a:lnTo>
                      <a:pt x="14187" y="3222"/>
                    </a:lnTo>
                    <a:lnTo>
                      <a:pt x="14061" y="3222"/>
                    </a:lnTo>
                    <a:lnTo>
                      <a:pt x="13852" y="3139"/>
                    </a:lnTo>
                    <a:lnTo>
                      <a:pt x="13643" y="3118"/>
                    </a:lnTo>
                    <a:lnTo>
                      <a:pt x="13475" y="3285"/>
                    </a:lnTo>
                    <a:lnTo>
                      <a:pt x="13475" y="3348"/>
                    </a:lnTo>
                    <a:lnTo>
                      <a:pt x="13538" y="3390"/>
                    </a:lnTo>
                    <a:lnTo>
                      <a:pt x="13559" y="3432"/>
                    </a:lnTo>
                    <a:lnTo>
                      <a:pt x="13475" y="3432"/>
                    </a:lnTo>
                    <a:lnTo>
                      <a:pt x="13433" y="3452"/>
                    </a:lnTo>
                    <a:lnTo>
                      <a:pt x="13371" y="3557"/>
                    </a:lnTo>
                    <a:lnTo>
                      <a:pt x="13350" y="3494"/>
                    </a:lnTo>
                    <a:lnTo>
                      <a:pt x="13287" y="3452"/>
                    </a:lnTo>
                    <a:lnTo>
                      <a:pt x="13161" y="3515"/>
                    </a:lnTo>
                    <a:lnTo>
                      <a:pt x="13036" y="3704"/>
                    </a:lnTo>
                    <a:lnTo>
                      <a:pt x="12848" y="3913"/>
                    </a:lnTo>
                    <a:lnTo>
                      <a:pt x="12973" y="3724"/>
                    </a:lnTo>
                    <a:lnTo>
                      <a:pt x="12973" y="3599"/>
                    </a:lnTo>
                    <a:lnTo>
                      <a:pt x="13015" y="3515"/>
                    </a:lnTo>
                    <a:lnTo>
                      <a:pt x="13015" y="3432"/>
                    </a:lnTo>
                    <a:lnTo>
                      <a:pt x="12952" y="3432"/>
                    </a:lnTo>
                    <a:lnTo>
                      <a:pt x="12848" y="3536"/>
                    </a:lnTo>
                    <a:lnTo>
                      <a:pt x="12806" y="3662"/>
                    </a:lnTo>
                    <a:lnTo>
                      <a:pt x="12743" y="3829"/>
                    </a:lnTo>
                    <a:lnTo>
                      <a:pt x="12638" y="3871"/>
                    </a:lnTo>
                    <a:lnTo>
                      <a:pt x="12722" y="3704"/>
                    </a:lnTo>
                    <a:lnTo>
                      <a:pt x="12743" y="3557"/>
                    </a:lnTo>
                    <a:lnTo>
                      <a:pt x="12952" y="3306"/>
                    </a:lnTo>
                    <a:lnTo>
                      <a:pt x="13015" y="3118"/>
                    </a:lnTo>
                    <a:lnTo>
                      <a:pt x="13078" y="3013"/>
                    </a:lnTo>
                    <a:lnTo>
                      <a:pt x="13182" y="2971"/>
                    </a:lnTo>
                    <a:lnTo>
                      <a:pt x="13329" y="2888"/>
                    </a:lnTo>
                    <a:lnTo>
                      <a:pt x="13392" y="2867"/>
                    </a:lnTo>
                    <a:lnTo>
                      <a:pt x="13496" y="2699"/>
                    </a:lnTo>
                    <a:lnTo>
                      <a:pt x="13768" y="2448"/>
                    </a:lnTo>
                    <a:lnTo>
                      <a:pt x="13789" y="2364"/>
                    </a:lnTo>
                    <a:lnTo>
                      <a:pt x="13852" y="2302"/>
                    </a:lnTo>
                    <a:lnTo>
                      <a:pt x="13789" y="2239"/>
                    </a:lnTo>
                    <a:lnTo>
                      <a:pt x="13810" y="2155"/>
                    </a:lnTo>
                    <a:lnTo>
                      <a:pt x="13852" y="2134"/>
                    </a:lnTo>
                    <a:lnTo>
                      <a:pt x="13852" y="2030"/>
                    </a:lnTo>
                    <a:lnTo>
                      <a:pt x="13747" y="1946"/>
                    </a:lnTo>
                    <a:lnTo>
                      <a:pt x="13601" y="1946"/>
                    </a:lnTo>
                    <a:lnTo>
                      <a:pt x="13580" y="1988"/>
                    </a:lnTo>
                    <a:lnTo>
                      <a:pt x="13538" y="1883"/>
                    </a:lnTo>
                    <a:lnTo>
                      <a:pt x="13454" y="1674"/>
                    </a:lnTo>
                    <a:lnTo>
                      <a:pt x="13329" y="1360"/>
                    </a:lnTo>
                    <a:lnTo>
                      <a:pt x="13224" y="1214"/>
                    </a:lnTo>
                    <a:lnTo>
                      <a:pt x="13140" y="1004"/>
                    </a:lnTo>
                    <a:lnTo>
                      <a:pt x="13140" y="879"/>
                    </a:lnTo>
                    <a:lnTo>
                      <a:pt x="13120" y="732"/>
                    </a:lnTo>
                    <a:lnTo>
                      <a:pt x="13057" y="691"/>
                    </a:lnTo>
                    <a:lnTo>
                      <a:pt x="13036" y="586"/>
                    </a:lnTo>
                    <a:lnTo>
                      <a:pt x="12952" y="460"/>
                    </a:lnTo>
                    <a:lnTo>
                      <a:pt x="12931" y="481"/>
                    </a:lnTo>
                    <a:lnTo>
                      <a:pt x="12931" y="565"/>
                    </a:lnTo>
                    <a:lnTo>
                      <a:pt x="12868" y="628"/>
                    </a:lnTo>
                    <a:lnTo>
                      <a:pt x="12743" y="711"/>
                    </a:lnTo>
                    <a:lnTo>
                      <a:pt x="12701" y="795"/>
                    </a:lnTo>
                    <a:lnTo>
                      <a:pt x="12555" y="984"/>
                    </a:lnTo>
                    <a:lnTo>
                      <a:pt x="12408" y="1151"/>
                    </a:lnTo>
                    <a:lnTo>
                      <a:pt x="12408" y="1256"/>
                    </a:lnTo>
                    <a:lnTo>
                      <a:pt x="12303" y="1507"/>
                    </a:lnTo>
                    <a:lnTo>
                      <a:pt x="12199" y="1653"/>
                    </a:lnTo>
                    <a:lnTo>
                      <a:pt x="12115" y="1779"/>
                    </a:lnTo>
                    <a:lnTo>
                      <a:pt x="12011" y="1820"/>
                    </a:lnTo>
                    <a:lnTo>
                      <a:pt x="11969" y="1862"/>
                    </a:lnTo>
                    <a:lnTo>
                      <a:pt x="11927" y="1967"/>
                    </a:lnTo>
                    <a:lnTo>
                      <a:pt x="11822" y="2051"/>
                    </a:lnTo>
                    <a:lnTo>
                      <a:pt x="11759" y="2030"/>
                    </a:lnTo>
                    <a:lnTo>
                      <a:pt x="11759" y="1862"/>
                    </a:lnTo>
                    <a:lnTo>
                      <a:pt x="11697" y="1841"/>
                    </a:lnTo>
                    <a:lnTo>
                      <a:pt x="11676" y="1779"/>
                    </a:lnTo>
                    <a:lnTo>
                      <a:pt x="11613" y="1779"/>
                    </a:lnTo>
                    <a:lnTo>
                      <a:pt x="11550" y="1820"/>
                    </a:lnTo>
                    <a:lnTo>
                      <a:pt x="11487" y="1883"/>
                    </a:lnTo>
                    <a:lnTo>
                      <a:pt x="11383" y="1862"/>
                    </a:lnTo>
                    <a:lnTo>
                      <a:pt x="11299" y="1779"/>
                    </a:lnTo>
                    <a:lnTo>
                      <a:pt x="11299" y="1737"/>
                    </a:lnTo>
                    <a:lnTo>
                      <a:pt x="11278" y="1716"/>
                    </a:lnTo>
                    <a:lnTo>
                      <a:pt x="11257" y="1611"/>
                    </a:lnTo>
                    <a:lnTo>
                      <a:pt x="11236" y="1548"/>
                    </a:lnTo>
                    <a:lnTo>
                      <a:pt x="11153" y="1528"/>
                    </a:lnTo>
                    <a:lnTo>
                      <a:pt x="11048" y="1423"/>
                    </a:lnTo>
                    <a:lnTo>
                      <a:pt x="10881" y="1423"/>
                    </a:lnTo>
                    <a:lnTo>
                      <a:pt x="10776" y="1465"/>
                    </a:lnTo>
                    <a:lnTo>
                      <a:pt x="10546" y="1465"/>
                    </a:lnTo>
                    <a:lnTo>
                      <a:pt x="10420" y="1444"/>
                    </a:lnTo>
                    <a:lnTo>
                      <a:pt x="10316" y="1528"/>
                    </a:lnTo>
                    <a:lnTo>
                      <a:pt x="10295" y="1632"/>
                    </a:lnTo>
                    <a:lnTo>
                      <a:pt x="10399" y="1737"/>
                    </a:lnTo>
                    <a:lnTo>
                      <a:pt x="10420" y="1820"/>
                    </a:lnTo>
                    <a:lnTo>
                      <a:pt x="10462" y="1946"/>
                    </a:lnTo>
                    <a:lnTo>
                      <a:pt x="10441" y="1988"/>
                    </a:lnTo>
                    <a:lnTo>
                      <a:pt x="10337" y="1988"/>
                    </a:lnTo>
                    <a:lnTo>
                      <a:pt x="10190" y="1946"/>
                    </a:lnTo>
                    <a:lnTo>
                      <a:pt x="10148" y="1925"/>
                    </a:lnTo>
                    <a:lnTo>
                      <a:pt x="9918" y="1925"/>
                    </a:lnTo>
                    <a:lnTo>
                      <a:pt x="9814" y="1946"/>
                    </a:lnTo>
                    <a:lnTo>
                      <a:pt x="9772" y="1883"/>
                    </a:lnTo>
                    <a:lnTo>
                      <a:pt x="9604" y="1883"/>
                    </a:lnTo>
                    <a:lnTo>
                      <a:pt x="9479" y="1946"/>
                    </a:lnTo>
                    <a:lnTo>
                      <a:pt x="9395" y="2134"/>
                    </a:lnTo>
                    <a:lnTo>
                      <a:pt x="9165" y="2134"/>
                    </a:lnTo>
                    <a:lnTo>
                      <a:pt x="9039" y="2155"/>
                    </a:lnTo>
                    <a:lnTo>
                      <a:pt x="8998" y="2197"/>
                    </a:lnTo>
                    <a:lnTo>
                      <a:pt x="8935" y="2302"/>
                    </a:lnTo>
                    <a:lnTo>
                      <a:pt x="8788" y="2302"/>
                    </a:lnTo>
                    <a:lnTo>
                      <a:pt x="8767" y="2281"/>
                    </a:lnTo>
                    <a:lnTo>
                      <a:pt x="8684" y="2302"/>
                    </a:lnTo>
                    <a:lnTo>
                      <a:pt x="8621" y="2385"/>
                    </a:lnTo>
                    <a:lnTo>
                      <a:pt x="8537" y="2364"/>
                    </a:lnTo>
                    <a:lnTo>
                      <a:pt x="8307" y="2176"/>
                    </a:lnTo>
                    <a:lnTo>
                      <a:pt x="8223" y="2072"/>
                    </a:lnTo>
                    <a:lnTo>
                      <a:pt x="8223" y="1988"/>
                    </a:lnTo>
                    <a:lnTo>
                      <a:pt x="8098" y="1862"/>
                    </a:lnTo>
                    <a:lnTo>
                      <a:pt x="7993" y="1758"/>
                    </a:lnTo>
                    <a:lnTo>
                      <a:pt x="7993" y="1653"/>
                    </a:lnTo>
                    <a:lnTo>
                      <a:pt x="8014" y="1569"/>
                    </a:lnTo>
                    <a:lnTo>
                      <a:pt x="7993" y="1528"/>
                    </a:lnTo>
                    <a:lnTo>
                      <a:pt x="8014" y="1423"/>
                    </a:lnTo>
                    <a:lnTo>
                      <a:pt x="8056" y="1339"/>
                    </a:lnTo>
                    <a:lnTo>
                      <a:pt x="8056" y="1214"/>
                    </a:lnTo>
                    <a:lnTo>
                      <a:pt x="8161" y="1025"/>
                    </a:lnTo>
                    <a:lnTo>
                      <a:pt x="8202" y="879"/>
                    </a:lnTo>
                    <a:lnTo>
                      <a:pt x="8307" y="732"/>
                    </a:lnTo>
                    <a:lnTo>
                      <a:pt x="8307" y="691"/>
                    </a:lnTo>
                    <a:lnTo>
                      <a:pt x="8202" y="691"/>
                    </a:lnTo>
                    <a:lnTo>
                      <a:pt x="8140" y="607"/>
                    </a:lnTo>
                    <a:lnTo>
                      <a:pt x="8119" y="523"/>
                    </a:lnTo>
                    <a:lnTo>
                      <a:pt x="7993" y="523"/>
                    </a:lnTo>
                    <a:lnTo>
                      <a:pt x="7889" y="481"/>
                    </a:lnTo>
                    <a:lnTo>
                      <a:pt x="7930" y="398"/>
                    </a:lnTo>
                    <a:lnTo>
                      <a:pt x="8014" y="293"/>
                    </a:lnTo>
                    <a:lnTo>
                      <a:pt x="8014" y="147"/>
                    </a:lnTo>
                    <a:lnTo>
                      <a:pt x="7910" y="0"/>
                    </a:lnTo>
                    <a:lnTo>
                      <a:pt x="7784" y="0"/>
                    </a:lnTo>
                    <a:lnTo>
                      <a:pt x="7721" y="63"/>
                    </a:lnTo>
                    <a:lnTo>
                      <a:pt x="767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solidFill>
                    <a:srgbClr val="FF6B65"/>
                  </a:solidFill>
                  <a:latin typeface="Bell MT" panose="02020503060305020303" pitchFamily="18" charset="0"/>
                </a:endParaRPr>
              </a:p>
            </p:txBody>
          </p:sp>
        </p:grpSp>
        <p:grpSp>
          <p:nvGrpSpPr>
            <p:cNvPr id="45" name="Google Shape;659;p55"/>
            <p:cNvGrpSpPr/>
            <p:nvPr/>
          </p:nvGrpSpPr>
          <p:grpSpPr>
            <a:xfrm>
              <a:off x="3265985" y="3226989"/>
              <a:ext cx="87151" cy="346202"/>
              <a:chOff x="2680375" y="3423800"/>
              <a:chExt cx="182975" cy="761050"/>
            </a:xfrm>
            <a:grpFill/>
          </p:grpSpPr>
          <p:sp>
            <p:nvSpPr>
              <p:cNvPr id="257" name="Google Shape;660;p55"/>
              <p:cNvSpPr/>
              <p:nvPr/>
            </p:nvSpPr>
            <p:spPr>
              <a:xfrm>
                <a:off x="2698650" y="3423800"/>
                <a:ext cx="164700" cy="703875"/>
              </a:xfrm>
              <a:custGeom>
                <a:avLst/>
                <a:gdLst/>
                <a:ahLst/>
                <a:cxnLst/>
                <a:rect l="l" t="t" r="r" b="b"/>
                <a:pathLst>
                  <a:path w="6588" h="28155" extrusionOk="0">
                    <a:moveTo>
                      <a:pt x="319" y="4568"/>
                    </a:moveTo>
                    <a:lnTo>
                      <a:pt x="107" y="1274"/>
                    </a:lnTo>
                    <a:lnTo>
                      <a:pt x="319" y="0"/>
                    </a:lnTo>
                    <a:lnTo>
                      <a:pt x="6588" y="4356"/>
                    </a:lnTo>
                    <a:lnTo>
                      <a:pt x="4994" y="7331"/>
                    </a:lnTo>
                    <a:lnTo>
                      <a:pt x="1913" y="16149"/>
                    </a:lnTo>
                    <a:lnTo>
                      <a:pt x="2656" y="24330"/>
                    </a:lnTo>
                    <a:lnTo>
                      <a:pt x="4144" y="28155"/>
                    </a:lnTo>
                    <a:lnTo>
                      <a:pt x="1700" y="27836"/>
                    </a:lnTo>
                    <a:lnTo>
                      <a:pt x="532" y="25605"/>
                    </a:lnTo>
                    <a:lnTo>
                      <a:pt x="1063" y="22736"/>
                    </a:lnTo>
                    <a:lnTo>
                      <a:pt x="0" y="17530"/>
                    </a:lnTo>
                    <a:lnTo>
                      <a:pt x="638" y="14024"/>
                    </a:lnTo>
                    <a:lnTo>
                      <a:pt x="213" y="11793"/>
                    </a:lnTo>
                    <a:lnTo>
                      <a:pt x="744" y="77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endParaRPr lang="es-CO"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58" name="Google Shape;661;p55"/>
              <p:cNvSpPr/>
              <p:nvPr/>
            </p:nvSpPr>
            <p:spPr>
              <a:xfrm>
                <a:off x="2680375" y="3510050"/>
                <a:ext cx="137075" cy="674800"/>
              </a:xfrm>
              <a:custGeom>
                <a:avLst/>
                <a:gdLst/>
                <a:ahLst/>
                <a:cxnLst/>
                <a:rect l="l" t="t" r="r" b="b"/>
                <a:pathLst>
                  <a:path w="5483" h="26992" extrusionOk="0">
                    <a:moveTo>
                      <a:pt x="984" y="23016"/>
                    </a:moveTo>
                    <a:lnTo>
                      <a:pt x="984" y="23121"/>
                    </a:lnTo>
                    <a:lnTo>
                      <a:pt x="1026" y="23058"/>
                    </a:lnTo>
                    <a:lnTo>
                      <a:pt x="1088" y="23016"/>
                    </a:lnTo>
                    <a:close/>
                    <a:moveTo>
                      <a:pt x="1047" y="0"/>
                    </a:moveTo>
                    <a:lnTo>
                      <a:pt x="984" y="105"/>
                    </a:lnTo>
                    <a:lnTo>
                      <a:pt x="963" y="209"/>
                    </a:lnTo>
                    <a:lnTo>
                      <a:pt x="1068" y="314"/>
                    </a:lnTo>
                    <a:lnTo>
                      <a:pt x="1005" y="419"/>
                    </a:lnTo>
                    <a:lnTo>
                      <a:pt x="900" y="502"/>
                    </a:lnTo>
                    <a:lnTo>
                      <a:pt x="837" y="461"/>
                    </a:lnTo>
                    <a:lnTo>
                      <a:pt x="691" y="544"/>
                    </a:lnTo>
                    <a:lnTo>
                      <a:pt x="565" y="628"/>
                    </a:lnTo>
                    <a:lnTo>
                      <a:pt x="628" y="670"/>
                    </a:lnTo>
                    <a:lnTo>
                      <a:pt x="628" y="837"/>
                    </a:lnTo>
                    <a:lnTo>
                      <a:pt x="586" y="963"/>
                    </a:lnTo>
                    <a:lnTo>
                      <a:pt x="628" y="1130"/>
                    </a:lnTo>
                    <a:lnTo>
                      <a:pt x="733" y="1549"/>
                    </a:lnTo>
                    <a:lnTo>
                      <a:pt x="733" y="1695"/>
                    </a:lnTo>
                    <a:lnTo>
                      <a:pt x="691" y="1800"/>
                    </a:lnTo>
                    <a:lnTo>
                      <a:pt x="649" y="1883"/>
                    </a:lnTo>
                    <a:lnTo>
                      <a:pt x="691" y="2093"/>
                    </a:lnTo>
                    <a:lnTo>
                      <a:pt x="775" y="2302"/>
                    </a:lnTo>
                    <a:lnTo>
                      <a:pt x="858" y="2490"/>
                    </a:lnTo>
                    <a:lnTo>
                      <a:pt x="858" y="2762"/>
                    </a:lnTo>
                    <a:lnTo>
                      <a:pt x="837" y="2846"/>
                    </a:lnTo>
                    <a:lnTo>
                      <a:pt x="796" y="2909"/>
                    </a:lnTo>
                    <a:lnTo>
                      <a:pt x="837" y="3327"/>
                    </a:lnTo>
                    <a:lnTo>
                      <a:pt x="837" y="3432"/>
                    </a:lnTo>
                    <a:lnTo>
                      <a:pt x="754" y="3474"/>
                    </a:lnTo>
                    <a:lnTo>
                      <a:pt x="670" y="3536"/>
                    </a:lnTo>
                    <a:lnTo>
                      <a:pt x="670" y="3766"/>
                    </a:lnTo>
                    <a:lnTo>
                      <a:pt x="691" y="3829"/>
                    </a:lnTo>
                    <a:lnTo>
                      <a:pt x="775" y="3766"/>
                    </a:lnTo>
                    <a:lnTo>
                      <a:pt x="837" y="3829"/>
                    </a:lnTo>
                    <a:lnTo>
                      <a:pt x="754" y="3892"/>
                    </a:lnTo>
                    <a:lnTo>
                      <a:pt x="754" y="4499"/>
                    </a:lnTo>
                    <a:lnTo>
                      <a:pt x="837" y="4729"/>
                    </a:lnTo>
                    <a:lnTo>
                      <a:pt x="858" y="4917"/>
                    </a:lnTo>
                    <a:lnTo>
                      <a:pt x="837" y="5064"/>
                    </a:lnTo>
                    <a:lnTo>
                      <a:pt x="733" y="5231"/>
                    </a:lnTo>
                    <a:lnTo>
                      <a:pt x="733" y="5399"/>
                    </a:lnTo>
                    <a:lnTo>
                      <a:pt x="837" y="5566"/>
                    </a:lnTo>
                    <a:lnTo>
                      <a:pt x="796" y="5712"/>
                    </a:lnTo>
                    <a:lnTo>
                      <a:pt x="796" y="5984"/>
                    </a:lnTo>
                    <a:lnTo>
                      <a:pt x="754" y="6089"/>
                    </a:lnTo>
                    <a:lnTo>
                      <a:pt x="754" y="6256"/>
                    </a:lnTo>
                    <a:lnTo>
                      <a:pt x="775" y="6340"/>
                    </a:lnTo>
                    <a:lnTo>
                      <a:pt x="775" y="6403"/>
                    </a:lnTo>
                    <a:lnTo>
                      <a:pt x="670" y="6570"/>
                    </a:lnTo>
                    <a:lnTo>
                      <a:pt x="670" y="6717"/>
                    </a:lnTo>
                    <a:lnTo>
                      <a:pt x="628" y="6821"/>
                    </a:lnTo>
                    <a:lnTo>
                      <a:pt x="649" y="7010"/>
                    </a:lnTo>
                    <a:lnTo>
                      <a:pt x="628" y="7093"/>
                    </a:lnTo>
                    <a:lnTo>
                      <a:pt x="524" y="7303"/>
                    </a:lnTo>
                    <a:lnTo>
                      <a:pt x="524" y="7407"/>
                    </a:lnTo>
                    <a:lnTo>
                      <a:pt x="628" y="7554"/>
                    </a:lnTo>
                    <a:lnTo>
                      <a:pt x="649" y="7721"/>
                    </a:lnTo>
                    <a:lnTo>
                      <a:pt x="733" y="7826"/>
                    </a:lnTo>
                    <a:lnTo>
                      <a:pt x="649" y="7867"/>
                    </a:lnTo>
                    <a:lnTo>
                      <a:pt x="586" y="8014"/>
                    </a:lnTo>
                    <a:lnTo>
                      <a:pt x="670" y="8119"/>
                    </a:lnTo>
                    <a:lnTo>
                      <a:pt x="586" y="8202"/>
                    </a:lnTo>
                    <a:lnTo>
                      <a:pt x="524" y="8244"/>
                    </a:lnTo>
                    <a:lnTo>
                      <a:pt x="524" y="8391"/>
                    </a:lnTo>
                    <a:lnTo>
                      <a:pt x="544" y="8537"/>
                    </a:lnTo>
                    <a:lnTo>
                      <a:pt x="544" y="8663"/>
                    </a:lnTo>
                    <a:lnTo>
                      <a:pt x="670" y="8997"/>
                    </a:lnTo>
                    <a:lnTo>
                      <a:pt x="670" y="9186"/>
                    </a:lnTo>
                    <a:lnTo>
                      <a:pt x="628" y="9228"/>
                    </a:lnTo>
                    <a:lnTo>
                      <a:pt x="628" y="9332"/>
                    </a:lnTo>
                    <a:lnTo>
                      <a:pt x="754" y="9520"/>
                    </a:lnTo>
                    <a:lnTo>
                      <a:pt x="754" y="9730"/>
                    </a:lnTo>
                    <a:lnTo>
                      <a:pt x="733" y="9855"/>
                    </a:lnTo>
                    <a:lnTo>
                      <a:pt x="733" y="9918"/>
                    </a:lnTo>
                    <a:lnTo>
                      <a:pt x="754" y="10023"/>
                    </a:lnTo>
                    <a:lnTo>
                      <a:pt x="733" y="10106"/>
                    </a:lnTo>
                    <a:lnTo>
                      <a:pt x="691" y="10211"/>
                    </a:lnTo>
                    <a:lnTo>
                      <a:pt x="733" y="10253"/>
                    </a:lnTo>
                    <a:lnTo>
                      <a:pt x="858" y="10441"/>
                    </a:lnTo>
                    <a:lnTo>
                      <a:pt x="879" y="10546"/>
                    </a:lnTo>
                    <a:lnTo>
                      <a:pt x="837" y="10650"/>
                    </a:lnTo>
                    <a:lnTo>
                      <a:pt x="754" y="10692"/>
                    </a:lnTo>
                    <a:lnTo>
                      <a:pt x="670" y="10860"/>
                    </a:lnTo>
                    <a:lnTo>
                      <a:pt x="670" y="10901"/>
                    </a:lnTo>
                    <a:lnTo>
                      <a:pt x="733" y="10964"/>
                    </a:lnTo>
                    <a:lnTo>
                      <a:pt x="670" y="11090"/>
                    </a:lnTo>
                    <a:lnTo>
                      <a:pt x="586" y="11173"/>
                    </a:lnTo>
                    <a:lnTo>
                      <a:pt x="586" y="11278"/>
                    </a:lnTo>
                    <a:lnTo>
                      <a:pt x="565" y="11466"/>
                    </a:lnTo>
                    <a:lnTo>
                      <a:pt x="524" y="11571"/>
                    </a:lnTo>
                    <a:lnTo>
                      <a:pt x="524" y="11676"/>
                    </a:lnTo>
                    <a:lnTo>
                      <a:pt x="482" y="11717"/>
                    </a:lnTo>
                    <a:lnTo>
                      <a:pt x="482" y="11843"/>
                    </a:lnTo>
                    <a:lnTo>
                      <a:pt x="419" y="11927"/>
                    </a:lnTo>
                    <a:lnTo>
                      <a:pt x="419" y="11989"/>
                    </a:lnTo>
                    <a:lnTo>
                      <a:pt x="461" y="12052"/>
                    </a:lnTo>
                    <a:lnTo>
                      <a:pt x="377" y="12157"/>
                    </a:lnTo>
                    <a:lnTo>
                      <a:pt x="377" y="12324"/>
                    </a:lnTo>
                    <a:lnTo>
                      <a:pt x="377" y="12429"/>
                    </a:lnTo>
                    <a:lnTo>
                      <a:pt x="314" y="12471"/>
                    </a:lnTo>
                    <a:lnTo>
                      <a:pt x="314" y="12575"/>
                    </a:lnTo>
                    <a:lnTo>
                      <a:pt x="272" y="12659"/>
                    </a:lnTo>
                    <a:lnTo>
                      <a:pt x="272" y="12743"/>
                    </a:lnTo>
                    <a:lnTo>
                      <a:pt x="314" y="12847"/>
                    </a:lnTo>
                    <a:lnTo>
                      <a:pt x="314" y="12952"/>
                    </a:lnTo>
                    <a:lnTo>
                      <a:pt x="231" y="13057"/>
                    </a:lnTo>
                    <a:lnTo>
                      <a:pt x="147" y="13057"/>
                    </a:lnTo>
                    <a:lnTo>
                      <a:pt x="63" y="12994"/>
                    </a:lnTo>
                    <a:lnTo>
                      <a:pt x="0" y="13015"/>
                    </a:lnTo>
                    <a:lnTo>
                      <a:pt x="0" y="13098"/>
                    </a:lnTo>
                    <a:lnTo>
                      <a:pt x="21" y="13224"/>
                    </a:lnTo>
                    <a:lnTo>
                      <a:pt x="21" y="13412"/>
                    </a:lnTo>
                    <a:lnTo>
                      <a:pt x="105" y="13517"/>
                    </a:lnTo>
                    <a:lnTo>
                      <a:pt x="231" y="13621"/>
                    </a:lnTo>
                    <a:lnTo>
                      <a:pt x="252" y="13747"/>
                    </a:lnTo>
                    <a:lnTo>
                      <a:pt x="231" y="13914"/>
                    </a:lnTo>
                    <a:lnTo>
                      <a:pt x="398" y="14228"/>
                    </a:lnTo>
                    <a:lnTo>
                      <a:pt x="440" y="14312"/>
                    </a:lnTo>
                    <a:lnTo>
                      <a:pt x="524" y="14375"/>
                    </a:lnTo>
                    <a:lnTo>
                      <a:pt x="524" y="14563"/>
                    </a:lnTo>
                    <a:lnTo>
                      <a:pt x="461" y="14835"/>
                    </a:lnTo>
                    <a:lnTo>
                      <a:pt x="419" y="14856"/>
                    </a:lnTo>
                    <a:lnTo>
                      <a:pt x="440" y="14940"/>
                    </a:lnTo>
                    <a:lnTo>
                      <a:pt x="419" y="15002"/>
                    </a:lnTo>
                    <a:lnTo>
                      <a:pt x="356" y="14982"/>
                    </a:lnTo>
                    <a:lnTo>
                      <a:pt x="314" y="14982"/>
                    </a:lnTo>
                    <a:lnTo>
                      <a:pt x="272" y="15086"/>
                    </a:lnTo>
                    <a:lnTo>
                      <a:pt x="314" y="15191"/>
                    </a:lnTo>
                    <a:lnTo>
                      <a:pt x="377" y="15254"/>
                    </a:lnTo>
                    <a:lnTo>
                      <a:pt x="335" y="15484"/>
                    </a:lnTo>
                    <a:lnTo>
                      <a:pt x="356" y="15588"/>
                    </a:lnTo>
                    <a:lnTo>
                      <a:pt x="314" y="15672"/>
                    </a:lnTo>
                    <a:lnTo>
                      <a:pt x="356" y="15714"/>
                    </a:lnTo>
                    <a:lnTo>
                      <a:pt x="335" y="15798"/>
                    </a:lnTo>
                    <a:lnTo>
                      <a:pt x="314" y="15818"/>
                    </a:lnTo>
                    <a:lnTo>
                      <a:pt x="335" y="15881"/>
                    </a:lnTo>
                    <a:lnTo>
                      <a:pt x="524" y="16153"/>
                    </a:lnTo>
                    <a:lnTo>
                      <a:pt x="565" y="16216"/>
                    </a:lnTo>
                    <a:lnTo>
                      <a:pt x="565" y="16362"/>
                    </a:lnTo>
                    <a:lnTo>
                      <a:pt x="524" y="16342"/>
                    </a:lnTo>
                    <a:lnTo>
                      <a:pt x="377" y="16342"/>
                    </a:lnTo>
                    <a:lnTo>
                      <a:pt x="314" y="16425"/>
                    </a:lnTo>
                    <a:lnTo>
                      <a:pt x="314" y="16467"/>
                    </a:lnTo>
                    <a:lnTo>
                      <a:pt x="356" y="16530"/>
                    </a:lnTo>
                    <a:lnTo>
                      <a:pt x="356" y="16614"/>
                    </a:lnTo>
                    <a:lnTo>
                      <a:pt x="314" y="16655"/>
                    </a:lnTo>
                    <a:lnTo>
                      <a:pt x="272" y="16739"/>
                    </a:lnTo>
                    <a:lnTo>
                      <a:pt x="314" y="16823"/>
                    </a:lnTo>
                    <a:lnTo>
                      <a:pt x="335" y="16844"/>
                    </a:lnTo>
                    <a:lnTo>
                      <a:pt x="377" y="16969"/>
                    </a:lnTo>
                    <a:lnTo>
                      <a:pt x="419" y="17304"/>
                    </a:lnTo>
                    <a:lnTo>
                      <a:pt x="356" y="17451"/>
                    </a:lnTo>
                    <a:lnTo>
                      <a:pt x="482" y="17492"/>
                    </a:lnTo>
                    <a:lnTo>
                      <a:pt x="670" y="17471"/>
                    </a:lnTo>
                    <a:lnTo>
                      <a:pt x="670" y="17409"/>
                    </a:lnTo>
                    <a:lnTo>
                      <a:pt x="670" y="17283"/>
                    </a:lnTo>
                    <a:lnTo>
                      <a:pt x="733" y="17199"/>
                    </a:lnTo>
                    <a:lnTo>
                      <a:pt x="837" y="17241"/>
                    </a:lnTo>
                    <a:lnTo>
                      <a:pt x="858" y="17199"/>
                    </a:lnTo>
                    <a:lnTo>
                      <a:pt x="733" y="17095"/>
                    </a:lnTo>
                    <a:lnTo>
                      <a:pt x="775" y="17053"/>
                    </a:lnTo>
                    <a:lnTo>
                      <a:pt x="649" y="16927"/>
                    </a:lnTo>
                    <a:lnTo>
                      <a:pt x="649" y="16844"/>
                    </a:lnTo>
                    <a:lnTo>
                      <a:pt x="733" y="16844"/>
                    </a:lnTo>
                    <a:lnTo>
                      <a:pt x="837" y="16886"/>
                    </a:lnTo>
                    <a:lnTo>
                      <a:pt x="837" y="16865"/>
                    </a:lnTo>
                    <a:lnTo>
                      <a:pt x="775" y="16823"/>
                    </a:lnTo>
                    <a:lnTo>
                      <a:pt x="649" y="16718"/>
                    </a:lnTo>
                    <a:lnTo>
                      <a:pt x="775" y="16739"/>
                    </a:lnTo>
                    <a:lnTo>
                      <a:pt x="775" y="16634"/>
                    </a:lnTo>
                    <a:lnTo>
                      <a:pt x="754" y="16572"/>
                    </a:lnTo>
                    <a:lnTo>
                      <a:pt x="754" y="16425"/>
                    </a:lnTo>
                    <a:lnTo>
                      <a:pt x="733" y="16362"/>
                    </a:lnTo>
                    <a:cubicBezTo>
                      <a:pt x="733" y="16321"/>
                      <a:pt x="754" y="16258"/>
                      <a:pt x="775" y="16237"/>
                    </a:cubicBezTo>
                    <a:lnTo>
                      <a:pt x="837" y="16258"/>
                    </a:lnTo>
                    <a:lnTo>
                      <a:pt x="879" y="16237"/>
                    </a:lnTo>
                    <a:cubicBezTo>
                      <a:pt x="879" y="16342"/>
                      <a:pt x="900" y="16467"/>
                      <a:pt x="900" y="16572"/>
                    </a:cubicBezTo>
                    <a:lnTo>
                      <a:pt x="1068" y="17764"/>
                    </a:lnTo>
                    <a:lnTo>
                      <a:pt x="1047" y="17785"/>
                    </a:lnTo>
                    <a:lnTo>
                      <a:pt x="1068" y="17869"/>
                    </a:lnTo>
                    <a:lnTo>
                      <a:pt x="1068" y="18036"/>
                    </a:lnTo>
                    <a:lnTo>
                      <a:pt x="1005" y="18078"/>
                    </a:lnTo>
                    <a:lnTo>
                      <a:pt x="1047" y="18120"/>
                    </a:lnTo>
                    <a:lnTo>
                      <a:pt x="1047" y="18287"/>
                    </a:lnTo>
                    <a:lnTo>
                      <a:pt x="1005" y="18350"/>
                    </a:lnTo>
                    <a:lnTo>
                      <a:pt x="1047" y="18434"/>
                    </a:lnTo>
                    <a:lnTo>
                      <a:pt x="1047" y="18455"/>
                    </a:lnTo>
                    <a:cubicBezTo>
                      <a:pt x="1047" y="18643"/>
                      <a:pt x="1005" y="18852"/>
                      <a:pt x="963" y="19041"/>
                    </a:cubicBezTo>
                    <a:cubicBezTo>
                      <a:pt x="921" y="19187"/>
                      <a:pt x="900" y="19334"/>
                      <a:pt x="858" y="19459"/>
                    </a:cubicBezTo>
                    <a:lnTo>
                      <a:pt x="796" y="19480"/>
                    </a:lnTo>
                    <a:lnTo>
                      <a:pt x="691" y="19564"/>
                    </a:lnTo>
                    <a:lnTo>
                      <a:pt x="649" y="19564"/>
                    </a:lnTo>
                    <a:lnTo>
                      <a:pt x="649" y="19501"/>
                    </a:lnTo>
                    <a:lnTo>
                      <a:pt x="754" y="19480"/>
                    </a:lnTo>
                    <a:lnTo>
                      <a:pt x="837" y="19438"/>
                    </a:lnTo>
                    <a:lnTo>
                      <a:pt x="837" y="19271"/>
                    </a:lnTo>
                    <a:lnTo>
                      <a:pt x="775" y="19250"/>
                    </a:lnTo>
                    <a:lnTo>
                      <a:pt x="670" y="19292"/>
                    </a:lnTo>
                    <a:lnTo>
                      <a:pt x="461" y="19292"/>
                    </a:lnTo>
                    <a:lnTo>
                      <a:pt x="377" y="19271"/>
                    </a:lnTo>
                    <a:lnTo>
                      <a:pt x="293" y="19292"/>
                    </a:lnTo>
                    <a:lnTo>
                      <a:pt x="293" y="19375"/>
                    </a:lnTo>
                    <a:lnTo>
                      <a:pt x="356" y="19501"/>
                    </a:lnTo>
                    <a:lnTo>
                      <a:pt x="398" y="19501"/>
                    </a:lnTo>
                    <a:lnTo>
                      <a:pt x="440" y="19585"/>
                    </a:lnTo>
                    <a:lnTo>
                      <a:pt x="356" y="19585"/>
                    </a:lnTo>
                    <a:lnTo>
                      <a:pt x="335" y="19689"/>
                    </a:lnTo>
                    <a:lnTo>
                      <a:pt x="252" y="19752"/>
                    </a:lnTo>
                    <a:lnTo>
                      <a:pt x="189" y="19857"/>
                    </a:lnTo>
                    <a:lnTo>
                      <a:pt x="42" y="19919"/>
                    </a:lnTo>
                    <a:lnTo>
                      <a:pt x="42" y="20003"/>
                    </a:lnTo>
                    <a:lnTo>
                      <a:pt x="189" y="20192"/>
                    </a:lnTo>
                    <a:lnTo>
                      <a:pt x="272" y="20192"/>
                    </a:lnTo>
                    <a:lnTo>
                      <a:pt x="335" y="20129"/>
                    </a:lnTo>
                    <a:lnTo>
                      <a:pt x="335" y="20066"/>
                    </a:lnTo>
                    <a:lnTo>
                      <a:pt x="231" y="20024"/>
                    </a:lnTo>
                    <a:lnTo>
                      <a:pt x="231" y="19982"/>
                    </a:lnTo>
                    <a:lnTo>
                      <a:pt x="272" y="19878"/>
                    </a:lnTo>
                    <a:lnTo>
                      <a:pt x="440" y="19878"/>
                    </a:lnTo>
                    <a:lnTo>
                      <a:pt x="461" y="19857"/>
                    </a:lnTo>
                    <a:lnTo>
                      <a:pt x="482" y="19982"/>
                    </a:lnTo>
                    <a:lnTo>
                      <a:pt x="586" y="20066"/>
                    </a:lnTo>
                    <a:lnTo>
                      <a:pt x="712" y="20066"/>
                    </a:lnTo>
                    <a:lnTo>
                      <a:pt x="754" y="20003"/>
                    </a:lnTo>
                    <a:lnTo>
                      <a:pt x="754" y="20003"/>
                    </a:lnTo>
                    <a:cubicBezTo>
                      <a:pt x="670" y="20317"/>
                      <a:pt x="649" y="20631"/>
                      <a:pt x="649" y="20924"/>
                    </a:cubicBezTo>
                    <a:lnTo>
                      <a:pt x="586" y="20966"/>
                    </a:lnTo>
                    <a:lnTo>
                      <a:pt x="649" y="21008"/>
                    </a:lnTo>
                    <a:lnTo>
                      <a:pt x="649" y="21154"/>
                    </a:lnTo>
                    <a:lnTo>
                      <a:pt x="565" y="21028"/>
                    </a:lnTo>
                    <a:lnTo>
                      <a:pt x="461" y="21008"/>
                    </a:lnTo>
                    <a:lnTo>
                      <a:pt x="440" y="21049"/>
                    </a:lnTo>
                    <a:lnTo>
                      <a:pt x="440" y="21133"/>
                    </a:lnTo>
                    <a:lnTo>
                      <a:pt x="461" y="21259"/>
                    </a:lnTo>
                    <a:lnTo>
                      <a:pt x="565" y="21280"/>
                    </a:lnTo>
                    <a:lnTo>
                      <a:pt x="649" y="21342"/>
                    </a:lnTo>
                    <a:lnTo>
                      <a:pt x="649" y="21384"/>
                    </a:lnTo>
                    <a:lnTo>
                      <a:pt x="691" y="21552"/>
                    </a:lnTo>
                    <a:lnTo>
                      <a:pt x="754" y="21572"/>
                    </a:lnTo>
                    <a:cubicBezTo>
                      <a:pt x="754" y="21635"/>
                      <a:pt x="775" y="21656"/>
                      <a:pt x="796" y="21698"/>
                    </a:cubicBezTo>
                    <a:lnTo>
                      <a:pt x="670" y="21656"/>
                    </a:lnTo>
                    <a:lnTo>
                      <a:pt x="649" y="21635"/>
                    </a:lnTo>
                    <a:lnTo>
                      <a:pt x="586" y="21677"/>
                    </a:lnTo>
                    <a:lnTo>
                      <a:pt x="649" y="21865"/>
                    </a:lnTo>
                    <a:lnTo>
                      <a:pt x="649" y="21949"/>
                    </a:lnTo>
                    <a:lnTo>
                      <a:pt x="691" y="21970"/>
                    </a:lnTo>
                    <a:lnTo>
                      <a:pt x="796" y="21803"/>
                    </a:lnTo>
                    <a:lnTo>
                      <a:pt x="858" y="21782"/>
                    </a:lnTo>
                    <a:cubicBezTo>
                      <a:pt x="879" y="21844"/>
                      <a:pt x="900" y="21886"/>
                      <a:pt x="921" y="21970"/>
                    </a:cubicBezTo>
                    <a:lnTo>
                      <a:pt x="921" y="22012"/>
                    </a:lnTo>
                    <a:lnTo>
                      <a:pt x="816" y="22054"/>
                    </a:lnTo>
                    <a:lnTo>
                      <a:pt x="921" y="22284"/>
                    </a:lnTo>
                    <a:lnTo>
                      <a:pt x="963" y="22409"/>
                    </a:lnTo>
                    <a:cubicBezTo>
                      <a:pt x="963" y="22493"/>
                      <a:pt x="984" y="22577"/>
                      <a:pt x="1005" y="22640"/>
                    </a:cubicBezTo>
                    <a:lnTo>
                      <a:pt x="984" y="22681"/>
                    </a:lnTo>
                    <a:lnTo>
                      <a:pt x="984" y="22744"/>
                    </a:lnTo>
                    <a:lnTo>
                      <a:pt x="921" y="22807"/>
                    </a:lnTo>
                    <a:lnTo>
                      <a:pt x="1005" y="22849"/>
                    </a:lnTo>
                    <a:lnTo>
                      <a:pt x="1026" y="22932"/>
                    </a:lnTo>
                    <a:lnTo>
                      <a:pt x="1068" y="22932"/>
                    </a:lnTo>
                    <a:cubicBezTo>
                      <a:pt x="1068" y="22953"/>
                      <a:pt x="1068" y="22995"/>
                      <a:pt x="1088" y="23016"/>
                    </a:cubicBezTo>
                    <a:cubicBezTo>
                      <a:pt x="1130" y="23163"/>
                      <a:pt x="1193" y="23330"/>
                      <a:pt x="1235" y="23456"/>
                    </a:cubicBezTo>
                    <a:lnTo>
                      <a:pt x="1277" y="23518"/>
                    </a:lnTo>
                    <a:cubicBezTo>
                      <a:pt x="1277" y="23539"/>
                      <a:pt x="1277" y="23539"/>
                      <a:pt x="1298" y="23560"/>
                    </a:cubicBezTo>
                    <a:lnTo>
                      <a:pt x="1235" y="23665"/>
                    </a:lnTo>
                    <a:lnTo>
                      <a:pt x="1193" y="23728"/>
                    </a:lnTo>
                    <a:lnTo>
                      <a:pt x="1235" y="23749"/>
                    </a:lnTo>
                    <a:lnTo>
                      <a:pt x="1381" y="23728"/>
                    </a:lnTo>
                    <a:lnTo>
                      <a:pt x="1444" y="23874"/>
                    </a:lnTo>
                    <a:lnTo>
                      <a:pt x="1423" y="23874"/>
                    </a:lnTo>
                    <a:lnTo>
                      <a:pt x="1444" y="23937"/>
                    </a:lnTo>
                    <a:lnTo>
                      <a:pt x="1486" y="23958"/>
                    </a:lnTo>
                    <a:lnTo>
                      <a:pt x="1423" y="24000"/>
                    </a:lnTo>
                    <a:lnTo>
                      <a:pt x="1402" y="24062"/>
                    </a:lnTo>
                    <a:lnTo>
                      <a:pt x="1423" y="24146"/>
                    </a:lnTo>
                    <a:lnTo>
                      <a:pt x="1486" y="24167"/>
                    </a:lnTo>
                    <a:lnTo>
                      <a:pt x="1549" y="24188"/>
                    </a:lnTo>
                    <a:lnTo>
                      <a:pt x="1507" y="24104"/>
                    </a:lnTo>
                    <a:lnTo>
                      <a:pt x="1549" y="24083"/>
                    </a:lnTo>
                    <a:cubicBezTo>
                      <a:pt x="1612" y="24167"/>
                      <a:pt x="1653" y="24272"/>
                      <a:pt x="1716" y="24355"/>
                    </a:cubicBezTo>
                    <a:lnTo>
                      <a:pt x="1716" y="24397"/>
                    </a:lnTo>
                    <a:lnTo>
                      <a:pt x="1653" y="24460"/>
                    </a:lnTo>
                    <a:lnTo>
                      <a:pt x="1695" y="24481"/>
                    </a:lnTo>
                    <a:lnTo>
                      <a:pt x="1737" y="24460"/>
                    </a:lnTo>
                    <a:lnTo>
                      <a:pt x="1758" y="24418"/>
                    </a:lnTo>
                    <a:cubicBezTo>
                      <a:pt x="1967" y="24753"/>
                      <a:pt x="2218" y="25004"/>
                      <a:pt x="2469" y="25234"/>
                    </a:cubicBezTo>
                    <a:lnTo>
                      <a:pt x="2449" y="25234"/>
                    </a:lnTo>
                    <a:lnTo>
                      <a:pt x="2365" y="25192"/>
                    </a:lnTo>
                    <a:lnTo>
                      <a:pt x="2260" y="25150"/>
                    </a:lnTo>
                    <a:lnTo>
                      <a:pt x="2156" y="25150"/>
                    </a:lnTo>
                    <a:lnTo>
                      <a:pt x="2072" y="25109"/>
                    </a:lnTo>
                    <a:lnTo>
                      <a:pt x="1946" y="24983"/>
                    </a:lnTo>
                    <a:lnTo>
                      <a:pt x="1863" y="24920"/>
                    </a:lnTo>
                    <a:lnTo>
                      <a:pt x="1842" y="24983"/>
                    </a:lnTo>
                    <a:lnTo>
                      <a:pt x="1863" y="25088"/>
                    </a:lnTo>
                    <a:lnTo>
                      <a:pt x="1946" y="25213"/>
                    </a:lnTo>
                    <a:lnTo>
                      <a:pt x="2072" y="25234"/>
                    </a:lnTo>
                    <a:lnTo>
                      <a:pt x="2239" y="25318"/>
                    </a:lnTo>
                    <a:lnTo>
                      <a:pt x="2281" y="25401"/>
                    </a:lnTo>
                    <a:lnTo>
                      <a:pt x="2365" y="25401"/>
                    </a:lnTo>
                    <a:lnTo>
                      <a:pt x="2428" y="25360"/>
                    </a:lnTo>
                    <a:lnTo>
                      <a:pt x="2574" y="25422"/>
                    </a:lnTo>
                    <a:lnTo>
                      <a:pt x="2679" y="25464"/>
                    </a:lnTo>
                    <a:lnTo>
                      <a:pt x="2783" y="25464"/>
                    </a:lnTo>
                    <a:cubicBezTo>
                      <a:pt x="2804" y="25464"/>
                      <a:pt x="2846" y="25506"/>
                      <a:pt x="2846" y="25527"/>
                    </a:cubicBezTo>
                    <a:lnTo>
                      <a:pt x="2804" y="25527"/>
                    </a:lnTo>
                    <a:lnTo>
                      <a:pt x="2700" y="25569"/>
                    </a:lnTo>
                    <a:lnTo>
                      <a:pt x="2658" y="25548"/>
                    </a:lnTo>
                    <a:lnTo>
                      <a:pt x="2595" y="25506"/>
                    </a:lnTo>
                    <a:lnTo>
                      <a:pt x="2532" y="25506"/>
                    </a:lnTo>
                    <a:lnTo>
                      <a:pt x="2490" y="25548"/>
                    </a:lnTo>
                    <a:lnTo>
                      <a:pt x="2490" y="25611"/>
                    </a:lnTo>
                    <a:lnTo>
                      <a:pt x="2595" y="25653"/>
                    </a:lnTo>
                    <a:lnTo>
                      <a:pt x="2658" y="25757"/>
                    </a:lnTo>
                    <a:lnTo>
                      <a:pt x="2762" y="25799"/>
                    </a:lnTo>
                    <a:lnTo>
                      <a:pt x="2867" y="25925"/>
                    </a:lnTo>
                    <a:lnTo>
                      <a:pt x="2951" y="25945"/>
                    </a:lnTo>
                    <a:lnTo>
                      <a:pt x="3076" y="25925"/>
                    </a:lnTo>
                    <a:lnTo>
                      <a:pt x="3118" y="25945"/>
                    </a:lnTo>
                    <a:lnTo>
                      <a:pt x="3118" y="26029"/>
                    </a:lnTo>
                    <a:lnTo>
                      <a:pt x="3202" y="26092"/>
                    </a:lnTo>
                    <a:lnTo>
                      <a:pt x="3285" y="26071"/>
                    </a:lnTo>
                    <a:lnTo>
                      <a:pt x="3265" y="26029"/>
                    </a:lnTo>
                    <a:lnTo>
                      <a:pt x="3327" y="25945"/>
                    </a:lnTo>
                    <a:lnTo>
                      <a:pt x="3327" y="25883"/>
                    </a:lnTo>
                    <a:lnTo>
                      <a:pt x="3285" y="25862"/>
                    </a:lnTo>
                    <a:lnTo>
                      <a:pt x="3327" y="25841"/>
                    </a:lnTo>
                    <a:lnTo>
                      <a:pt x="3411" y="25841"/>
                    </a:lnTo>
                    <a:lnTo>
                      <a:pt x="3369" y="25757"/>
                    </a:lnTo>
                    <a:lnTo>
                      <a:pt x="3285" y="25736"/>
                    </a:lnTo>
                    <a:lnTo>
                      <a:pt x="3160" y="25757"/>
                    </a:lnTo>
                    <a:lnTo>
                      <a:pt x="3118" y="25715"/>
                    </a:lnTo>
                    <a:lnTo>
                      <a:pt x="3118" y="25715"/>
                    </a:lnTo>
                    <a:cubicBezTo>
                      <a:pt x="3141" y="25721"/>
                      <a:pt x="3164" y="25724"/>
                      <a:pt x="3189" y="25724"/>
                    </a:cubicBezTo>
                    <a:cubicBezTo>
                      <a:pt x="3256" y="25724"/>
                      <a:pt x="3329" y="25704"/>
                      <a:pt x="3390" y="25673"/>
                    </a:cubicBezTo>
                    <a:lnTo>
                      <a:pt x="3411" y="25715"/>
                    </a:lnTo>
                    <a:lnTo>
                      <a:pt x="3578" y="25736"/>
                    </a:lnTo>
                    <a:lnTo>
                      <a:pt x="3683" y="25778"/>
                    </a:lnTo>
                    <a:lnTo>
                      <a:pt x="3746" y="25778"/>
                    </a:lnTo>
                    <a:lnTo>
                      <a:pt x="3829" y="25841"/>
                    </a:lnTo>
                    <a:lnTo>
                      <a:pt x="3892" y="25778"/>
                    </a:lnTo>
                    <a:lnTo>
                      <a:pt x="3955" y="25653"/>
                    </a:lnTo>
                    <a:lnTo>
                      <a:pt x="3913" y="25464"/>
                    </a:lnTo>
                    <a:lnTo>
                      <a:pt x="3934" y="25401"/>
                    </a:lnTo>
                    <a:lnTo>
                      <a:pt x="3934" y="25318"/>
                    </a:lnTo>
                    <a:lnTo>
                      <a:pt x="3955" y="25150"/>
                    </a:lnTo>
                    <a:lnTo>
                      <a:pt x="3955" y="25109"/>
                    </a:lnTo>
                    <a:cubicBezTo>
                      <a:pt x="4018" y="25213"/>
                      <a:pt x="4060" y="25318"/>
                      <a:pt x="4143" y="25422"/>
                    </a:cubicBezTo>
                    <a:lnTo>
                      <a:pt x="4122" y="25527"/>
                    </a:lnTo>
                    <a:lnTo>
                      <a:pt x="4060" y="25632"/>
                    </a:lnTo>
                    <a:lnTo>
                      <a:pt x="4122" y="25736"/>
                    </a:lnTo>
                    <a:lnTo>
                      <a:pt x="4060" y="25820"/>
                    </a:lnTo>
                    <a:lnTo>
                      <a:pt x="4060" y="25883"/>
                    </a:lnTo>
                    <a:lnTo>
                      <a:pt x="4164" y="25945"/>
                    </a:lnTo>
                    <a:lnTo>
                      <a:pt x="4269" y="25966"/>
                    </a:lnTo>
                    <a:lnTo>
                      <a:pt x="4332" y="25987"/>
                    </a:lnTo>
                    <a:lnTo>
                      <a:pt x="4373" y="25945"/>
                    </a:lnTo>
                    <a:lnTo>
                      <a:pt x="4248" y="25841"/>
                    </a:lnTo>
                    <a:lnTo>
                      <a:pt x="4332" y="25757"/>
                    </a:lnTo>
                    <a:lnTo>
                      <a:pt x="4562" y="26155"/>
                    </a:lnTo>
                    <a:lnTo>
                      <a:pt x="4562" y="26155"/>
                    </a:lnTo>
                    <a:lnTo>
                      <a:pt x="4520" y="26134"/>
                    </a:lnTo>
                    <a:lnTo>
                      <a:pt x="4332" y="26050"/>
                    </a:lnTo>
                    <a:lnTo>
                      <a:pt x="4227" y="25987"/>
                    </a:lnTo>
                    <a:lnTo>
                      <a:pt x="4206" y="26029"/>
                    </a:lnTo>
                    <a:lnTo>
                      <a:pt x="4248" y="26071"/>
                    </a:lnTo>
                    <a:lnTo>
                      <a:pt x="4520" y="26197"/>
                    </a:lnTo>
                    <a:lnTo>
                      <a:pt x="4541" y="26259"/>
                    </a:lnTo>
                    <a:lnTo>
                      <a:pt x="4436" y="26259"/>
                    </a:lnTo>
                    <a:lnTo>
                      <a:pt x="4436" y="26322"/>
                    </a:lnTo>
                    <a:lnTo>
                      <a:pt x="4373" y="26322"/>
                    </a:lnTo>
                    <a:lnTo>
                      <a:pt x="4353" y="26238"/>
                    </a:lnTo>
                    <a:lnTo>
                      <a:pt x="4227" y="26155"/>
                    </a:lnTo>
                    <a:lnTo>
                      <a:pt x="4206" y="26176"/>
                    </a:lnTo>
                    <a:lnTo>
                      <a:pt x="4206" y="26259"/>
                    </a:lnTo>
                    <a:lnTo>
                      <a:pt x="4122" y="26259"/>
                    </a:lnTo>
                    <a:lnTo>
                      <a:pt x="3934" y="26280"/>
                    </a:lnTo>
                    <a:lnTo>
                      <a:pt x="3892" y="26322"/>
                    </a:lnTo>
                    <a:lnTo>
                      <a:pt x="3934" y="26364"/>
                    </a:lnTo>
                    <a:lnTo>
                      <a:pt x="3913" y="26385"/>
                    </a:lnTo>
                    <a:lnTo>
                      <a:pt x="3809" y="26364"/>
                    </a:lnTo>
                    <a:lnTo>
                      <a:pt x="3704" y="26385"/>
                    </a:lnTo>
                    <a:lnTo>
                      <a:pt x="3725" y="26448"/>
                    </a:lnTo>
                    <a:lnTo>
                      <a:pt x="3850" y="26469"/>
                    </a:lnTo>
                    <a:lnTo>
                      <a:pt x="3955" y="26469"/>
                    </a:lnTo>
                    <a:lnTo>
                      <a:pt x="3997" y="26427"/>
                    </a:lnTo>
                    <a:lnTo>
                      <a:pt x="4018" y="26385"/>
                    </a:lnTo>
                    <a:lnTo>
                      <a:pt x="4101" y="26427"/>
                    </a:lnTo>
                    <a:lnTo>
                      <a:pt x="4206" y="26490"/>
                    </a:lnTo>
                    <a:lnTo>
                      <a:pt x="4248" y="26469"/>
                    </a:lnTo>
                    <a:lnTo>
                      <a:pt x="4269" y="26531"/>
                    </a:lnTo>
                    <a:lnTo>
                      <a:pt x="4269" y="26573"/>
                    </a:lnTo>
                    <a:lnTo>
                      <a:pt x="4353" y="26636"/>
                    </a:lnTo>
                    <a:lnTo>
                      <a:pt x="4269" y="26678"/>
                    </a:lnTo>
                    <a:lnTo>
                      <a:pt x="4227" y="26782"/>
                    </a:lnTo>
                    <a:lnTo>
                      <a:pt x="4269" y="26866"/>
                    </a:lnTo>
                    <a:lnTo>
                      <a:pt x="4353" y="26866"/>
                    </a:lnTo>
                    <a:lnTo>
                      <a:pt x="4436" y="26887"/>
                    </a:lnTo>
                    <a:lnTo>
                      <a:pt x="4541" y="26992"/>
                    </a:lnTo>
                    <a:lnTo>
                      <a:pt x="4625" y="26992"/>
                    </a:lnTo>
                    <a:lnTo>
                      <a:pt x="4646" y="26971"/>
                    </a:lnTo>
                    <a:lnTo>
                      <a:pt x="4562" y="26908"/>
                    </a:lnTo>
                    <a:lnTo>
                      <a:pt x="4457" y="26845"/>
                    </a:lnTo>
                    <a:lnTo>
                      <a:pt x="4436" y="26782"/>
                    </a:lnTo>
                    <a:lnTo>
                      <a:pt x="4457" y="26782"/>
                    </a:lnTo>
                    <a:lnTo>
                      <a:pt x="4541" y="26803"/>
                    </a:lnTo>
                    <a:lnTo>
                      <a:pt x="4625" y="26762"/>
                    </a:lnTo>
                    <a:lnTo>
                      <a:pt x="4646" y="26699"/>
                    </a:lnTo>
                    <a:lnTo>
                      <a:pt x="4562" y="26678"/>
                    </a:lnTo>
                    <a:lnTo>
                      <a:pt x="4520" y="26636"/>
                    </a:lnTo>
                    <a:lnTo>
                      <a:pt x="4750" y="26531"/>
                    </a:lnTo>
                    <a:lnTo>
                      <a:pt x="4855" y="26469"/>
                    </a:lnTo>
                    <a:lnTo>
                      <a:pt x="4938" y="26490"/>
                    </a:lnTo>
                    <a:cubicBezTo>
                      <a:pt x="4959" y="26531"/>
                      <a:pt x="4959" y="26552"/>
                      <a:pt x="4980" y="26552"/>
                    </a:cubicBezTo>
                    <a:lnTo>
                      <a:pt x="5001" y="26552"/>
                    </a:lnTo>
                    <a:lnTo>
                      <a:pt x="5001" y="26531"/>
                    </a:lnTo>
                    <a:lnTo>
                      <a:pt x="5294" y="26594"/>
                    </a:lnTo>
                    <a:lnTo>
                      <a:pt x="5357" y="26573"/>
                    </a:lnTo>
                    <a:lnTo>
                      <a:pt x="5357" y="26510"/>
                    </a:lnTo>
                    <a:lnTo>
                      <a:pt x="5482" y="26510"/>
                    </a:lnTo>
                    <a:lnTo>
                      <a:pt x="5420" y="26322"/>
                    </a:lnTo>
                    <a:lnTo>
                      <a:pt x="5357" y="26322"/>
                    </a:lnTo>
                    <a:lnTo>
                      <a:pt x="5252" y="26238"/>
                    </a:lnTo>
                    <a:lnTo>
                      <a:pt x="5106" y="26176"/>
                    </a:lnTo>
                    <a:lnTo>
                      <a:pt x="5106" y="26113"/>
                    </a:lnTo>
                    <a:lnTo>
                      <a:pt x="5273" y="26218"/>
                    </a:lnTo>
                    <a:lnTo>
                      <a:pt x="5399" y="26238"/>
                    </a:lnTo>
                    <a:lnTo>
                      <a:pt x="5148" y="25171"/>
                    </a:lnTo>
                    <a:lnTo>
                      <a:pt x="5106" y="25171"/>
                    </a:lnTo>
                    <a:lnTo>
                      <a:pt x="5106" y="25129"/>
                    </a:lnTo>
                    <a:lnTo>
                      <a:pt x="4959" y="24481"/>
                    </a:lnTo>
                    <a:lnTo>
                      <a:pt x="4792" y="24544"/>
                    </a:lnTo>
                    <a:lnTo>
                      <a:pt x="4750" y="24585"/>
                    </a:lnTo>
                    <a:lnTo>
                      <a:pt x="4666" y="24502"/>
                    </a:lnTo>
                    <a:lnTo>
                      <a:pt x="4583" y="24481"/>
                    </a:lnTo>
                    <a:lnTo>
                      <a:pt x="4562" y="24544"/>
                    </a:lnTo>
                    <a:cubicBezTo>
                      <a:pt x="4562" y="24502"/>
                      <a:pt x="4541" y="24502"/>
                      <a:pt x="4541" y="24481"/>
                    </a:cubicBezTo>
                    <a:lnTo>
                      <a:pt x="4541" y="24334"/>
                    </a:lnTo>
                    <a:lnTo>
                      <a:pt x="4625" y="24272"/>
                    </a:lnTo>
                    <a:lnTo>
                      <a:pt x="4750" y="24251"/>
                    </a:lnTo>
                    <a:lnTo>
                      <a:pt x="4897" y="24334"/>
                    </a:lnTo>
                    <a:lnTo>
                      <a:pt x="4980" y="24272"/>
                    </a:lnTo>
                    <a:lnTo>
                      <a:pt x="5001" y="24272"/>
                    </a:lnTo>
                    <a:lnTo>
                      <a:pt x="4855" y="24146"/>
                    </a:lnTo>
                    <a:lnTo>
                      <a:pt x="4520" y="23937"/>
                    </a:lnTo>
                    <a:lnTo>
                      <a:pt x="4457" y="23874"/>
                    </a:lnTo>
                    <a:lnTo>
                      <a:pt x="3725" y="23874"/>
                    </a:lnTo>
                    <a:lnTo>
                      <a:pt x="3306" y="23958"/>
                    </a:lnTo>
                    <a:lnTo>
                      <a:pt x="3202" y="23895"/>
                    </a:lnTo>
                    <a:lnTo>
                      <a:pt x="2930" y="23874"/>
                    </a:lnTo>
                    <a:lnTo>
                      <a:pt x="2846" y="23644"/>
                    </a:lnTo>
                    <a:lnTo>
                      <a:pt x="2783" y="23435"/>
                    </a:lnTo>
                    <a:lnTo>
                      <a:pt x="2658" y="23330"/>
                    </a:lnTo>
                    <a:lnTo>
                      <a:pt x="2637" y="22995"/>
                    </a:lnTo>
                    <a:lnTo>
                      <a:pt x="2637" y="22828"/>
                    </a:lnTo>
                    <a:lnTo>
                      <a:pt x="2511" y="22828"/>
                    </a:lnTo>
                    <a:lnTo>
                      <a:pt x="2323" y="22912"/>
                    </a:lnTo>
                    <a:lnTo>
                      <a:pt x="2218" y="23016"/>
                    </a:lnTo>
                    <a:lnTo>
                      <a:pt x="2093" y="23016"/>
                    </a:lnTo>
                    <a:lnTo>
                      <a:pt x="1842" y="22577"/>
                    </a:lnTo>
                    <a:cubicBezTo>
                      <a:pt x="1821" y="22493"/>
                      <a:pt x="1800" y="22409"/>
                      <a:pt x="1800" y="22326"/>
                    </a:cubicBezTo>
                    <a:lnTo>
                      <a:pt x="1884" y="21844"/>
                    </a:lnTo>
                    <a:lnTo>
                      <a:pt x="2009" y="21656"/>
                    </a:lnTo>
                    <a:lnTo>
                      <a:pt x="2218" y="21447"/>
                    </a:lnTo>
                    <a:lnTo>
                      <a:pt x="2260" y="21154"/>
                    </a:lnTo>
                    <a:lnTo>
                      <a:pt x="2218" y="20840"/>
                    </a:lnTo>
                    <a:lnTo>
                      <a:pt x="2135" y="20610"/>
                    </a:lnTo>
                    <a:lnTo>
                      <a:pt x="2197" y="20338"/>
                    </a:lnTo>
                    <a:lnTo>
                      <a:pt x="2302" y="20212"/>
                    </a:lnTo>
                    <a:lnTo>
                      <a:pt x="2197" y="19961"/>
                    </a:lnTo>
                    <a:lnTo>
                      <a:pt x="2218" y="19815"/>
                    </a:lnTo>
                    <a:lnTo>
                      <a:pt x="2323" y="19710"/>
                    </a:lnTo>
                    <a:lnTo>
                      <a:pt x="2239" y="19480"/>
                    </a:lnTo>
                    <a:lnTo>
                      <a:pt x="2197" y="19166"/>
                    </a:lnTo>
                    <a:lnTo>
                      <a:pt x="2114" y="19020"/>
                    </a:lnTo>
                    <a:lnTo>
                      <a:pt x="2114" y="18915"/>
                    </a:lnTo>
                    <a:lnTo>
                      <a:pt x="2260" y="18769"/>
                    </a:lnTo>
                    <a:lnTo>
                      <a:pt x="2260" y="18643"/>
                    </a:lnTo>
                    <a:lnTo>
                      <a:pt x="2135" y="18434"/>
                    </a:lnTo>
                    <a:lnTo>
                      <a:pt x="1946" y="18308"/>
                    </a:lnTo>
                    <a:lnTo>
                      <a:pt x="1821" y="18308"/>
                    </a:lnTo>
                    <a:lnTo>
                      <a:pt x="1800" y="18329"/>
                    </a:lnTo>
                    <a:lnTo>
                      <a:pt x="1716" y="18246"/>
                    </a:lnTo>
                    <a:lnTo>
                      <a:pt x="1779" y="18141"/>
                    </a:lnTo>
                    <a:lnTo>
                      <a:pt x="2030" y="18141"/>
                    </a:lnTo>
                    <a:lnTo>
                      <a:pt x="2156" y="17995"/>
                    </a:lnTo>
                    <a:lnTo>
                      <a:pt x="2156" y="17869"/>
                    </a:lnTo>
                    <a:lnTo>
                      <a:pt x="2093" y="17827"/>
                    </a:lnTo>
                    <a:lnTo>
                      <a:pt x="2009" y="17890"/>
                    </a:lnTo>
                    <a:lnTo>
                      <a:pt x="1905" y="17869"/>
                    </a:lnTo>
                    <a:lnTo>
                      <a:pt x="1842" y="17597"/>
                    </a:lnTo>
                    <a:lnTo>
                      <a:pt x="1737" y="17367"/>
                    </a:lnTo>
                    <a:lnTo>
                      <a:pt x="1737" y="17199"/>
                    </a:lnTo>
                    <a:lnTo>
                      <a:pt x="1737" y="17032"/>
                    </a:lnTo>
                    <a:lnTo>
                      <a:pt x="1570" y="16969"/>
                    </a:lnTo>
                    <a:lnTo>
                      <a:pt x="1570" y="16948"/>
                    </a:lnTo>
                    <a:cubicBezTo>
                      <a:pt x="1528" y="16865"/>
                      <a:pt x="1528" y="16760"/>
                      <a:pt x="1507" y="16676"/>
                    </a:cubicBezTo>
                    <a:lnTo>
                      <a:pt x="1486" y="16362"/>
                    </a:lnTo>
                    <a:lnTo>
                      <a:pt x="1612" y="16300"/>
                    </a:lnTo>
                    <a:lnTo>
                      <a:pt x="1633" y="16132"/>
                    </a:lnTo>
                    <a:lnTo>
                      <a:pt x="1591" y="16028"/>
                    </a:lnTo>
                    <a:lnTo>
                      <a:pt x="1486" y="15986"/>
                    </a:lnTo>
                    <a:lnTo>
                      <a:pt x="1423" y="15714"/>
                    </a:lnTo>
                    <a:lnTo>
                      <a:pt x="1402" y="15358"/>
                    </a:lnTo>
                    <a:lnTo>
                      <a:pt x="1423" y="14940"/>
                    </a:lnTo>
                    <a:lnTo>
                      <a:pt x="1319" y="14751"/>
                    </a:lnTo>
                    <a:lnTo>
                      <a:pt x="1298" y="14542"/>
                    </a:lnTo>
                    <a:lnTo>
                      <a:pt x="1507" y="14249"/>
                    </a:lnTo>
                    <a:lnTo>
                      <a:pt x="1528" y="13935"/>
                    </a:lnTo>
                    <a:lnTo>
                      <a:pt x="1695" y="13852"/>
                    </a:lnTo>
                    <a:lnTo>
                      <a:pt x="1779" y="13747"/>
                    </a:lnTo>
                    <a:lnTo>
                      <a:pt x="1423" y="13077"/>
                    </a:lnTo>
                    <a:lnTo>
                      <a:pt x="1486" y="12847"/>
                    </a:lnTo>
                    <a:lnTo>
                      <a:pt x="1486" y="12680"/>
                    </a:lnTo>
                    <a:lnTo>
                      <a:pt x="1486" y="12282"/>
                    </a:lnTo>
                    <a:lnTo>
                      <a:pt x="1612" y="12052"/>
                    </a:lnTo>
                    <a:lnTo>
                      <a:pt x="1737" y="11927"/>
                    </a:lnTo>
                    <a:lnTo>
                      <a:pt x="1716" y="11717"/>
                    </a:lnTo>
                    <a:lnTo>
                      <a:pt x="1612" y="11529"/>
                    </a:lnTo>
                    <a:lnTo>
                      <a:pt x="1528" y="11445"/>
                    </a:lnTo>
                    <a:lnTo>
                      <a:pt x="1674" y="11278"/>
                    </a:lnTo>
                    <a:lnTo>
                      <a:pt x="1633" y="11027"/>
                    </a:lnTo>
                    <a:lnTo>
                      <a:pt x="1737" y="10797"/>
                    </a:lnTo>
                    <a:lnTo>
                      <a:pt x="1842" y="10776"/>
                    </a:lnTo>
                    <a:lnTo>
                      <a:pt x="1884" y="10504"/>
                    </a:lnTo>
                    <a:lnTo>
                      <a:pt x="1821" y="10064"/>
                    </a:lnTo>
                    <a:lnTo>
                      <a:pt x="1737" y="9981"/>
                    </a:lnTo>
                    <a:lnTo>
                      <a:pt x="1674" y="9646"/>
                    </a:lnTo>
                    <a:lnTo>
                      <a:pt x="1591" y="9458"/>
                    </a:lnTo>
                    <a:lnTo>
                      <a:pt x="1444" y="9248"/>
                    </a:lnTo>
                    <a:lnTo>
                      <a:pt x="1423" y="9144"/>
                    </a:lnTo>
                    <a:lnTo>
                      <a:pt x="1319" y="9018"/>
                    </a:lnTo>
                    <a:lnTo>
                      <a:pt x="1277" y="8725"/>
                    </a:lnTo>
                    <a:lnTo>
                      <a:pt x="1298" y="8516"/>
                    </a:lnTo>
                    <a:lnTo>
                      <a:pt x="1444" y="8453"/>
                    </a:lnTo>
                    <a:lnTo>
                      <a:pt x="1444" y="8160"/>
                    </a:lnTo>
                    <a:lnTo>
                      <a:pt x="1528" y="8056"/>
                    </a:lnTo>
                    <a:lnTo>
                      <a:pt x="1528" y="7784"/>
                    </a:lnTo>
                    <a:lnTo>
                      <a:pt x="1423" y="7616"/>
                    </a:lnTo>
                    <a:lnTo>
                      <a:pt x="1402" y="7240"/>
                    </a:lnTo>
                    <a:lnTo>
                      <a:pt x="1486" y="7156"/>
                    </a:lnTo>
                    <a:lnTo>
                      <a:pt x="1528" y="6738"/>
                    </a:lnTo>
                    <a:lnTo>
                      <a:pt x="1633" y="6591"/>
                    </a:lnTo>
                    <a:lnTo>
                      <a:pt x="1800" y="6194"/>
                    </a:lnTo>
                    <a:lnTo>
                      <a:pt x="1946" y="6047"/>
                    </a:lnTo>
                    <a:lnTo>
                      <a:pt x="2051" y="5984"/>
                    </a:lnTo>
                    <a:lnTo>
                      <a:pt x="2135" y="5880"/>
                    </a:lnTo>
                    <a:lnTo>
                      <a:pt x="2093" y="5838"/>
                    </a:lnTo>
                    <a:lnTo>
                      <a:pt x="2093" y="5671"/>
                    </a:lnTo>
                    <a:lnTo>
                      <a:pt x="2030" y="5587"/>
                    </a:lnTo>
                    <a:lnTo>
                      <a:pt x="1946" y="5545"/>
                    </a:lnTo>
                    <a:lnTo>
                      <a:pt x="1988" y="5440"/>
                    </a:lnTo>
                    <a:lnTo>
                      <a:pt x="2093" y="5357"/>
                    </a:lnTo>
                    <a:lnTo>
                      <a:pt x="2093" y="5210"/>
                    </a:lnTo>
                    <a:lnTo>
                      <a:pt x="1946" y="5043"/>
                    </a:lnTo>
                    <a:lnTo>
                      <a:pt x="1925" y="4854"/>
                    </a:lnTo>
                    <a:lnTo>
                      <a:pt x="2009" y="4729"/>
                    </a:lnTo>
                    <a:lnTo>
                      <a:pt x="1988" y="4624"/>
                    </a:lnTo>
                    <a:lnTo>
                      <a:pt x="1842" y="4520"/>
                    </a:lnTo>
                    <a:lnTo>
                      <a:pt x="1905" y="4373"/>
                    </a:lnTo>
                    <a:lnTo>
                      <a:pt x="2574" y="3997"/>
                    </a:lnTo>
                    <a:lnTo>
                      <a:pt x="2741" y="3348"/>
                    </a:lnTo>
                    <a:lnTo>
                      <a:pt x="2658" y="3181"/>
                    </a:lnTo>
                    <a:lnTo>
                      <a:pt x="2553" y="3222"/>
                    </a:lnTo>
                    <a:lnTo>
                      <a:pt x="2511" y="3285"/>
                    </a:lnTo>
                    <a:lnTo>
                      <a:pt x="2344" y="3285"/>
                    </a:lnTo>
                    <a:lnTo>
                      <a:pt x="1925" y="2134"/>
                    </a:lnTo>
                    <a:lnTo>
                      <a:pt x="1633" y="1883"/>
                    </a:lnTo>
                    <a:lnTo>
                      <a:pt x="1570" y="1779"/>
                    </a:lnTo>
                    <a:lnTo>
                      <a:pt x="1695" y="1465"/>
                    </a:lnTo>
                    <a:lnTo>
                      <a:pt x="1633" y="1360"/>
                    </a:lnTo>
                    <a:lnTo>
                      <a:pt x="1716" y="1193"/>
                    </a:lnTo>
                    <a:lnTo>
                      <a:pt x="1695" y="1130"/>
                    </a:lnTo>
                    <a:lnTo>
                      <a:pt x="1423" y="921"/>
                    </a:lnTo>
                    <a:lnTo>
                      <a:pt x="1360" y="774"/>
                    </a:lnTo>
                    <a:lnTo>
                      <a:pt x="1319" y="607"/>
                    </a:lnTo>
                    <a:lnTo>
                      <a:pt x="1298" y="544"/>
                    </a:lnTo>
                    <a:lnTo>
                      <a:pt x="1319" y="440"/>
                    </a:lnTo>
                    <a:lnTo>
                      <a:pt x="1298" y="335"/>
                    </a:lnTo>
                    <a:lnTo>
                      <a:pt x="1256" y="293"/>
                    </a:lnTo>
                    <a:lnTo>
                      <a:pt x="1151" y="189"/>
                    </a:lnTo>
                    <a:lnTo>
                      <a:pt x="1151" y="21"/>
                    </a:lnTo>
                    <a:lnTo>
                      <a:pt x="1109" y="21"/>
                    </a:lnTo>
                    <a:lnTo>
                      <a:pt x="104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</p:grpSp>
        <p:grpSp>
          <p:nvGrpSpPr>
            <p:cNvPr id="46" name="Google Shape;662;p55"/>
            <p:cNvGrpSpPr/>
            <p:nvPr/>
          </p:nvGrpSpPr>
          <p:grpSpPr>
            <a:xfrm>
              <a:off x="3855466" y="3289811"/>
              <a:ext cx="112514" cy="94210"/>
              <a:chOff x="3918000" y="3561900"/>
              <a:chExt cx="236225" cy="207100"/>
            </a:xfrm>
            <a:grpFill/>
          </p:grpSpPr>
          <p:sp>
            <p:nvSpPr>
              <p:cNvPr id="255" name="Google Shape;663;p55"/>
              <p:cNvSpPr/>
              <p:nvPr/>
            </p:nvSpPr>
            <p:spPr>
              <a:xfrm>
                <a:off x="3925800" y="3561900"/>
                <a:ext cx="228425" cy="170000"/>
              </a:xfrm>
              <a:custGeom>
                <a:avLst/>
                <a:gdLst/>
                <a:ahLst/>
                <a:cxnLst/>
                <a:rect l="l" t="t" r="r" b="b"/>
                <a:pathLst>
                  <a:path w="9137" h="6800" extrusionOk="0">
                    <a:moveTo>
                      <a:pt x="0" y="4356"/>
                    </a:moveTo>
                    <a:lnTo>
                      <a:pt x="1381" y="1594"/>
                    </a:lnTo>
                    <a:lnTo>
                      <a:pt x="7012" y="0"/>
                    </a:lnTo>
                    <a:lnTo>
                      <a:pt x="9137" y="532"/>
                    </a:lnTo>
                    <a:lnTo>
                      <a:pt x="8500" y="2444"/>
                    </a:lnTo>
                    <a:lnTo>
                      <a:pt x="6906" y="5206"/>
                    </a:lnTo>
                    <a:lnTo>
                      <a:pt x="3719" y="68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endParaRPr lang="es-CO"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56" name="Google Shape;664;p55"/>
              <p:cNvSpPr/>
              <p:nvPr/>
            </p:nvSpPr>
            <p:spPr>
              <a:xfrm>
                <a:off x="3918000" y="3569675"/>
                <a:ext cx="229150" cy="199325"/>
              </a:xfrm>
              <a:custGeom>
                <a:avLst/>
                <a:gdLst/>
                <a:ahLst/>
                <a:cxnLst/>
                <a:rect l="l" t="t" r="r" b="b"/>
                <a:pathLst>
                  <a:path w="9166" h="7973" extrusionOk="0">
                    <a:moveTo>
                      <a:pt x="6696" y="3976"/>
                    </a:moveTo>
                    <a:lnTo>
                      <a:pt x="6738" y="4018"/>
                    </a:lnTo>
                    <a:lnTo>
                      <a:pt x="6780" y="3997"/>
                    </a:lnTo>
                    <a:lnTo>
                      <a:pt x="6843" y="4039"/>
                    </a:lnTo>
                    <a:lnTo>
                      <a:pt x="6926" y="4018"/>
                    </a:lnTo>
                    <a:lnTo>
                      <a:pt x="7052" y="4122"/>
                    </a:lnTo>
                    <a:lnTo>
                      <a:pt x="7136" y="4353"/>
                    </a:lnTo>
                    <a:lnTo>
                      <a:pt x="7136" y="4499"/>
                    </a:lnTo>
                    <a:lnTo>
                      <a:pt x="7094" y="4583"/>
                    </a:lnTo>
                    <a:lnTo>
                      <a:pt x="6989" y="4625"/>
                    </a:lnTo>
                    <a:lnTo>
                      <a:pt x="6989" y="4708"/>
                    </a:lnTo>
                    <a:lnTo>
                      <a:pt x="7031" y="4750"/>
                    </a:lnTo>
                    <a:lnTo>
                      <a:pt x="7031" y="4834"/>
                    </a:lnTo>
                    <a:lnTo>
                      <a:pt x="6926" y="4918"/>
                    </a:lnTo>
                    <a:lnTo>
                      <a:pt x="6843" y="4876"/>
                    </a:lnTo>
                    <a:lnTo>
                      <a:pt x="6738" y="4918"/>
                    </a:lnTo>
                    <a:lnTo>
                      <a:pt x="6675" y="4959"/>
                    </a:lnTo>
                    <a:lnTo>
                      <a:pt x="6571" y="5001"/>
                    </a:lnTo>
                    <a:lnTo>
                      <a:pt x="6508" y="5127"/>
                    </a:lnTo>
                    <a:lnTo>
                      <a:pt x="6466" y="5169"/>
                    </a:lnTo>
                    <a:lnTo>
                      <a:pt x="6424" y="5231"/>
                    </a:lnTo>
                    <a:lnTo>
                      <a:pt x="6320" y="5231"/>
                    </a:lnTo>
                    <a:lnTo>
                      <a:pt x="6194" y="5169"/>
                    </a:lnTo>
                    <a:lnTo>
                      <a:pt x="6152" y="5106"/>
                    </a:lnTo>
                    <a:lnTo>
                      <a:pt x="6069" y="5022"/>
                    </a:lnTo>
                    <a:lnTo>
                      <a:pt x="6069" y="4918"/>
                    </a:lnTo>
                    <a:lnTo>
                      <a:pt x="5985" y="4834"/>
                    </a:lnTo>
                    <a:lnTo>
                      <a:pt x="5964" y="4771"/>
                    </a:lnTo>
                    <a:lnTo>
                      <a:pt x="5880" y="4708"/>
                    </a:lnTo>
                    <a:lnTo>
                      <a:pt x="5838" y="4604"/>
                    </a:lnTo>
                    <a:lnTo>
                      <a:pt x="5901" y="4541"/>
                    </a:lnTo>
                    <a:lnTo>
                      <a:pt x="6069" y="4415"/>
                    </a:lnTo>
                    <a:lnTo>
                      <a:pt x="6110" y="4248"/>
                    </a:lnTo>
                    <a:lnTo>
                      <a:pt x="6257" y="4164"/>
                    </a:lnTo>
                    <a:lnTo>
                      <a:pt x="6466" y="4122"/>
                    </a:lnTo>
                    <a:lnTo>
                      <a:pt x="6508" y="4081"/>
                    </a:lnTo>
                    <a:lnTo>
                      <a:pt x="6592" y="4018"/>
                    </a:lnTo>
                    <a:lnTo>
                      <a:pt x="6613" y="3976"/>
                    </a:lnTo>
                    <a:close/>
                    <a:moveTo>
                      <a:pt x="7659" y="1"/>
                    </a:moveTo>
                    <a:lnTo>
                      <a:pt x="7470" y="21"/>
                    </a:lnTo>
                    <a:lnTo>
                      <a:pt x="7387" y="21"/>
                    </a:lnTo>
                    <a:lnTo>
                      <a:pt x="7345" y="63"/>
                    </a:lnTo>
                    <a:lnTo>
                      <a:pt x="7240" y="63"/>
                    </a:lnTo>
                    <a:lnTo>
                      <a:pt x="7178" y="126"/>
                    </a:lnTo>
                    <a:lnTo>
                      <a:pt x="7178" y="168"/>
                    </a:lnTo>
                    <a:lnTo>
                      <a:pt x="7157" y="252"/>
                    </a:lnTo>
                    <a:lnTo>
                      <a:pt x="7073" y="273"/>
                    </a:lnTo>
                    <a:lnTo>
                      <a:pt x="7010" y="356"/>
                    </a:lnTo>
                    <a:lnTo>
                      <a:pt x="6843" y="356"/>
                    </a:lnTo>
                    <a:lnTo>
                      <a:pt x="6822" y="335"/>
                    </a:lnTo>
                    <a:lnTo>
                      <a:pt x="6717" y="356"/>
                    </a:lnTo>
                    <a:lnTo>
                      <a:pt x="6592" y="461"/>
                    </a:lnTo>
                    <a:lnTo>
                      <a:pt x="6529" y="524"/>
                    </a:lnTo>
                    <a:lnTo>
                      <a:pt x="6445" y="565"/>
                    </a:lnTo>
                    <a:lnTo>
                      <a:pt x="6424" y="628"/>
                    </a:lnTo>
                    <a:lnTo>
                      <a:pt x="6341" y="649"/>
                    </a:lnTo>
                    <a:lnTo>
                      <a:pt x="6299" y="691"/>
                    </a:lnTo>
                    <a:lnTo>
                      <a:pt x="6236" y="733"/>
                    </a:lnTo>
                    <a:lnTo>
                      <a:pt x="6173" y="754"/>
                    </a:lnTo>
                    <a:lnTo>
                      <a:pt x="6006" y="963"/>
                    </a:lnTo>
                    <a:lnTo>
                      <a:pt x="5985" y="1089"/>
                    </a:lnTo>
                    <a:lnTo>
                      <a:pt x="6006" y="1151"/>
                    </a:lnTo>
                    <a:lnTo>
                      <a:pt x="6006" y="1214"/>
                    </a:lnTo>
                    <a:lnTo>
                      <a:pt x="5922" y="1256"/>
                    </a:lnTo>
                    <a:lnTo>
                      <a:pt x="5901" y="1298"/>
                    </a:lnTo>
                    <a:lnTo>
                      <a:pt x="5859" y="1319"/>
                    </a:lnTo>
                    <a:lnTo>
                      <a:pt x="5776" y="1402"/>
                    </a:lnTo>
                    <a:lnTo>
                      <a:pt x="5755" y="1486"/>
                    </a:lnTo>
                    <a:lnTo>
                      <a:pt x="5713" y="1507"/>
                    </a:lnTo>
                    <a:lnTo>
                      <a:pt x="5692" y="1570"/>
                    </a:lnTo>
                    <a:lnTo>
                      <a:pt x="5608" y="1570"/>
                    </a:lnTo>
                    <a:lnTo>
                      <a:pt x="5545" y="1612"/>
                    </a:lnTo>
                    <a:lnTo>
                      <a:pt x="5399" y="1633"/>
                    </a:lnTo>
                    <a:lnTo>
                      <a:pt x="5357" y="1737"/>
                    </a:lnTo>
                    <a:lnTo>
                      <a:pt x="5357" y="1905"/>
                    </a:lnTo>
                    <a:lnTo>
                      <a:pt x="5294" y="1967"/>
                    </a:lnTo>
                    <a:lnTo>
                      <a:pt x="5294" y="2030"/>
                    </a:lnTo>
                    <a:lnTo>
                      <a:pt x="5273" y="2135"/>
                    </a:lnTo>
                    <a:lnTo>
                      <a:pt x="5294" y="2197"/>
                    </a:lnTo>
                    <a:lnTo>
                      <a:pt x="5169" y="2260"/>
                    </a:lnTo>
                    <a:lnTo>
                      <a:pt x="5085" y="2239"/>
                    </a:lnTo>
                    <a:lnTo>
                      <a:pt x="5043" y="2197"/>
                    </a:lnTo>
                    <a:lnTo>
                      <a:pt x="4834" y="2197"/>
                    </a:lnTo>
                    <a:lnTo>
                      <a:pt x="4709" y="2218"/>
                    </a:lnTo>
                    <a:lnTo>
                      <a:pt x="4604" y="2197"/>
                    </a:lnTo>
                    <a:lnTo>
                      <a:pt x="4520" y="2218"/>
                    </a:lnTo>
                    <a:lnTo>
                      <a:pt x="4311" y="2093"/>
                    </a:lnTo>
                    <a:lnTo>
                      <a:pt x="4227" y="2093"/>
                    </a:lnTo>
                    <a:lnTo>
                      <a:pt x="4185" y="2009"/>
                    </a:lnTo>
                    <a:lnTo>
                      <a:pt x="3997" y="1988"/>
                    </a:lnTo>
                    <a:lnTo>
                      <a:pt x="3872" y="2009"/>
                    </a:lnTo>
                    <a:lnTo>
                      <a:pt x="3704" y="2135"/>
                    </a:lnTo>
                    <a:lnTo>
                      <a:pt x="3621" y="2365"/>
                    </a:lnTo>
                    <a:lnTo>
                      <a:pt x="3516" y="2469"/>
                    </a:lnTo>
                    <a:lnTo>
                      <a:pt x="3349" y="2553"/>
                    </a:lnTo>
                    <a:lnTo>
                      <a:pt x="3286" y="2637"/>
                    </a:lnTo>
                    <a:lnTo>
                      <a:pt x="3181" y="2721"/>
                    </a:lnTo>
                    <a:lnTo>
                      <a:pt x="3056" y="2742"/>
                    </a:lnTo>
                    <a:lnTo>
                      <a:pt x="2972" y="2783"/>
                    </a:lnTo>
                    <a:lnTo>
                      <a:pt x="2846" y="2762"/>
                    </a:lnTo>
                    <a:lnTo>
                      <a:pt x="2763" y="2825"/>
                    </a:lnTo>
                    <a:lnTo>
                      <a:pt x="2616" y="2783"/>
                    </a:lnTo>
                    <a:lnTo>
                      <a:pt x="2449" y="2825"/>
                    </a:lnTo>
                    <a:lnTo>
                      <a:pt x="2449" y="2721"/>
                    </a:lnTo>
                    <a:lnTo>
                      <a:pt x="2532" y="2532"/>
                    </a:lnTo>
                    <a:lnTo>
                      <a:pt x="2532" y="2365"/>
                    </a:lnTo>
                    <a:lnTo>
                      <a:pt x="2365" y="2051"/>
                    </a:lnTo>
                    <a:lnTo>
                      <a:pt x="2323" y="1905"/>
                    </a:lnTo>
                    <a:lnTo>
                      <a:pt x="2135" y="1779"/>
                    </a:lnTo>
                    <a:lnTo>
                      <a:pt x="2051" y="3871"/>
                    </a:lnTo>
                    <a:lnTo>
                      <a:pt x="1821" y="3871"/>
                    </a:lnTo>
                    <a:lnTo>
                      <a:pt x="1675" y="3934"/>
                    </a:lnTo>
                    <a:lnTo>
                      <a:pt x="1612" y="4039"/>
                    </a:lnTo>
                    <a:lnTo>
                      <a:pt x="1528" y="4081"/>
                    </a:lnTo>
                    <a:lnTo>
                      <a:pt x="1486" y="4122"/>
                    </a:lnTo>
                    <a:lnTo>
                      <a:pt x="1486" y="4248"/>
                    </a:lnTo>
                    <a:lnTo>
                      <a:pt x="1403" y="4227"/>
                    </a:lnTo>
                    <a:lnTo>
                      <a:pt x="1319" y="4227"/>
                    </a:lnTo>
                    <a:lnTo>
                      <a:pt x="1277" y="4143"/>
                    </a:lnTo>
                    <a:lnTo>
                      <a:pt x="1193" y="4143"/>
                    </a:lnTo>
                    <a:lnTo>
                      <a:pt x="1152" y="4206"/>
                    </a:lnTo>
                    <a:lnTo>
                      <a:pt x="1047" y="4185"/>
                    </a:lnTo>
                    <a:lnTo>
                      <a:pt x="984" y="4143"/>
                    </a:lnTo>
                    <a:lnTo>
                      <a:pt x="880" y="4185"/>
                    </a:lnTo>
                    <a:lnTo>
                      <a:pt x="754" y="4102"/>
                    </a:lnTo>
                    <a:lnTo>
                      <a:pt x="566" y="4039"/>
                    </a:lnTo>
                    <a:lnTo>
                      <a:pt x="482" y="3871"/>
                    </a:lnTo>
                    <a:lnTo>
                      <a:pt x="545" y="3725"/>
                    </a:lnTo>
                    <a:lnTo>
                      <a:pt x="440" y="3725"/>
                    </a:lnTo>
                    <a:lnTo>
                      <a:pt x="356" y="3599"/>
                    </a:lnTo>
                    <a:lnTo>
                      <a:pt x="231" y="3662"/>
                    </a:lnTo>
                    <a:lnTo>
                      <a:pt x="168" y="3767"/>
                    </a:lnTo>
                    <a:lnTo>
                      <a:pt x="210" y="3788"/>
                    </a:lnTo>
                    <a:lnTo>
                      <a:pt x="210" y="3871"/>
                    </a:lnTo>
                    <a:lnTo>
                      <a:pt x="64" y="3892"/>
                    </a:lnTo>
                    <a:lnTo>
                      <a:pt x="1" y="3934"/>
                    </a:lnTo>
                    <a:lnTo>
                      <a:pt x="22" y="4122"/>
                    </a:lnTo>
                    <a:lnTo>
                      <a:pt x="210" y="4248"/>
                    </a:lnTo>
                    <a:lnTo>
                      <a:pt x="336" y="4625"/>
                    </a:lnTo>
                    <a:lnTo>
                      <a:pt x="336" y="4771"/>
                    </a:lnTo>
                    <a:lnTo>
                      <a:pt x="461" y="5085"/>
                    </a:lnTo>
                    <a:lnTo>
                      <a:pt x="545" y="5441"/>
                    </a:lnTo>
                    <a:lnTo>
                      <a:pt x="691" y="5650"/>
                    </a:lnTo>
                    <a:lnTo>
                      <a:pt x="691" y="5775"/>
                    </a:lnTo>
                    <a:lnTo>
                      <a:pt x="859" y="6027"/>
                    </a:lnTo>
                    <a:lnTo>
                      <a:pt x="859" y="6110"/>
                    </a:lnTo>
                    <a:lnTo>
                      <a:pt x="900" y="6299"/>
                    </a:lnTo>
                    <a:lnTo>
                      <a:pt x="880" y="6487"/>
                    </a:lnTo>
                    <a:lnTo>
                      <a:pt x="796" y="6550"/>
                    </a:lnTo>
                    <a:lnTo>
                      <a:pt x="754" y="6550"/>
                    </a:lnTo>
                    <a:lnTo>
                      <a:pt x="691" y="6508"/>
                    </a:lnTo>
                    <a:lnTo>
                      <a:pt x="649" y="6550"/>
                    </a:lnTo>
                    <a:lnTo>
                      <a:pt x="649" y="6717"/>
                    </a:lnTo>
                    <a:lnTo>
                      <a:pt x="733" y="6863"/>
                    </a:lnTo>
                    <a:lnTo>
                      <a:pt x="838" y="6968"/>
                    </a:lnTo>
                    <a:lnTo>
                      <a:pt x="942" y="7156"/>
                    </a:lnTo>
                    <a:lnTo>
                      <a:pt x="859" y="7282"/>
                    </a:lnTo>
                    <a:lnTo>
                      <a:pt x="880" y="7449"/>
                    </a:lnTo>
                    <a:lnTo>
                      <a:pt x="838" y="7554"/>
                    </a:lnTo>
                    <a:lnTo>
                      <a:pt x="838" y="7659"/>
                    </a:lnTo>
                    <a:lnTo>
                      <a:pt x="900" y="7700"/>
                    </a:lnTo>
                    <a:lnTo>
                      <a:pt x="900" y="7596"/>
                    </a:lnTo>
                    <a:lnTo>
                      <a:pt x="1005" y="7533"/>
                    </a:lnTo>
                    <a:lnTo>
                      <a:pt x="1152" y="7554"/>
                    </a:lnTo>
                    <a:lnTo>
                      <a:pt x="1172" y="7679"/>
                    </a:lnTo>
                    <a:lnTo>
                      <a:pt x="1110" y="7721"/>
                    </a:lnTo>
                    <a:lnTo>
                      <a:pt x="1172" y="7742"/>
                    </a:lnTo>
                    <a:lnTo>
                      <a:pt x="1256" y="7679"/>
                    </a:lnTo>
                    <a:lnTo>
                      <a:pt x="1361" y="7742"/>
                    </a:lnTo>
                    <a:lnTo>
                      <a:pt x="1361" y="7868"/>
                    </a:lnTo>
                    <a:lnTo>
                      <a:pt x="1403" y="7847"/>
                    </a:lnTo>
                    <a:lnTo>
                      <a:pt x="1696" y="7972"/>
                    </a:lnTo>
                    <a:lnTo>
                      <a:pt x="1737" y="7951"/>
                    </a:lnTo>
                    <a:lnTo>
                      <a:pt x="1800" y="7972"/>
                    </a:lnTo>
                    <a:lnTo>
                      <a:pt x="1821" y="7889"/>
                    </a:lnTo>
                    <a:lnTo>
                      <a:pt x="1926" y="7868"/>
                    </a:lnTo>
                    <a:lnTo>
                      <a:pt x="2051" y="7742"/>
                    </a:lnTo>
                    <a:lnTo>
                      <a:pt x="2198" y="7763"/>
                    </a:lnTo>
                    <a:lnTo>
                      <a:pt x="2219" y="7721"/>
                    </a:lnTo>
                    <a:lnTo>
                      <a:pt x="2344" y="7721"/>
                    </a:lnTo>
                    <a:lnTo>
                      <a:pt x="2512" y="7763"/>
                    </a:lnTo>
                    <a:lnTo>
                      <a:pt x="2574" y="7742"/>
                    </a:lnTo>
                    <a:lnTo>
                      <a:pt x="2721" y="7742"/>
                    </a:lnTo>
                    <a:lnTo>
                      <a:pt x="2742" y="7679"/>
                    </a:lnTo>
                    <a:lnTo>
                      <a:pt x="2784" y="7638"/>
                    </a:lnTo>
                    <a:lnTo>
                      <a:pt x="2867" y="7596"/>
                    </a:lnTo>
                    <a:lnTo>
                      <a:pt x="2930" y="7638"/>
                    </a:lnTo>
                    <a:lnTo>
                      <a:pt x="2951" y="7533"/>
                    </a:lnTo>
                    <a:lnTo>
                      <a:pt x="3035" y="7470"/>
                    </a:lnTo>
                    <a:lnTo>
                      <a:pt x="3349" y="7470"/>
                    </a:lnTo>
                    <a:lnTo>
                      <a:pt x="3474" y="7554"/>
                    </a:lnTo>
                    <a:lnTo>
                      <a:pt x="3558" y="7533"/>
                    </a:lnTo>
                    <a:lnTo>
                      <a:pt x="3558" y="7470"/>
                    </a:lnTo>
                    <a:lnTo>
                      <a:pt x="3725" y="7449"/>
                    </a:lnTo>
                    <a:lnTo>
                      <a:pt x="3997" y="7533"/>
                    </a:lnTo>
                    <a:lnTo>
                      <a:pt x="4081" y="7575"/>
                    </a:lnTo>
                    <a:lnTo>
                      <a:pt x="4353" y="7638"/>
                    </a:lnTo>
                    <a:lnTo>
                      <a:pt x="4395" y="7596"/>
                    </a:lnTo>
                    <a:lnTo>
                      <a:pt x="4353" y="7533"/>
                    </a:lnTo>
                    <a:lnTo>
                      <a:pt x="4437" y="7449"/>
                    </a:lnTo>
                    <a:lnTo>
                      <a:pt x="4541" y="7449"/>
                    </a:lnTo>
                    <a:lnTo>
                      <a:pt x="4667" y="7491"/>
                    </a:lnTo>
                    <a:lnTo>
                      <a:pt x="4876" y="7491"/>
                    </a:lnTo>
                    <a:lnTo>
                      <a:pt x="4876" y="7470"/>
                    </a:lnTo>
                    <a:lnTo>
                      <a:pt x="4813" y="7387"/>
                    </a:lnTo>
                    <a:lnTo>
                      <a:pt x="4855" y="7303"/>
                    </a:lnTo>
                    <a:lnTo>
                      <a:pt x="5022" y="7240"/>
                    </a:lnTo>
                    <a:lnTo>
                      <a:pt x="5190" y="7240"/>
                    </a:lnTo>
                    <a:lnTo>
                      <a:pt x="5253" y="7303"/>
                    </a:lnTo>
                    <a:lnTo>
                      <a:pt x="5378" y="7303"/>
                    </a:lnTo>
                    <a:lnTo>
                      <a:pt x="5504" y="7219"/>
                    </a:lnTo>
                    <a:lnTo>
                      <a:pt x="5713" y="7156"/>
                    </a:lnTo>
                    <a:lnTo>
                      <a:pt x="5713" y="7135"/>
                    </a:lnTo>
                    <a:lnTo>
                      <a:pt x="5859" y="7073"/>
                    </a:lnTo>
                    <a:lnTo>
                      <a:pt x="5922" y="6968"/>
                    </a:lnTo>
                    <a:lnTo>
                      <a:pt x="6320" y="6717"/>
                    </a:lnTo>
                    <a:lnTo>
                      <a:pt x="6424" y="6612"/>
                    </a:lnTo>
                    <a:lnTo>
                      <a:pt x="6424" y="6591"/>
                    </a:lnTo>
                    <a:lnTo>
                      <a:pt x="6508" y="6591"/>
                    </a:lnTo>
                    <a:lnTo>
                      <a:pt x="7115" y="5985"/>
                    </a:lnTo>
                    <a:lnTo>
                      <a:pt x="7136" y="5922"/>
                    </a:lnTo>
                    <a:lnTo>
                      <a:pt x="7198" y="5922"/>
                    </a:lnTo>
                    <a:lnTo>
                      <a:pt x="7282" y="5796"/>
                    </a:lnTo>
                    <a:lnTo>
                      <a:pt x="7387" y="5755"/>
                    </a:lnTo>
                    <a:lnTo>
                      <a:pt x="7429" y="5587"/>
                    </a:lnTo>
                    <a:lnTo>
                      <a:pt x="7596" y="5399"/>
                    </a:lnTo>
                    <a:lnTo>
                      <a:pt x="7847" y="5022"/>
                    </a:lnTo>
                    <a:lnTo>
                      <a:pt x="7910" y="4834"/>
                    </a:lnTo>
                    <a:lnTo>
                      <a:pt x="8014" y="4834"/>
                    </a:lnTo>
                    <a:lnTo>
                      <a:pt x="8077" y="4708"/>
                    </a:lnTo>
                    <a:lnTo>
                      <a:pt x="8077" y="4646"/>
                    </a:lnTo>
                    <a:lnTo>
                      <a:pt x="8182" y="4520"/>
                    </a:lnTo>
                    <a:lnTo>
                      <a:pt x="8266" y="4394"/>
                    </a:lnTo>
                    <a:lnTo>
                      <a:pt x="8391" y="4311"/>
                    </a:lnTo>
                    <a:lnTo>
                      <a:pt x="8433" y="4227"/>
                    </a:lnTo>
                    <a:lnTo>
                      <a:pt x="8538" y="4185"/>
                    </a:lnTo>
                    <a:lnTo>
                      <a:pt x="8579" y="4122"/>
                    </a:lnTo>
                    <a:lnTo>
                      <a:pt x="8621" y="4122"/>
                    </a:lnTo>
                    <a:lnTo>
                      <a:pt x="8789" y="3934"/>
                    </a:lnTo>
                    <a:lnTo>
                      <a:pt x="8810" y="3830"/>
                    </a:lnTo>
                    <a:lnTo>
                      <a:pt x="8893" y="3725"/>
                    </a:lnTo>
                    <a:lnTo>
                      <a:pt x="8935" y="3516"/>
                    </a:lnTo>
                    <a:lnTo>
                      <a:pt x="9019" y="3348"/>
                    </a:lnTo>
                    <a:lnTo>
                      <a:pt x="9040" y="3160"/>
                    </a:lnTo>
                    <a:lnTo>
                      <a:pt x="9123" y="2951"/>
                    </a:lnTo>
                    <a:lnTo>
                      <a:pt x="9103" y="2951"/>
                    </a:lnTo>
                    <a:lnTo>
                      <a:pt x="9165" y="2846"/>
                    </a:lnTo>
                    <a:lnTo>
                      <a:pt x="9165" y="2825"/>
                    </a:lnTo>
                    <a:lnTo>
                      <a:pt x="9061" y="2825"/>
                    </a:lnTo>
                    <a:lnTo>
                      <a:pt x="8935" y="2762"/>
                    </a:lnTo>
                    <a:lnTo>
                      <a:pt x="8830" y="2762"/>
                    </a:lnTo>
                    <a:lnTo>
                      <a:pt x="8768" y="2825"/>
                    </a:lnTo>
                    <a:lnTo>
                      <a:pt x="8768" y="2909"/>
                    </a:lnTo>
                    <a:lnTo>
                      <a:pt x="8726" y="3014"/>
                    </a:lnTo>
                    <a:lnTo>
                      <a:pt x="8663" y="3034"/>
                    </a:lnTo>
                    <a:lnTo>
                      <a:pt x="8454" y="3034"/>
                    </a:lnTo>
                    <a:lnTo>
                      <a:pt x="8266" y="2930"/>
                    </a:lnTo>
                    <a:lnTo>
                      <a:pt x="8182" y="2804"/>
                    </a:lnTo>
                    <a:lnTo>
                      <a:pt x="8140" y="2742"/>
                    </a:lnTo>
                    <a:lnTo>
                      <a:pt x="8098" y="2658"/>
                    </a:lnTo>
                    <a:lnTo>
                      <a:pt x="8161" y="2532"/>
                    </a:lnTo>
                    <a:lnTo>
                      <a:pt x="8286" y="2281"/>
                    </a:lnTo>
                    <a:lnTo>
                      <a:pt x="8307" y="2177"/>
                    </a:lnTo>
                    <a:lnTo>
                      <a:pt x="8412" y="2114"/>
                    </a:lnTo>
                    <a:lnTo>
                      <a:pt x="8579" y="2197"/>
                    </a:lnTo>
                    <a:lnTo>
                      <a:pt x="8663" y="2260"/>
                    </a:lnTo>
                    <a:lnTo>
                      <a:pt x="8768" y="2323"/>
                    </a:lnTo>
                    <a:lnTo>
                      <a:pt x="8768" y="2135"/>
                    </a:lnTo>
                    <a:lnTo>
                      <a:pt x="8768" y="1988"/>
                    </a:lnTo>
                    <a:lnTo>
                      <a:pt x="8810" y="1800"/>
                    </a:lnTo>
                    <a:lnTo>
                      <a:pt x="8810" y="1361"/>
                    </a:lnTo>
                    <a:lnTo>
                      <a:pt x="8789" y="1214"/>
                    </a:lnTo>
                    <a:lnTo>
                      <a:pt x="8747" y="1109"/>
                    </a:lnTo>
                    <a:lnTo>
                      <a:pt x="8747" y="1005"/>
                    </a:lnTo>
                    <a:lnTo>
                      <a:pt x="8747" y="984"/>
                    </a:lnTo>
                    <a:lnTo>
                      <a:pt x="8747" y="733"/>
                    </a:lnTo>
                    <a:lnTo>
                      <a:pt x="8684" y="586"/>
                    </a:lnTo>
                    <a:lnTo>
                      <a:pt x="8642" y="440"/>
                    </a:lnTo>
                    <a:lnTo>
                      <a:pt x="8621" y="273"/>
                    </a:lnTo>
                    <a:lnTo>
                      <a:pt x="8517" y="168"/>
                    </a:lnTo>
                    <a:lnTo>
                      <a:pt x="8328" y="126"/>
                    </a:lnTo>
                    <a:lnTo>
                      <a:pt x="8182" y="147"/>
                    </a:lnTo>
                    <a:lnTo>
                      <a:pt x="8098" y="168"/>
                    </a:lnTo>
                    <a:lnTo>
                      <a:pt x="8056" y="147"/>
                    </a:lnTo>
                    <a:lnTo>
                      <a:pt x="7910" y="105"/>
                    </a:lnTo>
                    <a:lnTo>
                      <a:pt x="7847" y="105"/>
                    </a:lnTo>
                    <a:lnTo>
                      <a:pt x="7784" y="21"/>
                    </a:lnTo>
                    <a:lnTo>
                      <a:pt x="765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</p:grpSp>
        <p:sp>
          <p:nvSpPr>
            <p:cNvPr id="47" name="Google Shape;665;p55"/>
            <p:cNvSpPr/>
            <p:nvPr/>
          </p:nvSpPr>
          <p:spPr>
            <a:xfrm>
              <a:off x="3292646" y="3020419"/>
              <a:ext cx="18695" cy="5482"/>
            </a:xfrm>
            <a:custGeom>
              <a:avLst/>
              <a:gdLst/>
              <a:ahLst/>
              <a:cxnLst/>
              <a:rect l="l" t="t" r="r" b="b"/>
              <a:pathLst>
                <a:path w="1570" h="482" extrusionOk="0">
                  <a:moveTo>
                    <a:pt x="189" y="0"/>
                  </a:moveTo>
                  <a:lnTo>
                    <a:pt x="126" y="84"/>
                  </a:lnTo>
                  <a:lnTo>
                    <a:pt x="21" y="147"/>
                  </a:lnTo>
                  <a:lnTo>
                    <a:pt x="21" y="209"/>
                  </a:lnTo>
                  <a:lnTo>
                    <a:pt x="0" y="272"/>
                  </a:lnTo>
                  <a:lnTo>
                    <a:pt x="42" y="377"/>
                  </a:lnTo>
                  <a:lnTo>
                    <a:pt x="314" y="377"/>
                  </a:lnTo>
                  <a:lnTo>
                    <a:pt x="398" y="398"/>
                  </a:lnTo>
                  <a:lnTo>
                    <a:pt x="607" y="356"/>
                  </a:lnTo>
                  <a:lnTo>
                    <a:pt x="691" y="377"/>
                  </a:lnTo>
                  <a:lnTo>
                    <a:pt x="837" y="293"/>
                  </a:lnTo>
                  <a:cubicBezTo>
                    <a:pt x="1026" y="398"/>
                    <a:pt x="1235" y="356"/>
                    <a:pt x="1423" y="481"/>
                  </a:cubicBezTo>
                  <a:lnTo>
                    <a:pt x="1570" y="460"/>
                  </a:lnTo>
                  <a:lnTo>
                    <a:pt x="1528" y="398"/>
                  </a:lnTo>
                  <a:lnTo>
                    <a:pt x="1444" y="460"/>
                  </a:lnTo>
                  <a:lnTo>
                    <a:pt x="1444" y="440"/>
                  </a:lnTo>
                  <a:cubicBezTo>
                    <a:pt x="1360" y="377"/>
                    <a:pt x="1318" y="356"/>
                    <a:pt x="1235" y="335"/>
                  </a:cubicBezTo>
                  <a:lnTo>
                    <a:pt x="1277" y="293"/>
                  </a:lnTo>
                  <a:lnTo>
                    <a:pt x="1130" y="251"/>
                  </a:lnTo>
                  <a:lnTo>
                    <a:pt x="1046" y="335"/>
                  </a:lnTo>
                  <a:cubicBezTo>
                    <a:pt x="1005" y="335"/>
                    <a:pt x="942" y="335"/>
                    <a:pt x="921" y="293"/>
                  </a:cubicBezTo>
                  <a:lnTo>
                    <a:pt x="921" y="272"/>
                  </a:lnTo>
                  <a:lnTo>
                    <a:pt x="1046" y="147"/>
                  </a:lnTo>
                  <a:lnTo>
                    <a:pt x="942" y="105"/>
                  </a:lnTo>
                  <a:lnTo>
                    <a:pt x="921" y="42"/>
                  </a:lnTo>
                  <a:lnTo>
                    <a:pt x="837" y="0"/>
                  </a:lnTo>
                  <a:lnTo>
                    <a:pt x="607" y="42"/>
                  </a:lnTo>
                  <a:lnTo>
                    <a:pt x="1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48" name="Google Shape;666;p55"/>
            <p:cNvSpPr/>
            <p:nvPr/>
          </p:nvSpPr>
          <p:spPr>
            <a:xfrm>
              <a:off x="3260258" y="3010662"/>
              <a:ext cx="26423" cy="16661"/>
            </a:xfrm>
            <a:custGeom>
              <a:avLst/>
              <a:gdLst/>
              <a:ahLst/>
              <a:cxnLst/>
              <a:rect l="l" t="t" r="r" b="b"/>
              <a:pathLst>
                <a:path w="2219" h="1465" extrusionOk="0">
                  <a:moveTo>
                    <a:pt x="481" y="0"/>
                  </a:moveTo>
                  <a:lnTo>
                    <a:pt x="293" y="42"/>
                  </a:lnTo>
                  <a:lnTo>
                    <a:pt x="230" y="147"/>
                  </a:lnTo>
                  <a:lnTo>
                    <a:pt x="230" y="209"/>
                  </a:lnTo>
                  <a:lnTo>
                    <a:pt x="189" y="314"/>
                  </a:lnTo>
                  <a:lnTo>
                    <a:pt x="230" y="398"/>
                  </a:lnTo>
                  <a:lnTo>
                    <a:pt x="189" y="523"/>
                  </a:lnTo>
                  <a:lnTo>
                    <a:pt x="105" y="586"/>
                  </a:lnTo>
                  <a:lnTo>
                    <a:pt x="84" y="607"/>
                  </a:lnTo>
                  <a:lnTo>
                    <a:pt x="126" y="733"/>
                  </a:lnTo>
                  <a:lnTo>
                    <a:pt x="126" y="837"/>
                  </a:lnTo>
                  <a:lnTo>
                    <a:pt x="126" y="900"/>
                  </a:lnTo>
                  <a:lnTo>
                    <a:pt x="0" y="1046"/>
                  </a:lnTo>
                  <a:lnTo>
                    <a:pt x="0" y="1109"/>
                  </a:lnTo>
                  <a:lnTo>
                    <a:pt x="63" y="1130"/>
                  </a:lnTo>
                  <a:lnTo>
                    <a:pt x="126" y="1256"/>
                  </a:lnTo>
                  <a:lnTo>
                    <a:pt x="84" y="1339"/>
                  </a:lnTo>
                  <a:lnTo>
                    <a:pt x="189" y="1402"/>
                  </a:lnTo>
                  <a:lnTo>
                    <a:pt x="230" y="1444"/>
                  </a:lnTo>
                  <a:lnTo>
                    <a:pt x="293" y="1465"/>
                  </a:lnTo>
                  <a:lnTo>
                    <a:pt x="377" y="1318"/>
                  </a:lnTo>
                  <a:lnTo>
                    <a:pt x="502" y="1130"/>
                  </a:lnTo>
                  <a:lnTo>
                    <a:pt x="502" y="1088"/>
                  </a:lnTo>
                  <a:lnTo>
                    <a:pt x="544" y="984"/>
                  </a:lnTo>
                  <a:lnTo>
                    <a:pt x="607" y="1046"/>
                  </a:lnTo>
                  <a:lnTo>
                    <a:pt x="691" y="1046"/>
                  </a:lnTo>
                  <a:lnTo>
                    <a:pt x="753" y="921"/>
                  </a:lnTo>
                  <a:lnTo>
                    <a:pt x="837" y="984"/>
                  </a:lnTo>
                  <a:lnTo>
                    <a:pt x="837" y="1088"/>
                  </a:lnTo>
                  <a:lnTo>
                    <a:pt x="921" y="1130"/>
                  </a:lnTo>
                  <a:lnTo>
                    <a:pt x="1067" y="1088"/>
                  </a:lnTo>
                  <a:lnTo>
                    <a:pt x="1235" y="942"/>
                  </a:lnTo>
                  <a:lnTo>
                    <a:pt x="1381" y="900"/>
                  </a:lnTo>
                  <a:lnTo>
                    <a:pt x="1569" y="921"/>
                  </a:lnTo>
                  <a:lnTo>
                    <a:pt x="1674" y="900"/>
                  </a:lnTo>
                  <a:lnTo>
                    <a:pt x="1758" y="942"/>
                  </a:lnTo>
                  <a:lnTo>
                    <a:pt x="1883" y="984"/>
                  </a:lnTo>
                  <a:lnTo>
                    <a:pt x="2072" y="1005"/>
                  </a:lnTo>
                  <a:lnTo>
                    <a:pt x="2093" y="921"/>
                  </a:lnTo>
                  <a:lnTo>
                    <a:pt x="2176" y="921"/>
                  </a:lnTo>
                  <a:lnTo>
                    <a:pt x="2218" y="816"/>
                  </a:lnTo>
                  <a:lnTo>
                    <a:pt x="2176" y="733"/>
                  </a:lnTo>
                  <a:lnTo>
                    <a:pt x="1946" y="607"/>
                  </a:lnTo>
                  <a:lnTo>
                    <a:pt x="1862" y="607"/>
                  </a:lnTo>
                  <a:lnTo>
                    <a:pt x="1695" y="565"/>
                  </a:lnTo>
                  <a:lnTo>
                    <a:pt x="1632" y="565"/>
                  </a:lnTo>
                  <a:lnTo>
                    <a:pt x="1465" y="502"/>
                  </a:lnTo>
                  <a:lnTo>
                    <a:pt x="1277" y="398"/>
                  </a:lnTo>
                  <a:lnTo>
                    <a:pt x="1172" y="398"/>
                  </a:lnTo>
                  <a:lnTo>
                    <a:pt x="1256" y="377"/>
                  </a:lnTo>
                  <a:lnTo>
                    <a:pt x="1423" y="419"/>
                  </a:lnTo>
                  <a:lnTo>
                    <a:pt x="1674" y="419"/>
                  </a:lnTo>
                  <a:lnTo>
                    <a:pt x="1779" y="398"/>
                  </a:lnTo>
                  <a:lnTo>
                    <a:pt x="1695" y="356"/>
                  </a:lnTo>
                  <a:lnTo>
                    <a:pt x="1632" y="356"/>
                  </a:lnTo>
                  <a:lnTo>
                    <a:pt x="1444" y="314"/>
                  </a:lnTo>
                  <a:lnTo>
                    <a:pt x="1360" y="147"/>
                  </a:lnTo>
                  <a:lnTo>
                    <a:pt x="1256" y="147"/>
                  </a:lnTo>
                  <a:lnTo>
                    <a:pt x="1214" y="168"/>
                  </a:lnTo>
                  <a:lnTo>
                    <a:pt x="1130" y="105"/>
                  </a:lnTo>
                  <a:lnTo>
                    <a:pt x="649" y="0"/>
                  </a:lnTo>
                  <a:lnTo>
                    <a:pt x="586" y="42"/>
                  </a:lnTo>
                  <a:lnTo>
                    <a:pt x="4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49" name="Google Shape;667;p55"/>
            <p:cNvSpPr/>
            <p:nvPr/>
          </p:nvSpPr>
          <p:spPr>
            <a:xfrm>
              <a:off x="3408744" y="2329870"/>
              <a:ext cx="289769" cy="354333"/>
            </a:xfrm>
            <a:custGeom>
              <a:avLst/>
              <a:gdLst/>
              <a:ahLst/>
              <a:cxnLst/>
              <a:rect l="l" t="t" r="r" b="b"/>
              <a:pathLst>
                <a:path w="24335" h="31157" extrusionOk="0">
                  <a:moveTo>
                    <a:pt x="19167" y="16300"/>
                  </a:moveTo>
                  <a:lnTo>
                    <a:pt x="19161" y="16311"/>
                  </a:lnTo>
                  <a:lnTo>
                    <a:pt x="19167" y="16321"/>
                  </a:lnTo>
                  <a:lnTo>
                    <a:pt x="19167" y="16300"/>
                  </a:lnTo>
                  <a:close/>
                  <a:moveTo>
                    <a:pt x="16572" y="17849"/>
                  </a:moveTo>
                  <a:lnTo>
                    <a:pt x="16593" y="17870"/>
                  </a:lnTo>
                  <a:lnTo>
                    <a:pt x="16509" y="17870"/>
                  </a:lnTo>
                  <a:lnTo>
                    <a:pt x="16509" y="17849"/>
                  </a:lnTo>
                  <a:close/>
                  <a:moveTo>
                    <a:pt x="4771" y="22933"/>
                  </a:moveTo>
                  <a:lnTo>
                    <a:pt x="4813" y="22996"/>
                  </a:lnTo>
                  <a:lnTo>
                    <a:pt x="4792" y="23038"/>
                  </a:lnTo>
                  <a:lnTo>
                    <a:pt x="4750" y="23038"/>
                  </a:lnTo>
                  <a:lnTo>
                    <a:pt x="4688" y="23059"/>
                  </a:lnTo>
                  <a:lnTo>
                    <a:pt x="4709" y="23142"/>
                  </a:lnTo>
                  <a:lnTo>
                    <a:pt x="4792" y="23205"/>
                  </a:lnTo>
                  <a:lnTo>
                    <a:pt x="4960" y="23205"/>
                  </a:lnTo>
                  <a:lnTo>
                    <a:pt x="4981" y="23163"/>
                  </a:lnTo>
                  <a:lnTo>
                    <a:pt x="4960" y="23121"/>
                  </a:lnTo>
                  <a:lnTo>
                    <a:pt x="4960" y="23059"/>
                  </a:lnTo>
                  <a:lnTo>
                    <a:pt x="5001" y="23038"/>
                  </a:lnTo>
                  <a:lnTo>
                    <a:pt x="5127" y="23059"/>
                  </a:lnTo>
                  <a:lnTo>
                    <a:pt x="5169" y="23121"/>
                  </a:lnTo>
                  <a:lnTo>
                    <a:pt x="5106" y="23163"/>
                  </a:lnTo>
                  <a:lnTo>
                    <a:pt x="4960" y="23226"/>
                  </a:lnTo>
                  <a:lnTo>
                    <a:pt x="4750" y="23226"/>
                  </a:lnTo>
                  <a:lnTo>
                    <a:pt x="4750" y="23268"/>
                  </a:lnTo>
                  <a:lnTo>
                    <a:pt x="4855" y="23435"/>
                  </a:lnTo>
                  <a:lnTo>
                    <a:pt x="4981" y="23519"/>
                  </a:lnTo>
                  <a:lnTo>
                    <a:pt x="5064" y="23540"/>
                  </a:lnTo>
                  <a:lnTo>
                    <a:pt x="5085" y="23519"/>
                  </a:lnTo>
                  <a:lnTo>
                    <a:pt x="5190" y="23477"/>
                  </a:lnTo>
                  <a:lnTo>
                    <a:pt x="5211" y="23540"/>
                  </a:lnTo>
                  <a:lnTo>
                    <a:pt x="5190" y="23561"/>
                  </a:lnTo>
                  <a:lnTo>
                    <a:pt x="5127" y="23561"/>
                  </a:lnTo>
                  <a:lnTo>
                    <a:pt x="5064" y="23582"/>
                  </a:lnTo>
                  <a:lnTo>
                    <a:pt x="4897" y="23540"/>
                  </a:lnTo>
                  <a:lnTo>
                    <a:pt x="4771" y="23477"/>
                  </a:lnTo>
                  <a:lnTo>
                    <a:pt x="4646" y="23352"/>
                  </a:lnTo>
                  <a:lnTo>
                    <a:pt x="4541" y="23310"/>
                  </a:lnTo>
                  <a:lnTo>
                    <a:pt x="4436" y="23310"/>
                  </a:lnTo>
                  <a:lnTo>
                    <a:pt x="4332" y="23205"/>
                  </a:lnTo>
                  <a:lnTo>
                    <a:pt x="4185" y="23142"/>
                  </a:lnTo>
                  <a:lnTo>
                    <a:pt x="4164" y="23121"/>
                  </a:lnTo>
                  <a:lnTo>
                    <a:pt x="4081" y="23121"/>
                  </a:lnTo>
                  <a:lnTo>
                    <a:pt x="4018" y="23142"/>
                  </a:lnTo>
                  <a:lnTo>
                    <a:pt x="3913" y="23142"/>
                  </a:lnTo>
                  <a:lnTo>
                    <a:pt x="3892" y="23132"/>
                  </a:lnTo>
                  <a:lnTo>
                    <a:pt x="3892" y="23132"/>
                  </a:lnTo>
                  <a:lnTo>
                    <a:pt x="3913" y="23121"/>
                  </a:lnTo>
                  <a:lnTo>
                    <a:pt x="3976" y="23121"/>
                  </a:lnTo>
                  <a:lnTo>
                    <a:pt x="4123" y="23100"/>
                  </a:lnTo>
                  <a:lnTo>
                    <a:pt x="4164" y="23038"/>
                  </a:lnTo>
                  <a:lnTo>
                    <a:pt x="4185" y="23038"/>
                  </a:lnTo>
                  <a:lnTo>
                    <a:pt x="4185" y="23100"/>
                  </a:lnTo>
                  <a:lnTo>
                    <a:pt x="4248" y="23121"/>
                  </a:lnTo>
                  <a:lnTo>
                    <a:pt x="4332" y="23121"/>
                  </a:lnTo>
                  <a:lnTo>
                    <a:pt x="4436" y="23247"/>
                  </a:lnTo>
                  <a:lnTo>
                    <a:pt x="4478" y="23268"/>
                  </a:lnTo>
                  <a:lnTo>
                    <a:pt x="4562" y="23226"/>
                  </a:lnTo>
                  <a:lnTo>
                    <a:pt x="4604" y="23142"/>
                  </a:lnTo>
                  <a:lnTo>
                    <a:pt x="4604" y="23059"/>
                  </a:lnTo>
                  <a:lnTo>
                    <a:pt x="4583" y="23017"/>
                  </a:lnTo>
                  <a:lnTo>
                    <a:pt x="4583" y="22954"/>
                  </a:lnTo>
                  <a:lnTo>
                    <a:pt x="4688" y="22954"/>
                  </a:lnTo>
                  <a:lnTo>
                    <a:pt x="4709" y="22933"/>
                  </a:lnTo>
                  <a:close/>
                  <a:moveTo>
                    <a:pt x="4269" y="25193"/>
                  </a:moveTo>
                  <a:lnTo>
                    <a:pt x="4290" y="25277"/>
                  </a:lnTo>
                  <a:lnTo>
                    <a:pt x="4395" y="25297"/>
                  </a:lnTo>
                  <a:lnTo>
                    <a:pt x="4436" y="25339"/>
                  </a:lnTo>
                  <a:lnTo>
                    <a:pt x="4353" y="25339"/>
                  </a:lnTo>
                  <a:lnTo>
                    <a:pt x="4290" y="25318"/>
                  </a:lnTo>
                  <a:lnTo>
                    <a:pt x="4123" y="25318"/>
                  </a:lnTo>
                  <a:lnTo>
                    <a:pt x="4060" y="25381"/>
                  </a:lnTo>
                  <a:lnTo>
                    <a:pt x="4039" y="25318"/>
                  </a:lnTo>
                  <a:lnTo>
                    <a:pt x="3976" y="25339"/>
                  </a:lnTo>
                  <a:lnTo>
                    <a:pt x="3955" y="25444"/>
                  </a:lnTo>
                  <a:lnTo>
                    <a:pt x="3913" y="25486"/>
                  </a:lnTo>
                  <a:lnTo>
                    <a:pt x="3851" y="25528"/>
                  </a:lnTo>
                  <a:lnTo>
                    <a:pt x="3725" y="25549"/>
                  </a:lnTo>
                  <a:lnTo>
                    <a:pt x="3641" y="25611"/>
                  </a:lnTo>
                  <a:lnTo>
                    <a:pt x="3725" y="25528"/>
                  </a:lnTo>
                  <a:lnTo>
                    <a:pt x="3830" y="25507"/>
                  </a:lnTo>
                  <a:lnTo>
                    <a:pt x="3872" y="25444"/>
                  </a:lnTo>
                  <a:lnTo>
                    <a:pt x="3913" y="25381"/>
                  </a:lnTo>
                  <a:lnTo>
                    <a:pt x="3955" y="25318"/>
                  </a:lnTo>
                  <a:lnTo>
                    <a:pt x="4018" y="25318"/>
                  </a:lnTo>
                  <a:lnTo>
                    <a:pt x="4227" y="25193"/>
                  </a:lnTo>
                  <a:close/>
                  <a:moveTo>
                    <a:pt x="16614" y="1"/>
                  </a:moveTo>
                  <a:lnTo>
                    <a:pt x="16530" y="22"/>
                  </a:lnTo>
                  <a:lnTo>
                    <a:pt x="16489" y="84"/>
                  </a:lnTo>
                  <a:lnTo>
                    <a:pt x="16489" y="168"/>
                  </a:lnTo>
                  <a:lnTo>
                    <a:pt x="16509" y="273"/>
                  </a:lnTo>
                  <a:lnTo>
                    <a:pt x="16509" y="336"/>
                  </a:lnTo>
                  <a:lnTo>
                    <a:pt x="16468" y="398"/>
                  </a:lnTo>
                  <a:lnTo>
                    <a:pt x="16405" y="336"/>
                  </a:lnTo>
                  <a:lnTo>
                    <a:pt x="16384" y="210"/>
                  </a:lnTo>
                  <a:lnTo>
                    <a:pt x="16321" y="126"/>
                  </a:lnTo>
                  <a:lnTo>
                    <a:pt x="16279" y="126"/>
                  </a:lnTo>
                  <a:lnTo>
                    <a:pt x="16216" y="84"/>
                  </a:lnTo>
                  <a:lnTo>
                    <a:pt x="16175" y="64"/>
                  </a:lnTo>
                  <a:lnTo>
                    <a:pt x="16154" y="105"/>
                  </a:lnTo>
                  <a:lnTo>
                    <a:pt x="16112" y="210"/>
                  </a:lnTo>
                  <a:lnTo>
                    <a:pt x="16070" y="273"/>
                  </a:lnTo>
                  <a:lnTo>
                    <a:pt x="15986" y="231"/>
                  </a:lnTo>
                  <a:lnTo>
                    <a:pt x="15903" y="273"/>
                  </a:lnTo>
                  <a:lnTo>
                    <a:pt x="15882" y="377"/>
                  </a:lnTo>
                  <a:lnTo>
                    <a:pt x="15924" y="440"/>
                  </a:lnTo>
                  <a:lnTo>
                    <a:pt x="15965" y="503"/>
                  </a:lnTo>
                  <a:lnTo>
                    <a:pt x="15882" y="587"/>
                  </a:lnTo>
                  <a:lnTo>
                    <a:pt x="15777" y="712"/>
                  </a:lnTo>
                  <a:lnTo>
                    <a:pt x="15777" y="754"/>
                  </a:lnTo>
                  <a:lnTo>
                    <a:pt x="15861" y="796"/>
                  </a:lnTo>
                  <a:lnTo>
                    <a:pt x="15882" y="838"/>
                  </a:lnTo>
                  <a:lnTo>
                    <a:pt x="15840" y="901"/>
                  </a:lnTo>
                  <a:lnTo>
                    <a:pt x="15777" y="901"/>
                  </a:lnTo>
                  <a:lnTo>
                    <a:pt x="15631" y="817"/>
                  </a:lnTo>
                  <a:lnTo>
                    <a:pt x="15421" y="817"/>
                  </a:lnTo>
                  <a:lnTo>
                    <a:pt x="15380" y="963"/>
                  </a:lnTo>
                  <a:lnTo>
                    <a:pt x="15421" y="1131"/>
                  </a:lnTo>
                  <a:lnTo>
                    <a:pt x="15484" y="1277"/>
                  </a:lnTo>
                  <a:lnTo>
                    <a:pt x="15631" y="1340"/>
                  </a:lnTo>
                  <a:lnTo>
                    <a:pt x="15672" y="1382"/>
                  </a:lnTo>
                  <a:lnTo>
                    <a:pt x="15672" y="1445"/>
                  </a:lnTo>
                  <a:lnTo>
                    <a:pt x="15547" y="1403"/>
                  </a:lnTo>
                  <a:lnTo>
                    <a:pt x="15421" y="1340"/>
                  </a:lnTo>
                  <a:lnTo>
                    <a:pt x="15317" y="1152"/>
                  </a:lnTo>
                  <a:lnTo>
                    <a:pt x="15128" y="1026"/>
                  </a:lnTo>
                  <a:lnTo>
                    <a:pt x="15045" y="963"/>
                  </a:lnTo>
                  <a:lnTo>
                    <a:pt x="15024" y="1026"/>
                  </a:lnTo>
                  <a:lnTo>
                    <a:pt x="15045" y="1068"/>
                  </a:lnTo>
                  <a:lnTo>
                    <a:pt x="15045" y="1173"/>
                  </a:lnTo>
                  <a:lnTo>
                    <a:pt x="15066" y="1256"/>
                  </a:lnTo>
                  <a:lnTo>
                    <a:pt x="15128" y="1340"/>
                  </a:lnTo>
                  <a:lnTo>
                    <a:pt x="15128" y="1465"/>
                  </a:lnTo>
                  <a:lnTo>
                    <a:pt x="15045" y="1549"/>
                  </a:lnTo>
                  <a:lnTo>
                    <a:pt x="15045" y="1382"/>
                  </a:lnTo>
                  <a:lnTo>
                    <a:pt x="15003" y="1256"/>
                  </a:lnTo>
                  <a:lnTo>
                    <a:pt x="14919" y="1110"/>
                  </a:lnTo>
                  <a:lnTo>
                    <a:pt x="14919" y="1026"/>
                  </a:lnTo>
                  <a:lnTo>
                    <a:pt x="14836" y="921"/>
                  </a:lnTo>
                  <a:lnTo>
                    <a:pt x="14731" y="859"/>
                  </a:lnTo>
                  <a:lnTo>
                    <a:pt x="14647" y="984"/>
                  </a:lnTo>
                  <a:lnTo>
                    <a:pt x="14605" y="1068"/>
                  </a:lnTo>
                  <a:lnTo>
                    <a:pt x="14543" y="984"/>
                  </a:lnTo>
                  <a:lnTo>
                    <a:pt x="14605" y="921"/>
                  </a:lnTo>
                  <a:lnTo>
                    <a:pt x="14605" y="859"/>
                  </a:lnTo>
                  <a:lnTo>
                    <a:pt x="14522" y="817"/>
                  </a:lnTo>
                  <a:lnTo>
                    <a:pt x="14501" y="733"/>
                  </a:lnTo>
                  <a:lnTo>
                    <a:pt x="14480" y="691"/>
                  </a:lnTo>
                  <a:lnTo>
                    <a:pt x="14375" y="691"/>
                  </a:lnTo>
                  <a:lnTo>
                    <a:pt x="14292" y="733"/>
                  </a:lnTo>
                  <a:lnTo>
                    <a:pt x="14271" y="712"/>
                  </a:lnTo>
                  <a:lnTo>
                    <a:pt x="14292" y="628"/>
                  </a:lnTo>
                  <a:lnTo>
                    <a:pt x="14375" y="545"/>
                  </a:lnTo>
                  <a:lnTo>
                    <a:pt x="14271" y="566"/>
                  </a:lnTo>
                  <a:lnTo>
                    <a:pt x="14166" y="670"/>
                  </a:lnTo>
                  <a:lnTo>
                    <a:pt x="14124" y="754"/>
                  </a:lnTo>
                  <a:lnTo>
                    <a:pt x="14020" y="817"/>
                  </a:lnTo>
                  <a:lnTo>
                    <a:pt x="13957" y="838"/>
                  </a:lnTo>
                  <a:lnTo>
                    <a:pt x="13852" y="984"/>
                  </a:lnTo>
                  <a:lnTo>
                    <a:pt x="13810" y="984"/>
                  </a:lnTo>
                  <a:lnTo>
                    <a:pt x="13768" y="880"/>
                  </a:lnTo>
                  <a:lnTo>
                    <a:pt x="13685" y="817"/>
                  </a:lnTo>
                  <a:lnTo>
                    <a:pt x="13643" y="817"/>
                  </a:lnTo>
                  <a:lnTo>
                    <a:pt x="13601" y="880"/>
                  </a:lnTo>
                  <a:lnTo>
                    <a:pt x="13580" y="963"/>
                  </a:lnTo>
                  <a:lnTo>
                    <a:pt x="13601" y="1089"/>
                  </a:lnTo>
                  <a:lnTo>
                    <a:pt x="13768" y="1193"/>
                  </a:lnTo>
                  <a:lnTo>
                    <a:pt x="13768" y="1256"/>
                  </a:lnTo>
                  <a:lnTo>
                    <a:pt x="13685" y="1256"/>
                  </a:lnTo>
                  <a:lnTo>
                    <a:pt x="13643" y="1382"/>
                  </a:lnTo>
                  <a:lnTo>
                    <a:pt x="13643" y="1507"/>
                  </a:lnTo>
                  <a:lnTo>
                    <a:pt x="13768" y="1591"/>
                  </a:lnTo>
                  <a:lnTo>
                    <a:pt x="13852" y="1570"/>
                  </a:lnTo>
                  <a:lnTo>
                    <a:pt x="13915" y="1507"/>
                  </a:lnTo>
                  <a:lnTo>
                    <a:pt x="14103" y="1507"/>
                  </a:lnTo>
                  <a:lnTo>
                    <a:pt x="14229" y="1675"/>
                  </a:lnTo>
                  <a:lnTo>
                    <a:pt x="14333" y="1717"/>
                  </a:lnTo>
                  <a:lnTo>
                    <a:pt x="14396" y="1800"/>
                  </a:lnTo>
                  <a:lnTo>
                    <a:pt x="14375" y="1863"/>
                  </a:lnTo>
                  <a:lnTo>
                    <a:pt x="14375" y="1926"/>
                  </a:lnTo>
                  <a:lnTo>
                    <a:pt x="14396" y="2072"/>
                  </a:lnTo>
                  <a:lnTo>
                    <a:pt x="14333" y="2219"/>
                  </a:lnTo>
                  <a:lnTo>
                    <a:pt x="14333" y="2302"/>
                  </a:lnTo>
                  <a:lnTo>
                    <a:pt x="14417" y="2407"/>
                  </a:lnTo>
                  <a:lnTo>
                    <a:pt x="14417" y="2533"/>
                  </a:lnTo>
                  <a:lnTo>
                    <a:pt x="14438" y="2616"/>
                  </a:lnTo>
                  <a:lnTo>
                    <a:pt x="14543" y="2700"/>
                  </a:lnTo>
                  <a:lnTo>
                    <a:pt x="14626" y="2700"/>
                  </a:lnTo>
                  <a:lnTo>
                    <a:pt x="14710" y="2784"/>
                  </a:lnTo>
                  <a:lnTo>
                    <a:pt x="14836" y="2846"/>
                  </a:lnTo>
                  <a:lnTo>
                    <a:pt x="14836" y="2909"/>
                  </a:lnTo>
                  <a:lnTo>
                    <a:pt x="14856" y="2993"/>
                  </a:lnTo>
                  <a:lnTo>
                    <a:pt x="14731" y="2888"/>
                  </a:lnTo>
                  <a:lnTo>
                    <a:pt x="14584" y="2805"/>
                  </a:lnTo>
                  <a:lnTo>
                    <a:pt x="14417" y="2805"/>
                  </a:lnTo>
                  <a:lnTo>
                    <a:pt x="14333" y="2742"/>
                  </a:lnTo>
                  <a:lnTo>
                    <a:pt x="14312" y="2679"/>
                  </a:lnTo>
                  <a:lnTo>
                    <a:pt x="14312" y="2533"/>
                  </a:lnTo>
                  <a:lnTo>
                    <a:pt x="14271" y="2323"/>
                  </a:lnTo>
                  <a:lnTo>
                    <a:pt x="14312" y="2219"/>
                  </a:lnTo>
                  <a:lnTo>
                    <a:pt x="14312" y="2114"/>
                  </a:lnTo>
                  <a:lnTo>
                    <a:pt x="14208" y="2009"/>
                  </a:lnTo>
                  <a:lnTo>
                    <a:pt x="14208" y="1926"/>
                  </a:lnTo>
                  <a:lnTo>
                    <a:pt x="14166" y="1779"/>
                  </a:lnTo>
                  <a:lnTo>
                    <a:pt x="14103" y="1737"/>
                  </a:lnTo>
                  <a:lnTo>
                    <a:pt x="14020" y="1696"/>
                  </a:lnTo>
                  <a:lnTo>
                    <a:pt x="13957" y="1654"/>
                  </a:lnTo>
                  <a:lnTo>
                    <a:pt x="13852" y="1633"/>
                  </a:lnTo>
                  <a:lnTo>
                    <a:pt x="13748" y="1675"/>
                  </a:lnTo>
                  <a:lnTo>
                    <a:pt x="13601" y="1696"/>
                  </a:lnTo>
                  <a:lnTo>
                    <a:pt x="13538" y="1675"/>
                  </a:lnTo>
                  <a:lnTo>
                    <a:pt x="13476" y="1675"/>
                  </a:lnTo>
                  <a:lnTo>
                    <a:pt x="13434" y="1863"/>
                  </a:lnTo>
                  <a:lnTo>
                    <a:pt x="13476" y="1905"/>
                  </a:lnTo>
                  <a:lnTo>
                    <a:pt x="13476" y="2009"/>
                  </a:lnTo>
                  <a:lnTo>
                    <a:pt x="13434" y="2072"/>
                  </a:lnTo>
                  <a:lnTo>
                    <a:pt x="13266" y="1989"/>
                  </a:lnTo>
                  <a:lnTo>
                    <a:pt x="13078" y="1779"/>
                  </a:lnTo>
                  <a:lnTo>
                    <a:pt x="13036" y="1779"/>
                  </a:lnTo>
                  <a:lnTo>
                    <a:pt x="12973" y="1821"/>
                  </a:lnTo>
                  <a:lnTo>
                    <a:pt x="12931" y="1821"/>
                  </a:lnTo>
                  <a:lnTo>
                    <a:pt x="12869" y="1758"/>
                  </a:lnTo>
                  <a:lnTo>
                    <a:pt x="12701" y="1717"/>
                  </a:lnTo>
                  <a:lnTo>
                    <a:pt x="12639" y="1779"/>
                  </a:lnTo>
                  <a:lnTo>
                    <a:pt x="12639" y="1884"/>
                  </a:lnTo>
                  <a:lnTo>
                    <a:pt x="12701" y="2009"/>
                  </a:lnTo>
                  <a:lnTo>
                    <a:pt x="12639" y="2093"/>
                  </a:lnTo>
                  <a:lnTo>
                    <a:pt x="12701" y="2198"/>
                  </a:lnTo>
                  <a:lnTo>
                    <a:pt x="12743" y="2344"/>
                  </a:lnTo>
                  <a:lnTo>
                    <a:pt x="12722" y="2491"/>
                  </a:lnTo>
                  <a:lnTo>
                    <a:pt x="12743" y="2533"/>
                  </a:lnTo>
                  <a:lnTo>
                    <a:pt x="12764" y="2700"/>
                  </a:lnTo>
                  <a:lnTo>
                    <a:pt x="12743" y="2742"/>
                  </a:lnTo>
                  <a:lnTo>
                    <a:pt x="12743" y="2846"/>
                  </a:lnTo>
                  <a:lnTo>
                    <a:pt x="12827" y="3014"/>
                  </a:lnTo>
                  <a:lnTo>
                    <a:pt x="12848" y="3118"/>
                  </a:lnTo>
                  <a:lnTo>
                    <a:pt x="12827" y="3265"/>
                  </a:lnTo>
                  <a:lnTo>
                    <a:pt x="12827" y="3349"/>
                  </a:lnTo>
                  <a:lnTo>
                    <a:pt x="12911" y="3453"/>
                  </a:lnTo>
                  <a:lnTo>
                    <a:pt x="12931" y="3579"/>
                  </a:lnTo>
                  <a:lnTo>
                    <a:pt x="12931" y="3662"/>
                  </a:lnTo>
                  <a:lnTo>
                    <a:pt x="13057" y="3767"/>
                  </a:lnTo>
                  <a:lnTo>
                    <a:pt x="13120" y="3851"/>
                  </a:lnTo>
                  <a:lnTo>
                    <a:pt x="13120" y="3955"/>
                  </a:lnTo>
                  <a:lnTo>
                    <a:pt x="13162" y="3997"/>
                  </a:lnTo>
                  <a:lnTo>
                    <a:pt x="13245" y="3997"/>
                  </a:lnTo>
                  <a:lnTo>
                    <a:pt x="13245" y="4060"/>
                  </a:lnTo>
                  <a:lnTo>
                    <a:pt x="13266" y="4123"/>
                  </a:lnTo>
                  <a:lnTo>
                    <a:pt x="13371" y="4186"/>
                  </a:lnTo>
                  <a:lnTo>
                    <a:pt x="13392" y="4206"/>
                  </a:lnTo>
                  <a:lnTo>
                    <a:pt x="13371" y="4227"/>
                  </a:lnTo>
                  <a:lnTo>
                    <a:pt x="13266" y="4227"/>
                  </a:lnTo>
                  <a:lnTo>
                    <a:pt x="13224" y="4206"/>
                  </a:lnTo>
                  <a:lnTo>
                    <a:pt x="13141" y="4206"/>
                  </a:lnTo>
                  <a:lnTo>
                    <a:pt x="13078" y="4165"/>
                  </a:lnTo>
                  <a:lnTo>
                    <a:pt x="13078" y="4081"/>
                  </a:lnTo>
                  <a:lnTo>
                    <a:pt x="13057" y="4018"/>
                  </a:lnTo>
                  <a:lnTo>
                    <a:pt x="12973" y="3997"/>
                  </a:lnTo>
                  <a:lnTo>
                    <a:pt x="12911" y="4018"/>
                  </a:lnTo>
                  <a:lnTo>
                    <a:pt x="12848" y="4018"/>
                  </a:lnTo>
                  <a:lnTo>
                    <a:pt x="12827" y="3976"/>
                  </a:lnTo>
                  <a:lnTo>
                    <a:pt x="12827" y="3872"/>
                  </a:lnTo>
                  <a:lnTo>
                    <a:pt x="12806" y="3851"/>
                  </a:lnTo>
                  <a:lnTo>
                    <a:pt x="12743" y="3893"/>
                  </a:lnTo>
                  <a:lnTo>
                    <a:pt x="12659" y="4060"/>
                  </a:lnTo>
                  <a:lnTo>
                    <a:pt x="12534" y="4102"/>
                  </a:lnTo>
                  <a:lnTo>
                    <a:pt x="12450" y="4102"/>
                  </a:lnTo>
                  <a:lnTo>
                    <a:pt x="12325" y="3997"/>
                  </a:lnTo>
                  <a:lnTo>
                    <a:pt x="12220" y="3997"/>
                  </a:lnTo>
                  <a:lnTo>
                    <a:pt x="12178" y="3914"/>
                  </a:lnTo>
                  <a:lnTo>
                    <a:pt x="12178" y="3809"/>
                  </a:lnTo>
                  <a:lnTo>
                    <a:pt x="12199" y="3683"/>
                  </a:lnTo>
                  <a:lnTo>
                    <a:pt x="12115" y="3495"/>
                  </a:lnTo>
                  <a:lnTo>
                    <a:pt x="12074" y="3453"/>
                  </a:lnTo>
                  <a:lnTo>
                    <a:pt x="12032" y="3328"/>
                  </a:lnTo>
                  <a:lnTo>
                    <a:pt x="12032" y="3244"/>
                  </a:lnTo>
                  <a:lnTo>
                    <a:pt x="12095" y="3181"/>
                  </a:lnTo>
                  <a:lnTo>
                    <a:pt x="12115" y="3139"/>
                  </a:lnTo>
                  <a:lnTo>
                    <a:pt x="12095" y="2867"/>
                  </a:lnTo>
                  <a:lnTo>
                    <a:pt x="12011" y="2742"/>
                  </a:lnTo>
                  <a:lnTo>
                    <a:pt x="11906" y="2595"/>
                  </a:lnTo>
                  <a:lnTo>
                    <a:pt x="11906" y="2491"/>
                  </a:lnTo>
                  <a:lnTo>
                    <a:pt x="11802" y="2240"/>
                  </a:lnTo>
                  <a:lnTo>
                    <a:pt x="11760" y="2135"/>
                  </a:lnTo>
                  <a:lnTo>
                    <a:pt x="11676" y="2093"/>
                  </a:lnTo>
                  <a:lnTo>
                    <a:pt x="11655" y="2009"/>
                  </a:lnTo>
                  <a:lnTo>
                    <a:pt x="11571" y="1989"/>
                  </a:lnTo>
                  <a:lnTo>
                    <a:pt x="11467" y="1968"/>
                  </a:lnTo>
                  <a:lnTo>
                    <a:pt x="11383" y="1905"/>
                  </a:lnTo>
                  <a:lnTo>
                    <a:pt x="11279" y="1926"/>
                  </a:lnTo>
                  <a:lnTo>
                    <a:pt x="11237" y="1989"/>
                  </a:lnTo>
                  <a:lnTo>
                    <a:pt x="11237" y="2114"/>
                  </a:lnTo>
                  <a:lnTo>
                    <a:pt x="11195" y="2177"/>
                  </a:lnTo>
                  <a:lnTo>
                    <a:pt x="11237" y="2240"/>
                  </a:lnTo>
                  <a:lnTo>
                    <a:pt x="11195" y="2323"/>
                  </a:lnTo>
                  <a:lnTo>
                    <a:pt x="11132" y="2533"/>
                  </a:lnTo>
                  <a:lnTo>
                    <a:pt x="11132" y="2658"/>
                  </a:lnTo>
                  <a:lnTo>
                    <a:pt x="11153" y="2825"/>
                  </a:lnTo>
                  <a:lnTo>
                    <a:pt x="11195" y="2867"/>
                  </a:lnTo>
                  <a:lnTo>
                    <a:pt x="11174" y="3035"/>
                  </a:lnTo>
                  <a:lnTo>
                    <a:pt x="11132" y="3181"/>
                  </a:lnTo>
                  <a:lnTo>
                    <a:pt x="11153" y="3286"/>
                  </a:lnTo>
                  <a:lnTo>
                    <a:pt x="11153" y="3495"/>
                  </a:lnTo>
                  <a:lnTo>
                    <a:pt x="11090" y="3537"/>
                  </a:lnTo>
                  <a:lnTo>
                    <a:pt x="11048" y="3474"/>
                  </a:lnTo>
                  <a:lnTo>
                    <a:pt x="10986" y="3453"/>
                  </a:lnTo>
                  <a:lnTo>
                    <a:pt x="10944" y="3495"/>
                  </a:lnTo>
                  <a:lnTo>
                    <a:pt x="10860" y="3474"/>
                  </a:lnTo>
                  <a:lnTo>
                    <a:pt x="10839" y="3453"/>
                  </a:lnTo>
                  <a:lnTo>
                    <a:pt x="10755" y="3432"/>
                  </a:lnTo>
                  <a:lnTo>
                    <a:pt x="10630" y="3390"/>
                  </a:lnTo>
                  <a:lnTo>
                    <a:pt x="10546" y="3328"/>
                  </a:lnTo>
                  <a:lnTo>
                    <a:pt x="10504" y="3328"/>
                  </a:lnTo>
                  <a:lnTo>
                    <a:pt x="10462" y="3349"/>
                  </a:lnTo>
                  <a:lnTo>
                    <a:pt x="10504" y="3432"/>
                  </a:lnTo>
                  <a:lnTo>
                    <a:pt x="10567" y="3495"/>
                  </a:lnTo>
                  <a:lnTo>
                    <a:pt x="10567" y="3558"/>
                  </a:lnTo>
                  <a:lnTo>
                    <a:pt x="10546" y="3600"/>
                  </a:lnTo>
                  <a:lnTo>
                    <a:pt x="10525" y="3662"/>
                  </a:lnTo>
                  <a:lnTo>
                    <a:pt x="10462" y="3662"/>
                  </a:lnTo>
                  <a:lnTo>
                    <a:pt x="10442" y="3641"/>
                  </a:lnTo>
                  <a:lnTo>
                    <a:pt x="10358" y="3641"/>
                  </a:lnTo>
                  <a:lnTo>
                    <a:pt x="10316" y="3579"/>
                  </a:lnTo>
                  <a:lnTo>
                    <a:pt x="10316" y="3432"/>
                  </a:lnTo>
                  <a:lnTo>
                    <a:pt x="10232" y="3286"/>
                  </a:lnTo>
                  <a:lnTo>
                    <a:pt x="10211" y="3160"/>
                  </a:lnTo>
                  <a:lnTo>
                    <a:pt x="10190" y="3056"/>
                  </a:lnTo>
                  <a:lnTo>
                    <a:pt x="10107" y="2972"/>
                  </a:lnTo>
                  <a:lnTo>
                    <a:pt x="10107" y="2909"/>
                  </a:lnTo>
                  <a:lnTo>
                    <a:pt x="10044" y="2825"/>
                  </a:lnTo>
                  <a:lnTo>
                    <a:pt x="9981" y="2909"/>
                  </a:lnTo>
                  <a:lnTo>
                    <a:pt x="10023" y="2993"/>
                  </a:lnTo>
                  <a:lnTo>
                    <a:pt x="9981" y="3035"/>
                  </a:lnTo>
                  <a:lnTo>
                    <a:pt x="9981" y="3118"/>
                  </a:lnTo>
                  <a:lnTo>
                    <a:pt x="9939" y="3202"/>
                  </a:lnTo>
                  <a:lnTo>
                    <a:pt x="9898" y="3244"/>
                  </a:lnTo>
                  <a:lnTo>
                    <a:pt x="9814" y="3265"/>
                  </a:lnTo>
                  <a:lnTo>
                    <a:pt x="9772" y="3369"/>
                  </a:lnTo>
                  <a:lnTo>
                    <a:pt x="9667" y="3537"/>
                  </a:lnTo>
                  <a:lnTo>
                    <a:pt x="9584" y="3621"/>
                  </a:lnTo>
                  <a:lnTo>
                    <a:pt x="9584" y="3662"/>
                  </a:lnTo>
                  <a:lnTo>
                    <a:pt x="9521" y="3725"/>
                  </a:lnTo>
                  <a:lnTo>
                    <a:pt x="9458" y="3851"/>
                  </a:lnTo>
                  <a:lnTo>
                    <a:pt x="9395" y="3851"/>
                  </a:lnTo>
                  <a:lnTo>
                    <a:pt x="9374" y="3788"/>
                  </a:lnTo>
                  <a:lnTo>
                    <a:pt x="9395" y="3683"/>
                  </a:lnTo>
                  <a:lnTo>
                    <a:pt x="9479" y="3579"/>
                  </a:lnTo>
                  <a:lnTo>
                    <a:pt x="9500" y="3474"/>
                  </a:lnTo>
                  <a:lnTo>
                    <a:pt x="9563" y="3432"/>
                  </a:lnTo>
                  <a:lnTo>
                    <a:pt x="9667" y="3369"/>
                  </a:lnTo>
                  <a:lnTo>
                    <a:pt x="9709" y="3244"/>
                  </a:lnTo>
                  <a:lnTo>
                    <a:pt x="9793" y="3160"/>
                  </a:lnTo>
                  <a:lnTo>
                    <a:pt x="9814" y="3077"/>
                  </a:lnTo>
                  <a:lnTo>
                    <a:pt x="9814" y="3035"/>
                  </a:lnTo>
                  <a:lnTo>
                    <a:pt x="9772" y="2993"/>
                  </a:lnTo>
                  <a:lnTo>
                    <a:pt x="9793" y="2930"/>
                  </a:lnTo>
                  <a:lnTo>
                    <a:pt x="9877" y="2909"/>
                  </a:lnTo>
                  <a:lnTo>
                    <a:pt x="9898" y="2825"/>
                  </a:lnTo>
                  <a:lnTo>
                    <a:pt x="9898" y="2742"/>
                  </a:lnTo>
                  <a:lnTo>
                    <a:pt x="9939" y="2637"/>
                  </a:lnTo>
                  <a:lnTo>
                    <a:pt x="10023" y="2470"/>
                  </a:lnTo>
                  <a:lnTo>
                    <a:pt x="10023" y="2365"/>
                  </a:lnTo>
                  <a:lnTo>
                    <a:pt x="10086" y="2198"/>
                  </a:lnTo>
                  <a:lnTo>
                    <a:pt x="10107" y="1947"/>
                  </a:lnTo>
                  <a:lnTo>
                    <a:pt x="10086" y="1863"/>
                  </a:lnTo>
                  <a:lnTo>
                    <a:pt x="9918" y="1842"/>
                  </a:lnTo>
                  <a:lnTo>
                    <a:pt x="9814" y="1863"/>
                  </a:lnTo>
                  <a:lnTo>
                    <a:pt x="9709" y="1947"/>
                  </a:lnTo>
                  <a:lnTo>
                    <a:pt x="9605" y="1884"/>
                  </a:lnTo>
                  <a:lnTo>
                    <a:pt x="9521" y="1863"/>
                  </a:lnTo>
                  <a:lnTo>
                    <a:pt x="9479" y="1884"/>
                  </a:lnTo>
                  <a:lnTo>
                    <a:pt x="9500" y="1968"/>
                  </a:lnTo>
                  <a:lnTo>
                    <a:pt x="9584" y="2051"/>
                  </a:lnTo>
                  <a:lnTo>
                    <a:pt x="9584" y="2198"/>
                  </a:lnTo>
                  <a:lnTo>
                    <a:pt x="9563" y="2281"/>
                  </a:lnTo>
                  <a:lnTo>
                    <a:pt x="9500" y="2219"/>
                  </a:lnTo>
                  <a:lnTo>
                    <a:pt x="9479" y="2093"/>
                  </a:lnTo>
                  <a:lnTo>
                    <a:pt x="9395" y="2009"/>
                  </a:lnTo>
                  <a:lnTo>
                    <a:pt x="9312" y="1989"/>
                  </a:lnTo>
                  <a:lnTo>
                    <a:pt x="9165" y="2114"/>
                  </a:lnTo>
                  <a:lnTo>
                    <a:pt x="9165" y="2219"/>
                  </a:lnTo>
                  <a:lnTo>
                    <a:pt x="9207" y="2302"/>
                  </a:lnTo>
                  <a:lnTo>
                    <a:pt x="9165" y="2386"/>
                  </a:lnTo>
                  <a:lnTo>
                    <a:pt x="9061" y="2386"/>
                  </a:lnTo>
                  <a:lnTo>
                    <a:pt x="9061" y="2323"/>
                  </a:lnTo>
                  <a:lnTo>
                    <a:pt x="9061" y="2219"/>
                  </a:lnTo>
                  <a:lnTo>
                    <a:pt x="9040" y="2114"/>
                  </a:lnTo>
                  <a:lnTo>
                    <a:pt x="8956" y="2072"/>
                  </a:lnTo>
                  <a:lnTo>
                    <a:pt x="8747" y="2072"/>
                  </a:lnTo>
                  <a:lnTo>
                    <a:pt x="8538" y="2156"/>
                  </a:lnTo>
                  <a:lnTo>
                    <a:pt x="8307" y="2156"/>
                  </a:lnTo>
                  <a:lnTo>
                    <a:pt x="8140" y="2093"/>
                  </a:lnTo>
                  <a:lnTo>
                    <a:pt x="8056" y="2093"/>
                  </a:lnTo>
                  <a:lnTo>
                    <a:pt x="7994" y="2114"/>
                  </a:lnTo>
                  <a:lnTo>
                    <a:pt x="7910" y="2093"/>
                  </a:lnTo>
                  <a:lnTo>
                    <a:pt x="7805" y="2093"/>
                  </a:lnTo>
                  <a:lnTo>
                    <a:pt x="7701" y="2177"/>
                  </a:lnTo>
                  <a:lnTo>
                    <a:pt x="7680" y="2219"/>
                  </a:lnTo>
                  <a:lnTo>
                    <a:pt x="7722" y="2302"/>
                  </a:lnTo>
                  <a:lnTo>
                    <a:pt x="7722" y="2386"/>
                  </a:lnTo>
                  <a:lnTo>
                    <a:pt x="7784" y="2491"/>
                  </a:lnTo>
                  <a:lnTo>
                    <a:pt x="7805" y="2533"/>
                  </a:lnTo>
                  <a:lnTo>
                    <a:pt x="7784" y="2616"/>
                  </a:lnTo>
                  <a:lnTo>
                    <a:pt x="7722" y="2784"/>
                  </a:lnTo>
                  <a:lnTo>
                    <a:pt x="7742" y="2930"/>
                  </a:lnTo>
                  <a:lnTo>
                    <a:pt x="7889" y="3118"/>
                  </a:lnTo>
                  <a:lnTo>
                    <a:pt x="7889" y="3223"/>
                  </a:lnTo>
                  <a:lnTo>
                    <a:pt x="7910" y="3432"/>
                  </a:lnTo>
                  <a:lnTo>
                    <a:pt x="7889" y="3453"/>
                  </a:lnTo>
                  <a:lnTo>
                    <a:pt x="7826" y="3411"/>
                  </a:lnTo>
                  <a:lnTo>
                    <a:pt x="7784" y="3307"/>
                  </a:lnTo>
                  <a:lnTo>
                    <a:pt x="7638" y="3160"/>
                  </a:lnTo>
                  <a:lnTo>
                    <a:pt x="7596" y="3118"/>
                  </a:lnTo>
                  <a:lnTo>
                    <a:pt x="7596" y="2909"/>
                  </a:lnTo>
                  <a:lnTo>
                    <a:pt x="7617" y="2700"/>
                  </a:lnTo>
                  <a:lnTo>
                    <a:pt x="7617" y="2595"/>
                  </a:lnTo>
                  <a:lnTo>
                    <a:pt x="7512" y="2428"/>
                  </a:lnTo>
                  <a:lnTo>
                    <a:pt x="7512" y="2323"/>
                  </a:lnTo>
                  <a:lnTo>
                    <a:pt x="7491" y="2281"/>
                  </a:lnTo>
                  <a:lnTo>
                    <a:pt x="7429" y="2261"/>
                  </a:lnTo>
                  <a:lnTo>
                    <a:pt x="7303" y="2302"/>
                  </a:lnTo>
                  <a:lnTo>
                    <a:pt x="7177" y="2386"/>
                  </a:lnTo>
                  <a:lnTo>
                    <a:pt x="7010" y="2407"/>
                  </a:lnTo>
                  <a:lnTo>
                    <a:pt x="6947" y="2470"/>
                  </a:lnTo>
                  <a:lnTo>
                    <a:pt x="6905" y="2595"/>
                  </a:lnTo>
                  <a:lnTo>
                    <a:pt x="6947" y="2700"/>
                  </a:lnTo>
                  <a:lnTo>
                    <a:pt x="6905" y="2825"/>
                  </a:lnTo>
                  <a:lnTo>
                    <a:pt x="6843" y="2930"/>
                  </a:lnTo>
                  <a:lnTo>
                    <a:pt x="6801" y="2993"/>
                  </a:lnTo>
                  <a:lnTo>
                    <a:pt x="6843" y="3035"/>
                  </a:lnTo>
                  <a:lnTo>
                    <a:pt x="6885" y="3035"/>
                  </a:lnTo>
                  <a:lnTo>
                    <a:pt x="6947" y="3056"/>
                  </a:lnTo>
                  <a:lnTo>
                    <a:pt x="6947" y="3202"/>
                  </a:lnTo>
                  <a:lnTo>
                    <a:pt x="6885" y="3307"/>
                  </a:lnTo>
                  <a:lnTo>
                    <a:pt x="6738" y="3411"/>
                  </a:lnTo>
                  <a:lnTo>
                    <a:pt x="6633" y="3411"/>
                  </a:lnTo>
                  <a:lnTo>
                    <a:pt x="6592" y="3453"/>
                  </a:lnTo>
                  <a:lnTo>
                    <a:pt x="6571" y="3558"/>
                  </a:lnTo>
                  <a:lnTo>
                    <a:pt x="6529" y="3621"/>
                  </a:lnTo>
                  <a:lnTo>
                    <a:pt x="6487" y="3683"/>
                  </a:lnTo>
                  <a:lnTo>
                    <a:pt x="6529" y="3767"/>
                  </a:lnTo>
                  <a:lnTo>
                    <a:pt x="6487" y="3830"/>
                  </a:lnTo>
                  <a:lnTo>
                    <a:pt x="6424" y="3830"/>
                  </a:lnTo>
                  <a:lnTo>
                    <a:pt x="6382" y="3851"/>
                  </a:lnTo>
                  <a:lnTo>
                    <a:pt x="6236" y="3872"/>
                  </a:lnTo>
                  <a:lnTo>
                    <a:pt x="6131" y="3830"/>
                  </a:lnTo>
                  <a:lnTo>
                    <a:pt x="6089" y="3767"/>
                  </a:lnTo>
                  <a:lnTo>
                    <a:pt x="6089" y="3683"/>
                  </a:lnTo>
                  <a:lnTo>
                    <a:pt x="6048" y="3662"/>
                  </a:lnTo>
                  <a:lnTo>
                    <a:pt x="5985" y="3662"/>
                  </a:lnTo>
                  <a:lnTo>
                    <a:pt x="5964" y="3621"/>
                  </a:lnTo>
                  <a:lnTo>
                    <a:pt x="5943" y="3537"/>
                  </a:lnTo>
                  <a:lnTo>
                    <a:pt x="5838" y="3537"/>
                  </a:lnTo>
                  <a:lnTo>
                    <a:pt x="5797" y="3579"/>
                  </a:lnTo>
                  <a:lnTo>
                    <a:pt x="5755" y="3641"/>
                  </a:lnTo>
                  <a:lnTo>
                    <a:pt x="5671" y="3641"/>
                  </a:lnTo>
                  <a:lnTo>
                    <a:pt x="5629" y="3662"/>
                  </a:lnTo>
                  <a:lnTo>
                    <a:pt x="5629" y="3830"/>
                  </a:lnTo>
                  <a:lnTo>
                    <a:pt x="5608" y="3893"/>
                  </a:lnTo>
                  <a:lnTo>
                    <a:pt x="5608" y="3997"/>
                  </a:lnTo>
                  <a:lnTo>
                    <a:pt x="5650" y="4165"/>
                  </a:lnTo>
                  <a:lnTo>
                    <a:pt x="5629" y="4353"/>
                  </a:lnTo>
                  <a:lnTo>
                    <a:pt x="5566" y="4416"/>
                  </a:lnTo>
                  <a:lnTo>
                    <a:pt x="5525" y="4416"/>
                  </a:lnTo>
                  <a:lnTo>
                    <a:pt x="5545" y="4206"/>
                  </a:lnTo>
                  <a:lnTo>
                    <a:pt x="5545" y="4060"/>
                  </a:lnTo>
                  <a:lnTo>
                    <a:pt x="5525" y="3976"/>
                  </a:lnTo>
                  <a:lnTo>
                    <a:pt x="5525" y="3767"/>
                  </a:lnTo>
                  <a:lnTo>
                    <a:pt x="5504" y="3662"/>
                  </a:lnTo>
                  <a:lnTo>
                    <a:pt x="5462" y="3641"/>
                  </a:lnTo>
                  <a:lnTo>
                    <a:pt x="5420" y="3662"/>
                  </a:lnTo>
                  <a:lnTo>
                    <a:pt x="5336" y="3662"/>
                  </a:lnTo>
                  <a:lnTo>
                    <a:pt x="5253" y="3767"/>
                  </a:lnTo>
                  <a:lnTo>
                    <a:pt x="5190" y="3788"/>
                  </a:lnTo>
                  <a:lnTo>
                    <a:pt x="5085" y="3872"/>
                  </a:lnTo>
                  <a:lnTo>
                    <a:pt x="5043" y="3955"/>
                  </a:lnTo>
                  <a:lnTo>
                    <a:pt x="5043" y="4039"/>
                  </a:lnTo>
                  <a:lnTo>
                    <a:pt x="4918" y="4186"/>
                  </a:lnTo>
                  <a:lnTo>
                    <a:pt x="4876" y="4206"/>
                  </a:lnTo>
                  <a:lnTo>
                    <a:pt x="4834" y="4165"/>
                  </a:lnTo>
                  <a:lnTo>
                    <a:pt x="4729" y="4165"/>
                  </a:lnTo>
                  <a:lnTo>
                    <a:pt x="4688" y="4186"/>
                  </a:lnTo>
                  <a:lnTo>
                    <a:pt x="4688" y="4248"/>
                  </a:lnTo>
                  <a:lnTo>
                    <a:pt x="4771" y="4269"/>
                  </a:lnTo>
                  <a:lnTo>
                    <a:pt x="4792" y="4290"/>
                  </a:lnTo>
                  <a:lnTo>
                    <a:pt x="4709" y="4311"/>
                  </a:lnTo>
                  <a:lnTo>
                    <a:pt x="4562" y="4311"/>
                  </a:lnTo>
                  <a:lnTo>
                    <a:pt x="4478" y="4353"/>
                  </a:lnTo>
                  <a:lnTo>
                    <a:pt x="4416" y="4416"/>
                  </a:lnTo>
                  <a:lnTo>
                    <a:pt x="4248" y="4478"/>
                  </a:lnTo>
                  <a:lnTo>
                    <a:pt x="4248" y="4520"/>
                  </a:lnTo>
                  <a:lnTo>
                    <a:pt x="4185" y="4583"/>
                  </a:lnTo>
                  <a:lnTo>
                    <a:pt x="4081" y="4625"/>
                  </a:lnTo>
                  <a:lnTo>
                    <a:pt x="3997" y="4625"/>
                  </a:lnTo>
                  <a:lnTo>
                    <a:pt x="3976" y="4688"/>
                  </a:lnTo>
                  <a:lnTo>
                    <a:pt x="3976" y="4771"/>
                  </a:lnTo>
                  <a:lnTo>
                    <a:pt x="4039" y="4813"/>
                  </a:lnTo>
                  <a:lnTo>
                    <a:pt x="3997" y="4876"/>
                  </a:lnTo>
                  <a:lnTo>
                    <a:pt x="3955" y="4897"/>
                  </a:lnTo>
                  <a:lnTo>
                    <a:pt x="3892" y="4939"/>
                  </a:lnTo>
                  <a:lnTo>
                    <a:pt x="3851" y="5022"/>
                  </a:lnTo>
                  <a:lnTo>
                    <a:pt x="3767" y="5043"/>
                  </a:lnTo>
                  <a:lnTo>
                    <a:pt x="3746" y="5127"/>
                  </a:lnTo>
                  <a:lnTo>
                    <a:pt x="3746" y="5169"/>
                  </a:lnTo>
                  <a:lnTo>
                    <a:pt x="3767" y="5211"/>
                  </a:lnTo>
                  <a:lnTo>
                    <a:pt x="3767" y="5294"/>
                  </a:lnTo>
                  <a:lnTo>
                    <a:pt x="3767" y="5336"/>
                  </a:lnTo>
                  <a:lnTo>
                    <a:pt x="3830" y="5357"/>
                  </a:lnTo>
                  <a:lnTo>
                    <a:pt x="3892" y="5357"/>
                  </a:lnTo>
                  <a:lnTo>
                    <a:pt x="3976" y="5420"/>
                  </a:lnTo>
                  <a:lnTo>
                    <a:pt x="4039" y="5420"/>
                  </a:lnTo>
                  <a:lnTo>
                    <a:pt x="4081" y="5357"/>
                  </a:lnTo>
                  <a:lnTo>
                    <a:pt x="4144" y="5357"/>
                  </a:lnTo>
                  <a:lnTo>
                    <a:pt x="4248" y="5441"/>
                  </a:lnTo>
                  <a:lnTo>
                    <a:pt x="4269" y="5525"/>
                  </a:lnTo>
                  <a:lnTo>
                    <a:pt x="4353" y="5525"/>
                  </a:lnTo>
                  <a:lnTo>
                    <a:pt x="4457" y="5441"/>
                  </a:lnTo>
                  <a:lnTo>
                    <a:pt x="4499" y="5441"/>
                  </a:lnTo>
                  <a:lnTo>
                    <a:pt x="4604" y="5462"/>
                  </a:lnTo>
                  <a:lnTo>
                    <a:pt x="4792" y="5462"/>
                  </a:lnTo>
                  <a:lnTo>
                    <a:pt x="4834" y="5441"/>
                  </a:lnTo>
                  <a:lnTo>
                    <a:pt x="4834" y="5336"/>
                  </a:lnTo>
                  <a:lnTo>
                    <a:pt x="4918" y="5253"/>
                  </a:lnTo>
                  <a:lnTo>
                    <a:pt x="4939" y="5253"/>
                  </a:lnTo>
                  <a:lnTo>
                    <a:pt x="4939" y="5357"/>
                  </a:lnTo>
                  <a:lnTo>
                    <a:pt x="4981" y="5378"/>
                  </a:lnTo>
                  <a:lnTo>
                    <a:pt x="4939" y="5441"/>
                  </a:lnTo>
                  <a:lnTo>
                    <a:pt x="4813" y="5483"/>
                  </a:lnTo>
                  <a:lnTo>
                    <a:pt x="4709" y="5566"/>
                  </a:lnTo>
                  <a:lnTo>
                    <a:pt x="4562" y="5546"/>
                  </a:lnTo>
                  <a:lnTo>
                    <a:pt x="4457" y="5566"/>
                  </a:lnTo>
                  <a:lnTo>
                    <a:pt x="4416" y="5629"/>
                  </a:lnTo>
                  <a:lnTo>
                    <a:pt x="4416" y="5671"/>
                  </a:lnTo>
                  <a:lnTo>
                    <a:pt x="4520" y="5755"/>
                  </a:lnTo>
                  <a:lnTo>
                    <a:pt x="4667" y="5755"/>
                  </a:lnTo>
                  <a:lnTo>
                    <a:pt x="4688" y="5776"/>
                  </a:lnTo>
                  <a:lnTo>
                    <a:pt x="4667" y="5859"/>
                  </a:lnTo>
                  <a:lnTo>
                    <a:pt x="4520" y="5943"/>
                  </a:lnTo>
                  <a:lnTo>
                    <a:pt x="4290" y="5943"/>
                  </a:lnTo>
                  <a:lnTo>
                    <a:pt x="4206" y="6048"/>
                  </a:lnTo>
                  <a:lnTo>
                    <a:pt x="4206" y="6152"/>
                  </a:lnTo>
                  <a:lnTo>
                    <a:pt x="4290" y="6194"/>
                  </a:lnTo>
                  <a:lnTo>
                    <a:pt x="4269" y="6299"/>
                  </a:lnTo>
                  <a:lnTo>
                    <a:pt x="4185" y="6320"/>
                  </a:lnTo>
                  <a:lnTo>
                    <a:pt x="4081" y="6487"/>
                  </a:lnTo>
                  <a:lnTo>
                    <a:pt x="4039" y="6571"/>
                  </a:lnTo>
                  <a:lnTo>
                    <a:pt x="3892" y="6613"/>
                  </a:lnTo>
                  <a:lnTo>
                    <a:pt x="3788" y="6738"/>
                  </a:lnTo>
                  <a:lnTo>
                    <a:pt x="3725" y="6843"/>
                  </a:lnTo>
                  <a:lnTo>
                    <a:pt x="3620" y="6947"/>
                  </a:lnTo>
                  <a:lnTo>
                    <a:pt x="3620" y="7010"/>
                  </a:lnTo>
                  <a:lnTo>
                    <a:pt x="3537" y="7031"/>
                  </a:lnTo>
                  <a:lnTo>
                    <a:pt x="3453" y="7031"/>
                  </a:lnTo>
                  <a:lnTo>
                    <a:pt x="3348" y="6947"/>
                  </a:lnTo>
                  <a:lnTo>
                    <a:pt x="3307" y="6906"/>
                  </a:lnTo>
                  <a:lnTo>
                    <a:pt x="3202" y="6885"/>
                  </a:lnTo>
                  <a:lnTo>
                    <a:pt x="3139" y="6822"/>
                  </a:lnTo>
                  <a:lnTo>
                    <a:pt x="3014" y="6801"/>
                  </a:lnTo>
                  <a:lnTo>
                    <a:pt x="2888" y="6822"/>
                  </a:lnTo>
                  <a:lnTo>
                    <a:pt x="2784" y="6885"/>
                  </a:lnTo>
                  <a:lnTo>
                    <a:pt x="2679" y="6843"/>
                  </a:lnTo>
                  <a:lnTo>
                    <a:pt x="2616" y="6822"/>
                  </a:lnTo>
                  <a:lnTo>
                    <a:pt x="2512" y="6843"/>
                  </a:lnTo>
                  <a:lnTo>
                    <a:pt x="2344" y="6843"/>
                  </a:lnTo>
                  <a:lnTo>
                    <a:pt x="2177" y="6927"/>
                  </a:lnTo>
                  <a:lnTo>
                    <a:pt x="2156" y="7010"/>
                  </a:lnTo>
                  <a:lnTo>
                    <a:pt x="2198" y="7052"/>
                  </a:lnTo>
                  <a:lnTo>
                    <a:pt x="2177" y="7115"/>
                  </a:lnTo>
                  <a:lnTo>
                    <a:pt x="2156" y="7052"/>
                  </a:lnTo>
                  <a:lnTo>
                    <a:pt x="2072" y="7052"/>
                  </a:lnTo>
                  <a:lnTo>
                    <a:pt x="1654" y="7157"/>
                  </a:lnTo>
                  <a:lnTo>
                    <a:pt x="1549" y="7157"/>
                  </a:lnTo>
                  <a:lnTo>
                    <a:pt x="1486" y="7199"/>
                  </a:lnTo>
                  <a:lnTo>
                    <a:pt x="1465" y="7199"/>
                  </a:lnTo>
                  <a:lnTo>
                    <a:pt x="1382" y="7157"/>
                  </a:lnTo>
                  <a:lnTo>
                    <a:pt x="1319" y="7219"/>
                  </a:lnTo>
                  <a:lnTo>
                    <a:pt x="1277" y="7261"/>
                  </a:lnTo>
                  <a:lnTo>
                    <a:pt x="1214" y="7303"/>
                  </a:lnTo>
                  <a:lnTo>
                    <a:pt x="1172" y="7261"/>
                  </a:lnTo>
                  <a:lnTo>
                    <a:pt x="1172" y="7240"/>
                  </a:lnTo>
                  <a:lnTo>
                    <a:pt x="1110" y="7219"/>
                  </a:lnTo>
                  <a:lnTo>
                    <a:pt x="1026" y="7219"/>
                  </a:lnTo>
                  <a:lnTo>
                    <a:pt x="942" y="7261"/>
                  </a:lnTo>
                  <a:lnTo>
                    <a:pt x="859" y="7261"/>
                  </a:lnTo>
                  <a:lnTo>
                    <a:pt x="817" y="7240"/>
                  </a:lnTo>
                  <a:lnTo>
                    <a:pt x="733" y="7240"/>
                  </a:lnTo>
                  <a:lnTo>
                    <a:pt x="691" y="7303"/>
                  </a:lnTo>
                  <a:lnTo>
                    <a:pt x="607" y="7324"/>
                  </a:lnTo>
                  <a:lnTo>
                    <a:pt x="607" y="7366"/>
                  </a:lnTo>
                  <a:lnTo>
                    <a:pt x="607" y="7429"/>
                  </a:lnTo>
                  <a:lnTo>
                    <a:pt x="419" y="7512"/>
                  </a:lnTo>
                  <a:lnTo>
                    <a:pt x="315" y="7512"/>
                  </a:lnTo>
                  <a:lnTo>
                    <a:pt x="294" y="7554"/>
                  </a:lnTo>
                  <a:lnTo>
                    <a:pt x="335" y="7638"/>
                  </a:lnTo>
                  <a:lnTo>
                    <a:pt x="419" y="7638"/>
                  </a:lnTo>
                  <a:lnTo>
                    <a:pt x="482" y="7659"/>
                  </a:lnTo>
                  <a:lnTo>
                    <a:pt x="482" y="7722"/>
                  </a:lnTo>
                  <a:lnTo>
                    <a:pt x="398" y="7722"/>
                  </a:lnTo>
                  <a:lnTo>
                    <a:pt x="377" y="7680"/>
                  </a:lnTo>
                  <a:lnTo>
                    <a:pt x="335" y="7722"/>
                  </a:lnTo>
                  <a:lnTo>
                    <a:pt x="294" y="7784"/>
                  </a:lnTo>
                  <a:lnTo>
                    <a:pt x="189" y="7847"/>
                  </a:lnTo>
                  <a:lnTo>
                    <a:pt x="105" y="7868"/>
                  </a:lnTo>
                  <a:lnTo>
                    <a:pt x="168" y="7931"/>
                  </a:lnTo>
                  <a:lnTo>
                    <a:pt x="273" y="7973"/>
                  </a:lnTo>
                  <a:lnTo>
                    <a:pt x="315" y="8035"/>
                  </a:lnTo>
                  <a:lnTo>
                    <a:pt x="419" y="8266"/>
                  </a:lnTo>
                  <a:lnTo>
                    <a:pt x="482" y="8307"/>
                  </a:lnTo>
                  <a:lnTo>
                    <a:pt x="587" y="8307"/>
                  </a:lnTo>
                  <a:lnTo>
                    <a:pt x="628" y="8349"/>
                  </a:lnTo>
                  <a:lnTo>
                    <a:pt x="649" y="8391"/>
                  </a:lnTo>
                  <a:lnTo>
                    <a:pt x="607" y="8454"/>
                  </a:lnTo>
                  <a:lnTo>
                    <a:pt x="545" y="8496"/>
                  </a:lnTo>
                  <a:lnTo>
                    <a:pt x="524" y="8559"/>
                  </a:lnTo>
                  <a:lnTo>
                    <a:pt x="587" y="8621"/>
                  </a:lnTo>
                  <a:lnTo>
                    <a:pt x="691" y="8663"/>
                  </a:lnTo>
                  <a:lnTo>
                    <a:pt x="817" y="8621"/>
                  </a:lnTo>
                  <a:lnTo>
                    <a:pt x="921" y="8559"/>
                  </a:lnTo>
                  <a:lnTo>
                    <a:pt x="963" y="8496"/>
                  </a:lnTo>
                  <a:lnTo>
                    <a:pt x="1005" y="8475"/>
                  </a:lnTo>
                  <a:lnTo>
                    <a:pt x="1047" y="8496"/>
                  </a:lnTo>
                  <a:lnTo>
                    <a:pt x="1068" y="8559"/>
                  </a:lnTo>
                  <a:lnTo>
                    <a:pt x="1005" y="8684"/>
                  </a:lnTo>
                  <a:lnTo>
                    <a:pt x="900" y="8726"/>
                  </a:lnTo>
                  <a:lnTo>
                    <a:pt x="796" y="8768"/>
                  </a:lnTo>
                  <a:lnTo>
                    <a:pt x="754" y="8810"/>
                  </a:lnTo>
                  <a:lnTo>
                    <a:pt x="796" y="8893"/>
                  </a:lnTo>
                  <a:lnTo>
                    <a:pt x="900" y="8914"/>
                  </a:lnTo>
                  <a:lnTo>
                    <a:pt x="963" y="8872"/>
                  </a:lnTo>
                  <a:lnTo>
                    <a:pt x="1110" y="8810"/>
                  </a:lnTo>
                  <a:lnTo>
                    <a:pt x="1151" y="8831"/>
                  </a:lnTo>
                  <a:lnTo>
                    <a:pt x="1151" y="8872"/>
                  </a:lnTo>
                  <a:lnTo>
                    <a:pt x="963" y="8935"/>
                  </a:lnTo>
                  <a:lnTo>
                    <a:pt x="838" y="8998"/>
                  </a:lnTo>
                  <a:lnTo>
                    <a:pt x="817" y="9040"/>
                  </a:lnTo>
                  <a:lnTo>
                    <a:pt x="1005" y="9228"/>
                  </a:lnTo>
                  <a:lnTo>
                    <a:pt x="1131" y="9291"/>
                  </a:lnTo>
                  <a:lnTo>
                    <a:pt x="1277" y="9291"/>
                  </a:lnTo>
                  <a:lnTo>
                    <a:pt x="1340" y="9228"/>
                  </a:lnTo>
                  <a:lnTo>
                    <a:pt x="1361" y="9103"/>
                  </a:lnTo>
                  <a:lnTo>
                    <a:pt x="1319" y="9040"/>
                  </a:lnTo>
                  <a:lnTo>
                    <a:pt x="1277" y="8998"/>
                  </a:lnTo>
                  <a:lnTo>
                    <a:pt x="1319" y="8977"/>
                  </a:lnTo>
                  <a:lnTo>
                    <a:pt x="1361" y="8977"/>
                  </a:lnTo>
                  <a:lnTo>
                    <a:pt x="1444" y="9082"/>
                  </a:lnTo>
                  <a:lnTo>
                    <a:pt x="1465" y="9103"/>
                  </a:lnTo>
                  <a:lnTo>
                    <a:pt x="1465" y="9144"/>
                  </a:lnTo>
                  <a:lnTo>
                    <a:pt x="1570" y="9207"/>
                  </a:lnTo>
                  <a:lnTo>
                    <a:pt x="1758" y="9228"/>
                  </a:lnTo>
                  <a:lnTo>
                    <a:pt x="1884" y="9228"/>
                  </a:lnTo>
                  <a:lnTo>
                    <a:pt x="1988" y="9144"/>
                  </a:lnTo>
                  <a:lnTo>
                    <a:pt x="2051" y="9123"/>
                  </a:lnTo>
                  <a:lnTo>
                    <a:pt x="2114" y="9144"/>
                  </a:lnTo>
                  <a:lnTo>
                    <a:pt x="2114" y="9228"/>
                  </a:lnTo>
                  <a:lnTo>
                    <a:pt x="2177" y="9291"/>
                  </a:lnTo>
                  <a:lnTo>
                    <a:pt x="2219" y="9291"/>
                  </a:lnTo>
                  <a:lnTo>
                    <a:pt x="2281" y="9312"/>
                  </a:lnTo>
                  <a:lnTo>
                    <a:pt x="2302" y="9458"/>
                  </a:lnTo>
                  <a:lnTo>
                    <a:pt x="2260" y="9458"/>
                  </a:lnTo>
                  <a:lnTo>
                    <a:pt x="2114" y="9542"/>
                  </a:lnTo>
                  <a:lnTo>
                    <a:pt x="2114" y="9626"/>
                  </a:lnTo>
                  <a:lnTo>
                    <a:pt x="2156" y="9667"/>
                  </a:lnTo>
                  <a:lnTo>
                    <a:pt x="2156" y="9730"/>
                  </a:lnTo>
                  <a:lnTo>
                    <a:pt x="2072" y="9667"/>
                  </a:lnTo>
                  <a:lnTo>
                    <a:pt x="2051" y="9647"/>
                  </a:lnTo>
                  <a:lnTo>
                    <a:pt x="1968" y="9626"/>
                  </a:lnTo>
                  <a:lnTo>
                    <a:pt x="1884" y="9542"/>
                  </a:lnTo>
                  <a:lnTo>
                    <a:pt x="1696" y="9458"/>
                  </a:lnTo>
                  <a:lnTo>
                    <a:pt x="1465" y="9458"/>
                  </a:lnTo>
                  <a:lnTo>
                    <a:pt x="1319" y="9437"/>
                  </a:lnTo>
                  <a:lnTo>
                    <a:pt x="1110" y="9500"/>
                  </a:lnTo>
                  <a:lnTo>
                    <a:pt x="1110" y="9542"/>
                  </a:lnTo>
                  <a:lnTo>
                    <a:pt x="1214" y="9626"/>
                  </a:lnTo>
                  <a:lnTo>
                    <a:pt x="1361" y="9647"/>
                  </a:lnTo>
                  <a:lnTo>
                    <a:pt x="1486" y="9667"/>
                  </a:lnTo>
                  <a:lnTo>
                    <a:pt x="1654" y="9772"/>
                  </a:lnTo>
                  <a:lnTo>
                    <a:pt x="1842" y="9856"/>
                  </a:lnTo>
                  <a:lnTo>
                    <a:pt x="1947" y="9856"/>
                  </a:lnTo>
                  <a:lnTo>
                    <a:pt x="2009" y="9877"/>
                  </a:lnTo>
                  <a:lnTo>
                    <a:pt x="1884" y="9940"/>
                  </a:lnTo>
                  <a:lnTo>
                    <a:pt x="1654" y="9940"/>
                  </a:lnTo>
                  <a:lnTo>
                    <a:pt x="1444" y="9814"/>
                  </a:lnTo>
                  <a:lnTo>
                    <a:pt x="1361" y="9751"/>
                  </a:lnTo>
                  <a:lnTo>
                    <a:pt x="1214" y="9751"/>
                  </a:lnTo>
                  <a:lnTo>
                    <a:pt x="1005" y="9647"/>
                  </a:lnTo>
                  <a:lnTo>
                    <a:pt x="796" y="9647"/>
                  </a:lnTo>
                  <a:lnTo>
                    <a:pt x="649" y="9563"/>
                  </a:lnTo>
                  <a:lnTo>
                    <a:pt x="482" y="9521"/>
                  </a:lnTo>
                  <a:lnTo>
                    <a:pt x="294" y="9605"/>
                  </a:lnTo>
                  <a:lnTo>
                    <a:pt x="294" y="9730"/>
                  </a:lnTo>
                  <a:lnTo>
                    <a:pt x="231" y="9667"/>
                  </a:lnTo>
                  <a:lnTo>
                    <a:pt x="168" y="9667"/>
                  </a:lnTo>
                  <a:lnTo>
                    <a:pt x="105" y="9730"/>
                  </a:lnTo>
                  <a:lnTo>
                    <a:pt x="63" y="9730"/>
                  </a:lnTo>
                  <a:lnTo>
                    <a:pt x="1" y="9814"/>
                  </a:lnTo>
                  <a:lnTo>
                    <a:pt x="1" y="9877"/>
                  </a:lnTo>
                  <a:lnTo>
                    <a:pt x="1" y="9960"/>
                  </a:lnTo>
                  <a:lnTo>
                    <a:pt x="63" y="9940"/>
                  </a:lnTo>
                  <a:lnTo>
                    <a:pt x="105" y="9940"/>
                  </a:lnTo>
                  <a:lnTo>
                    <a:pt x="147" y="9960"/>
                  </a:lnTo>
                  <a:lnTo>
                    <a:pt x="63" y="10023"/>
                  </a:lnTo>
                  <a:lnTo>
                    <a:pt x="22" y="10086"/>
                  </a:lnTo>
                  <a:lnTo>
                    <a:pt x="63" y="10191"/>
                  </a:lnTo>
                  <a:lnTo>
                    <a:pt x="189" y="10253"/>
                  </a:lnTo>
                  <a:lnTo>
                    <a:pt x="273" y="10170"/>
                  </a:lnTo>
                  <a:lnTo>
                    <a:pt x="315" y="10149"/>
                  </a:lnTo>
                  <a:lnTo>
                    <a:pt x="377" y="10149"/>
                  </a:lnTo>
                  <a:lnTo>
                    <a:pt x="440" y="10023"/>
                  </a:lnTo>
                  <a:lnTo>
                    <a:pt x="503" y="9981"/>
                  </a:lnTo>
                  <a:lnTo>
                    <a:pt x="587" y="9981"/>
                  </a:lnTo>
                  <a:lnTo>
                    <a:pt x="524" y="10044"/>
                  </a:lnTo>
                  <a:lnTo>
                    <a:pt x="482" y="10170"/>
                  </a:lnTo>
                  <a:lnTo>
                    <a:pt x="398" y="10232"/>
                  </a:lnTo>
                  <a:lnTo>
                    <a:pt x="315" y="10274"/>
                  </a:lnTo>
                  <a:lnTo>
                    <a:pt x="356" y="10442"/>
                  </a:lnTo>
                  <a:lnTo>
                    <a:pt x="503" y="10588"/>
                  </a:lnTo>
                  <a:lnTo>
                    <a:pt x="566" y="10546"/>
                  </a:lnTo>
                  <a:lnTo>
                    <a:pt x="607" y="10546"/>
                  </a:lnTo>
                  <a:lnTo>
                    <a:pt x="775" y="10609"/>
                  </a:lnTo>
                  <a:lnTo>
                    <a:pt x="879" y="10609"/>
                  </a:lnTo>
                  <a:lnTo>
                    <a:pt x="879" y="10672"/>
                  </a:lnTo>
                  <a:lnTo>
                    <a:pt x="817" y="10756"/>
                  </a:lnTo>
                  <a:lnTo>
                    <a:pt x="733" y="10797"/>
                  </a:lnTo>
                  <a:lnTo>
                    <a:pt x="712" y="10776"/>
                  </a:lnTo>
                  <a:lnTo>
                    <a:pt x="545" y="10776"/>
                  </a:lnTo>
                  <a:lnTo>
                    <a:pt x="482" y="10797"/>
                  </a:lnTo>
                  <a:lnTo>
                    <a:pt x="419" y="10881"/>
                  </a:lnTo>
                  <a:lnTo>
                    <a:pt x="273" y="10881"/>
                  </a:lnTo>
                  <a:lnTo>
                    <a:pt x="210" y="10923"/>
                  </a:lnTo>
                  <a:lnTo>
                    <a:pt x="210" y="11069"/>
                  </a:lnTo>
                  <a:lnTo>
                    <a:pt x="294" y="11174"/>
                  </a:lnTo>
                  <a:lnTo>
                    <a:pt x="335" y="11237"/>
                  </a:lnTo>
                  <a:lnTo>
                    <a:pt x="419" y="11425"/>
                  </a:lnTo>
                  <a:lnTo>
                    <a:pt x="545" y="11488"/>
                  </a:lnTo>
                  <a:lnTo>
                    <a:pt x="503" y="11509"/>
                  </a:lnTo>
                  <a:lnTo>
                    <a:pt x="503" y="11530"/>
                  </a:lnTo>
                  <a:lnTo>
                    <a:pt x="587" y="11592"/>
                  </a:lnTo>
                  <a:lnTo>
                    <a:pt x="670" y="11697"/>
                  </a:lnTo>
                  <a:lnTo>
                    <a:pt x="754" y="11760"/>
                  </a:lnTo>
                  <a:lnTo>
                    <a:pt x="859" y="11823"/>
                  </a:lnTo>
                  <a:lnTo>
                    <a:pt x="963" y="11927"/>
                  </a:lnTo>
                  <a:lnTo>
                    <a:pt x="1047" y="11969"/>
                  </a:lnTo>
                  <a:lnTo>
                    <a:pt x="1068" y="11948"/>
                  </a:lnTo>
                  <a:lnTo>
                    <a:pt x="1068" y="11864"/>
                  </a:lnTo>
                  <a:lnTo>
                    <a:pt x="1047" y="11718"/>
                  </a:lnTo>
                  <a:lnTo>
                    <a:pt x="1047" y="11634"/>
                  </a:lnTo>
                  <a:lnTo>
                    <a:pt x="1110" y="11592"/>
                  </a:lnTo>
                  <a:lnTo>
                    <a:pt x="1131" y="11488"/>
                  </a:lnTo>
                  <a:lnTo>
                    <a:pt x="1131" y="11404"/>
                  </a:lnTo>
                  <a:lnTo>
                    <a:pt x="1172" y="11383"/>
                  </a:lnTo>
                  <a:lnTo>
                    <a:pt x="1214" y="11383"/>
                  </a:lnTo>
                  <a:lnTo>
                    <a:pt x="1235" y="11488"/>
                  </a:lnTo>
                  <a:lnTo>
                    <a:pt x="1277" y="11592"/>
                  </a:lnTo>
                  <a:lnTo>
                    <a:pt x="1277" y="11655"/>
                  </a:lnTo>
                  <a:lnTo>
                    <a:pt x="1319" y="11718"/>
                  </a:lnTo>
                  <a:lnTo>
                    <a:pt x="1340" y="11697"/>
                  </a:lnTo>
                  <a:lnTo>
                    <a:pt x="1361" y="11634"/>
                  </a:lnTo>
                  <a:lnTo>
                    <a:pt x="1444" y="11634"/>
                  </a:lnTo>
                  <a:lnTo>
                    <a:pt x="1549" y="11551"/>
                  </a:lnTo>
                  <a:lnTo>
                    <a:pt x="1570" y="11592"/>
                  </a:lnTo>
                  <a:lnTo>
                    <a:pt x="1654" y="11592"/>
                  </a:lnTo>
                  <a:lnTo>
                    <a:pt x="1675" y="11634"/>
                  </a:lnTo>
                  <a:lnTo>
                    <a:pt x="1612" y="11718"/>
                  </a:lnTo>
                  <a:lnTo>
                    <a:pt x="1549" y="11823"/>
                  </a:lnTo>
                  <a:lnTo>
                    <a:pt x="1549" y="11927"/>
                  </a:lnTo>
                  <a:lnTo>
                    <a:pt x="1633" y="11948"/>
                  </a:lnTo>
                  <a:lnTo>
                    <a:pt x="1675" y="11927"/>
                  </a:lnTo>
                  <a:lnTo>
                    <a:pt x="1737" y="11739"/>
                  </a:lnTo>
                  <a:lnTo>
                    <a:pt x="1758" y="11655"/>
                  </a:lnTo>
                  <a:lnTo>
                    <a:pt x="1842" y="11697"/>
                  </a:lnTo>
                  <a:lnTo>
                    <a:pt x="1926" y="11823"/>
                  </a:lnTo>
                  <a:lnTo>
                    <a:pt x="1968" y="11844"/>
                  </a:lnTo>
                  <a:lnTo>
                    <a:pt x="2051" y="11802"/>
                  </a:lnTo>
                  <a:lnTo>
                    <a:pt x="2051" y="11718"/>
                  </a:lnTo>
                  <a:lnTo>
                    <a:pt x="2093" y="11634"/>
                  </a:lnTo>
                  <a:lnTo>
                    <a:pt x="2198" y="11634"/>
                  </a:lnTo>
                  <a:lnTo>
                    <a:pt x="2240" y="11655"/>
                  </a:lnTo>
                  <a:lnTo>
                    <a:pt x="2240" y="11760"/>
                  </a:lnTo>
                  <a:lnTo>
                    <a:pt x="2177" y="11864"/>
                  </a:lnTo>
                  <a:lnTo>
                    <a:pt x="2177" y="11969"/>
                  </a:lnTo>
                  <a:lnTo>
                    <a:pt x="2240" y="11927"/>
                  </a:lnTo>
                  <a:lnTo>
                    <a:pt x="2344" y="11844"/>
                  </a:lnTo>
                  <a:lnTo>
                    <a:pt x="2386" y="11739"/>
                  </a:lnTo>
                  <a:lnTo>
                    <a:pt x="2470" y="11655"/>
                  </a:lnTo>
                  <a:lnTo>
                    <a:pt x="2595" y="11634"/>
                  </a:lnTo>
                  <a:lnTo>
                    <a:pt x="2700" y="11655"/>
                  </a:lnTo>
                  <a:lnTo>
                    <a:pt x="2784" y="11739"/>
                  </a:lnTo>
                  <a:lnTo>
                    <a:pt x="2909" y="11802"/>
                  </a:lnTo>
                  <a:lnTo>
                    <a:pt x="3076" y="11927"/>
                  </a:lnTo>
                  <a:lnTo>
                    <a:pt x="3181" y="11948"/>
                  </a:lnTo>
                  <a:lnTo>
                    <a:pt x="3223" y="11906"/>
                  </a:lnTo>
                  <a:lnTo>
                    <a:pt x="3286" y="11906"/>
                  </a:lnTo>
                  <a:lnTo>
                    <a:pt x="3390" y="12011"/>
                  </a:lnTo>
                  <a:lnTo>
                    <a:pt x="3516" y="12116"/>
                  </a:lnTo>
                  <a:lnTo>
                    <a:pt x="3495" y="12220"/>
                  </a:lnTo>
                  <a:lnTo>
                    <a:pt x="3495" y="12241"/>
                  </a:lnTo>
                  <a:lnTo>
                    <a:pt x="3537" y="12241"/>
                  </a:lnTo>
                  <a:lnTo>
                    <a:pt x="3558" y="12220"/>
                  </a:lnTo>
                  <a:lnTo>
                    <a:pt x="3620" y="12241"/>
                  </a:lnTo>
                  <a:lnTo>
                    <a:pt x="3662" y="12325"/>
                  </a:lnTo>
                  <a:lnTo>
                    <a:pt x="3746" y="12367"/>
                  </a:lnTo>
                  <a:lnTo>
                    <a:pt x="3809" y="12429"/>
                  </a:lnTo>
                  <a:lnTo>
                    <a:pt x="3830" y="12492"/>
                  </a:lnTo>
                  <a:lnTo>
                    <a:pt x="3851" y="12534"/>
                  </a:lnTo>
                  <a:lnTo>
                    <a:pt x="3913" y="12534"/>
                  </a:lnTo>
                  <a:lnTo>
                    <a:pt x="3913" y="12471"/>
                  </a:lnTo>
                  <a:lnTo>
                    <a:pt x="3955" y="12471"/>
                  </a:lnTo>
                  <a:lnTo>
                    <a:pt x="4018" y="12492"/>
                  </a:lnTo>
                  <a:lnTo>
                    <a:pt x="4039" y="12576"/>
                  </a:lnTo>
                  <a:lnTo>
                    <a:pt x="4164" y="12681"/>
                  </a:lnTo>
                  <a:lnTo>
                    <a:pt x="4248" y="12785"/>
                  </a:lnTo>
                  <a:lnTo>
                    <a:pt x="4290" y="12806"/>
                  </a:lnTo>
                  <a:lnTo>
                    <a:pt x="4353" y="12869"/>
                  </a:lnTo>
                  <a:lnTo>
                    <a:pt x="4332" y="12953"/>
                  </a:lnTo>
                  <a:lnTo>
                    <a:pt x="4353" y="12973"/>
                  </a:lnTo>
                  <a:lnTo>
                    <a:pt x="4353" y="13015"/>
                  </a:lnTo>
                  <a:lnTo>
                    <a:pt x="4290" y="13078"/>
                  </a:lnTo>
                  <a:lnTo>
                    <a:pt x="4248" y="13183"/>
                  </a:lnTo>
                  <a:lnTo>
                    <a:pt x="4164" y="13225"/>
                  </a:lnTo>
                  <a:lnTo>
                    <a:pt x="4164" y="13266"/>
                  </a:lnTo>
                  <a:lnTo>
                    <a:pt x="4269" y="13266"/>
                  </a:lnTo>
                  <a:lnTo>
                    <a:pt x="4290" y="13287"/>
                  </a:lnTo>
                  <a:lnTo>
                    <a:pt x="4269" y="13329"/>
                  </a:lnTo>
                  <a:lnTo>
                    <a:pt x="4227" y="13371"/>
                  </a:lnTo>
                  <a:lnTo>
                    <a:pt x="4123" y="13476"/>
                  </a:lnTo>
                  <a:lnTo>
                    <a:pt x="4081" y="13497"/>
                  </a:lnTo>
                  <a:lnTo>
                    <a:pt x="4081" y="13538"/>
                  </a:lnTo>
                  <a:lnTo>
                    <a:pt x="4144" y="13601"/>
                  </a:lnTo>
                  <a:lnTo>
                    <a:pt x="4185" y="13685"/>
                  </a:lnTo>
                  <a:lnTo>
                    <a:pt x="4185" y="13727"/>
                  </a:lnTo>
                  <a:lnTo>
                    <a:pt x="4374" y="13894"/>
                  </a:lnTo>
                  <a:lnTo>
                    <a:pt x="4416" y="13957"/>
                  </a:lnTo>
                  <a:lnTo>
                    <a:pt x="4416" y="14061"/>
                  </a:lnTo>
                  <a:lnTo>
                    <a:pt x="4457" y="14124"/>
                  </a:lnTo>
                  <a:lnTo>
                    <a:pt x="4416" y="14166"/>
                  </a:lnTo>
                  <a:lnTo>
                    <a:pt x="4416" y="14250"/>
                  </a:lnTo>
                  <a:lnTo>
                    <a:pt x="4478" y="14333"/>
                  </a:lnTo>
                  <a:lnTo>
                    <a:pt x="4520" y="14333"/>
                  </a:lnTo>
                  <a:lnTo>
                    <a:pt x="4562" y="14354"/>
                  </a:lnTo>
                  <a:lnTo>
                    <a:pt x="4583" y="14438"/>
                  </a:lnTo>
                  <a:lnTo>
                    <a:pt x="4667" y="14543"/>
                  </a:lnTo>
                  <a:lnTo>
                    <a:pt x="4709" y="14585"/>
                  </a:lnTo>
                  <a:lnTo>
                    <a:pt x="4709" y="14668"/>
                  </a:lnTo>
                  <a:lnTo>
                    <a:pt x="4688" y="14752"/>
                  </a:lnTo>
                  <a:lnTo>
                    <a:pt x="4604" y="14773"/>
                  </a:lnTo>
                  <a:lnTo>
                    <a:pt x="4520" y="14857"/>
                  </a:lnTo>
                  <a:lnTo>
                    <a:pt x="4499" y="14940"/>
                  </a:lnTo>
                  <a:lnTo>
                    <a:pt x="4457" y="15003"/>
                  </a:lnTo>
                  <a:lnTo>
                    <a:pt x="4395" y="15003"/>
                  </a:lnTo>
                  <a:lnTo>
                    <a:pt x="4290" y="15087"/>
                  </a:lnTo>
                  <a:lnTo>
                    <a:pt x="4269" y="15149"/>
                  </a:lnTo>
                  <a:lnTo>
                    <a:pt x="4311" y="15170"/>
                  </a:lnTo>
                  <a:lnTo>
                    <a:pt x="4374" y="15149"/>
                  </a:lnTo>
                  <a:lnTo>
                    <a:pt x="4416" y="15087"/>
                  </a:lnTo>
                  <a:lnTo>
                    <a:pt x="4478" y="15087"/>
                  </a:lnTo>
                  <a:lnTo>
                    <a:pt x="4583" y="14982"/>
                  </a:lnTo>
                  <a:lnTo>
                    <a:pt x="4688" y="14982"/>
                  </a:lnTo>
                  <a:lnTo>
                    <a:pt x="4667" y="15108"/>
                  </a:lnTo>
                  <a:lnTo>
                    <a:pt x="4625" y="15170"/>
                  </a:lnTo>
                  <a:lnTo>
                    <a:pt x="4667" y="15254"/>
                  </a:lnTo>
                  <a:lnTo>
                    <a:pt x="4667" y="15317"/>
                  </a:lnTo>
                  <a:lnTo>
                    <a:pt x="4709" y="15421"/>
                  </a:lnTo>
                  <a:lnTo>
                    <a:pt x="4729" y="15526"/>
                  </a:lnTo>
                  <a:lnTo>
                    <a:pt x="4688" y="15631"/>
                  </a:lnTo>
                  <a:lnTo>
                    <a:pt x="4688" y="15694"/>
                  </a:lnTo>
                  <a:lnTo>
                    <a:pt x="4709" y="15777"/>
                  </a:lnTo>
                  <a:lnTo>
                    <a:pt x="4709" y="15798"/>
                  </a:lnTo>
                  <a:lnTo>
                    <a:pt x="4667" y="15735"/>
                  </a:lnTo>
                  <a:lnTo>
                    <a:pt x="4604" y="15777"/>
                  </a:lnTo>
                  <a:lnTo>
                    <a:pt x="4625" y="15903"/>
                  </a:lnTo>
                  <a:lnTo>
                    <a:pt x="4688" y="16007"/>
                  </a:lnTo>
                  <a:lnTo>
                    <a:pt x="4688" y="16049"/>
                  </a:lnTo>
                  <a:lnTo>
                    <a:pt x="4667" y="16049"/>
                  </a:lnTo>
                  <a:lnTo>
                    <a:pt x="4604" y="16112"/>
                  </a:lnTo>
                  <a:lnTo>
                    <a:pt x="4625" y="16196"/>
                  </a:lnTo>
                  <a:lnTo>
                    <a:pt x="4667" y="16238"/>
                  </a:lnTo>
                  <a:lnTo>
                    <a:pt x="4729" y="16238"/>
                  </a:lnTo>
                  <a:lnTo>
                    <a:pt x="4792" y="16300"/>
                  </a:lnTo>
                  <a:lnTo>
                    <a:pt x="4792" y="16342"/>
                  </a:lnTo>
                  <a:lnTo>
                    <a:pt x="4729" y="16405"/>
                  </a:lnTo>
                  <a:lnTo>
                    <a:pt x="4729" y="16468"/>
                  </a:lnTo>
                  <a:lnTo>
                    <a:pt x="4667" y="16551"/>
                  </a:lnTo>
                  <a:lnTo>
                    <a:pt x="4604" y="16572"/>
                  </a:lnTo>
                  <a:lnTo>
                    <a:pt x="4520" y="16551"/>
                  </a:lnTo>
                  <a:lnTo>
                    <a:pt x="4478" y="16572"/>
                  </a:lnTo>
                  <a:lnTo>
                    <a:pt x="4478" y="16635"/>
                  </a:lnTo>
                  <a:lnTo>
                    <a:pt x="4562" y="16656"/>
                  </a:lnTo>
                  <a:lnTo>
                    <a:pt x="4625" y="16656"/>
                  </a:lnTo>
                  <a:lnTo>
                    <a:pt x="4688" y="16719"/>
                  </a:lnTo>
                  <a:lnTo>
                    <a:pt x="4729" y="16719"/>
                  </a:lnTo>
                  <a:lnTo>
                    <a:pt x="4813" y="16740"/>
                  </a:lnTo>
                  <a:lnTo>
                    <a:pt x="4855" y="16782"/>
                  </a:lnTo>
                  <a:lnTo>
                    <a:pt x="4855" y="16886"/>
                  </a:lnTo>
                  <a:lnTo>
                    <a:pt x="4876" y="17033"/>
                  </a:lnTo>
                  <a:lnTo>
                    <a:pt x="4771" y="17137"/>
                  </a:lnTo>
                  <a:lnTo>
                    <a:pt x="4750" y="17200"/>
                  </a:lnTo>
                  <a:lnTo>
                    <a:pt x="4792" y="17263"/>
                  </a:lnTo>
                  <a:lnTo>
                    <a:pt x="4709" y="17409"/>
                  </a:lnTo>
                  <a:lnTo>
                    <a:pt x="4604" y="17472"/>
                  </a:lnTo>
                  <a:lnTo>
                    <a:pt x="4541" y="17472"/>
                  </a:lnTo>
                  <a:lnTo>
                    <a:pt x="4478" y="17409"/>
                  </a:lnTo>
                  <a:lnTo>
                    <a:pt x="4436" y="17409"/>
                  </a:lnTo>
                  <a:lnTo>
                    <a:pt x="4332" y="17493"/>
                  </a:lnTo>
                  <a:lnTo>
                    <a:pt x="4290" y="17577"/>
                  </a:lnTo>
                  <a:lnTo>
                    <a:pt x="4332" y="17598"/>
                  </a:lnTo>
                  <a:lnTo>
                    <a:pt x="4374" y="17598"/>
                  </a:lnTo>
                  <a:lnTo>
                    <a:pt x="4541" y="17618"/>
                  </a:lnTo>
                  <a:lnTo>
                    <a:pt x="4583" y="17577"/>
                  </a:lnTo>
                  <a:lnTo>
                    <a:pt x="4604" y="17556"/>
                  </a:lnTo>
                  <a:lnTo>
                    <a:pt x="4646" y="17577"/>
                  </a:lnTo>
                  <a:lnTo>
                    <a:pt x="4646" y="17618"/>
                  </a:lnTo>
                  <a:lnTo>
                    <a:pt x="4667" y="17660"/>
                  </a:lnTo>
                  <a:lnTo>
                    <a:pt x="4604" y="17702"/>
                  </a:lnTo>
                  <a:lnTo>
                    <a:pt x="4562" y="17702"/>
                  </a:lnTo>
                  <a:lnTo>
                    <a:pt x="4541" y="17723"/>
                  </a:lnTo>
                  <a:lnTo>
                    <a:pt x="4541" y="17807"/>
                  </a:lnTo>
                  <a:lnTo>
                    <a:pt x="4499" y="17828"/>
                  </a:lnTo>
                  <a:lnTo>
                    <a:pt x="4436" y="17828"/>
                  </a:lnTo>
                  <a:lnTo>
                    <a:pt x="4290" y="17932"/>
                  </a:lnTo>
                  <a:lnTo>
                    <a:pt x="4185" y="17995"/>
                  </a:lnTo>
                  <a:lnTo>
                    <a:pt x="4185" y="18037"/>
                  </a:lnTo>
                  <a:lnTo>
                    <a:pt x="4269" y="18121"/>
                  </a:lnTo>
                  <a:lnTo>
                    <a:pt x="4395" y="18142"/>
                  </a:lnTo>
                  <a:lnTo>
                    <a:pt x="4499" y="18121"/>
                  </a:lnTo>
                  <a:lnTo>
                    <a:pt x="4583" y="18016"/>
                  </a:lnTo>
                  <a:lnTo>
                    <a:pt x="4646" y="17911"/>
                  </a:lnTo>
                  <a:lnTo>
                    <a:pt x="4688" y="17870"/>
                  </a:lnTo>
                  <a:lnTo>
                    <a:pt x="4709" y="17870"/>
                  </a:lnTo>
                  <a:lnTo>
                    <a:pt x="4709" y="17911"/>
                  </a:lnTo>
                  <a:lnTo>
                    <a:pt x="4604" y="18079"/>
                  </a:lnTo>
                  <a:lnTo>
                    <a:pt x="4478" y="18204"/>
                  </a:lnTo>
                  <a:lnTo>
                    <a:pt x="4436" y="18183"/>
                  </a:lnTo>
                  <a:lnTo>
                    <a:pt x="4269" y="18204"/>
                  </a:lnTo>
                  <a:lnTo>
                    <a:pt x="4227" y="18225"/>
                  </a:lnTo>
                  <a:lnTo>
                    <a:pt x="4164" y="18309"/>
                  </a:lnTo>
                  <a:lnTo>
                    <a:pt x="4144" y="18288"/>
                  </a:lnTo>
                  <a:lnTo>
                    <a:pt x="4039" y="18288"/>
                  </a:lnTo>
                  <a:lnTo>
                    <a:pt x="3934" y="18330"/>
                  </a:lnTo>
                  <a:lnTo>
                    <a:pt x="3934" y="18393"/>
                  </a:lnTo>
                  <a:lnTo>
                    <a:pt x="3955" y="18414"/>
                  </a:lnTo>
                  <a:lnTo>
                    <a:pt x="3976" y="18455"/>
                  </a:lnTo>
                  <a:lnTo>
                    <a:pt x="3955" y="18539"/>
                  </a:lnTo>
                  <a:lnTo>
                    <a:pt x="4018" y="18665"/>
                  </a:lnTo>
                  <a:lnTo>
                    <a:pt x="4039" y="18665"/>
                  </a:lnTo>
                  <a:lnTo>
                    <a:pt x="4060" y="18602"/>
                  </a:lnTo>
                  <a:lnTo>
                    <a:pt x="4123" y="18602"/>
                  </a:lnTo>
                  <a:lnTo>
                    <a:pt x="4164" y="18644"/>
                  </a:lnTo>
                  <a:lnTo>
                    <a:pt x="4185" y="18707"/>
                  </a:lnTo>
                  <a:lnTo>
                    <a:pt x="4185" y="18769"/>
                  </a:lnTo>
                  <a:lnTo>
                    <a:pt x="4248" y="18832"/>
                  </a:lnTo>
                  <a:lnTo>
                    <a:pt x="4374" y="18832"/>
                  </a:lnTo>
                  <a:lnTo>
                    <a:pt x="4457" y="18769"/>
                  </a:lnTo>
                  <a:lnTo>
                    <a:pt x="4478" y="18748"/>
                  </a:lnTo>
                  <a:lnTo>
                    <a:pt x="4541" y="18748"/>
                  </a:lnTo>
                  <a:lnTo>
                    <a:pt x="4646" y="18727"/>
                  </a:lnTo>
                  <a:lnTo>
                    <a:pt x="4688" y="18665"/>
                  </a:lnTo>
                  <a:lnTo>
                    <a:pt x="4709" y="18560"/>
                  </a:lnTo>
                  <a:lnTo>
                    <a:pt x="4688" y="18497"/>
                  </a:lnTo>
                  <a:lnTo>
                    <a:pt x="4646" y="18434"/>
                  </a:lnTo>
                  <a:lnTo>
                    <a:pt x="4750" y="18434"/>
                  </a:lnTo>
                  <a:lnTo>
                    <a:pt x="4750" y="18393"/>
                  </a:lnTo>
                  <a:lnTo>
                    <a:pt x="4771" y="18225"/>
                  </a:lnTo>
                  <a:lnTo>
                    <a:pt x="4813" y="18309"/>
                  </a:lnTo>
                  <a:lnTo>
                    <a:pt x="4876" y="18351"/>
                  </a:lnTo>
                  <a:lnTo>
                    <a:pt x="4918" y="18351"/>
                  </a:lnTo>
                  <a:lnTo>
                    <a:pt x="4981" y="18288"/>
                  </a:lnTo>
                  <a:lnTo>
                    <a:pt x="4981" y="18121"/>
                  </a:lnTo>
                  <a:lnTo>
                    <a:pt x="4981" y="18016"/>
                  </a:lnTo>
                  <a:lnTo>
                    <a:pt x="4918" y="17911"/>
                  </a:lnTo>
                  <a:lnTo>
                    <a:pt x="4897" y="17828"/>
                  </a:lnTo>
                  <a:lnTo>
                    <a:pt x="4918" y="17618"/>
                  </a:lnTo>
                  <a:lnTo>
                    <a:pt x="4960" y="17577"/>
                  </a:lnTo>
                  <a:lnTo>
                    <a:pt x="4981" y="17577"/>
                  </a:lnTo>
                  <a:lnTo>
                    <a:pt x="4981" y="17660"/>
                  </a:lnTo>
                  <a:lnTo>
                    <a:pt x="4960" y="17723"/>
                  </a:lnTo>
                  <a:lnTo>
                    <a:pt x="4981" y="17828"/>
                  </a:lnTo>
                  <a:lnTo>
                    <a:pt x="5022" y="17932"/>
                  </a:lnTo>
                  <a:lnTo>
                    <a:pt x="5022" y="18079"/>
                  </a:lnTo>
                  <a:lnTo>
                    <a:pt x="5001" y="18204"/>
                  </a:lnTo>
                  <a:lnTo>
                    <a:pt x="5001" y="18309"/>
                  </a:lnTo>
                  <a:lnTo>
                    <a:pt x="5064" y="18309"/>
                  </a:lnTo>
                  <a:lnTo>
                    <a:pt x="5085" y="18288"/>
                  </a:lnTo>
                  <a:lnTo>
                    <a:pt x="5169" y="18225"/>
                  </a:lnTo>
                  <a:lnTo>
                    <a:pt x="5169" y="18183"/>
                  </a:lnTo>
                  <a:lnTo>
                    <a:pt x="5273" y="18037"/>
                  </a:lnTo>
                  <a:lnTo>
                    <a:pt x="5378" y="17995"/>
                  </a:lnTo>
                  <a:lnTo>
                    <a:pt x="5420" y="17995"/>
                  </a:lnTo>
                  <a:lnTo>
                    <a:pt x="5420" y="18016"/>
                  </a:lnTo>
                  <a:lnTo>
                    <a:pt x="5336" y="18079"/>
                  </a:lnTo>
                  <a:lnTo>
                    <a:pt x="5294" y="18121"/>
                  </a:lnTo>
                  <a:lnTo>
                    <a:pt x="5232" y="18246"/>
                  </a:lnTo>
                  <a:lnTo>
                    <a:pt x="5169" y="18330"/>
                  </a:lnTo>
                  <a:lnTo>
                    <a:pt x="5169" y="18393"/>
                  </a:lnTo>
                  <a:lnTo>
                    <a:pt x="5211" y="18414"/>
                  </a:lnTo>
                  <a:lnTo>
                    <a:pt x="5294" y="18414"/>
                  </a:lnTo>
                  <a:lnTo>
                    <a:pt x="5336" y="18434"/>
                  </a:lnTo>
                  <a:lnTo>
                    <a:pt x="5399" y="18518"/>
                  </a:lnTo>
                  <a:lnTo>
                    <a:pt x="5483" y="18539"/>
                  </a:lnTo>
                  <a:lnTo>
                    <a:pt x="5587" y="18518"/>
                  </a:lnTo>
                  <a:lnTo>
                    <a:pt x="5650" y="18455"/>
                  </a:lnTo>
                  <a:lnTo>
                    <a:pt x="5713" y="18455"/>
                  </a:lnTo>
                  <a:lnTo>
                    <a:pt x="5734" y="18497"/>
                  </a:lnTo>
                  <a:lnTo>
                    <a:pt x="5734" y="18539"/>
                  </a:lnTo>
                  <a:lnTo>
                    <a:pt x="5608" y="18623"/>
                  </a:lnTo>
                  <a:lnTo>
                    <a:pt x="5420" y="18665"/>
                  </a:lnTo>
                  <a:lnTo>
                    <a:pt x="5294" y="18665"/>
                  </a:lnTo>
                  <a:lnTo>
                    <a:pt x="5211" y="18727"/>
                  </a:lnTo>
                  <a:lnTo>
                    <a:pt x="5169" y="18769"/>
                  </a:lnTo>
                  <a:lnTo>
                    <a:pt x="5169" y="18832"/>
                  </a:lnTo>
                  <a:lnTo>
                    <a:pt x="5190" y="18853"/>
                  </a:lnTo>
                  <a:lnTo>
                    <a:pt x="5315" y="18832"/>
                  </a:lnTo>
                  <a:lnTo>
                    <a:pt x="5378" y="18853"/>
                  </a:lnTo>
                  <a:lnTo>
                    <a:pt x="5420" y="18832"/>
                  </a:lnTo>
                  <a:lnTo>
                    <a:pt x="5504" y="18769"/>
                  </a:lnTo>
                  <a:lnTo>
                    <a:pt x="5629" y="18769"/>
                  </a:lnTo>
                  <a:lnTo>
                    <a:pt x="5650" y="18811"/>
                  </a:lnTo>
                  <a:lnTo>
                    <a:pt x="5629" y="18853"/>
                  </a:lnTo>
                  <a:lnTo>
                    <a:pt x="5545" y="18874"/>
                  </a:lnTo>
                  <a:lnTo>
                    <a:pt x="5483" y="18937"/>
                  </a:lnTo>
                  <a:lnTo>
                    <a:pt x="5336" y="18937"/>
                  </a:lnTo>
                  <a:lnTo>
                    <a:pt x="5294" y="19020"/>
                  </a:lnTo>
                  <a:lnTo>
                    <a:pt x="5273" y="19083"/>
                  </a:lnTo>
                  <a:lnTo>
                    <a:pt x="5211" y="19146"/>
                  </a:lnTo>
                  <a:lnTo>
                    <a:pt x="5211" y="19188"/>
                  </a:lnTo>
                  <a:lnTo>
                    <a:pt x="5273" y="19188"/>
                  </a:lnTo>
                  <a:lnTo>
                    <a:pt x="5420" y="19062"/>
                  </a:lnTo>
                  <a:lnTo>
                    <a:pt x="5483" y="19041"/>
                  </a:lnTo>
                  <a:lnTo>
                    <a:pt x="5545" y="19041"/>
                  </a:lnTo>
                  <a:lnTo>
                    <a:pt x="5587" y="19020"/>
                  </a:lnTo>
                  <a:lnTo>
                    <a:pt x="5629" y="19020"/>
                  </a:lnTo>
                  <a:lnTo>
                    <a:pt x="5692" y="19083"/>
                  </a:lnTo>
                  <a:lnTo>
                    <a:pt x="5692" y="19146"/>
                  </a:lnTo>
                  <a:lnTo>
                    <a:pt x="5650" y="19188"/>
                  </a:lnTo>
                  <a:lnTo>
                    <a:pt x="5587" y="19146"/>
                  </a:lnTo>
                  <a:lnTo>
                    <a:pt x="5525" y="19125"/>
                  </a:lnTo>
                  <a:lnTo>
                    <a:pt x="5399" y="19167"/>
                  </a:lnTo>
                  <a:lnTo>
                    <a:pt x="5378" y="19230"/>
                  </a:lnTo>
                  <a:lnTo>
                    <a:pt x="5399" y="19271"/>
                  </a:lnTo>
                  <a:lnTo>
                    <a:pt x="5587" y="19271"/>
                  </a:lnTo>
                  <a:lnTo>
                    <a:pt x="5650" y="19230"/>
                  </a:lnTo>
                  <a:lnTo>
                    <a:pt x="5713" y="19230"/>
                  </a:lnTo>
                  <a:lnTo>
                    <a:pt x="5797" y="19334"/>
                  </a:lnTo>
                  <a:lnTo>
                    <a:pt x="5797" y="19397"/>
                  </a:lnTo>
                  <a:lnTo>
                    <a:pt x="5734" y="19439"/>
                  </a:lnTo>
                  <a:lnTo>
                    <a:pt x="5525" y="19355"/>
                  </a:lnTo>
                  <a:lnTo>
                    <a:pt x="5420" y="19292"/>
                  </a:lnTo>
                  <a:lnTo>
                    <a:pt x="5399" y="19355"/>
                  </a:lnTo>
                  <a:lnTo>
                    <a:pt x="5420" y="19439"/>
                  </a:lnTo>
                  <a:lnTo>
                    <a:pt x="5525" y="19502"/>
                  </a:lnTo>
                  <a:lnTo>
                    <a:pt x="5629" y="19648"/>
                  </a:lnTo>
                  <a:lnTo>
                    <a:pt x="5692" y="19753"/>
                  </a:lnTo>
                  <a:lnTo>
                    <a:pt x="5629" y="19753"/>
                  </a:lnTo>
                  <a:lnTo>
                    <a:pt x="5545" y="19648"/>
                  </a:lnTo>
                  <a:lnTo>
                    <a:pt x="5525" y="19648"/>
                  </a:lnTo>
                  <a:lnTo>
                    <a:pt x="5504" y="19690"/>
                  </a:lnTo>
                  <a:lnTo>
                    <a:pt x="5525" y="19774"/>
                  </a:lnTo>
                  <a:lnTo>
                    <a:pt x="5650" y="19878"/>
                  </a:lnTo>
                  <a:lnTo>
                    <a:pt x="5797" y="19983"/>
                  </a:lnTo>
                  <a:lnTo>
                    <a:pt x="5797" y="20025"/>
                  </a:lnTo>
                  <a:lnTo>
                    <a:pt x="5734" y="20025"/>
                  </a:lnTo>
                  <a:lnTo>
                    <a:pt x="5734" y="20087"/>
                  </a:lnTo>
                  <a:lnTo>
                    <a:pt x="5692" y="20087"/>
                  </a:lnTo>
                  <a:lnTo>
                    <a:pt x="5587" y="19983"/>
                  </a:lnTo>
                  <a:lnTo>
                    <a:pt x="5545" y="19983"/>
                  </a:lnTo>
                  <a:lnTo>
                    <a:pt x="5545" y="20025"/>
                  </a:lnTo>
                  <a:lnTo>
                    <a:pt x="5650" y="20171"/>
                  </a:lnTo>
                  <a:lnTo>
                    <a:pt x="5713" y="20213"/>
                  </a:lnTo>
                  <a:lnTo>
                    <a:pt x="5755" y="20213"/>
                  </a:lnTo>
                  <a:lnTo>
                    <a:pt x="5817" y="20192"/>
                  </a:lnTo>
                  <a:lnTo>
                    <a:pt x="5838" y="20213"/>
                  </a:lnTo>
                  <a:lnTo>
                    <a:pt x="5797" y="20297"/>
                  </a:lnTo>
                  <a:lnTo>
                    <a:pt x="5734" y="20318"/>
                  </a:lnTo>
                  <a:lnTo>
                    <a:pt x="5629" y="20276"/>
                  </a:lnTo>
                  <a:lnTo>
                    <a:pt x="5545" y="20192"/>
                  </a:lnTo>
                  <a:lnTo>
                    <a:pt x="5441" y="20108"/>
                  </a:lnTo>
                  <a:lnTo>
                    <a:pt x="5378" y="20004"/>
                  </a:lnTo>
                  <a:lnTo>
                    <a:pt x="5294" y="19795"/>
                  </a:lnTo>
                  <a:lnTo>
                    <a:pt x="5232" y="19711"/>
                  </a:lnTo>
                  <a:lnTo>
                    <a:pt x="5169" y="19690"/>
                  </a:lnTo>
                  <a:lnTo>
                    <a:pt x="5085" y="19648"/>
                  </a:lnTo>
                  <a:lnTo>
                    <a:pt x="4981" y="19606"/>
                  </a:lnTo>
                  <a:lnTo>
                    <a:pt x="4876" y="19606"/>
                  </a:lnTo>
                  <a:lnTo>
                    <a:pt x="4813" y="19585"/>
                  </a:lnTo>
                  <a:lnTo>
                    <a:pt x="4750" y="19585"/>
                  </a:lnTo>
                  <a:lnTo>
                    <a:pt x="4646" y="19564"/>
                  </a:lnTo>
                  <a:lnTo>
                    <a:pt x="4541" y="19460"/>
                  </a:lnTo>
                  <a:lnTo>
                    <a:pt x="4436" y="19460"/>
                  </a:lnTo>
                  <a:lnTo>
                    <a:pt x="4353" y="19439"/>
                  </a:lnTo>
                  <a:lnTo>
                    <a:pt x="4290" y="19460"/>
                  </a:lnTo>
                  <a:lnTo>
                    <a:pt x="4185" y="19460"/>
                  </a:lnTo>
                  <a:lnTo>
                    <a:pt x="4060" y="19564"/>
                  </a:lnTo>
                  <a:lnTo>
                    <a:pt x="4060" y="19606"/>
                  </a:lnTo>
                  <a:lnTo>
                    <a:pt x="4123" y="19669"/>
                  </a:lnTo>
                  <a:lnTo>
                    <a:pt x="4185" y="19753"/>
                  </a:lnTo>
                  <a:lnTo>
                    <a:pt x="4248" y="19878"/>
                  </a:lnTo>
                  <a:lnTo>
                    <a:pt x="4248" y="19962"/>
                  </a:lnTo>
                  <a:lnTo>
                    <a:pt x="4353" y="20067"/>
                  </a:lnTo>
                  <a:lnTo>
                    <a:pt x="4499" y="20108"/>
                  </a:lnTo>
                  <a:lnTo>
                    <a:pt x="4709" y="20192"/>
                  </a:lnTo>
                  <a:lnTo>
                    <a:pt x="4855" y="20276"/>
                  </a:lnTo>
                  <a:lnTo>
                    <a:pt x="4897" y="20380"/>
                  </a:lnTo>
                  <a:lnTo>
                    <a:pt x="4897" y="20422"/>
                  </a:lnTo>
                  <a:lnTo>
                    <a:pt x="4981" y="20443"/>
                  </a:lnTo>
                  <a:lnTo>
                    <a:pt x="5064" y="20443"/>
                  </a:lnTo>
                  <a:lnTo>
                    <a:pt x="5127" y="20527"/>
                  </a:lnTo>
                  <a:lnTo>
                    <a:pt x="5211" y="20548"/>
                  </a:lnTo>
                  <a:lnTo>
                    <a:pt x="5273" y="20527"/>
                  </a:lnTo>
                  <a:lnTo>
                    <a:pt x="5315" y="20590"/>
                  </a:lnTo>
                  <a:lnTo>
                    <a:pt x="5399" y="20590"/>
                  </a:lnTo>
                  <a:lnTo>
                    <a:pt x="5441" y="20548"/>
                  </a:lnTo>
                  <a:lnTo>
                    <a:pt x="5504" y="20631"/>
                  </a:lnTo>
                  <a:lnTo>
                    <a:pt x="5608" y="20631"/>
                  </a:lnTo>
                  <a:lnTo>
                    <a:pt x="5692" y="20548"/>
                  </a:lnTo>
                  <a:lnTo>
                    <a:pt x="5797" y="20548"/>
                  </a:lnTo>
                  <a:lnTo>
                    <a:pt x="5838" y="20590"/>
                  </a:lnTo>
                  <a:lnTo>
                    <a:pt x="5838" y="20652"/>
                  </a:lnTo>
                  <a:lnTo>
                    <a:pt x="5755" y="20652"/>
                  </a:lnTo>
                  <a:lnTo>
                    <a:pt x="5692" y="20694"/>
                  </a:lnTo>
                  <a:lnTo>
                    <a:pt x="5692" y="20736"/>
                  </a:lnTo>
                  <a:lnTo>
                    <a:pt x="5755" y="20736"/>
                  </a:lnTo>
                  <a:lnTo>
                    <a:pt x="5817" y="20820"/>
                  </a:lnTo>
                  <a:lnTo>
                    <a:pt x="5734" y="20862"/>
                  </a:lnTo>
                  <a:lnTo>
                    <a:pt x="5734" y="20903"/>
                  </a:lnTo>
                  <a:lnTo>
                    <a:pt x="5650" y="20924"/>
                  </a:lnTo>
                  <a:lnTo>
                    <a:pt x="5608" y="20966"/>
                  </a:lnTo>
                  <a:lnTo>
                    <a:pt x="5504" y="21029"/>
                  </a:lnTo>
                  <a:lnTo>
                    <a:pt x="5483" y="21071"/>
                  </a:lnTo>
                  <a:lnTo>
                    <a:pt x="5504" y="21113"/>
                  </a:lnTo>
                  <a:lnTo>
                    <a:pt x="5608" y="21113"/>
                  </a:lnTo>
                  <a:lnTo>
                    <a:pt x="5692" y="21134"/>
                  </a:lnTo>
                  <a:lnTo>
                    <a:pt x="5713" y="21175"/>
                  </a:lnTo>
                  <a:lnTo>
                    <a:pt x="5629" y="21175"/>
                  </a:lnTo>
                  <a:lnTo>
                    <a:pt x="5587" y="21217"/>
                  </a:lnTo>
                  <a:lnTo>
                    <a:pt x="5545" y="21175"/>
                  </a:lnTo>
                  <a:lnTo>
                    <a:pt x="5504" y="21238"/>
                  </a:lnTo>
                  <a:lnTo>
                    <a:pt x="5420" y="21364"/>
                  </a:lnTo>
                  <a:lnTo>
                    <a:pt x="5378" y="21364"/>
                  </a:lnTo>
                  <a:lnTo>
                    <a:pt x="5315" y="21427"/>
                  </a:lnTo>
                  <a:lnTo>
                    <a:pt x="5315" y="21468"/>
                  </a:lnTo>
                  <a:lnTo>
                    <a:pt x="5399" y="21489"/>
                  </a:lnTo>
                  <a:lnTo>
                    <a:pt x="5441" y="21489"/>
                  </a:lnTo>
                  <a:lnTo>
                    <a:pt x="5504" y="21468"/>
                  </a:lnTo>
                  <a:lnTo>
                    <a:pt x="5525" y="21489"/>
                  </a:lnTo>
                  <a:lnTo>
                    <a:pt x="5545" y="21552"/>
                  </a:lnTo>
                  <a:lnTo>
                    <a:pt x="5608" y="21552"/>
                  </a:lnTo>
                  <a:lnTo>
                    <a:pt x="5650" y="21573"/>
                  </a:lnTo>
                  <a:lnTo>
                    <a:pt x="5650" y="21636"/>
                  </a:lnTo>
                  <a:lnTo>
                    <a:pt x="5545" y="21657"/>
                  </a:lnTo>
                  <a:lnTo>
                    <a:pt x="5483" y="21678"/>
                  </a:lnTo>
                  <a:lnTo>
                    <a:pt x="5483" y="21699"/>
                  </a:lnTo>
                  <a:lnTo>
                    <a:pt x="5608" y="21699"/>
                  </a:lnTo>
                  <a:lnTo>
                    <a:pt x="5650" y="21761"/>
                  </a:lnTo>
                  <a:lnTo>
                    <a:pt x="5650" y="21803"/>
                  </a:lnTo>
                  <a:lnTo>
                    <a:pt x="5608" y="21803"/>
                  </a:lnTo>
                  <a:lnTo>
                    <a:pt x="5545" y="21782"/>
                  </a:lnTo>
                  <a:lnTo>
                    <a:pt x="5525" y="21803"/>
                  </a:lnTo>
                  <a:lnTo>
                    <a:pt x="5483" y="21803"/>
                  </a:lnTo>
                  <a:lnTo>
                    <a:pt x="5420" y="21761"/>
                  </a:lnTo>
                  <a:lnTo>
                    <a:pt x="5336" y="21761"/>
                  </a:lnTo>
                  <a:lnTo>
                    <a:pt x="5232" y="21740"/>
                  </a:lnTo>
                  <a:lnTo>
                    <a:pt x="5232" y="21678"/>
                  </a:lnTo>
                  <a:lnTo>
                    <a:pt x="5273" y="21657"/>
                  </a:lnTo>
                  <a:lnTo>
                    <a:pt x="5211" y="21552"/>
                  </a:lnTo>
                  <a:lnTo>
                    <a:pt x="5190" y="21531"/>
                  </a:lnTo>
                  <a:lnTo>
                    <a:pt x="5127" y="21552"/>
                  </a:lnTo>
                  <a:lnTo>
                    <a:pt x="5127" y="21657"/>
                  </a:lnTo>
                  <a:lnTo>
                    <a:pt x="5064" y="21866"/>
                  </a:lnTo>
                  <a:lnTo>
                    <a:pt x="5001" y="21950"/>
                  </a:lnTo>
                  <a:lnTo>
                    <a:pt x="5022" y="21992"/>
                  </a:lnTo>
                  <a:lnTo>
                    <a:pt x="5085" y="21992"/>
                  </a:lnTo>
                  <a:lnTo>
                    <a:pt x="5169" y="21950"/>
                  </a:lnTo>
                  <a:lnTo>
                    <a:pt x="5190" y="21950"/>
                  </a:lnTo>
                  <a:lnTo>
                    <a:pt x="5169" y="21992"/>
                  </a:lnTo>
                  <a:lnTo>
                    <a:pt x="5085" y="22054"/>
                  </a:lnTo>
                  <a:lnTo>
                    <a:pt x="5022" y="22096"/>
                  </a:lnTo>
                  <a:lnTo>
                    <a:pt x="4981" y="22117"/>
                  </a:lnTo>
                  <a:lnTo>
                    <a:pt x="4981" y="22180"/>
                  </a:lnTo>
                  <a:lnTo>
                    <a:pt x="4855" y="22159"/>
                  </a:lnTo>
                  <a:lnTo>
                    <a:pt x="4750" y="22159"/>
                  </a:lnTo>
                  <a:lnTo>
                    <a:pt x="4646" y="22180"/>
                  </a:lnTo>
                  <a:lnTo>
                    <a:pt x="4604" y="22159"/>
                  </a:lnTo>
                  <a:lnTo>
                    <a:pt x="4478" y="22159"/>
                  </a:lnTo>
                  <a:lnTo>
                    <a:pt x="4395" y="22180"/>
                  </a:lnTo>
                  <a:lnTo>
                    <a:pt x="4248" y="22264"/>
                  </a:lnTo>
                  <a:lnTo>
                    <a:pt x="4123" y="22284"/>
                  </a:lnTo>
                  <a:lnTo>
                    <a:pt x="4144" y="22305"/>
                  </a:lnTo>
                  <a:lnTo>
                    <a:pt x="4248" y="22284"/>
                  </a:lnTo>
                  <a:lnTo>
                    <a:pt x="4290" y="22284"/>
                  </a:lnTo>
                  <a:lnTo>
                    <a:pt x="4248" y="22326"/>
                  </a:lnTo>
                  <a:lnTo>
                    <a:pt x="4185" y="22368"/>
                  </a:lnTo>
                  <a:lnTo>
                    <a:pt x="4227" y="22410"/>
                  </a:lnTo>
                  <a:lnTo>
                    <a:pt x="4290" y="22431"/>
                  </a:lnTo>
                  <a:lnTo>
                    <a:pt x="4353" y="22515"/>
                  </a:lnTo>
                  <a:lnTo>
                    <a:pt x="4457" y="22494"/>
                  </a:lnTo>
                  <a:lnTo>
                    <a:pt x="4541" y="22515"/>
                  </a:lnTo>
                  <a:lnTo>
                    <a:pt x="4583" y="22494"/>
                  </a:lnTo>
                  <a:lnTo>
                    <a:pt x="4709" y="22494"/>
                  </a:lnTo>
                  <a:lnTo>
                    <a:pt x="4750" y="22473"/>
                  </a:lnTo>
                  <a:lnTo>
                    <a:pt x="4667" y="22410"/>
                  </a:lnTo>
                  <a:lnTo>
                    <a:pt x="4646" y="22389"/>
                  </a:lnTo>
                  <a:lnTo>
                    <a:pt x="4688" y="22326"/>
                  </a:lnTo>
                  <a:lnTo>
                    <a:pt x="4855" y="22326"/>
                  </a:lnTo>
                  <a:lnTo>
                    <a:pt x="4918" y="22305"/>
                  </a:lnTo>
                  <a:lnTo>
                    <a:pt x="5001" y="22305"/>
                  </a:lnTo>
                  <a:lnTo>
                    <a:pt x="5001" y="22326"/>
                  </a:lnTo>
                  <a:lnTo>
                    <a:pt x="4960" y="22368"/>
                  </a:lnTo>
                  <a:lnTo>
                    <a:pt x="4918" y="22431"/>
                  </a:lnTo>
                  <a:lnTo>
                    <a:pt x="4918" y="22515"/>
                  </a:lnTo>
                  <a:lnTo>
                    <a:pt x="4792" y="22577"/>
                  </a:lnTo>
                  <a:lnTo>
                    <a:pt x="4792" y="22619"/>
                  </a:lnTo>
                  <a:lnTo>
                    <a:pt x="4813" y="22682"/>
                  </a:lnTo>
                  <a:lnTo>
                    <a:pt x="5064" y="22849"/>
                  </a:lnTo>
                  <a:lnTo>
                    <a:pt x="5169" y="22933"/>
                  </a:lnTo>
                  <a:lnTo>
                    <a:pt x="5169" y="22954"/>
                  </a:lnTo>
                  <a:lnTo>
                    <a:pt x="5085" y="22954"/>
                  </a:lnTo>
                  <a:lnTo>
                    <a:pt x="5064" y="22933"/>
                  </a:lnTo>
                  <a:lnTo>
                    <a:pt x="4960" y="22891"/>
                  </a:lnTo>
                  <a:lnTo>
                    <a:pt x="4813" y="22808"/>
                  </a:lnTo>
                  <a:lnTo>
                    <a:pt x="4771" y="22745"/>
                  </a:lnTo>
                  <a:lnTo>
                    <a:pt x="4667" y="22745"/>
                  </a:lnTo>
                  <a:lnTo>
                    <a:pt x="4604" y="22787"/>
                  </a:lnTo>
                  <a:lnTo>
                    <a:pt x="4541" y="22808"/>
                  </a:lnTo>
                  <a:lnTo>
                    <a:pt x="4332" y="22682"/>
                  </a:lnTo>
                  <a:lnTo>
                    <a:pt x="4290" y="22598"/>
                  </a:lnTo>
                  <a:lnTo>
                    <a:pt x="4248" y="22515"/>
                  </a:lnTo>
                  <a:lnTo>
                    <a:pt x="4227" y="22515"/>
                  </a:lnTo>
                  <a:lnTo>
                    <a:pt x="4248" y="22619"/>
                  </a:lnTo>
                  <a:lnTo>
                    <a:pt x="4269" y="22703"/>
                  </a:lnTo>
                  <a:lnTo>
                    <a:pt x="4248" y="22724"/>
                  </a:lnTo>
                  <a:lnTo>
                    <a:pt x="4144" y="22619"/>
                  </a:lnTo>
                  <a:lnTo>
                    <a:pt x="4039" y="22494"/>
                  </a:lnTo>
                  <a:lnTo>
                    <a:pt x="3913" y="22431"/>
                  </a:lnTo>
                  <a:lnTo>
                    <a:pt x="3851" y="22473"/>
                  </a:lnTo>
                  <a:lnTo>
                    <a:pt x="3872" y="22515"/>
                  </a:lnTo>
                  <a:lnTo>
                    <a:pt x="3955" y="22536"/>
                  </a:lnTo>
                  <a:lnTo>
                    <a:pt x="3976" y="22619"/>
                  </a:lnTo>
                  <a:lnTo>
                    <a:pt x="4123" y="22745"/>
                  </a:lnTo>
                  <a:lnTo>
                    <a:pt x="4164" y="22808"/>
                  </a:lnTo>
                  <a:lnTo>
                    <a:pt x="4227" y="22808"/>
                  </a:lnTo>
                  <a:lnTo>
                    <a:pt x="4290" y="22828"/>
                  </a:lnTo>
                  <a:lnTo>
                    <a:pt x="4332" y="22891"/>
                  </a:lnTo>
                  <a:lnTo>
                    <a:pt x="4164" y="22891"/>
                  </a:lnTo>
                  <a:lnTo>
                    <a:pt x="4060" y="22828"/>
                  </a:lnTo>
                  <a:lnTo>
                    <a:pt x="3976" y="22787"/>
                  </a:lnTo>
                  <a:lnTo>
                    <a:pt x="3934" y="22787"/>
                  </a:lnTo>
                  <a:lnTo>
                    <a:pt x="3913" y="22849"/>
                  </a:lnTo>
                  <a:lnTo>
                    <a:pt x="3913" y="22912"/>
                  </a:lnTo>
                  <a:lnTo>
                    <a:pt x="3851" y="22954"/>
                  </a:lnTo>
                  <a:lnTo>
                    <a:pt x="3830" y="22954"/>
                  </a:lnTo>
                  <a:lnTo>
                    <a:pt x="3830" y="23017"/>
                  </a:lnTo>
                  <a:lnTo>
                    <a:pt x="3767" y="23059"/>
                  </a:lnTo>
                  <a:lnTo>
                    <a:pt x="3725" y="23100"/>
                  </a:lnTo>
                  <a:lnTo>
                    <a:pt x="3600" y="23247"/>
                  </a:lnTo>
                  <a:lnTo>
                    <a:pt x="3600" y="23310"/>
                  </a:lnTo>
                  <a:lnTo>
                    <a:pt x="3627" y="23324"/>
                  </a:lnTo>
                  <a:lnTo>
                    <a:pt x="3627" y="23324"/>
                  </a:lnTo>
                  <a:lnTo>
                    <a:pt x="3558" y="23352"/>
                  </a:lnTo>
                  <a:lnTo>
                    <a:pt x="3495" y="23414"/>
                  </a:lnTo>
                  <a:lnTo>
                    <a:pt x="3390" y="23456"/>
                  </a:lnTo>
                  <a:lnTo>
                    <a:pt x="3328" y="23561"/>
                  </a:lnTo>
                  <a:lnTo>
                    <a:pt x="3328" y="23644"/>
                  </a:lnTo>
                  <a:lnTo>
                    <a:pt x="3348" y="23665"/>
                  </a:lnTo>
                  <a:lnTo>
                    <a:pt x="3432" y="23624"/>
                  </a:lnTo>
                  <a:lnTo>
                    <a:pt x="3537" y="23582"/>
                  </a:lnTo>
                  <a:lnTo>
                    <a:pt x="3600" y="23624"/>
                  </a:lnTo>
                  <a:lnTo>
                    <a:pt x="3620" y="23644"/>
                  </a:lnTo>
                  <a:lnTo>
                    <a:pt x="3725" y="23644"/>
                  </a:lnTo>
                  <a:lnTo>
                    <a:pt x="3913" y="23582"/>
                  </a:lnTo>
                  <a:lnTo>
                    <a:pt x="4060" y="23582"/>
                  </a:lnTo>
                  <a:lnTo>
                    <a:pt x="4185" y="23644"/>
                  </a:lnTo>
                  <a:lnTo>
                    <a:pt x="4185" y="23686"/>
                  </a:lnTo>
                  <a:lnTo>
                    <a:pt x="4144" y="23728"/>
                  </a:lnTo>
                  <a:lnTo>
                    <a:pt x="4018" y="23686"/>
                  </a:lnTo>
                  <a:lnTo>
                    <a:pt x="3934" y="23728"/>
                  </a:lnTo>
                  <a:lnTo>
                    <a:pt x="3558" y="23686"/>
                  </a:lnTo>
                  <a:lnTo>
                    <a:pt x="3453" y="23686"/>
                  </a:lnTo>
                  <a:lnTo>
                    <a:pt x="3432" y="23728"/>
                  </a:lnTo>
                  <a:lnTo>
                    <a:pt x="3286" y="23728"/>
                  </a:lnTo>
                  <a:lnTo>
                    <a:pt x="3286" y="23770"/>
                  </a:lnTo>
                  <a:lnTo>
                    <a:pt x="3307" y="23791"/>
                  </a:lnTo>
                  <a:lnTo>
                    <a:pt x="3411" y="23791"/>
                  </a:lnTo>
                  <a:lnTo>
                    <a:pt x="3432" y="23833"/>
                  </a:lnTo>
                  <a:lnTo>
                    <a:pt x="3390" y="23854"/>
                  </a:lnTo>
                  <a:lnTo>
                    <a:pt x="3307" y="23833"/>
                  </a:lnTo>
                  <a:lnTo>
                    <a:pt x="3202" y="23833"/>
                  </a:lnTo>
                  <a:lnTo>
                    <a:pt x="3202" y="23854"/>
                  </a:lnTo>
                  <a:lnTo>
                    <a:pt x="3244" y="23896"/>
                  </a:lnTo>
                  <a:lnTo>
                    <a:pt x="3348" y="23896"/>
                  </a:lnTo>
                  <a:lnTo>
                    <a:pt x="3620" y="23979"/>
                  </a:lnTo>
                  <a:lnTo>
                    <a:pt x="3704" y="23979"/>
                  </a:lnTo>
                  <a:lnTo>
                    <a:pt x="3746" y="23958"/>
                  </a:lnTo>
                  <a:lnTo>
                    <a:pt x="3830" y="23958"/>
                  </a:lnTo>
                  <a:lnTo>
                    <a:pt x="3851" y="23979"/>
                  </a:lnTo>
                  <a:lnTo>
                    <a:pt x="3851" y="24063"/>
                  </a:lnTo>
                  <a:lnTo>
                    <a:pt x="3872" y="24147"/>
                  </a:lnTo>
                  <a:lnTo>
                    <a:pt x="3830" y="24168"/>
                  </a:lnTo>
                  <a:lnTo>
                    <a:pt x="3746" y="24147"/>
                  </a:lnTo>
                  <a:lnTo>
                    <a:pt x="3725" y="24168"/>
                  </a:lnTo>
                  <a:lnTo>
                    <a:pt x="3704" y="24147"/>
                  </a:lnTo>
                  <a:lnTo>
                    <a:pt x="3600" y="24168"/>
                  </a:lnTo>
                  <a:lnTo>
                    <a:pt x="3600" y="24209"/>
                  </a:lnTo>
                  <a:lnTo>
                    <a:pt x="3620" y="24251"/>
                  </a:lnTo>
                  <a:lnTo>
                    <a:pt x="3662" y="24251"/>
                  </a:lnTo>
                  <a:lnTo>
                    <a:pt x="3746" y="24272"/>
                  </a:lnTo>
                  <a:lnTo>
                    <a:pt x="3767" y="24293"/>
                  </a:lnTo>
                  <a:lnTo>
                    <a:pt x="3662" y="24356"/>
                  </a:lnTo>
                  <a:lnTo>
                    <a:pt x="3600" y="24356"/>
                  </a:lnTo>
                  <a:lnTo>
                    <a:pt x="3495" y="24293"/>
                  </a:lnTo>
                  <a:lnTo>
                    <a:pt x="3390" y="24335"/>
                  </a:lnTo>
                  <a:lnTo>
                    <a:pt x="3390" y="24377"/>
                  </a:lnTo>
                  <a:lnTo>
                    <a:pt x="3411" y="24460"/>
                  </a:lnTo>
                  <a:lnTo>
                    <a:pt x="3453" y="24481"/>
                  </a:lnTo>
                  <a:lnTo>
                    <a:pt x="3516" y="24460"/>
                  </a:lnTo>
                  <a:lnTo>
                    <a:pt x="3620" y="24460"/>
                  </a:lnTo>
                  <a:lnTo>
                    <a:pt x="3704" y="24502"/>
                  </a:lnTo>
                  <a:lnTo>
                    <a:pt x="3725" y="24565"/>
                  </a:lnTo>
                  <a:lnTo>
                    <a:pt x="3495" y="24565"/>
                  </a:lnTo>
                  <a:lnTo>
                    <a:pt x="3432" y="24586"/>
                  </a:lnTo>
                  <a:lnTo>
                    <a:pt x="3348" y="24544"/>
                  </a:lnTo>
                  <a:lnTo>
                    <a:pt x="3307" y="24544"/>
                  </a:lnTo>
                  <a:lnTo>
                    <a:pt x="3244" y="24607"/>
                  </a:lnTo>
                  <a:lnTo>
                    <a:pt x="3244" y="24816"/>
                  </a:lnTo>
                  <a:lnTo>
                    <a:pt x="3223" y="24879"/>
                  </a:lnTo>
                  <a:lnTo>
                    <a:pt x="3244" y="24921"/>
                  </a:lnTo>
                  <a:lnTo>
                    <a:pt x="3328" y="24921"/>
                  </a:lnTo>
                  <a:lnTo>
                    <a:pt x="3558" y="24816"/>
                  </a:lnTo>
                  <a:lnTo>
                    <a:pt x="3620" y="24774"/>
                  </a:lnTo>
                  <a:lnTo>
                    <a:pt x="3809" y="24712"/>
                  </a:lnTo>
                  <a:lnTo>
                    <a:pt x="3913" y="24670"/>
                  </a:lnTo>
                  <a:lnTo>
                    <a:pt x="3976" y="24544"/>
                  </a:lnTo>
                  <a:lnTo>
                    <a:pt x="4123" y="24398"/>
                  </a:lnTo>
                  <a:lnTo>
                    <a:pt x="4395" y="24272"/>
                  </a:lnTo>
                  <a:lnTo>
                    <a:pt x="4541" y="24230"/>
                  </a:lnTo>
                  <a:lnTo>
                    <a:pt x="4604" y="24251"/>
                  </a:lnTo>
                  <a:lnTo>
                    <a:pt x="4604" y="24293"/>
                  </a:lnTo>
                  <a:lnTo>
                    <a:pt x="4562" y="24335"/>
                  </a:lnTo>
                  <a:lnTo>
                    <a:pt x="4478" y="24335"/>
                  </a:lnTo>
                  <a:lnTo>
                    <a:pt x="4332" y="24377"/>
                  </a:lnTo>
                  <a:lnTo>
                    <a:pt x="4144" y="24460"/>
                  </a:lnTo>
                  <a:lnTo>
                    <a:pt x="3955" y="24670"/>
                  </a:lnTo>
                  <a:lnTo>
                    <a:pt x="3872" y="24774"/>
                  </a:lnTo>
                  <a:lnTo>
                    <a:pt x="3725" y="24795"/>
                  </a:lnTo>
                  <a:lnTo>
                    <a:pt x="3641" y="24816"/>
                  </a:lnTo>
                  <a:lnTo>
                    <a:pt x="3495" y="24921"/>
                  </a:lnTo>
                  <a:lnTo>
                    <a:pt x="3328" y="24984"/>
                  </a:lnTo>
                  <a:lnTo>
                    <a:pt x="3244" y="25005"/>
                  </a:lnTo>
                  <a:lnTo>
                    <a:pt x="3223" y="25067"/>
                  </a:lnTo>
                  <a:lnTo>
                    <a:pt x="3307" y="25067"/>
                  </a:lnTo>
                  <a:lnTo>
                    <a:pt x="3348" y="25025"/>
                  </a:lnTo>
                  <a:lnTo>
                    <a:pt x="3411" y="25067"/>
                  </a:lnTo>
                  <a:lnTo>
                    <a:pt x="3411" y="25109"/>
                  </a:lnTo>
                  <a:lnTo>
                    <a:pt x="3516" y="25067"/>
                  </a:lnTo>
                  <a:lnTo>
                    <a:pt x="3558" y="25005"/>
                  </a:lnTo>
                  <a:lnTo>
                    <a:pt x="3620" y="25005"/>
                  </a:lnTo>
                  <a:lnTo>
                    <a:pt x="3704" y="25088"/>
                  </a:lnTo>
                  <a:lnTo>
                    <a:pt x="3746" y="25088"/>
                  </a:lnTo>
                  <a:lnTo>
                    <a:pt x="3830" y="25025"/>
                  </a:lnTo>
                  <a:lnTo>
                    <a:pt x="3934" y="24963"/>
                  </a:lnTo>
                  <a:lnTo>
                    <a:pt x="4018" y="24963"/>
                  </a:lnTo>
                  <a:lnTo>
                    <a:pt x="4039" y="24984"/>
                  </a:lnTo>
                  <a:lnTo>
                    <a:pt x="4018" y="25025"/>
                  </a:lnTo>
                  <a:lnTo>
                    <a:pt x="3934" y="25025"/>
                  </a:lnTo>
                  <a:lnTo>
                    <a:pt x="3851" y="25109"/>
                  </a:lnTo>
                  <a:lnTo>
                    <a:pt x="3767" y="25130"/>
                  </a:lnTo>
                  <a:lnTo>
                    <a:pt x="3662" y="25130"/>
                  </a:lnTo>
                  <a:lnTo>
                    <a:pt x="3620" y="25088"/>
                  </a:lnTo>
                  <a:lnTo>
                    <a:pt x="3558" y="25109"/>
                  </a:lnTo>
                  <a:lnTo>
                    <a:pt x="3516" y="25172"/>
                  </a:lnTo>
                  <a:lnTo>
                    <a:pt x="3390" y="25214"/>
                  </a:lnTo>
                  <a:lnTo>
                    <a:pt x="3348" y="25235"/>
                  </a:lnTo>
                  <a:lnTo>
                    <a:pt x="3432" y="25297"/>
                  </a:lnTo>
                  <a:lnTo>
                    <a:pt x="3495" y="25297"/>
                  </a:lnTo>
                  <a:lnTo>
                    <a:pt x="3600" y="25339"/>
                  </a:lnTo>
                  <a:lnTo>
                    <a:pt x="3516" y="25423"/>
                  </a:lnTo>
                  <a:lnTo>
                    <a:pt x="3516" y="25486"/>
                  </a:lnTo>
                  <a:lnTo>
                    <a:pt x="3600" y="25507"/>
                  </a:lnTo>
                  <a:lnTo>
                    <a:pt x="3558" y="25549"/>
                  </a:lnTo>
                  <a:lnTo>
                    <a:pt x="3600" y="25611"/>
                  </a:lnTo>
                  <a:lnTo>
                    <a:pt x="3537" y="25611"/>
                  </a:lnTo>
                  <a:lnTo>
                    <a:pt x="3453" y="25695"/>
                  </a:lnTo>
                  <a:lnTo>
                    <a:pt x="3495" y="25758"/>
                  </a:lnTo>
                  <a:lnTo>
                    <a:pt x="3537" y="25758"/>
                  </a:lnTo>
                  <a:lnTo>
                    <a:pt x="3600" y="25716"/>
                  </a:lnTo>
                  <a:lnTo>
                    <a:pt x="3620" y="25716"/>
                  </a:lnTo>
                  <a:lnTo>
                    <a:pt x="3641" y="25821"/>
                  </a:lnTo>
                  <a:lnTo>
                    <a:pt x="3641" y="25904"/>
                  </a:lnTo>
                  <a:lnTo>
                    <a:pt x="3558" y="25946"/>
                  </a:lnTo>
                  <a:lnTo>
                    <a:pt x="3558" y="26113"/>
                  </a:lnTo>
                  <a:lnTo>
                    <a:pt x="3620" y="26176"/>
                  </a:lnTo>
                  <a:lnTo>
                    <a:pt x="3704" y="26176"/>
                  </a:lnTo>
                  <a:lnTo>
                    <a:pt x="3767" y="26134"/>
                  </a:lnTo>
                  <a:lnTo>
                    <a:pt x="3809" y="26051"/>
                  </a:lnTo>
                  <a:lnTo>
                    <a:pt x="3851" y="26072"/>
                  </a:lnTo>
                  <a:lnTo>
                    <a:pt x="3913" y="26030"/>
                  </a:lnTo>
                  <a:lnTo>
                    <a:pt x="3955" y="26030"/>
                  </a:lnTo>
                  <a:lnTo>
                    <a:pt x="4018" y="26072"/>
                  </a:lnTo>
                  <a:lnTo>
                    <a:pt x="3976" y="26113"/>
                  </a:lnTo>
                  <a:lnTo>
                    <a:pt x="3872" y="26176"/>
                  </a:lnTo>
                  <a:lnTo>
                    <a:pt x="3809" y="26176"/>
                  </a:lnTo>
                  <a:lnTo>
                    <a:pt x="3641" y="26239"/>
                  </a:lnTo>
                  <a:lnTo>
                    <a:pt x="3558" y="26281"/>
                  </a:lnTo>
                  <a:lnTo>
                    <a:pt x="3558" y="26365"/>
                  </a:lnTo>
                  <a:lnTo>
                    <a:pt x="3537" y="26448"/>
                  </a:lnTo>
                  <a:lnTo>
                    <a:pt x="3620" y="26490"/>
                  </a:lnTo>
                  <a:lnTo>
                    <a:pt x="3558" y="26553"/>
                  </a:lnTo>
                  <a:lnTo>
                    <a:pt x="3537" y="26657"/>
                  </a:lnTo>
                  <a:lnTo>
                    <a:pt x="3558" y="26783"/>
                  </a:lnTo>
                  <a:lnTo>
                    <a:pt x="3620" y="26783"/>
                  </a:lnTo>
                  <a:lnTo>
                    <a:pt x="3704" y="26637"/>
                  </a:lnTo>
                  <a:lnTo>
                    <a:pt x="3746" y="26595"/>
                  </a:lnTo>
                  <a:lnTo>
                    <a:pt x="3872" y="26469"/>
                  </a:lnTo>
                  <a:lnTo>
                    <a:pt x="3934" y="26469"/>
                  </a:lnTo>
                  <a:lnTo>
                    <a:pt x="3976" y="26385"/>
                  </a:lnTo>
                  <a:lnTo>
                    <a:pt x="4060" y="26365"/>
                  </a:lnTo>
                  <a:lnTo>
                    <a:pt x="4060" y="26385"/>
                  </a:lnTo>
                  <a:lnTo>
                    <a:pt x="4018" y="26448"/>
                  </a:lnTo>
                  <a:lnTo>
                    <a:pt x="4018" y="26490"/>
                  </a:lnTo>
                  <a:lnTo>
                    <a:pt x="4039" y="26532"/>
                  </a:lnTo>
                  <a:lnTo>
                    <a:pt x="4123" y="26490"/>
                  </a:lnTo>
                  <a:lnTo>
                    <a:pt x="4248" y="26365"/>
                  </a:lnTo>
                  <a:lnTo>
                    <a:pt x="4269" y="26323"/>
                  </a:lnTo>
                  <a:lnTo>
                    <a:pt x="4332" y="26385"/>
                  </a:lnTo>
                  <a:lnTo>
                    <a:pt x="4374" y="26385"/>
                  </a:lnTo>
                  <a:lnTo>
                    <a:pt x="4436" y="26344"/>
                  </a:lnTo>
                  <a:lnTo>
                    <a:pt x="4499" y="26344"/>
                  </a:lnTo>
                  <a:lnTo>
                    <a:pt x="4499" y="26365"/>
                  </a:lnTo>
                  <a:lnTo>
                    <a:pt x="4436" y="26448"/>
                  </a:lnTo>
                  <a:lnTo>
                    <a:pt x="4436" y="26637"/>
                  </a:lnTo>
                  <a:lnTo>
                    <a:pt x="4478" y="26657"/>
                  </a:lnTo>
                  <a:lnTo>
                    <a:pt x="4541" y="26741"/>
                  </a:lnTo>
                  <a:lnTo>
                    <a:pt x="4499" y="26762"/>
                  </a:lnTo>
                  <a:lnTo>
                    <a:pt x="4436" y="26741"/>
                  </a:lnTo>
                  <a:lnTo>
                    <a:pt x="4332" y="26637"/>
                  </a:lnTo>
                  <a:lnTo>
                    <a:pt x="4269" y="26553"/>
                  </a:lnTo>
                  <a:lnTo>
                    <a:pt x="4227" y="26553"/>
                  </a:lnTo>
                  <a:lnTo>
                    <a:pt x="4164" y="26574"/>
                  </a:lnTo>
                  <a:lnTo>
                    <a:pt x="4081" y="26574"/>
                  </a:lnTo>
                  <a:lnTo>
                    <a:pt x="4060" y="26637"/>
                  </a:lnTo>
                  <a:lnTo>
                    <a:pt x="4123" y="26678"/>
                  </a:lnTo>
                  <a:lnTo>
                    <a:pt x="4164" y="26678"/>
                  </a:lnTo>
                  <a:lnTo>
                    <a:pt x="4248" y="26783"/>
                  </a:lnTo>
                  <a:lnTo>
                    <a:pt x="4290" y="26804"/>
                  </a:lnTo>
                  <a:lnTo>
                    <a:pt x="4269" y="26867"/>
                  </a:lnTo>
                  <a:lnTo>
                    <a:pt x="4185" y="26783"/>
                  </a:lnTo>
                  <a:lnTo>
                    <a:pt x="4144" y="26762"/>
                  </a:lnTo>
                  <a:lnTo>
                    <a:pt x="4060" y="26762"/>
                  </a:lnTo>
                  <a:lnTo>
                    <a:pt x="3955" y="26888"/>
                  </a:lnTo>
                  <a:lnTo>
                    <a:pt x="3872" y="26950"/>
                  </a:lnTo>
                  <a:lnTo>
                    <a:pt x="3704" y="26950"/>
                  </a:lnTo>
                  <a:lnTo>
                    <a:pt x="3662" y="26971"/>
                  </a:lnTo>
                  <a:lnTo>
                    <a:pt x="3725" y="26992"/>
                  </a:lnTo>
                  <a:lnTo>
                    <a:pt x="3830" y="26992"/>
                  </a:lnTo>
                  <a:lnTo>
                    <a:pt x="3892" y="26971"/>
                  </a:lnTo>
                  <a:lnTo>
                    <a:pt x="4060" y="26950"/>
                  </a:lnTo>
                  <a:lnTo>
                    <a:pt x="4164" y="26888"/>
                  </a:lnTo>
                  <a:lnTo>
                    <a:pt x="4248" y="26909"/>
                  </a:lnTo>
                  <a:lnTo>
                    <a:pt x="4353" y="26909"/>
                  </a:lnTo>
                  <a:lnTo>
                    <a:pt x="4311" y="26950"/>
                  </a:lnTo>
                  <a:lnTo>
                    <a:pt x="4248" y="27013"/>
                  </a:lnTo>
                  <a:lnTo>
                    <a:pt x="4102" y="27013"/>
                  </a:lnTo>
                  <a:lnTo>
                    <a:pt x="3976" y="27055"/>
                  </a:lnTo>
                  <a:lnTo>
                    <a:pt x="3767" y="27055"/>
                  </a:lnTo>
                  <a:lnTo>
                    <a:pt x="3662" y="27076"/>
                  </a:lnTo>
                  <a:lnTo>
                    <a:pt x="3641" y="27160"/>
                  </a:lnTo>
                  <a:lnTo>
                    <a:pt x="3662" y="27222"/>
                  </a:lnTo>
                  <a:lnTo>
                    <a:pt x="3767" y="27264"/>
                  </a:lnTo>
                  <a:lnTo>
                    <a:pt x="3872" y="27222"/>
                  </a:lnTo>
                  <a:lnTo>
                    <a:pt x="3892" y="27264"/>
                  </a:lnTo>
                  <a:lnTo>
                    <a:pt x="3830" y="27306"/>
                  </a:lnTo>
                  <a:lnTo>
                    <a:pt x="3725" y="27306"/>
                  </a:lnTo>
                  <a:lnTo>
                    <a:pt x="3662" y="27390"/>
                  </a:lnTo>
                  <a:lnTo>
                    <a:pt x="3683" y="27473"/>
                  </a:lnTo>
                  <a:lnTo>
                    <a:pt x="3767" y="27515"/>
                  </a:lnTo>
                  <a:lnTo>
                    <a:pt x="3830" y="27473"/>
                  </a:lnTo>
                  <a:lnTo>
                    <a:pt x="3851" y="27411"/>
                  </a:lnTo>
                  <a:lnTo>
                    <a:pt x="3934" y="27411"/>
                  </a:lnTo>
                  <a:lnTo>
                    <a:pt x="3976" y="27432"/>
                  </a:lnTo>
                  <a:lnTo>
                    <a:pt x="4060" y="27432"/>
                  </a:lnTo>
                  <a:lnTo>
                    <a:pt x="4144" y="27411"/>
                  </a:lnTo>
                  <a:lnTo>
                    <a:pt x="4185" y="27390"/>
                  </a:lnTo>
                  <a:lnTo>
                    <a:pt x="4227" y="27411"/>
                  </a:lnTo>
                  <a:lnTo>
                    <a:pt x="4164" y="27473"/>
                  </a:lnTo>
                  <a:lnTo>
                    <a:pt x="4039" y="27515"/>
                  </a:lnTo>
                  <a:lnTo>
                    <a:pt x="3976" y="27494"/>
                  </a:lnTo>
                  <a:lnTo>
                    <a:pt x="3913" y="27473"/>
                  </a:lnTo>
                  <a:lnTo>
                    <a:pt x="3851" y="27473"/>
                  </a:lnTo>
                  <a:lnTo>
                    <a:pt x="3913" y="27515"/>
                  </a:lnTo>
                  <a:lnTo>
                    <a:pt x="3976" y="27515"/>
                  </a:lnTo>
                  <a:lnTo>
                    <a:pt x="4039" y="27536"/>
                  </a:lnTo>
                  <a:lnTo>
                    <a:pt x="3976" y="27578"/>
                  </a:lnTo>
                  <a:lnTo>
                    <a:pt x="3851" y="27578"/>
                  </a:lnTo>
                  <a:lnTo>
                    <a:pt x="3746" y="27641"/>
                  </a:lnTo>
                  <a:lnTo>
                    <a:pt x="3809" y="27704"/>
                  </a:lnTo>
                  <a:lnTo>
                    <a:pt x="3851" y="27704"/>
                  </a:lnTo>
                  <a:lnTo>
                    <a:pt x="3913" y="27683"/>
                  </a:lnTo>
                  <a:lnTo>
                    <a:pt x="4039" y="27683"/>
                  </a:lnTo>
                  <a:lnTo>
                    <a:pt x="4081" y="27704"/>
                  </a:lnTo>
                  <a:lnTo>
                    <a:pt x="4144" y="27704"/>
                  </a:lnTo>
                  <a:lnTo>
                    <a:pt x="4081" y="27746"/>
                  </a:lnTo>
                  <a:lnTo>
                    <a:pt x="3955" y="27787"/>
                  </a:lnTo>
                  <a:lnTo>
                    <a:pt x="3872" y="27746"/>
                  </a:lnTo>
                  <a:lnTo>
                    <a:pt x="3809" y="27787"/>
                  </a:lnTo>
                  <a:lnTo>
                    <a:pt x="3767" y="27829"/>
                  </a:lnTo>
                  <a:lnTo>
                    <a:pt x="3809" y="27892"/>
                  </a:lnTo>
                  <a:lnTo>
                    <a:pt x="3851" y="27892"/>
                  </a:lnTo>
                  <a:lnTo>
                    <a:pt x="3934" y="27829"/>
                  </a:lnTo>
                  <a:lnTo>
                    <a:pt x="4018" y="27829"/>
                  </a:lnTo>
                  <a:lnTo>
                    <a:pt x="4081" y="27892"/>
                  </a:lnTo>
                  <a:lnTo>
                    <a:pt x="4081" y="27934"/>
                  </a:lnTo>
                  <a:lnTo>
                    <a:pt x="3934" y="27997"/>
                  </a:lnTo>
                  <a:lnTo>
                    <a:pt x="3892" y="28038"/>
                  </a:lnTo>
                  <a:lnTo>
                    <a:pt x="3955" y="28143"/>
                  </a:lnTo>
                  <a:lnTo>
                    <a:pt x="3997" y="28143"/>
                  </a:lnTo>
                  <a:lnTo>
                    <a:pt x="4039" y="28122"/>
                  </a:lnTo>
                  <a:lnTo>
                    <a:pt x="4102" y="28122"/>
                  </a:lnTo>
                  <a:lnTo>
                    <a:pt x="4164" y="28206"/>
                  </a:lnTo>
                  <a:lnTo>
                    <a:pt x="4185" y="28143"/>
                  </a:lnTo>
                  <a:lnTo>
                    <a:pt x="4227" y="28122"/>
                  </a:lnTo>
                  <a:lnTo>
                    <a:pt x="4269" y="28143"/>
                  </a:lnTo>
                  <a:lnTo>
                    <a:pt x="4248" y="28206"/>
                  </a:lnTo>
                  <a:lnTo>
                    <a:pt x="4206" y="28248"/>
                  </a:lnTo>
                  <a:lnTo>
                    <a:pt x="4269" y="28310"/>
                  </a:lnTo>
                  <a:lnTo>
                    <a:pt x="4164" y="28436"/>
                  </a:lnTo>
                  <a:lnTo>
                    <a:pt x="4144" y="28436"/>
                  </a:lnTo>
                  <a:lnTo>
                    <a:pt x="4081" y="28520"/>
                  </a:lnTo>
                  <a:lnTo>
                    <a:pt x="4039" y="28582"/>
                  </a:lnTo>
                  <a:lnTo>
                    <a:pt x="4039" y="28624"/>
                  </a:lnTo>
                  <a:lnTo>
                    <a:pt x="4102" y="28624"/>
                  </a:lnTo>
                  <a:lnTo>
                    <a:pt x="4164" y="28582"/>
                  </a:lnTo>
                  <a:lnTo>
                    <a:pt x="4248" y="28624"/>
                  </a:lnTo>
                  <a:lnTo>
                    <a:pt x="4269" y="28687"/>
                  </a:lnTo>
                  <a:lnTo>
                    <a:pt x="4227" y="28750"/>
                  </a:lnTo>
                  <a:lnTo>
                    <a:pt x="4227" y="28771"/>
                  </a:lnTo>
                  <a:lnTo>
                    <a:pt x="4290" y="28771"/>
                  </a:lnTo>
                  <a:lnTo>
                    <a:pt x="4353" y="28792"/>
                  </a:lnTo>
                  <a:lnTo>
                    <a:pt x="4353" y="28854"/>
                  </a:lnTo>
                  <a:lnTo>
                    <a:pt x="4290" y="28896"/>
                  </a:lnTo>
                  <a:lnTo>
                    <a:pt x="4353" y="28959"/>
                  </a:lnTo>
                  <a:lnTo>
                    <a:pt x="4332" y="29043"/>
                  </a:lnTo>
                  <a:lnTo>
                    <a:pt x="4248" y="29085"/>
                  </a:lnTo>
                  <a:lnTo>
                    <a:pt x="4206" y="29147"/>
                  </a:lnTo>
                  <a:lnTo>
                    <a:pt x="4311" y="29147"/>
                  </a:lnTo>
                  <a:lnTo>
                    <a:pt x="4374" y="29085"/>
                  </a:lnTo>
                  <a:lnTo>
                    <a:pt x="4395" y="29043"/>
                  </a:lnTo>
                  <a:lnTo>
                    <a:pt x="4520" y="28980"/>
                  </a:lnTo>
                  <a:lnTo>
                    <a:pt x="4562" y="29001"/>
                  </a:lnTo>
                  <a:lnTo>
                    <a:pt x="4499" y="29064"/>
                  </a:lnTo>
                  <a:lnTo>
                    <a:pt x="4541" y="29106"/>
                  </a:lnTo>
                  <a:lnTo>
                    <a:pt x="4457" y="29168"/>
                  </a:lnTo>
                  <a:lnTo>
                    <a:pt x="4395" y="29210"/>
                  </a:lnTo>
                  <a:lnTo>
                    <a:pt x="4332" y="29210"/>
                  </a:lnTo>
                  <a:lnTo>
                    <a:pt x="4248" y="29252"/>
                  </a:lnTo>
                  <a:lnTo>
                    <a:pt x="4185" y="29294"/>
                  </a:lnTo>
                  <a:lnTo>
                    <a:pt x="4248" y="29357"/>
                  </a:lnTo>
                  <a:lnTo>
                    <a:pt x="4332" y="29294"/>
                  </a:lnTo>
                  <a:lnTo>
                    <a:pt x="4374" y="29252"/>
                  </a:lnTo>
                  <a:lnTo>
                    <a:pt x="4478" y="29273"/>
                  </a:lnTo>
                  <a:lnTo>
                    <a:pt x="4499" y="29294"/>
                  </a:lnTo>
                  <a:lnTo>
                    <a:pt x="4457" y="29357"/>
                  </a:lnTo>
                  <a:lnTo>
                    <a:pt x="4332" y="29398"/>
                  </a:lnTo>
                  <a:lnTo>
                    <a:pt x="4332" y="29503"/>
                  </a:lnTo>
                  <a:lnTo>
                    <a:pt x="4269" y="29566"/>
                  </a:lnTo>
                  <a:lnTo>
                    <a:pt x="4185" y="29587"/>
                  </a:lnTo>
                  <a:lnTo>
                    <a:pt x="4164" y="29629"/>
                  </a:lnTo>
                  <a:lnTo>
                    <a:pt x="4248" y="29691"/>
                  </a:lnTo>
                  <a:lnTo>
                    <a:pt x="4374" y="29670"/>
                  </a:lnTo>
                  <a:lnTo>
                    <a:pt x="4457" y="29608"/>
                  </a:lnTo>
                  <a:lnTo>
                    <a:pt x="4562" y="29587"/>
                  </a:lnTo>
                  <a:lnTo>
                    <a:pt x="4625" y="29587"/>
                  </a:lnTo>
                  <a:lnTo>
                    <a:pt x="4667" y="29629"/>
                  </a:lnTo>
                  <a:lnTo>
                    <a:pt x="4625" y="29691"/>
                  </a:lnTo>
                  <a:lnTo>
                    <a:pt x="4562" y="29691"/>
                  </a:lnTo>
                  <a:lnTo>
                    <a:pt x="4416" y="29733"/>
                  </a:lnTo>
                  <a:lnTo>
                    <a:pt x="4416" y="29775"/>
                  </a:lnTo>
                  <a:lnTo>
                    <a:pt x="4499" y="29775"/>
                  </a:lnTo>
                  <a:lnTo>
                    <a:pt x="4541" y="29817"/>
                  </a:lnTo>
                  <a:lnTo>
                    <a:pt x="4457" y="29901"/>
                  </a:lnTo>
                  <a:lnTo>
                    <a:pt x="4478" y="29984"/>
                  </a:lnTo>
                  <a:lnTo>
                    <a:pt x="4562" y="30005"/>
                  </a:lnTo>
                  <a:lnTo>
                    <a:pt x="4688" y="29901"/>
                  </a:lnTo>
                  <a:lnTo>
                    <a:pt x="4750" y="29880"/>
                  </a:lnTo>
                  <a:lnTo>
                    <a:pt x="4771" y="29901"/>
                  </a:lnTo>
                  <a:lnTo>
                    <a:pt x="4855" y="29984"/>
                  </a:lnTo>
                  <a:lnTo>
                    <a:pt x="4855" y="30089"/>
                  </a:lnTo>
                  <a:lnTo>
                    <a:pt x="4918" y="30131"/>
                  </a:lnTo>
                  <a:lnTo>
                    <a:pt x="4918" y="30152"/>
                  </a:lnTo>
                  <a:lnTo>
                    <a:pt x="4876" y="30214"/>
                  </a:lnTo>
                  <a:lnTo>
                    <a:pt x="4792" y="30214"/>
                  </a:lnTo>
                  <a:lnTo>
                    <a:pt x="4750" y="30298"/>
                  </a:lnTo>
                  <a:lnTo>
                    <a:pt x="4771" y="30340"/>
                  </a:lnTo>
                  <a:lnTo>
                    <a:pt x="4918" y="30361"/>
                  </a:lnTo>
                  <a:lnTo>
                    <a:pt x="4981" y="30340"/>
                  </a:lnTo>
                  <a:lnTo>
                    <a:pt x="4960" y="30298"/>
                  </a:lnTo>
                  <a:lnTo>
                    <a:pt x="4960" y="30235"/>
                  </a:lnTo>
                  <a:lnTo>
                    <a:pt x="5001" y="30214"/>
                  </a:lnTo>
                  <a:lnTo>
                    <a:pt x="5064" y="30235"/>
                  </a:lnTo>
                  <a:lnTo>
                    <a:pt x="5127" y="30194"/>
                  </a:lnTo>
                  <a:lnTo>
                    <a:pt x="5211" y="30152"/>
                  </a:lnTo>
                  <a:lnTo>
                    <a:pt x="5273" y="30214"/>
                  </a:lnTo>
                  <a:lnTo>
                    <a:pt x="5315" y="30235"/>
                  </a:lnTo>
                  <a:lnTo>
                    <a:pt x="5378" y="30214"/>
                  </a:lnTo>
                  <a:lnTo>
                    <a:pt x="5420" y="30131"/>
                  </a:lnTo>
                  <a:lnTo>
                    <a:pt x="5483" y="30089"/>
                  </a:lnTo>
                  <a:lnTo>
                    <a:pt x="5545" y="30089"/>
                  </a:lnTo>
                  <a:lnTo>
                    <a:pt x="5629" y="30047"/>
                  </a:lnTo>
                  <a:lnTo>
                    <a:pt x="5713" y="30089"/>
                  </a:lnTo>
                  <a:lnTo>
                    <a:pt x="5755" y="30026"/>
                  </a:lnTo>
                  <a:lnTo>
                    <a:pt x="5755" y="29984"/>
                  </a:lnTo>
                  <a:lnTo>
                    <a:pt x="5713" y="29922"/>
                  </a:lnTo>
                  <a:lnTo>
                    <a:pt x="5713" y="29880"/>
                  </a:lnTo>
                  <a:lnTo>
                    <a:pt x="5755" y="29838"/>
                  </a:lnTo>
                  <a:lnTo>
                    <a:pt x="5817" y="29880"/>
                  </a:lnTo>
                  <a:lnTo>
                    <a:pt x="5859" y="29942"/>
                  </a:lnTo>
                  <a:lnTo>
                    <a:pt x="5859" y="30047"/>
                  </a:lnTo>
                  <a:lnTo>
                    <a:pt x="5797" y="30131"/>
                  </a:lnTo>
                  <a:lnTo>
                    <a:pt x="5734" y="30152"/>
                  </a:lnTo>
                  <a:lnTo>
                    <a:pt x="5692" y="30214"/>
                  </a:lnTo>
                  <a:lnTo>
                    <a:pt x="5713" y="30235"/>
                  </a:lnTo>
                  <a:lnTo>
                    <a:pt x="5838" y="30194"/>
                  </a:lnTo>
                  <a:lnTo>
                    <a:pt x="6027" y="30089"/>
                  </a:lnTo>
                  <a:lnTo>
                    <a:pt x="6131" y="29922"/>
                  </a:lnTo>
                  <a:lnTo>
                    <a:pt x="6173" y="29922"/>
                  </a:lnTo>
                  <a:lnTo>
                    <a:pt x="6215" y="30005"/>
                  </a:lnTo>
                  <a:lnTo>
                    <a:pt x="6215" y="30110"/>
                  </a:lnTo>
                  <a:lnTo>
                    <a:pt x="6131" y="30131"/>
                  </a:lnTo>
                  <a:lnTo>
                    <a:pt x="6048" y="30194"/>
                  </a:lnTo>
                  <a:lnTo>
                    <a:pt x="5964" y="30256"/>
                  </a:lnTo>
                  <a:lnTo>
                    <a:pt x="5859" y="30298"/>
                  </a:lnTo>
                  <a:lnTo>
                    <a:pt x="5838" y="30319"/>
                  </a:lnTo>
                  <a:lnTo>
                    <a:pt x="5859" y="30340"/>
                  </a:lnTo>
                  <a:lnTo>
                    <a:pt x="5964" y="30319"/>
                  </a:lnTo>
                  <a:lnTo>
                    <a:pt x="6110" y="30235"/>
                  </a:lnTo>
                  <a:lnTo>
                    <a:pt x="6131" y="30256"/>
                  </a:lnTo>
                  <a:lnTo>
                    <a:pt x="6027" y="30361"/>
                  </a:lnTo>
                  <a:lnTo>
                    <a:pt x="5943" y="30403"/>
                  </a:lnTo>
                  <a:lnTo>
                    <a:pt x="5943" y="30507"/>
                  </a:lnTo>
                  <a:lnTo>
                    <a:pt x="5797" y="30612"/>
                  </a:lnTo>
                  <a:lnTo>
                    <a:pt x="5755" y="30654"/>
                  </a:lnTo>
                  <a:lnTo>
                    <a:pt x="5817" y="30654"/>
                  </a:lnTo>
                  <a:lnTo>
                    <a:pt x="5859" y="30612"/>
                  </a:lnTo>
                  <a:lnTo>
                    <a:pt x="5901" y="30612"/>
                  </a:lnTo>
                  <a:lnTo>
                    <a:pt x="5901" y="30633"/>
                  </a:lnTo>
                  <a:lnTo>
                    <a:pt x="5922" y="30738"/>
                  </a:lnTo>
                  <a:lnTo>
                    <a:pt x="5943" y="30654"/>
                  </a:lnTo>
                  <a:lnTo>
                    <a:pt x="6027" y="30612"/>
                  </a:lnTo>
                  <a:lnTo>
                    <a:pt x="6048" y="30549"/>
                  </a:lnTo>
                  <a:lnTo>
                    <a:pt x="6110" y="30549"/>
                  </a:lnTo>
                  <a:lnTo>
                    <a:pt x="6131" y="30570"/>
                  </a:lnTo>
                  <a:lnTo>
                    <a:pt x="6048" y="30654"/>
                  </a:lnTo>
                  <a:lnTo>
                    <a:pt x="6027" y="30738"/>
                  </a:lnTo>
                  <a:lnTo>
                    <a:pt x="6048" y="30759"/>
                  </a:lnTo>
                  <a:lnTo>
                    <a:pt x="6131" y="30738"/>
                  </a:lnTo>
                  <a:lnTo>
                    <a:pt x="6173" y="30654"/>
                  </a:lnTo>
                  <a:lnTo>
                    <a:pt x="6236" y="30654"/>
                  </a:lnTo>
                  <a:lnTo>
                    <a:pt x="6320" y="30633"/>
                  </a:lnTo>
                  <a:lnTo>
                    <a:pt x="6236" y="30738"/>
                  </a:lnTo>
                  <a:lnTo>
                    <a:pt x="6215" y="30842"/>
                  </a:lnTo>
                  <a:lnTo>
                    <a:pt x="6110" y="30926"/>
                  </a:lnTo>
                  <a:lnTo>
                    <a:pt x="6110" y="30989"/>
                  </a:lnTo>
                  <a:lnTo>
                    <a:pt x="6131" y="31031"/>
                  </a:lnTo>
                  <a:lnTo>
                    <a:pt x="6236" y="30947"/>
                  </a:lnTo>
                  <a:lnTo>
                    <a:pt x="6320" y="30738"/>
                  </a:lnTo>
                  <a:lnTo>
                    <a:pt x="6382" y="30675"/>
                  </a:lnTo>
                  <a:lnTo>
                    <a:pt x="6424" y="30717"/>
                  </a:lnTo>
                  <a:lnTo>
                    <a:pt x="6320" y="30863"/>
                  </a:lnTo>
                  <a:lnTo>
                    <a:pt x="6320" y="30947"/>
                  </a:lnTo>
                  <a:lnTo>
                    <a:pt x="6257" y="31031"/>
                  </a:lnTo>
                  <a:lnTo>
                    <a:pt x="6236" y="31135"/>
                  </a:lnTo>
                  <a:lnTo>
                    <a:pt x="6278" y="31156"/>
                  </a:lnTo>
                  <a:lnTo>
                    <a:pt x="6341" y="31093"/>
                  </a:lnTo>
                  <a:lnTo>
                    <a:pt x="6341" y="31031"/>
                  </a:lnTo>
                  <a:lnTo>
                    <a:pt x="6361" y="30968"/>
                  </a:lnTo>
                  <a:lnTo>
                    <a:pt x="6424" y="30968"/>
                  </a:lnTo>
                  <a:lnTo>
                    <a:pt x="6487" y="30989"/>
                  </a:lnTo>
                  <a:lnTo>
                    <a:pt x="6487" y="30842"/>
                  </a:lnTo>
                  <a:lnTo>
                    <a:pt x="6550" y="30842"/>
                  </a:lnTo>
                  <a:lnTo>
                    <a:pt x="6592" y="30759"/>
                  </a:lnTo>
                  <a:lnTo>
                    <a:pt x="6654" y="30759"/>
                  </a:lnTo>
                  <a:lnTo>
                    <a:pt x="6654" y="30821"/>
                  </a:lnTo>
                  <a:lnTo>
                    <a:pt x="6633" y="30821"/>
                  </a:lnTo>
                  <a:lnTo>
                    <a:pt x="6592" y="30926"/>
                  </a:lnTo>
                  <a:lnTo>
                    <a:pt x="6592" y="30968"/>
                  </a:lnTo>
                  <a:lnTo>
                    <a:pt x="6759" y="30968"/>
                  </a:lnTo>
                  <a:lnTo>
                    <a:pt x="7010" y="31093"/>
                  </a:lnTo>
                  <a:lnTo>
                    <a:pt x="7052" y="31093"/>
                  </a:lnTo>
                  <a:lnTo>
                    <a:pt x="7052" y="31051"/>
                  </a:lnTo>
                  <a:lnTo>
                    <a:pt x="7094" y="30989"/>
                  </a:lnTo>
                  <a:lnTo>
                    <a:pt x="7157" y="30968"/>
                  </a:lnTo>
                  <a:lnTo>
                    <a:pt x="7157" y="30926"/>
                  </a:lnTo>
                  <a:lnTo>
                    <a:pt x="7094" y="30884"/>
                  </a:lnTo>
                  <a:lnTo>
                    <a:pt x="7073" y="30863"/>
                  </a:lnTo>
                  <a:lnTo>
                    <a:pt x="6989" y="30863"/>
                  </a:lnTo>
                  <a:lnTo>
                    <a:pt x="6968" y="30884"/>
                  </a:lnTo>
                  <a:lnTo>
                    <a:pt x="6968" y="30842"/>
                  </a:lnTo>
                  <a:lnTo>
                    <a:pt x="6989" y="30821"/>
                  </a:lnTo>
                  <a:lnTo>
                    <a:pt x="6989" y="30759"/>
                  </a:lnTo>
                  <a:lnTo>
                    <a:pt x="6885" y="30717"/>
                  </a:lnTo>
                  <a:lnTo>
                    <a:pt x="6696" y="30633"/>
                  </a:lnTo>
                  <a:lnTo>
                    <a:pt x="6675" y="30570"/>
                  </a:lnTo>
                  <a:lnTo>
                    <a:pt x="6696" y="30549"/>
                  </a:lnTo>
                  <a:lnTo>
                    <a:pt x="6780" y="30570"/>
                  </a:lnTo>
                  <a:lnTo>
                    <a:pt x="6843" y="30549"/>
                  </a:lnTo>
                  <a:lnTo>
                    <a:pt x="6864" y="30549"/>
                  </a:lnTo>
                  <a:lnTo>
                    <a:pt x="6885" y="30612"/>
                  </a:lnTo>
                  <a:lnTo>
                    <a:pt x="6968" y="30675"/>
                  </a:lnTo>
                  <a:lnTo>
                    <a:pt x="7052" y="30738"/>
                  </a:lnTo>
                  <a:lnTo>
                    <a:pt x="7115" y="30738"/>
                  </a:lnTo>
                  <a:lnTo>
                    <a:pt x="7219" y="30675"/>
                  </a:lnTo>
                  <a:lnTo>
                    <a:pt x="7303" y="30633"/>
                  </a:lnTo>
                  <a:lnTo>
                    <a:pt x="7324" y="30570"/>
                  </a:lnTo>
                  <a:lnTo>
                    <a:pt x="7261" y="30549"/>
                  </a:lnTo>
                  <a:lnTo>
                    <a:pt x="7157" y="30549"/>
                  </a:lnTo>
                  <a:lnTo>
                    <a:pt x="7094" y="30528"/>
                  </a:lnTo>
                  <a:lnTo>
                    <a:pt x="7094" y="30466"/>
                  </a:lnTo>
                  <a:lnTo>
                    <a:pt x="7219" y="30466"/>
                  </a:lnTo>
                  <a:lnTo>
                    <a:pt x="7303" y="30424"/>
                  </a:lnTo>
                  <a:lnTo>
                    <a:pt x="7303" y="30403"/>
                  </a:lnTo>
                  <a:lnTo>
                    <a:pt x="7219" y="30340"/>
                  </a:lnTo>
                  <a:lnTo>
                    <a:pt x="7157" y="30319"/>
                  </a:lnTo>
                  <a:lnTo>
                    <a:pt x="7157" y="30298"/>
                  </a:lnTo>
                  <a:lnTo>
                    <a:pt x="7198" y="30298"/>
                  </a:lnTo>
                  <a:lnTo>
                    <a:pt x="7219" y="30256"/>
                  </a:lnTo>
                  <a:lnTo>
                    <a:pt x="7198" y="30235"/>
                  </a:lnTo>
                  <a:lnTo>
                    <a:pt x="7094" y="30214"/>
                  </a:lnTo>
                  <a:lnTo>
                    <a:pt x="7052" y="30152"/>
                  </a:lnTo>
                  <a:lnTo>
                    <a:pt x="7073" y="30131"/>
                  </a:lnTo>
                  <a:lnTo>
                    <a:pt x="7157" y="30152"/>
                  </a:lnTo>
                  <a:lnTo>
                    <a:pt x="7261" y="30194"/>
                  </a:lnTo>
                  <a:lnTo>
                    <a:pt x="7408" y="30152"/>
                  </a:lnTo>
                  <a:lnTo>
                    <a:pt x="7491" y="30110"/>
                  </a:lnTo>
                  <a:lnTo>
                    <a:pt x="7512" y="30047"/>
                  </a:lnTo>
                  <a:lnTo>
                    <a:pt x="7491" y="30005"/>
                  </a:lnTo>
                  <a:lnTo>
                    <a:pt x="7387" y="29984"/>
                  </a:lnTo>
                  <a:lnTo>
                    <a:pt x="7198" y="29942"/>
                  </a:lnTo>
                  <a:lnTo>
                    <a:pt x="7115" y="29901"/>
                  </a:lnTo>
                  <a:lnTo>
                    <a:pt x="7115" y="29880"/>
                  </a:lnTo>
                  <a:lnTo>
                    <a:pt x="7177" y="29880"/>
                  </a:lnTo>
                  <a:lnTo>
                    <a:pt x="7261" y="29901"/>
                  </a:lnTo>
                  <a:lnTo>
                    <a:pt x="7408" y="29901"/>
                  </a:lnTo>
                  <a:lnTo>
                    <a:pt x="7491" y="29838"/>
                  </a:lnTo>
                  <a:lnTo>
                    <a:pt x="7491" y="29775"/>
                  </a:lnTo>
                  <a:lnTo>
                    <a:pt x="7408" y="29712"/>
                  </a:lnTo>
                  <a:lnTo>
                    <a:pt x="7324" y="29691"/>
                  </a:lnTo>
                  <a:lnTo>
                    <a:pt x="7303" y="29629"/>
                  </a:lnTo>
                  <a:lnTo>
                    <a:pt x="7366" y="29629"/>
                  </a:lnTo>
                  <a:lnTo>
                    <a:pt x="7408" y="29670"/>
                  </a:lnTo>
                  <a:lnTo>
                    <a:pt x="7429" y="29712"/>
                  </a:lnTo>
                  <a:lnTo>
                    <a:pt x="7512" y="29691"/>
                  </a:lnTo>
                  <a:lnTo>
                    <a:pt x="7575" y="29629"/>
                  </a:lnTo>
                  <a:lnTo>
                    <a:pt x="7575" y="29587"/>
                  </a:lnTo>
                  <a:lnTo>
                    <a:pt x="7512" y="29566"/>
                  </a:lnTo>
                  <a:lnTo>
                    <a:pt x="7429" y="29503"/>
                  </a:lnTo>
                  <a:lnTo>
                    <a:pt x="7429" y="29482"/>
                  </a:lnTo>
                  <a:lnTo>
                    <a:pt x="7491" y="29461"/>
                  </a:lnTo>
                  <a:lnTo>
                    <a:pt x="7512" y="29503"/>
                  </a:lnTo>
                  <a:lnTo>
                    <a:pt x="7575" y="29524"/>
                  </a:lnTo>
                  <a:lnTo>
                    <a:pt x="7638" y="29461"/>
                  </a:lnTo>
                  <a:lnTo>
                    <a:pt x="7638" y="29419"/>
                  </a:lnTo>
                  <a:lnTo>
                    <a:pt x="7533" y="29398"/>
                  </a:lnTo>
                  <a:lnTo>
                    <a:pt x="7470" y="29357"/>
                  </a:lnTo>
                  <a:lnTo>
                    <a:pt x="7429" y="29294"/>
                  </a:lnTo>
                  <a:lnTo>
                    <a:pt x="7491" y="29294"/>
                  </a:lnTo>
                  <a:lnTo>
                    <a:pt x="7575" y="29357"/>
                  </a:lnTo>
                  <a:lnTo>
                    <a:pt x="7638" y="29357"/>
                  </a:lnTo>
                  <a:lnTo>
                    <a:pt x="7701" y="29398"/>
                  </a:lnTo>
                  <a:lnTo>
                    <a:pt x="7742" y="29398"/>
                  </a:lnTo>
                  <a:lnTo>
                    <a:pt x="7784" y="29315"/>
                  </a:lnTo>
                  <a:lnTo>
                    <a:pt x="7784" y="29273"/>
                  </a:lnTo>
                  <a:lnTo>
                    <a:pt x="7826" y="29210"/>
                  </a:lnTo>
                  <a:lnTo>
                    <a:pt x="7826" y="29168"/>
                  </a:lnTo>
                  <a:lnTo>
                    <a:pt x="7805" y="29106"/>
                  </a:lnTo>
                  <a:lnTo>
                    <a:pt x="7826" y="29001"/>
                  </a:lnTo>
                  <a:lnTo>
                    <a:pt x="7826" y="28959"/>
                  </a:lnTo>
                  <a:lnTo>
                    <a:pt x="7742" y="28854"/>
                  </a:lnTo>
                  <a:lnTo>
                    <a:pt x="7617" y="28750"/>
                  </a:lnTo>
                  <a:lnTo>
                    <a:pt x="7512" y="28729"/>
                  </a:lnTo>
                  <a:lnTo>
                    <a:pt x="7470" y="28666"/>
                  </a:lnTo>
                  <a:lnTo>
                    <a:pt x="7470" y="28645"/>
                  </a:lnTo>
                  <a:lnTo>
                    <a:pt x="7533" y="28645"/>
                  </a:lnTo>
                  <a:lnTo>
                    <a:pt x="7596" y="28666"/>
                  </a:lnTo>
                  <a:lnTo>
                    <a:pt x="7722" y="28771"/>
                  </a:lnTo>
                  <a:lnTo>
                    <a:pt x="7805" y="28854"/>
                  </a:lnTo>
                  <a:lnTo>
                    <a:pt x="7889" y="28854"/>
                  </a:lnTo>
                  <a:lnTo>
                    <a:pt x="7910" y="28834"/>
                  </a:lnTo>
                  <a:lnTo>
                    <a:pt x="7889" y="28687"/>
                  </a:lnTo>
                  <a:lnTo>
                    <a:pt x="7826" y="28582"/>
                  </a:lnTo>
                  <a:lnTo>
                    <a:pt x="7701" y="28562"/>
                  </a:lnTo>
                  <a:lnTo>
                    <a:pt x="7533" y="28478"/>
                  </a:lnTo>
                  <a:lnTo>
                    <a:pt x="7491" y="28457"/>
                  </a:lnTo>
                  <a:lnTo>
                    <a:pt x="7491" y="28415"/>
                  </a:lnTo>
                  <a:lnTo>
                    <a:pt x="7533" y="28415"/>
                  </a:lnTo>
                  <a:lnTo>
                    <a:pt x="7596" y="28436"/>
                  </a:lnTo>
                  <a:lnTo>
                    <a:pt x="7638" y="28478"/>
                  </a:lnTo>
                  <a:lnTo>
                    <a:pt x="7742" y="28478"/>
                  </a:lnTo>
                  <a:lnTo>
                    <a:pt x="7805" y="28415"/>
                  </a:lnTo>
                  <a:lnTo>
                    <a:pt x="7826" y="28352"/>
                  </a:lnTo>
                  <a:lnTo>
                    <a:pt x="7826" y="28269"/>
                  </a:lnTo>
                  <a:lnTo>
                    <a:pt x="7847" y="28269"/>
                  </a:lnTo>
                  <a:lnTo>
                    <a:pt x="7910" y="28310"/>
                  </a:lnTo>
                  <a:lnTo>
                    <a:pt x="7910" y="28331"/>
                  </a:lnTo>
                  <a:lnTo>
                    <a:pt x="7910" y="28373"/>
                  </a:lnTo>
                  <a:lnTo>
                    <a:pt x="8014" y="28436"/>
                  </a:lnTo>
                  <a:lnTo>
                    <a:pt x="8056" y="28436"/>
                  </a:lnTo>
                  <a:lnTo>
                    <a:pt x="8119" y="28478"/>
                  </a:lnTo>
                  <a:lnTo>
                    <a:pt x="8161" y="28478"/>
                  </a:lnTo>
                  <a:lnTo>
                    <a:pt x="8203" y="28436"/>
                  </a:lnTo>
                  <a:lnTo>
                    <a:pt x="8245" y="28373"/>
                  </a:lnTo>
                  <a:lnTo>
                    <a:pt x="8266" y="28352"/>
                  </a:lnTo>
                  <a:lnTo>
                    <a:pt x="8245" y="28310"/>
                  </a:lnTo>
                  <a:lnTo>
                    <a:pt x="8161" y="28269"/>
                  </a:lnTo>
                  <a:lnTo>
                    <a:pt x="8014" y="28269"/>
                  </a:lnTo>
                  <a:lnTo>
                    <a:pt x="7994" y="28248"/>
                  </a:lnTo>
                  <a:lnTo>
                    <a:pt x="7994" y="28227"/>
                  </a:lnTo>
                  <a:lnTo>
                    <a:pt x="7994" y="28164"/>
                  </a:lnTo>
                  <a:lnTo>
                    <a:pt x="7931" y="28122"/>
                  </a:lnTo>
                  <a:lnTo>
                    <a:pt x="7931" y="28059"/>
                  </a:lnTo>
                  <a:lnTo>
                    <a:pt x="7994" y="28018"/>
                  </a:lnTo>
                  <a:lnTo>
                    <a:pt x="8014" y="28018"/>
                  </a:lnTo>
                  <a:lnTo>
                    <a:pt x="8056" y="28059"/>
                  </a:lnTo>
                  <a:lnTo>
                    <a:pt x="8056" y="28143"/>
                  </a:lnTo>
                  <a:lnTo>
                    <a:pt x="8119" y="28206"/>
                  </a:lnTo>
                  <a:lnTo>
                    <a:pt x="8245" y="28206"/>
                  </a:lnTo>
                  <a:lnTo>
                    <a:pt x="8307" y="28164"/>
                  </a:lnTo>
                  <a:lnTo>
                    <a:pt x="8307" y="28122"/>
                  </a:lnTo>
                  <a:lnTo>
                    <a:pt x="8266" y="28059"/>
                  </a:lnTo>
                  <a:lnTo>
                    <a:pt x="8161" y="28018"/>
                  </a:lnTo>
                  <a:lnTo>
                    <a:pt x="8098" y="27955"/>
                  </a:lnTo>
                  <a:lnTo>
                    <a:pt x="8056" y="27850"/>
                  </a:lnTo>
                  <a:lnTo>
                    <a:pt x="8098" y="27850"/>
                  </a:lnTo>
                  <a:lnTo>
                    <a:pt x="8140" y="27913"/>
                  </a:lnTo>
                  <a:lnTo>
                    <a:pt x="8245" y="27955"/>
                  </a:lnTo>
                  <a:lnTo>
                    <a:pt x="8307" y="27997"/>
                  </a:lnTo>
                  <a:lnTo>
                    <a:pt x="8370" y="28059"/>
                  </a:lnTo>
                  <a:lnTo>
                    <a:pt x="8412" y="28038"/>
                  </a:lnTo>
                  <a:lnTo>
                    <a:pt x="8412" y="27997"/>
                  </a:lnTo>
                  <a:lnTo>
                    <a:pt x="8370" y="27934"/>
                  </a:lnTo>
                  <a:lnTo>
                    <a:pt x="8266" y="27892"/>
                  </a:lnTo>
                  <a:lnTo>
                    <a:pt x="8203" y="27829"/>
                  </a:lnTo>
                  <a:lnTo>
                    <a:pt x="8203" y="27746"/>
                  </a:lnTo>
                  <a:lnTo>
                    <a:pt x="8245" y="27704"/>
                  </a:lnTo>
                  <a:lnTo>
                    <a:pt x="8266" y="27641"/>
                  </a:lnTo>
                  <a:lnTo>
                    <a:pt x="8328" y="27641"/>
                  </a:lnTo>
                  <a:lnTo>
                    <a:pt x="8349" y="27704"/>
                  </a:lnTo>
                  <a:lnTo>
                    <a:pt x="8475" y="27808"/>
                  </a:lnTo>
                  <a:lnTo>
                    <a:pt x="8558" y="27808"/>
                  </a:lnTo>
                  <a:lnTo>
                    <a:pt x="8621" y="27787"/>
                  </a:lnTo>
                  <a:lnTo>
                    <a:pt x="8684" y="27787"/>
                  </a:lnTo>
                  <a:lnTo>
                    <a:pt x="8768" y="27746"/>
                  </a:lnTo>
                  <a:lnTo>
                    <a:pt x="8789" y="27683"/>
                  </a:lnTo>
                  <a:lnTo>
                    <a:pt x="8768" y="27641"/>
                  </a:lnTo>
                  <a:lnTo>
                    <a:pt x="8684" y="27620"/>
                  </a:lnTo>
                  <a:lnTo>
                    <a:pt x="8621" y="27578"/>
                  </a:lnTo>
                  <a:lnTo>
                    <a:pt x="8517" y="27515"/>
                  </a:lnTo>
                  <a:lnTo>
                    <a:pt x="8454" y="27515"/>
                  </a:lnTo>
                  <a:lnTo>
                    <a:pt x="8370" y="27494"/>
                  </a:lnTo>
                  <a:lnTo>
                    <a:pt x="8412" y="27432"/>
                  </a:lnTo>
                  <a:lnTo>
                    <a:pt x="8433" y="27411"/>
                  </a:lnTo>
                  <a:lnTo>
                    <a:pt x="8517" y="27411"/>
                  </a:lnTo>
                  <a:lnTo>
                    <a:pt x="8579" y="27494"/>
                  </a:lnTo>
                  <a:lnTo>
                    <a:pt x="8642" y="27515"/>
                  </a:lnTo>
                  <a:lnTo>
                    <a:pt x="8684" y="27515"/>
                  </a:lnTo>
                  <a:lnTo>
                    <a:pt x="8768" y="27620"/>
                  </a:lnTo>
                  <a:lnTo>
                    <a:pt x="8851" y="27641"/>
                  </a:lnTo>
                  <a:lnTo>
                    <a:pt x="8893" y="27620"/>
                  </a:lnTo>
                  <a:lnTo>
                    <a:pt x="8935" y="27578"/>
                  </a:lnTo>
                  <a:lnTo>
                    <a:pt x="8935" y="27515"/>
                  </a:lnTo>
                  <a:lnTo>
                    <a:pt x="8935" y="27411"/>
                  </a:lnTo>
                  <a:lnTo>
                    <a:pt x="8893" y="27369"/>
                  </a:lnTo>
                  <a:lnTo>
                    <a:pt x="8851" y="27327"/>
                  </a:lnTo>
                  <a:lnTo>
                    <a:pt x="8851" y="27306"/>
                  </a:lnTo>
                  <a:lnTo>
                    <a:pt x="8956" y="27306"/>
                  </a:lnTo>
                  <a:lnTo>
                    <a:pt x="8977" y="27222"/>
                  </a:lnTo>
                  <a:lnTo>
                    <a:pt x="8977" y="27181"/>
                  </a:lnTo>
                  <a:lnTo>
                    <a:pt x="8935" y="27181"/>
                  </a:lnTo>
                  <a:lnTo>
                    <a:pt x="8872" y="27201"/>
                  </a:lnTo>
                  <a:lnTo>
                    <a:pt x="8830" y="27160"/>
                  </a:lnTo>
                  <a:lnTo>
                    <a:pt x="8768" y="27097"/>
                  </a:lnTo>
                  <a:lnTo>
                    <a:pt x="8684" y="27097"/>
                  </a:lnTo>
                  <a:lnTo>
                    <a:pt x="8558" y="27013"/>
                  </a:lnTo>
                  <a:lnTo>
                    <a:pt x="8538" y="26992"/>
                  </a:lnTo>
                  <a:lnTo>
                    <a:pt x="8579" y="26950"/>
                  </a:lnTo>
                  <a:lnTo>
                    <a:pt x="8684" y="26950"/>
                  </a:lnTo>
                  <a:lnTo>
                    <a:pt x="8789" y="26971"/>
                  </a:lnTo>
                  <a:lnTo>
                    <a:pt x="8872" y="26971"/>
                  </a:lnTo>
                  <a:lnTo>
                    <a:pt x="8893" y="26909"/>
                  </a:lnTo>
                  <a:lnTo>
                    <a:pt x="8956" y="26909"/>
                  </a:lnTo>
                  <a:lnTo>
                    <a:pt x="9040" y="26971"/>
                  </a:lnTo>
                  <a:lnTo>
                    <a:pt x="9061" y="26867"/>
                  </a:lnTo>
                  <a:lnTo>
                    <a:pt x="9040" y="26699"/>
                  </a:lnTo>
                  <a:lnTo>
                    <a:pt x="8998" y="26595"/>
                  </a:lnTo>
                  <a:lnTo>
                    <a:pt x="8956" y="26553"/>
                  </a:lnTo>
                  <a:lnTo>
                    <a:pt x="8935" y="26469"/>
                  </a:lnTo>
                  <a:lnTo>
                    <a:pt x="8935" y="26427"/>
                  </a:lnTo>
                  <a:lnTo>
                    <a:pt x="8977" y="26365"/>
                  </a:lnTo>
                  <a:lnTo>
                    <a:pt x="8956" y="26260"/>
                  </a:lnTo>
                  <a:lnTo>
                    <a:pt x="8956" y="26218"/>
                  </a:lnTo>
                  <a:lnTo>
                    <a:pt x="8977" y="26155"/>
                  </a:lnTo>
                  <a:lnTo>
                    <a:pt x="8998" y="26176"/>
                  </a:lnTo>
                  <a:lnTo>
                    <a:pt x="9040" y="26239"/>
                  </a:lnTo>
                  <a:lnTo>
                    <a:pt x="9102" y="26260"/>
                  </a:lnTo>
                  <a:lnTo>
                    <a:pt x="9102" y="26218"/>
                  </a:lnTo>
                  <a:lnTo>
                    <a:pt x="9165" y="26176"/>
                  </a:lnTo>
                  <a:lnTo>
                    <a:pt x="9207" y="26218"/>
                  </a:lnTo>
                  <a:lnTo>
                    <a:pt x="9249" y="26344"/>
                  </a:lnTo>
                  <a:lnTo>
                    <a:pt x="9291" y="26365"/>
                  </a:lnTo>
                  <a:lnTo>
                    <a:pt x="9374" y="26365"/>
                  </a:lnTo>
                  <a:lnTo>
                    <a:pt x="9479" y="26239"/>
                  </a:lnTo>
                  <a:lnTo>
                    <a:pt x="9521" y="26113"/>
                  </a:lnTo>
                  <a:lnTo>
                    <a:pt x="9521" y="26009"/>
                  </a:lnTo>
                  <a:lnTo>
                    <a:pt x="9500" y="25925"/>
                  </a:lnTo>
                  <a:lnTo>
                    <a:pt x="9500" y="25862"/>
                  </a:lnTo>
                  <a:lnTo>
                    <a:pt x="9563" y="25841"/>
                  </a:lnTo>
                  <a:lnTo>
                    <a:pt x="9605" y="25841"/>
                  </a:lnTo>
                  <a:lnTo>
                    <a:pt x="9626" y="25800"/>
                  </a:lnTo>
                  <a:lnTo>
                    <a:pt x="9667" y="25758"/>
                  </a:lnTo>
                  <a:lnTo>
                    <a:pt x="9688" y="25821"/>
                  </a:lnTo>
                  <a:lnTo>
                    <a:pt x="9730" y="25883"/>
                  </a:lnTo>
                  <a:lnTo>
                    <a:pt x="9814" y="25883"/>
                  </a:lnTo>
                  <a:lnTo>
                    <a:pt x="9877" y="25841"/>
                  </a:lnTo>
                  <a:lnTo>
                    <a:pt x="9877" y="25800"/>
                  </a:lnTo>
                  <a:lnTo>
                    <a:pt x="9877" y="25737"/>
                  </a:lnTo>
                  <a:lnTo>
                    <a:pt x="9898" y="25737"/>
                  </a:lnTo>
                  <a:lnTo>
                    <a:pt x="9918" y="25800"/>
                  </a:lnTo>
                  <a:lnTo>
                    <a:pt x="9939" y="25883"/>
                  </a:lnTo>
                  <a:lnTo>
                    <a:pt x="9981" y="25925"/>
                  </a:lnTo>
                  <a:lnTo>
                    <a:pt x="10044" y="25862"/>
                  </a:lnTo>
                  <a:lnTo>
                    <a:pt x="10107" y="25821"/>
                  </a:lnTo>
                  <a:lnTo>
                    <a:pt x="10149" y="25800"/>
                  </a:lnTo>
                  <a:lnTo>
                    <a:pt x="10211" y="25841"/>
                  </a:lnTo>
                  <a:lnTo>
                    <a:pt x="10295" y="25841"/>
                  </a:lnTo>
                  <a:lnTo>
                    <a:pt x="10358" y="25800"/>
                  </a:lnTo>
                  <a:lnTo>
                    <a:pt x="10400" y="25716"/>
                  </a:lnTo>
                  <a:lnTo>
                    <a:pt x="10421" y="25674"/>
                  </a:lnTo>
                  <a:lnTo>
                    <a:pt x="10421" y="25632"/>
                  </a:lnTo>
                  <a:lnTo>
                    <a:pt x="10358" y="25549"/>
                  </a:lnTo>
                  <a:lnTo>
                    <a:pt x="10316" y="25423"/>
                  </a:lnTo>
                  <a:lnTo>
                    <a:pt x="10295" y="25339"/>
                  </a:lnTo>
                  <a:lnTo>
                    <a:pt x="10337" y="25297"/>
                  </a:lnTo>
                  <a:lnTo>
                    <a:pt x="10358" y="25318"/>
                  </a:lnTo>
                  <a:lnTo>
                    <a:pt x="10400" y="25423"/>
                  </a:lnTo>
                  <a:lnTo>
                    <a:pt x="10442" y="25423"/>
                  </a:lnTo>
                  <a:lnTo>
                    <a:pt x="10525" y="25339"/>
                  </a:lnTo>
                  <a:lnTo>
                    <a:pt x="10546" y="25256"/>
                  </a:lnTo>
                  <a:lnTo>
                    <a:pt x="10609" y="25193"/>
                  </a:lnTo>
                  <a:lnTo>
                    <a:pt x="10630" y="25130"/>
                  </a:lnTo>
                  <a:lnTo>
                    <a:pt x="10546" y="25046"/>
                  </a:lnTo>
                  <a:lnTo>
                    <a:pt x="10546" y="25005"/>
                  </a:lnTo>
                  <a:lnTo>
                    <a:pt x="10609" y="24942"/>
                  </a:lnTo>
                  <a:lnTo>
                    <a:pt x="10651" y="24921"/>
                  </a:lnTo>
                  <a:lnTo>
                    <a:pt x="10672" y="24942"/>
                  </a:lnTo>
                  <a:lnTo>
                    <a:pt x="10672" y="24984"/>
                  </a:lnTo>
                  <a:lnTo>
                    <a:pt x="10735" y="25046"/>
                  </a:lnTo>
                  <a:lnTo>
                    <a:pt x="10839" y="25088"/>
                  </a:lnTo>
                  <a:lnTo>
                    <a:pt x="10881" y="25109"/>
                  </a:lnTo>
                  <a:lnTo>
                    <a:pt x="10839" y="25172"/>
                  </a:lnTo>
                  <a:lnTo>
                    <a:pt x="10755" y="25214"/>
                  </a:lnTo>
                  <a:lnTo>
                    <a:pt x="10714" y="25318"/>
                  </a:lnTo>
                  <a:lnTo>
                    <a:pt x="10714" y="25402"/>
                  </a:lnTo>
                  <a:lnTo>
                    <a:pt x="10839" y="25549"/>
                  </a:lnTo>
                  <a:lnTo>
                    <a:pt x="10881" y="25590"/>
                  </a:lnTo>
                  <a:lnTo>
                    <a:pt x="10923" y="25507"/>
                  </a:lnTo>
                  <a:lnTo>
                    <a:pt x="10923" y="25444"/>
                  </a:lnTo>
                  <a:lnTo>
                    <a:pt x="10944" y="25381"/>
                  </a:lnTo>
                  <a:lnTo>
                    <a:pt x="10965" y="25277"/>
                  </a:lnTo>
                  <a:lnTo>
                    <a:pt x="10986" y="25277"/>
                  </a:lnTo>
                  <a:lnTo>
                    <a:pt x="11027" y="25318"/>
                  </a:lnTo>
                  <a:lnTo>
                    <a:pt x="10986" y="25402"/>
                  </a:lnTo>
                  <a:lnTo>
                    <a:pt x="10986" y="25444"/>
                  </a:lnTo>
                  <a:lnTo>
                    <a:pt x="11048" y="25549"/>
                  </a:lnTo>
                  <a:lnTo>
                    <a:pt x="11132" y="25590"/>
                  </a:lnTo>
                  <a:lnTo>
                    <a:pt x="11195" y="25528"/>
                  </a:lnTo>
                  <a:lnTo>
                    <a:pt x="11279" y="25528"/>
                  </a:lnTo>
                  <a:lnTo>
                    <a:pt x="11299" y="25486"/>
                  </a:lnTo>
                  <a:lnTo>
                    <a:pt x="11299" y="25423"/>
                  </a:lnTo>
                  <a:lnTo>
                    <a:pt x="11341" y="25381"/>
                  </a:lnTo>
                  <a:lnTo>
                    <a:pt x="11362" y="25381"/>
                  </a:lnTo>
                  <a:lnTo>
                    <a:pt x="11383" y="25402"/>
                  </a:lnTo>
                  <a:lnTo>
                    <a:pt x="11362" y="25444"/>
                  </a:lnTo>
                  <a:lnTo>
                    <a:pt x="11362" y="25507"/>
                  </a:lnTo>
                  <a:lnTo>
                    <a:pt x="11404" y="25549"/>
                  </a:lnTo>
                  <a:lnTo>
                    <a:pt x="11488" y="25549"/>
                  </a:lnTo>
                  <a:lnTo>
                    <a:pt x="11571" y="25444"/>
                  </a:lnTo>
                  <a:lnTo>
                    <a:pt x="11718" y="25339"/>
                  </a:lnTo>
                  <a:lnTo>
                    <a:pt x="11781" y="25339"/>
                  </a:lnTo>
                  <a:lnTo>
                    <a:pt x="11823" y="25318"/>
                  </a:lnTo>
                  <a:lnTo>
                    <a:pt x="11823" y="25235"/>
                  </a:lnTo>
                  <a:lnTo>
                    <a:pt x="11781" y="25172"/>
                  </a:lnTo>
                  <a:lnTo>
                    <a:pt x="11718" y="25130"/>
                  </a:lnTo>
                  <a:lnTo>
                    <a:pt x="11676" y="25088"/>
                  </a:lnTo>
                  <a:lnTo>
                    <a:pt x="11697" y="25067"/>
                  </a:lnTo>
                  <a:lnTo>
                    <a:pt x="11760" y="25067"/>
                  </a:lnTo>
                  <a:lnTo>
                    <a:pt x="11781" y="25109"/>
                  </a:lnTo>
                  <a:lnTo>
                    <a:pt x="11885" y="25172"/>
                  </a:lnTo>
                  <a:lnTo>
                    <a:pt x="11927" y="25172"/>
                  </a:lnTo>
                  <a:lnTo>
                    <a:pt x="11927" y="25088"/>
                  </a:lnTo>
                  <a:lnTo>
                    <a:pt x="11990" y="25088"/>
                  </a:lnTo>
                  <a:lnTo>
                    <a:pt x="12011" y="25130"/>
                  </a:lnTo>
                  <a:lnTo>
                    <a:pt x="12011" y="25193"/>
                  </a:lnTo>
                  <a:lnTo>
                    <a:pt x="12032" y="25214"/>
                  </a:lnTo>
                  <a:lnTo>
                    <a:pt x="12095" y="25193"/>
                  </a:lnTo>
                  <a:lnTo>
                    <a:pt x="12220" y="25046"/>
                  </a:lnTo>
                  <a:lnTo>
                    <a:pt x="12241" y="25025"/>
                  </a:lnTo>
                  <a:lnTo>
                    <a:pt x="12241" y="25005"/>
                  </a:lnTo>
                  <a:lnTo>
                    <a:pt x="12283" y="24921"/>
                  </a:lnTo>
                  <a:lnTo>
                    <a:pt x="12304" y="24879"/>
                  </a:lnTo>
                  <a:lnTo>
                    <a:pt x="12346" y="24837"/>
                  </a:lnTo>
                  <a:lnTo>
                    <a:pt x="12346" y="24837"/>
                  </a:lnTo>
                  <a:lnTo>
                    <a:pt x="12325" y="24900"/>
                  </a:lnTo>
                  <a:lnTo>
                    <a:pt x="12346" y="24942"/>
                  </a:lnTo>
                  <a:lnTo>
                    <a:pt x="12387" y="24984"/>
                  </a:lnTo>
                  <a:lnTo>
                    <a:pt x="12429" y="24942"/>
                  </a:lnTo>
                  <a:lnTo>
                    <a:pt x="12513" y="24837"/>
                  </a:lnTo>
                  <a:lnTo>
                    <a:pt x="12534" y="24774"/>
                  </a:lnTo>
                  <a:lnTo>
                    <a:pt x="12513" y="24691"/>
                  </a:lnTo>
                  <a:lnTo>
                    <a:pt x="12513" y="24607"/>
                  </a:lnTo>
                  <a:lnTo>
                    <a:pt x="12639" y="24481"/>
                  </a:lnTo>
                  <a:lnTo>
                    <a:pt x="12722" y="24460"/>
                  </a:lnTo>
                  <a:lnTo>
                    <a:pt x="12764" y="24398"/>
                  </a:lnTo>
                  <a:lnTo>
                    <a:pt x="12743" y="24356"/>
                  </a:lnTo>
                  <a:lnTo>
                    <a:pt x="12722" y="24293"/>
                  </a:lnTo>
                  <a:lnTo>
                    <a:pt x="12722" y="24272"/>
                  </a:lnTo>
                  <a:lnTo>
                    <a:pt x="12764" y="24293"/>
                  </a:lnTo>
                  <a:lnTo>
                    <a:pt x="12827" y="24314"/>
                  </a:lnTo>
                  <a:lnTo>
                    <a:pt x="12869" y="24314"/>
                  </a:lnTo>
                  <a:lnTo>
                    <a:pt x="12911" y="24251"/>
                  </a:lnTo>
                  <a:lnTo>
                    <a:pt x="12869" y="24188"/>
                  </a:lnTo>
                  <a:lnTo>
                    <a:pt x="12827" y="24147"/>
                  </a:lnTo>
                  <a:lnTo>
                    <a:pt x="12869" y="24168"/>
                  </a:lnTo>
                  <a:lnTo>
                    <a:pt x="12931" y="24209"/>
                  </a:lnTo>
                  <a:lnTo>
                    <a:pt x="12931" y="24168"/>
                  </a:lnTo>
                  <a:lnTo>
                    <a:pt x="12952" y="24084"/>
                  </a:lnTo>
                  <a:lnTo>
                    <a:pt x="13036" y="24084"/>
                  </a:lnTo>
                  <a:lnTo>
                    <a:pt x="13120" y="24042"/>
                  </a:lnTo>
                  <a:lnTo>
                    <a:pt x="13120" y="23958"/>
                  </a:lnTo>
                  <a:lnTo>
                    <a:pt x="13120" y="23937"/>
                  </a:lnTo>
                  <a:lnTo>
                    <a:pt x="13141" y="23875"/>
                  </a:lnTo>
                  <a:lnTo>
                    <a:pt x="13224" y="23875"/>
                  </a:lnTo>
                  <a:lnTo>
                    <a:pt x="13266" y="23854"/>
                  </a:lnTo>
                  <a:lnTo>
                    <a:pt x="13350" y="23749"/>
                  </a:lnTo>
                  <a:lnTo>
                    <a:pt x="13434" y="23707"/>
                  </a:lnTo>
                  <a:lnTo>
                    <a:pt x="13476" y="23707"/>
                  </a:lnTo>
                  <a:lnTo>
                    <a:pt x="13496" y="23728"/>
                  </a:lnTo>
                  <a:lnTo>
                    <a:pt x="13580" y="23707"/>
                  </a:lnTo>
                  <a:lnTo>
                    <a:pt x="13643" y="23624"/>
                  </a:lnTo>
                  <a:lnTo>
                    <a:pt x="13664" y="23477"/>
                  </a:lnTo>
                  <a:lnTo>
                    <a:pt x="13643" y="23352"/>
                  </a:lnTo>
                  <a:lnTo>
                    <a:pt x="13580" y="23352"/>
                  </a:lnTo>
                  <a:lnTo>
                    <a:pt x="13559" y="23331"/>
                  </a:lnTo>
                  <a:lnTo>
                    <a:pt x="13580" y="23247"/>
                  </a:lnTo>
                  <a:lnTo>
                    <a:pt x="13580" y="23142"/>
                  </a:lnTo>
                  <a:lnTo>
                    <a:pt x="13559" y="23059"/>
                  </a:lnTo>
                  <a:lnTo>
                    <a:pt x="13496" y="23017"/>
                  </a:lnTo>
                  <a:lnTo>
                    <a:pt x="13476" y="22912"/>
                  </a:lnTo>
                  <a:lnTo>
                    <a:pt x="13455" y="22870"/>
                  </a:lnTo>
                  <a:lnTo>
                    <a:pt x="13455" y="22787"/>
                  </a:lnTo>
                  <a:lnTo>
                    <a:pt x="13496" y="22787"/>
                  </a:lnTo>
                  <a:lnTo>
                    <a:pt x="13559" y="22808"/>
                  </a:lnTo>
                  <a:lnTo>
                    <a:pt x="13580" y="22912"/>
                  </a:lnTo>
                  <a:lnTo>
                    <a:pt x="13643" y="22996"/>
                  </a:lnTo>
                  <a:lnTo>
                    <a:pt x="13643" y="23080"/>
                  </a:lnTo>
                  <a:lnTo>
                    <a:pt x="13685" y="23184"/>
                  </a:lnTo>
                  <a:lnTo>
                    <a:pt x="13748" y="23205"/>
                  </a:lnTo>
                  <a:lnTo>
                    <a:pt x="13789" y="23247"/>
                  </a:lnTo>
                  <a:lnTo>
                    <a:pt x="13768" y="23331"/>
                  </a:lnTo>
                  <a:lnTo>
                    <a:pt x="13789" y="23414"/>
                  </a:lnTo>
                  <a:lnTo>
                    <a:pt x="13873" y="23456"/>
                  </a:lnTo>
                  <a:lnTo>
                    <a:pt x="13915" y="23456"/>
                  </a:lnTo>
                  <a:lnTo>
                    <a:pt x="13915" y="23414"/>
                  </a:lnTo>
                  <a:lnTo>
                    <a:pt x="13957" y="23352"/>
                  </a:lnTo>
                  <a:lnTo>
                    <a:pt x="13999" y="23352"/>
                  </a:lnTo>
                  <a:lnTo>
                    <a:pt x="14061" y="23435"/>
                  </a:lnTo>
                  <a:lnTo>
                    <a:pt x="14229" y="23435"/>
                  </a:lnTo>
                  <a:lnTo>
                    <a:pt x="14292" y="23393"/>
                  </a:lnTo>
                  <a:lnTo>
                    <a:pt x="14312" y="23414"/>
                  </a:lnTo>
                  <a:lnTo>
                    <a:pt x="14375" y="23414"/>
                  </a:lnTo>
                  <a:lnTo>
                    <a:pt x="14438" y="23352"/>
                  </a:lnTo>
                  <a:lnTo>
                    <a:pt x="14480" y="23289"/>
                  </a:lnTo>
                  <a:lnTo>
                    <a:pt x="14522" y="23289"/>
                  </a:lnTo>
                  <a:lnTo>
                    <a:pt x="14522" y="23226"/>
                  </a:lnTo>
                  <a:lnTo>
                    <a:pt x="14584" y="23205"/>
                  </a:lnTo>
                  <a:lnTo>
                    <a:pt x="14626" y="23226"/>
                  </a:lnTo>
                  <a:lnTo>
                    <a:pt x="14731" y="23352"/>
                  </a:lnTo>
                  <a:lnTo>
                    <a:pt x="14752" y="23414"/>
                  </a:lnTo>
                  <a:lnTo>
                    <a:pt x="14815" y="23414"/>
                  </a:lnTo>
                  <a:lnTo>
                    <a:pt x="14856" y="23352"/>
                  </a:lnTo>
                  <a:lnTo>
                    <a:pt x="14919" y="23331"/>
                  </a:lnTo>
                  <a:lnTo>
                    <a:pt x="14919" y="23226"/>
                  </a:lnTo>
                  <a:lnTo>
                    <a:pt x="14940" y="23226"/>
                  </a:lnTo>
                  <a:lnTo>
                    <a:pt x="14961" y="23247"/>
                  </a:lnTo>
                  <a:lnTo>
                    <a:pt x="15024" y="23247"/>
                  </a:lnTo>
                  <a:lnTo>
                    <a:pt x="15024" y="23205"/>
                  </a:lnTo>
                  <a:lnTo>
                    <a:pt x="15066" y="23205"/>
                  </a:lnTo>
                  <a:lnTo>
                    <a:pt x="15108" y="23226"/>
                  </a:lnTo>
                  <a:lnTo>
                    <a:pt x="15170" y="23226"/>
                  </a:lnTo>
                  <a:lnTo>
                    <a:pt x="15212" y="23184"/>
                  </a:lnTo>
                  <a:lnTo>
                    <a:pt x="15212" y="23121"/>
                  </a:lnTo>
                  <a:lnTo>
                    <a:pt x="15254" y="23100"/>
                  </a:lnTo>
                  <a:lnTo>
                    <a:pt x="15338" y="23100"/>
                  </a:lnTo>
                  <a:lnTo>
                    <a:pt x="15359" y="23080"/>
                  </a:lnTo>
                  <a:lnTo>
                    <a:pt x="15359" y="23017"/>
                  </a:lnTo>
                  <a:lnTo>
                    <a:pt x="15380" y="23017"/>
                  </a:lnTo>
                  <a:lnTo>
                    <a:pt x="15380" y="23080"/>
                  </a:lnTo>
                  <a:lnTo>
                    <a:pt x="15442" y="23100"/>
                  </a:lnTo>
                  <a:lnTo>
                    <a:pt x="15484" y="23038"/>
                  </a:lnTo>
                  <a:lnTo>
                    <a:pt x="15526" y="22975"/>
                  </a:lnTo>
                  <a:lnTo>
                    <a:pt x="15547" y="22975"/>
                  </a:lnTo>
                  <a:lnTo>
                    <a:pt x="15589" y="23038"/>
                  </a:lnTo>
                  <a:lnTo>
                    <a:pt x="15652" y="23080"/>
                  </a:lnTo>
                  <a:lnTo>
                    <a:pt x="15693" y="22975"/>
                  </a:lnTo>
                  <a:lnTo>
                    <a:pt x="15735" y="22975"/>
                  </a:lnTo>
                  <a:lnTo>
                    <a:pt x="15756" y="23017"/>
                  </a:lnTo>
                  <a:lnTo>
                    <a:pt x="15798" y="23038"/>
                  </a:lnTo>
                  <a:lnTo>
                    <a:pt x="15861" y="23038"/>
                  </a:lnTo>
                  <a:lnTo>
                    <a:pt x="15882" y="22975"/>
                  </a:lnTo>
                  <a:lnTo>
                    <a:pt x="15944" y="22933"/>
                  </a:lnTo>
                  <a:lnTo>
                    <a:pt x="16007" y="22933"/>
                  </a:lnTo>
                  <a:lnTo>
                    <a:pt x="16112" y="22891"/>
                  </a:lnTo>
                  <a:lnTo>
                    <a:pt x="16175" y="22891"/>
                  </a:lnTo>
                  <a:lnTo>
                    <a:pt x="16196" y="22933"/>
                  </a:lnTo>
                  <a:lnTo>
                    <a:pt x="16258" y="22933"/>
                  </a:lnTo>
                  <a:lnTo>
                    <a:pt x="16279" y="22870"/>
                  </a:lnTo>
                  <a:lnTo>
                    <a:pt x="16321" y="22808"/>
                  </a:lnTo>
                  <a:lnTo>
                    <a:pt x="16426" y="22808"/>
                  </a:lnTo>
                  <a:lnTo>
                    <a:pt x="16468" y="22766"/>
                  </a:lnTo>
                  <a:lnTo>
                    <a:pt x="16572" y="22724"/>
                  </a:lnTo>
                  <a:lnTo>
                    <a:pt x="16614" y="22703"/>
                  </a:lnTo>
                  <a:lnTo>
                    <a:pt x="16614" y="22661"/>
                  </a:lnTo>
                  <a:lnTo>
                    <a:pt x="16572" y="22577"/>
                  </a:lnTo>
                  <a:lnTo>
                    <a:pt x="16572" y="22515"/>
                  </a:lnTo>
                  <a:lnTo>
                    <a:pt x="16719" y="22577"/>
                  </a:lnTo>
                  <a:lnTo>
                    <a:pt x="16802" y="22619"/>
                  </a:lnTo>
                  <a:lnTo>
                    <a:pt x="16823" y="22682"/>
                  </a:lnTo>
                  <a:lnTo>
                    <a:pt x="16886" y="22703"/>
                  </a:lnTo>
                  <a:lnTo>
                    <a:pt x="16991" y="22619"/>
                  </a:lnTo>
                  <a:lnTo>
                    <a:pt x="16991" y="22536"/>
                  </a:lnTo>
                  <a:lnTo>
                    <a:pt x="16928" y="22515"/>
                  </a:lnTo>
                  <a:lnTo>
                    <a:pt x="16928" y="22473"/>
                  </a:lnTo>
                  <a:lnTo>
                    <a:pt x="17012" y="22431"/>
                  </a:lnTo>
                  <a:lnTo>
                    <a:pt x="17033" y="22494"/>
                  </a:lnTo>
                  <a:lnTo>
                    <a:pt x="17116" y="22515"/>
                  </a:lnTo>
                  <a:lnTo>
                    <a:pt x="17158" y="22410"/>
                  </a:lnTo>
                  <a:lnTo>
                    <a:pt x="17137" y="22326"/>
                  </a:lnTo>
                  <a:lnTo>
                    <a:pt x="17137" y="22264"/>
                  </a:lnTo>
                  <a:lnTo>
                    <a:pt x="17200" y="22264"/>
                  </a:lnTo>
                  <a:lnTo>
                    <a:pt x="17221" y="22305"/>
                  </a:lnTo>
                  <a:lnTo>
                    <a:pt x="17305" y="22326"/>
                  </a:lnTo>
                  <a:lnTo>
                    <a:pt x="17346" y="22284"/>
                  </a:lnTo>
                  <a:lnTo>
                    <a:pt x="17409" y="22264"/>
                  </a:lnTo>
                  <a:lnTo>
                    <a:pt x="17451" y="22264"/>
                  </a:lnTo>
                  <a:lnTo>
                    <a:pt x="17451" y="22180"/>
                  </a:lnTo>
                  <a:lnTo>
                    <a:pt x="17430" y="22117"/>
                  </a:lnTo>
                  <a:lnTo>
                    <a:pt x="17451" y="22096"/>
                  </a:lnTo>
                  <a:lnTo>
                    <a:pt x="17514" y="22117"/>
                  </a:lnTo>
                  <a:lnTo>
                    <a:pt x="17556" y="22180"/>
                  </a:lnTo>
                  <a:lnTo>
                    <a:pt x="17639" y="22159"/>
                  </a:lnTo>
                  <a:lnTo>
                    <a:pt x="17681" y="22096"/>
                  </a:lnTo>
                  <a:lnTo>
                    <a:pt x="17681" y="22012"/>
                  </a:lnTo>
                  <a:lnTo>
                    <a:pt x="17660" y="21992"/>
                  </a:lnTo>
                  <a:lnTo>
                    <a:pt x="17660" y="21950"/>
                  </a:lnTo>
                  <a:lnTo>
                    <a:pt x="17681" y="21908"/>
                  </a:lnTo>
                  <a:lnTo>
                    <a:pt x="17786" y="21908"/>
                  </a:lnTo>
                  <a:lnTo>
                    <a:pt x="17849" y="21950"/>
                  </a:lnTo>
                  <a:lnTo>
                    <a:pt x="17869" y="21887"/>
                  </a:lnTo>
                  <a:lnTo>
                    <a:pt x="17890" y="21845"/>
                  </a:lnTo>
                  <a:lnTo>
                    <a:pt x="17953" y="21866"/>
                  </a:lnTo>
                  <a:lnTo>
                    <a:pt x="17995" y="21908"/>
                  </a:lnTo>
                  <a:lnTo>
                    <a:pt x="18058" y="21950"/>
                  </a:lnTo>
                  <a:lnTo>
                    <a:pt x="18079" y="21908"/>
                  </a:lnTo>
                  <a:lnTo>
                    <a:pt x="18079" y="21866"/>
                  </a:lnTo>
                  <a:lnTo>
                    <a:pt x="18037" y="21803"/>
                  </a:lnTo>
                  <a:lnTo>
                    <a:pt x="18037" y="21761"/>
                  </a:lnTo>
                  <a:lnTo>
                    <a:pt x="18100" y="21699"/>
                  </a:lnTo>
                  <a:lnTo>
                    <a:pt x="18162" y="21740"/>
                  </a:lnTo>
                  <a:lnTo>
                    <a:pt x="18288" y="21699"/>
                  </a:lnTo>
                  <a:lnTo>
                    <a:pt x="18393" y="21636"/>
                  </a:lnTo>
                  <a:lnTo>
                    <a:pt x="18455" y="21531"/>
                  </a:lnTo>
                  <a:lnTo>
                    <a:pt x="18455" y="21489"/>
                  </a:lnTo>
                  <a:lnTo>
                    <a:pt x="18309" y="21552"/>
                  </a:lnTo>
                  <a:lnTo>
                    <a:pt x="18183" y="21552"/>
                  </a:lnTo>
                  <a:lnTo>
                    <a:pt x="18141" y="21531"/>
                  </a:lnTo>
                  <a:lnTo>
                    <a:pt x="17890" y="21531"/>
                  </a:lnTo>
                  <a:lnTo>
                    <a:pt x="17765" y="21489"/>
                  </a:lnTo>
                  <a:lnTo>
                    <a:pt x="17639" y="21447"/>
                  </a:lnTo>
                  <a:lnTo>
                    <a:pt x="17472" y="21427"/>
                  </a:lnTo>
                  <a:lnTo>
                    <a:pt x="17325" y="21280"/>
                  </a:lnTo>
                  <a:lnTo>
                    <a:pt x="17263" y="21238"/>
                  </a:lnTo>
                  <a:lnTo>
                    <a:pt x="17221" y="21238"/>
                  </a:lnTo>
                  <a:lnTo>
                    <a:pt x="17095" y="21301"/>
                  </a:lnTo>
                  <a:lnTo>
                    <a:pt x="17053" y="21259"/>
                  </a:lnTo>
                  <a:lnTo>
                    <a:pt x="17095" y="21217"/>
                  </a:lnTo>
                  <a:lnTo>
                    <a:pt x="17095" y="21175"/>
                  </a:lnTo>
                  <a:lnTo>
                    <a:pt x="17033" y="21238"/>
                  </a:lnTo>
                  <a:lnTo>
                    <a:pt x="16886" y="21343"/>
                  </a:lnTo>
                  <a:lnTo>
                    <a:pt x="16802" y="21385"/>
                  </a:lnTo>
                  <a:lnTo>
                    <a:pt x="16635" y="21385"/>
                  </a:lnTo>
                  <a:lnTo>
                    <a:pt x="16593" y="21427"/>
                  </a:lnTo>
                  <a:lnTo>
                    <a:pt x="16530" y="21385"/>
                  </a:lnTo>
                  <a:lnTo>
                    <a:pt x="16489" y="21364"/>
                  </a:lnTo>
                  <a:cubicBezTo>
                    <a:pt x="16489" y="21364"/>
                    <a:pt x="16426" y="21385"/>
                    <a:pt x="16405" y="21385"/>
                  </a:cubicBezTo>
                  <a:lnTo>
                    <a:pt x="16321" y="21385"/>
                  </a:lnTo>
                  <a:lnTo>
                    <a:pt x="16196" y="21531"/>
                  </a:lnTo>
                  <a:lnTo>
                    <a:pt x="16154" y="21594"/>
                  </a:lnTo>
                  <a:lnTo>
                    <a:pt x="16091" y="21531"/>
                  </a:lnTo>
                  <a:lnTo>
                    <a:pt x="16049" y="21489"/>
                  </a:lnTo>
                  <a:lnTo>
                    <a:pt x="15861" y="21489"/>
                  </a:lnTo>
                  <a:lnTo>
                    <a:pt x="15777" y="21468"/>
                  </a:lnTo>
                  <a:lnTo>
                    <a:pt x="15735" y="21489"/>
                  </a:lnTo>
                  <a:lnTo>
                    <a:pt x="15672" y="21447"/>
                  </a:lnTo>
                  <a:lnTo>
                    <a:pt x="15735" y="21364"/>
                  </a:lnTo>
                  <a:lnTo>
                    <a:pt x="15840" y="21364"/>
                  </a:lnTo>
                  <a:lnTo>
                    <a:pt x="15882" y="21427"/>
                  </a:lnTo>
                  <a:lnTo>
                    <a:pt x="15965" y="21447"/>
                  </a:lnTo>
                  <a:lnTo>
                    <a:pt x="16049" y="21385"/>
                  </a:lnTo>
                  <a:lnTo>
                    <a:pt x="16175" y="21364"/>
                  </a:lnTo>
                  <a:lnTo>
                    <a:pt x="16258" y="21280"/>
                  </a:lnTo>
                  <a:lnTo>
                    <a:pt x="16321" y="21280"/>
                  </a:lnTo>
                  <a:lnTo>
                    <a:pt x="16426" y="21322"/>
                  </a:lnTo>
                  <a:lnTo>
                    <a:pt x="16530" y="21280"/>
                  </a:lnTo>
                  <a:lnTo>
                    <a:pt x="16572" y="21238"/>
                  </a:lnTo>
                  <a:lnTo>
                    <a:pt x="16530" y="21175"/>
                  </a:lnTo>
                  <a:lnTo>
                    <a:pt x="16489" y="21175"/>
                  </a:lnTo>
                  <a:lnTo>
                    <a:pt x="16468" y="21134"/>
                  </a:lnTo>
                  <a:lnTo>
                    <a:pt x="16405" y="21134"/>
                  </a:lnTo>
                  <a:lnTo>
                    <a:pt x="16300" y="21155"/>
                  </a:lnTo>
                  <a:lnTo>
                    <a:pt x="16216" y="21134"/>
                  </a:lnTo>
                  <a:lnTo>
                    <a:pt x="16049" y="21134"/>
                  </a:lnTo>
                  <a:lnTo>
                    <a:pt x="15944" y="21155"/>
                  </a:lnTo>
                  <a:lnTo>
                    <a:pt x="15840" y="21155"/>
                  </a:lnTo>
                  <a:lnTo>
                    <a:pt x="15693" y="21134"/>
                  </a:lnTo>
                  <a:lnTo>
                    <a:pt x="15672" y="21071"/>
                  </a:lnTo>
                  <a:lnTo>
                    <a:pt x="15631" y="21050"/>
                  </a:lnTo>
                  <a:lnTo>
                    <a:pt x="15526" y="21071"/>
                  </a:lnTo>
                  <a:lnTo>
                    <a:pt x="15380" y="21071"/>
                  </a:lnTo>
                  <a:lnTo>
                    <a:pt x="15212" y="21175"/>
                  </a:lnTo>
                  <a:lnTo>
                    <a:pt x="15170" y="21155"/>
                  </a:lnTo>
                  <a:lnTo>
                    <a:pt x="15212" y="21071"/>
                  </a:lnTo>
                  <a:lnTo>
                    <a:pt x="15275" y="21008"/>
                  </a:lnTo>
                  <a:lnTo>
                    <a:pt x="15463" y="21008"/>
                  </a:lnTo>
                  <a:lnTo>
                    <a:pt x="15672" y="20903"/>
                  </a:lnTo>
                  <a:lnTo>
                    <a:pt x="15756" y="20841"/>
                  </a:lnTo>
                  <a:lnTo>
                    <a:pt x="15756" y="20757"/>
                  </a:lnTo>
                  <a:lnTo>
                    <a:pt x="15777" y="20715"/>
                  </a:lnTo>
                  <a:lnTo>
                    <a:pt x="15861" y="20715"/>
                  </a:lnTo>
                  <a:lnTo>
                    <a:pt x="15903" y="20694"/>
                  </a:lnTo>
                  <a:lnTo>
                    <a:pt x="15965" y="20611"/>
                  </a:lnTo>
                  <a:lnTo>
                    <a:pt x="15944" y="20548"/>
                  </a:lnTo>
                  <a:lnTo>
                    <a:pt x="15882" y="20506"/>
                  </a:lnTo>
                  <a:lnTo>
                    <a:pt x="15798" y="20485"/>
                  </a:lnTo>
                  <a:lnTo>
                    <a:pt x="15777" y="20443"/>
                  </a:lnTo>
                  <a:lnTo>
                    <a:pt x="15861" y="20401"/>
                  </a:lnTo>
                  <a:lnTo>
                    <a:pt x="15903" y="20401"/>
                  </a:lnTo>
                  <a:lnTo>
                    <a:pt x="15903" y="20422"/>
                  </a:lnTo>
                  <a:lnTo>
                    <a:pt x="15986" y="20443"/>
                  </a:lnTo>
                  <a:lnTo>
                    <a:pt x="16007" y="20422"/>
                  </a:lnTo>
                  <a:lnTo>
                    <a:pt x="15986" y="20380"/>
                  </a:lnTo>
                  <a:lnTo>
                    <a:pt x="15965" y="20339"/>
                  </a:lnTo>
                  <a:lnTo>
                    <a:pt x="15965" y="20234"/>
                  </a:lnTo>
                  <a:lnTo>
                    <a:pt x="16007" y="20276"/>
                  </a:lnTo>
                  <a:lnTo>
                    <a:pt x="16049" y="20318"/>
                  </a:lnTo>
                  <a:lnTo>
                    <a:pt x="16049" y="20401"/>
                  </a:lnTo>
                  <a:lnTo>
                    <a:pt x="16091" y="20506"/>
                  </a:lnTo>
                  <a:lnTo>
                    <a:pt x="16175" y="20548"/>
                  </a:lnTo>
                  <a:lnTo>
                    <a:pt x="16279" y="20527"/>
                  </a:lnTo>
                  <a:lnTo>
                    <a:pt x="16405" y="20527"/>
                  </a:lnTo>
                  <a:lnTo>
                    <a:pt x="16698" y="20401"/>
                  </a:lnTo>
                  <a:lnTo>
                    <a:pt x="16781" y="20401"/>
                  </a:lnTo>
                  <a:lnTo>
                    <a:pt x="16844" y="20380"/>
                  </a:lnTo>
                  <a:lnTo>
                    <a:pt x="16907" y="20297"/>
                  </a:lnTo>
                  <a:lnTo>
                    <a:pt x="16991" y="20276"/>
                  </a:lnTo>
                  <a:lnTo>
                    <a:pt x="17033" y="20171"/>
                  </a:lnTo>
                  <a:lnTo>
                    <a:pt x="16991" y="20067"/>
                  </a:lnTo>
                  <a:lnTo>
                    <a:pt x="16949" y="19983"/>
                  </a:lnTo>
                  <a:lnTo>
                    <a:pt x="16907" y="19983"/>
                  </a:lnTo>
                  <a:lnTo>
                    <a:pt x="16802" y="19920"/>
                  </a:lnTo>
                  <a:lnTo>
                    <a:pt x="16530" y="19857"/>
                  </a:lnTo>
                  <a:lnTo>
                    <a:pt x="16489" y="19857"/>
                  </a:lnTo>
                  <a:lnTo>
                    <a:pt x="16384" y="19899"/>
                  </a:lnTo>
                  <a:lnTo>
                    <a:pt x="16321" y="19857"/>
                  </a:lnTo>
                  <a:lnTo>
                    <a:pt x="16321" y="19732"/>
                  </a:lnTo>
                  <a:lnTo>
                    <a:pt x="16300" y="19690"/>
                  </a:lnTo>
                  <a:lnTo>
                    <a:pt x="16196" y="19753"/>
                  </a:lnTo>
                  <a:lnTo>
                    <a:pt x="16112" y="19753"/>
                  </a:lnTo>
                  <a:lnTo>
                    <a:pt x="16007" y="19815"/>
                  </a:lnTo>
                  <a:lnTo>
                    <a:pt x="15944" y="19815"/>
                  </a:lnTo>
                  <a:lnTo>
                    <a:pt x="15861" y="19774"/>
                  </a:lnTo>
                  <a:lnTo>
                    <a:pt x="15861" y="19690"/>
                  </a:lnTo>
                  <a:lnTo>
                    <a:pt x="15944" y="19753"/>
                  </a:lnTo>
                  <a:lnTo>
                    <a:pt x="16007" y="19690"/>
                  </a:lnTo>
                  <a:lnTo>
                    <a:pt x="16070" y="19648"/>
                  </a:lnTo>
                  <a:lnTo>
                    <a:pt x="16196" y="19648"/>
                  </a:lnTo>
                  <a:lnTo>
                    <a:pt x="16216" y="19585"/>
                  </a:lnTo>
                  <a:lnTo>
                    <a:pt x="16175" y="19523"/>
                  </a:lnTo>
                  <a:lnTo>
                    <a:pt x="16091" y="19418"/>
                  </a:lnTo>
                  <a:lnTo>
                    <a:pt x="16049" y="19376"/>
                  </a:lnTo>
                  <a:lnTo>
                    <a:pt x="15944" y="19376"/>
                  </a:lnTo>
                  <a:lnTo>
                    <a:pt x="15965" y="19355"/>
                  </a:lnTo>
                  <a:lnTo>
                    <a:pt x="16070" y="19292"/>
                  </a:lnTo>
                  <a:lnTo>
                    <a:pt x="16070" y="19251"/>
                  </a:lnTo>
                  <a:lnTo>
                    <a:pt x="16070" y="19146"/>
                  </a:lnTo>
                  <a:lnTo>
                    <a:pt x="16091" y="19104"/>
                  </a:lnTo>
                  <a:lnTo>
                    <a:pt x="16154" y="19167"/>
                  </a:lnTo>
                  <a:lnTo>
                    <a:pt x="16175" y="19313"/>
                  </a:lnTo>
                  <a:lnTo>
                    <a:pt x="16216" y="19355"/>
                  </a:lnTo>
                  <a:lnTo>
                    <a:pt x="16216" y="19418"/>
                  </a:lnTo>
                  <a:lnTo>
                    <a:pt x="16363" y="19543"/>
                  </a:lnTo>
                  <a:lnTo>
                    <a:pt x="16363" y="19585"/>
                  </a:lnTo>
                  <a:lnTo>
                    <a:pt x="16426" y="19669"/>
                  </a:lnTo>
                  <a:lnTo>
                    <a:pt x="16489" y="19690"/>
                  </a:lnTo>
                  <a:lnTo>
                    <a:pt x="16572" y="19669"/>
                  </a:lnTo>
                  <a:lnTo>
                    <a:pt x="16614" y="19648"/>
                  </a:lnTo>
                  <a:lnTo>
                    <a:pt x="16698" y="19690"/>
                  </a:lnTo>
                  <a:lnTo>
                    <a:pt x="16802" y="19669"/>
                  </a:lnTo>
                  <a:lnTo>
                    <a:pt x="16886" y="19648"/>
                  </a:lnTo>
                  <a:lnTo>
                    <a:pt x="16928" y="19690"/>
                  </a:lnTo>
                  <a:lnTo>
                    <a:pt x="16928" y="19774"/>
                  </a:lnTo>
                  <a:lnTo>
                    <a:pt x="17116" y="20004"/>
                  </a:lnTo>
                  <a:lnTo>
                    <a:pt x="17200" y="20067"/>
                  </a:lnTo>
                  <a:lnTo>
                    <a:pt x="17221" y="20004"/>
                  </a:lnTo>
                  <a:lnTo>
                    <a:pt x="17325" y="19983"/>
                  </a:lnTo>
                  <a:lnTo>
                    <a:pt x="17346" y="19983"/>
                  </a:lnTo>
                  <a:lnTo>
                    <a:pt x="17367" y="20025"/>
                  </a:lnTo>
                  <a:lnTo>
                    <a:pt x="17346" y="20108"/>
                  </a:lnTo>
                  <a:lnTo>
                    <a:pt x="17325" y="20213"/>
                  </a:lnTo>
                  <a:lnTo>
                    <a:pt x="17346" y="20339"/>
                  </a:lnTo>
                  <a:lnTo>
                    <a:pt x="17409" y="20422"/>
                  </a:lnTo>
                  <a:lnTo>
                    <a:pt x="17451" y="20527"/>
                  </a:lnTo>
                  <a:lnTo>
                    <a:pt x="17472" y="20715"/>
                  </a:lnTo>
                  <a:lnTo>
                    <a:pt x="17535" y="20757"/>
                  </a:lnTo>
                  <a:lnTo>
                    <a:pt x="17618" y="20841"/>
                  </a:lnTo>
                  <a:lnTo>
                    <a:pt x="17681" y="21029"/>
                  </a:lnTo>
                  <a:lnTo>
                    <a:pt x="17828" y="21134"/>
                  </a:lnTo>
                  <a:lnTo>
                    <a:pt x="17869" y="21175"/>
                  </a:lnTo>
                  <a:lnTo>
                    <a:pt x="17953" y="21155"/>
                  </a:lnTo>
                  <a:lnTo>
                    <a:pt x="18037" y="21134"/>
                  </a:lnTo>
                  <a:lnTo>
                    <a:pt x="18100" y="21134"/>
                  </a:lnTo>
                  <a:lnTo>
                    <a:pt x="18141" y="21113"/>
                  </a:lnTo>
                  <a:lnTo>
                    <a:pt x="18141" y="21029"/>
                  </a:lnTo>
                  <a:lnTo>
                    <a:pt x="18141" y="20903"/>
                  </a:lnTo>
                  <a:lnTo>
                    <a:pt x="18141" y="20757"/>
                  </a:lnTo>
                  <a:lnTo>
                    <a:pt x="18162" y="20652"/>
                  </a:lnTo>
                  <a:lnTo>
                    <a:pt x="18183" y="20611"/>
                  </a:lnTo>
                  <a:lnTo>
                    <a:pt x="18204" y="20611"/>
                  </a:lnTo>
                  <a:lnTo>
                    <a:pt x="18246" y="20652"/>
                  </a:lnTo>
                  <a:lnTo>
                    <a:pt x="18204" y="20736"/>
                  </a:lnTo>
                  <a:lnTo>
                    <a:pt x="18204" y="20820"/>
                  </a:lnTo>
                  <a:lnTo>
                    <a:pt x="18267" y="20924"/>
                  </a:lnTo>
                  <a:lnTo>
                    <a:pt x="18204" y="21008"/>
                  </a:lnTo>
                  <a:lnTo>
                    <a:pt x="18204" y="21071"/>
                  </a:lnTo>
                  <a:lnTo>
                    <a:pt x="18267" y="21113"/>
                  </a:lnTo>
                  <a:lnTo>
                    <a:pt x="18309" y="21071"/>
                  </a:lnTo>
                  <a:lnTo>
                    <a:pt x="18393" y="21050"/>
                  </a:lnTo>
                  <a:lnTo>
                    <a:pt x="18455" y="21071"/>
                  </a:lnTo>
                  <a:lnTo>
                    <a:pt x="18476" y="21134"/>
                  </a:lnTo>
                  <a:lnTo>
                    <a:pt x="18455" y="21175"/>
                  </a:lnTo>
                  <a:lnTo>
                    <a:pt x="18476" y="21217"/>
                  </a:lnTo>
                  <a:lnTo>
                    <a:pt x="18581" y="21217"/>
                  </a:lnTo>
                  <a:lnTo>
                    <a:pt x="18623" y="21155"/>
                  </a:lnTo>
                  <a:lnTo>
                    <a:pt x="18623" y="21071"/>
                  </a:lnTo>
                  <a:lnTo>
                    <a:pt x="18602" y="21008"/>
                  </a:lnTo>
                  <a:lnTo>
                    <a:pt x="18602" y="20820"/>
                  </a:lnTo>
                  <a:lnTo>
                    <a:pt x="18623" y="20736"/>
                  </a:lnTo>
                  <a:lnTo>
                    <a:pt x="18623" y="20631"/>
                  </a:lnTo>
                  <a:lnTo>
                    <a:pt x="18665" y="20590"/>
                  </a:lnTo>
                  <a:lnTo>
                    <a:pt x="18623" y="20527"/>
                  </a:lnTo>
                  <a:lnTo>
                    <a:pt x="18581" y="20527"/>
                  </a:lnTo>
                  <a:lnTo>
                    <a:pt x="18602" y="20485"/>
                  </a:lnTo>
                  <a:lnTo>
                    <a:pt x="18623" y="20422"/>
                  </a:lnTo>
                  <a:lnTo>
                    <a:pt x="18602" y="20401"/>
                  </a:lnTo>
                  <a:lnTo>
                    <a:pt x="18497" y="20443"/>
                  </a:lnTo>
                  <a:lnTo>
                    <a:pt x="18497" y="20401"/>
                  </a:lnTo>
                  <a:lnTo>
                    <a:pt x="18518" y="20339"/>
                  </a:lnTo>
                  <a:lnTo>
                    <a:pt x="18623" y="20318"/>
                  </a:lnTo>
                  <a:lnTo>
                    <a:pt x="18685" y="20276"/>
                  </a:lnTo>
                  <a:lnTo>
                    <a:pt x="18685" y="20171"/>
                  </a:lnTo>
                  <a:lnTo>
                    <a:pt x="18665" y="20108"/>
                  </a:lnTo>
                  <a:lnTo>
                    <a:pt x="18602" y="20129"/>
                  </a:lnTo>
                  <a:lnTo>
                    <a:pt x="18581" y="20087"/>
                  </a:lnTo>
                  <a:lnTo>
                    <a:pt x="18623" y="20004"/>
                  </a:lnTo>
                  <a:lnTo>
                    <a:pt x="18685" y="19899"/>
                  </a:lnTo>
                  <a:lnTo>
                    <a:pt x="18685" y="19857"/>
                  </a:lnTo>
                  <a:lnTo>
                    <a:pt x="18623" y="19857"/>
                  </a:lnTo>
                  <a:lnTo>
                    <a:pt x="18560" y="19899"/>
                  </a:lnTo>
                  <a:lnTo>
                    <a:pt x="18476" y="20025"/>
                  </a:lnTo>
                  <a:lnTo>
                    <a:pt x="18455" y="20171"/>
                  </a:lnTo>
                  <a:lnTo>
                    <a:pt x="18393" y="20192"/>
                  </a:lnTo>
                  <a:lnTo>
                    <a:pt x="18393" y="20129"/>
                  </a:lnTo>
                  <a:lnTo>
                    <a:pt x="18413" y="20004"/>
                  </a:lnTo>
                  <a:lnTo>
                    <a:pt x="18413" y="19962"/>
                  </a:lnTo>
                  <a:lnTo>
                    <a:pt x="18393" y="19899"/>
                  </a:lnTo>
                  <a:lnTo>
                    <a:pt x="18393" y="19857"/>
                  </a:lnTo>
                  <a:lnTo>
                    <a:pt x="18413" y="19774"/>
                  </a:lnTo>
                  <a:lnTo>
                    <a:pt x="18497" y="19690"/>
                  </a:lnTo>
                  <a:lnTo>
                    <a:pt x="18581" y="19648"/>
                  </a:lnTo>
                  <a:lnTo>
                    <a:pt x="18602" y="19564"/>
                  </a:lnTo>
                  <a:lnTo>
                    <a:pt x="18560" y="19502"/>
                  </a:lnTo>
                  <a:lnTo>
                    <a:pt x="18476" y="19502"/>
                  </a:lnTo>
                  <a:lnTo>
                    <a:pt x="18413" y="19564"/>
                  </a:lnTo>
                  <a:lnTo>
                    <a:pt x="18393" y="19606"/>
                  </a:lnTo>
                  <a:lnTo>
                    <a:pt x="18372" y="19648"/>
                  </a:lnTo>
                  <a:lnTo>
                    <a:pt x="18393" y="19543"/>
                  </a:lnTo>
                  <a:lnTo>
                    <a:pt x="18413" y="19481"/>
                  </a:lnTo>
                  <a:lnTo>
                    <a:pt x="18393" y="19460"/>
                  </a:lnTo>
                  <a:lnTo>
                    <a:pt x="18351" y="19481"/>
                  </a:lnTo>
                  <a:lnTo>
                    <a:pt x="18246" y="19564"/>
                  </a:lnTo>
                  <a:lnTo>
                    <a:pt x="18162" y="19648"/>
                  </a:lnTo>
                  <a:lnTo>
                    <a:pt x="18162" y="19606"/>
                  </a:lnTo>
                  <a:lnTo>
                    <a:pt x="18183" y="19543"/>
                  </a:lnTo>
                  <a:lnTo>
                    <a:pt x="18246" y="19460"/>
                  </a:lnTo>
                  <a:lnTo>
                    <a:pt x="18288" y="19397"/>
                  </a:lnTo>
                  <a:lnTo>
                    <a:pt x="18351" y="19292"/>
                  </a:lnTo>
                  <a:lnTo>
                    <a:pt x="18351" y="19271"/>
                  </a:lnTo>
                  <a:lnTo>
                    <a:pt x="18288" y="19230"/>
                  </a:lnTo>
                  <a:lnTo>
                    <a:pt x="18267" y="19167"/>
                  </a:lnTo>
                  <a:lnTo>
                    <a:pt x="18204" y="19167"/>
                  </a:lnTo>
                  <a:lnTo>
                    <a:pt x="18162" y="19125"/>
                  </a:lnTo>
                  <a:lnTo>
                    <a:pt x="18141" y="19041"/>
                  </a:lnTo>
                  <a:lnTo>
                    <a:pt x="18079" y="19020"/>
                  </a:lnTo>
                  <a:lnTo>
                    <a:pt x="17995" y="18937"/>
                  </a:lnTo>
                  <a:lnTo>
                    <a:pt x="17953" y="18937"/>
                  </a:lnTo>
                  <a:lnTo>
                    <a:pt x="17932" y="18916"/>
                  </a:lnTo>
                  <a:lnTo>
                    <a:pt x="17869" y="18916"/>
                  </a:lnTo>
                  <a:lnTo>
                    <a:pt x="17869" y="18853"/>
                  </a:lnTo>
                  <a:lnTo>
                    <a:pt x="17849" y="18811"/>
                  </a:lnTo>
                  <a:lnTo>
                    <a:pt x="17660" y="18665"/>
                  </a:lnTo>
                  <a:lnTo>
                    <a:pt x="17639" y="18623"/>
                  </a:lnTo>
                  <a:lnTo>
                    <a:pt x="17535" y="18560"/>
                  </a:lnTo>
                  <a:lnTo>
                    <a:pt x="17430" y="18560"/>
                  </a:lnTo>
                  <a:lnTo>
                    <a:pt x="17325" y="18602"/>
                  </a:lnTo>
                  <a:lnTo>
                    <a:pt x="17242" y="18707"/>
                  </a:lnTo>
                  <a:lnTo>
                    <a:pt x="17242" y="18644"/>
                  </a:lnTo>
                  <a:lnTo>
                    <a:pt x="17221" y="18560"/>
                  </a:lnTo>
                  <a:lnTo>
                    <a:pt x="17053" y="18518"/>
                  </a:lnTo>
                  <a:lnTo>
                    <a:pt x="16949" y="18518"/>
                  </a:lnTo>
                  <a:lnTo>
                    <a:pt x="16844" y="18539"/>
                  </a:lnTo>
                  <a:lnTo>
                    <a:pt x="16823" y="18518"/>
                  </a:lnTo>
                  <a:lnTo>
                    <a:pt x="16907" y="18434"/>
                  </a:lnTo>
                  <a:lnTo>
                    <a:pt x="16949" y="18476"/>
                  </a:lnTo>
                  <a:lnTo>
                    <a:pt x="17137" y="18476"/>
                  </a:lnTo>
                  <a:lnTo>
                    <a:pt x="17221" y="18497"/>
                  </a:lnTo>
                  <a:lnTo>
                    <a:pt x="17325" y="18497"/>
                  </a:lnTo>
                  <a:lnTo>
                    <a:pt x="17430" y="18476"/>
                  </a:lnTo>
                  <a:lnTo>
                    <a:pt x="17472" y="18393"/>
                  </a:lnTo>
                  <a:lnTo>
                    <a:pt x="17514" y="18204"/>
                  </a:lnTo>
                  <a:lnTo>
                    <a:pt x="17472" y="18121"/>
                  </a:lnTo>
                  <a:lnTo>
                    <a:pt x="17451" y="18100"/>
                  </a:lnTo>
                  <a:lnTo>
                    <a:pt x="17409" y="18100"/>
                  </a:lnTo>
                  <a:lnTo>
                    <a:pt x="17263" y="17995"/>
                  </a:lnTo>
                  <a:lnTo>
                    <a:pt x="17221" y="17974"/>
                  </a:lnTo>
                  <a:lnTo>
                    <a:pt x="17158" y="17974"/>
                  </a:lnTo>
                  <a:lnTo>
                    <a:pt x="17053" y="18058"/>
                  </a:lnTo>
                  <a:lnTo>
                    <a:pt x="17012" y="18058"/>
                  </a:lnTo>
                  <a:lnTo>
                    <a:pt x="16928" y="18079"/>
                  </a:lnTo>
                  <a:lnTo>
                    <a:pt x="16886" y="18162"/>
                  </a:lnTo>
                  <a:lnTo>
                    <a:pt x="16844" y="18162"/>
                  </a:lnTo>
                  <a:lnTo>
                    <a:pt x="16844" y="18079"/>
                  </a:lnTo>
                  <a:lnTo>
                    <a:pt x="16823" y="18016"/>
                  </a:lnTo>
                  <a:lnTo>
                    <a:pt x="16781" y="18016"/>
                  </a:lnTo>
                  <a:lnTo>
                    <a:pt x="16635" y="18058"/>
                  </a:lnTo>
                  <a:lnTo>
                    <a:pt x="16593" y="18079"/>
                  </a:lnTo>
                  <a:lnTo>
                    <a:pt x="16530" y="18079"/>
                  </a:lnTo>
                  <a:lnTo>
                    <a:pt x="16572" y="18058"/>
                  </a:lnTo>
                  <a:lnTo>
                    <a:pt x="16677" y="17995"/>
                  </a:lnTo>
                  <a:lnTo>
                    <a:pt x="16781" y="17974"/>
                  </a:lnTo>
                  <a:lnTo>
                    <a:pt x="16802" y="17911"/>
                  </a:lnTo>
                  <a:lnTo>
                    <a:pt x="16781" y="17870"/>
                  </a:lnTo>
                  <a:lnTo>
                    <a:pt x="16719" y="17849"/>
                  </a:lnTo>
                  <a:lnTo>
                    <a:pt x="16677" y="17870"/>
                  </a:lnTo>
                  <a:lnTo>
                    <a:pt x="16719" y="17807"/>
                  </a:lnTo>
                  <a:lnTo>
                    <a:pt x="16781" y="17807"/>
                  </a:lnTo>
                  <a:lnTo>
                    <a:pt x="16823" y="17849"/>
                  </a:lnTo>
                  <a:lnTo>
                    <a:pt x="16928" y="17953"/>
                  </a:lnTo>
                  <a:lnTo>
                    <a:pt x="17012" y="17974"/>
                  </a:lnTo>
                  <a:lnTo>
                    <a:pt x="17095" y="17953"/>
                  </a:lnTo>
                  <a:lnTo>
                    <a:pt x="17200" y="17870"/>
                  </a:lnTo>
                  <a:lnTo>
                    <a:pt x="17367" y="17870"/>
                  </a:lnTo>
                  <a:lnTo>
                    <a:pt x="17430" y="17786"/>
                  </a:lnTo>
                  <a:lnTo>
                    <a:pt x="17472" y="17765"/>
                  </a:lnTo>
                  <a:lnTo>
                    <a:pt x="17514" y="17702"/>
                  </a:lnTo>
                  <a:lnTo>
                    <a:pt x="17472" y="17639"/>
                  </a:lnTo>
                  <a:lnTo>
                    <a:pt x="17409" y="17577"/>
                  </a:lnTo>
                  <a:lnTo>
                    <a:pt x="17263" y="17556"/>
                  </a:lnTo>
                  <a:lnTo>
                    <a:pt x="17200" y="17493"/>
                  </a:lnTo>
                  <a:lnTo>
                    <a:pt x="17137" y="17451"/>
                  </a:lnTo>
                  <a:lnTo>
                    <a:pt x="17033" y="17451"/>
                  </a:lnTo>
                  <a:lnTo>
                    <a:pt x="16928" y="17430"/>
                  </a:lnTo>
                  <a:lnTo>
                    <a:pt x="16844" y="17451"/>
                  </a:lnTo>
                  <a:lnTo>
                    <a:pt x="16823" y="17493"/>
                  </a:lnTo>
                  <a:lnTo>
                    <a:pt x="16740" y="17556"/>
                  </a:lnTo>
                  <a:lnTo>
                    <a:pt x="16677" y="17535"/>
                  </a:lnTo>
                  <a:lnTo>
                    <a:pt x="16593" y="17493"/>
                  </a:lnTo>
                  <a:lnTo>
                    <a:pt x="16489" y="17493"/>
                  </a:lnTo>
                  <a:lnTo>
                    <a:pt x="16468" y="17556"/>
                  </a:lnTo>
                  <a:lnTo>
                    <a:pt x="16426" y="17598"/>
                  </a:lnTo>
                  <a:lnTo>
                    <a:pt x="16384" y="17577"/>
                  </a:lnTo>
                  <a:lnTo>
                    <a:pt x="16321" y="17535"/>
                  </a:lnTo>
                  <a:lnTo>
                    <a:pt x="16300" y="17535"/>
                  </a:lnTo>
                  <a:lnTo>
                    <a:pt x="16279" y="17472"/>
                  </a:lnTo>
                  <a:lnTo>
                    <a:pt x="16321" y="17430"/>
                  </a:lnTo>
                  <a:lnTo>
                    <a:pt x="16426" y="17388"/>
                  </a:lnTo>
                  <a:lnTo>
                    <a:pt x="16572" y="17430"/>
                  </a:lnTo>
                  <a:lnTo>
                    <a:pt x="16740" y="17430"/>
                  </a:lnTo>
                  <a:lnTo>
                    <a:pt x="16802" y="17367"/>
                  </a:lnTo>
                  <a:lnTo>
                    <a:pt x="16802" y="17326"/>
                  </a:lnTo>
                  <a:lnTo>
                    <a:pt x="16740" y="17221"/>
                  </a:lnTo>
                  <a:lnTo>
                    <a:pt x="16635" y="17137"/>
                  </a:lnTo>
                  <a:lnTo>
                    <a:pt x="16530" y="17074"/>
                  </a:lnTo>
                  <a:lnTo>
                    <a:pt x="16489" y="17012"/>
                  </a:lnTo>
                  <a:lnTo>
                    <a:pt x="16489" y="16907"/>
                  </a:lnTo>
                  <a:lnTo>
                    <a:pt x="16509" y="16865"/>
                  </a:lnTo>
                  <a:lnTo>
                    <a:pt x="16572" y="16907"/>
                  </a:lnTo>
                  <a:lnTo>
                    <a:pt x="16593" y="16949"/>
                  </a:lnTo>
                  <a:lnTo>
                    <a:pt x="16593" y="17012"/>
                  </a:lnTo>
                  <a:lnTo>
                    <a:pt x="16677" y="17054"/>
                  </a:lnTo>
                  <a:lnTo>
                    <a:pt x="16802" y="17158"/>
                  </a:lnTo>
                  <a:lnTo>
                    <a:pt x="16823" y="17221"/>
                  </a:lnTo>
                  <a:lnTo>
                    <a:pt x="16886" y="17242"/>
                  </a:lnTo>
                  <a:lnTo>
                    <a:pt x="16928" y="17242"/>
                  </a:lnTo>
                  <a:lnTo>
                    <a:pt x="17012" y="17326"/>
                  </a:lnTo>
                  <a:lnTo>
                    <a:pt x="17095" y="17326"/>
                  </a:lnTo>
                  <a:lnTo>
                    <a:pt x="17200" y="17284"/>
                  </a:lnTo>
                  <a:lnTo>
                    <a:pt x="17263" y="17242"/>
                  </a:lnTo>
                  <a:lnTo>
                    <a:pt x="17346" y="17221"/>
                  </a:lnTo>
                  <a:lnTo>
                    <a:pt x="17409" y="17158"/>
                  </a:lnTo>
                  <a:lnTo>
                    <a:pt x="17472" y="17116"/>
                  </a:lnTo>
                  <a:lnTo>
                    <a:pt x="17556" y="17074"/>
                  </a:lnTo>
                  <a:lnTo>
                    <a:pt x="17606" y="17074"/>
                  </a:lnTo>
                  <a:lnTo>
                    <a:pt x="17618" y="17116"/>
                  </a:lnTo>
                  <a:lnTo>
                    <a:pt x="17618" y="17074"/>
                  </a:lnTo>
                  <a:lnTo>
                    <a:pt x="17618" y="17033"/>
                  </a:lnTo>
                  <a:lnTo>
                    <a:pt x="17577" y="16970"/>
                  </a:lnTo>
                  <a:lnTo>
                    <a:pt x="17588" y="17010"/>
                  </a:lnTo>
                  <a:lnTo>
                    <a:pt x="17472" y="16844"/>
                  </a:lnTo>
                  <a:lnTo>
                    <a:pt x="17409" y="16802"/>
                  </a:lnTo>
                  <a:lnTo>
                    <a:pt x="17409" y="16740"/>
                  </a:lnTo>
                  <a:lnTo>
                    <a:pt x="17430" y="16719"/>
                  </a:lnTo>
                  <a:lnTo>
                    <a:pt x="17472" y="16719"/>
                  </a:lnTo>
                  <a:lnTo>
                    <a:pt x="17535" y="16761"/>
                  </a:lnTo>
                  <a:lnTo>
                    <a:pt x="17535" y="16823"/>
                  </a:lnTo>
                  <a:lnTo>
                    <a:pt x="17577" y="16865"/>
                  </a:lnTo>
                  <a:lnTo>
                    <a:pt x="17681" y="17074"/>
                  </a:lnTo>
                  <a:lnTo>
                    <a:pt x="17869" y="17284"/>
                  </a:lnTo>
                  <a:lnTo>
                    <a:pt x="17890" y="17326"/>
                  </a:lnTo>
                  <a:lnTo>
                    <a:pt x="17932" y="17263"/>
                  </a:lnTo>
                  <a:lnTo>
                    <a:pt x="17932" y="17179"/>
                  </a:lnTo>
                  <a:lnTo>
                    <a:pt x="17953" y="17012"/>
                  </a:lnTo>
                  <a:lnTo>
                    <a:pt x="17953" y="16907"/>
                  </a:lnTo>
                  <a:lnTo>
                    <a:pt x="17995" y="16844"/>
                  </a:lnTo>
                  <a:lnTo>
                    <a:pt x="18058" y="16844"/>
                  </a:lnTo>
                  <a:lnTo>
                    <a:pt x="18100" y="16865"/>
                  </a:lnTo>
                  <a:lnTo>
                    <a:pt x="18100" y="16949"/>
                  </a:lnTo>
                  <a:lnTo>
                    <a:pt x="18141" y="17012"/>
                  </a:lnTo>
                  <a:lnTo>
                    <a:pt x="18183" y="17012"/>
                  </a:lnTo>
                  <a:lnTo>
                    <a:pt x="18372" y="17074"/>
                  </a:lnTo>
                  <a:lnTo>
                    <a:pt x="18518" y="17179"/>
                  </a:lnTo>
                  <a:lnTo>
                    <a:pt x="18602" y="17221"/>
                  </a:lnTo>
                  <a:lnTo>
                    <a:pt x="18665" y="17179"/>
                  </a:lnTo>
                  <a:lnTo>
                    <a:pt x="18706" y="17179"/>
                  </a:lnTo>
                  <a:lnTo>
                    <a:pt x="18769" y="17221"/>
                  </a:lnTo>
                  <a:lnTo>
                    <a:pt x="18769" y="17263"/>
                  </a:lnTo>
                  <a:lnTo>
                    <a:pt x="18602" y="17284"/>
                  </a:lnTo>
                  <a:lnTo>
                    <a:pt x="18581" y="17326"/>
                  </a:lnTo>
                  <a:lnTo>
                    <a:pt x="18476" y="17221"/>
                  </a:lnTo>
                  <a:lnTo>
                    <a:pt x="18288" y="17116"/>
                  </a:lnTo>
                  <a:lnTo>
                    <a:pt x="18246" y="17074"/>
                  </a:lnTo>
                  <a:lnTo>
                    <a:pt x="18204" y="17054"/>
                  </a:lnTo>
                  <a:lnTo>
                    <a:pt x="18162" y="17054"/>
                  </a:lnTo>
                  <a:lnTo>
                    <a:pt x="18121" y="17074"/>
                  </a:lnTo>
                  <a:lnTo>
                    <a:pt x="18121" y="17137"/>
                  </a:lnTo>
                  <a:lnTo>
                    <a:pt x="18183" y="17221"/>
                  </a:lnTo>
                  <a:lnTo>
                    <a:pt x="18413" y="17430"/>
                  </a:lnTo>
                  <a:lnTo>
                    <a:pt x="18518" y="17535"/>
                  </a:lnTo>
                  <a:lnTo>
                    <a:pt x="18685" y="17598"/>
                  </a:lnTo>
                  <a:lnTo>
                    <a:pt x="18790" y="17681"/>
                  </a:lnTo>
                  <a:lnTo>
                    <a:pt x="18832" y="17702"/>
                  </a:lnTo>
                  <a:lnTo>
                    <a:pt x="18916" y="17681"/>
                  </a:lnTo>
                  <a:lnTo>
                    <a:pt x="18937" y="17639"/>
                  </a:lnTo>
                  <a:lnTo>
                    <a:pt x="18999" y="17556"/>
                  </a:lnTo>
                  <a:lnTo>
                    <a:pt x="19125" y="17556"/>
                  </a:lnTo>
                  <a:lnTo>
                    <a:pt x="19167" y="17493"/>
                  </a:lnTo>
                  <a:lnTo>
                    <a:pt x="19167" y="17430"/>
                  </a:lnTo>
                  <a:lnTo>
                    <a:pt x="19250" y="17367"/>
                  </a:lnTo>
                  <a:lnTo>
                    <a:pt x="19313" y="17367"/>
                  </a:lnTo>
                  <a:lnTo>
                    <a:pt x="19376" y="17388"/>
                  </a:lnTo>
                  <a:lnTo>
                    <a:pt x="19460" y="17430"/>
                  </a:lnTo>
                  <a:lnTo>
                    <a:pt x="19564" y="17388"/>
                  </a:lnTo>
                  <a:lnTo>
                    <a:pt x="19669" y="17388"/>
                  </a:lnTo>
                  <a:lnTo>
                    <a:pt x="19690" y="17346"/>
                  </a:lnTo>
                  <a:lnTo>
                    <a:pt x="19732" y="17221"/>
                  </a:lnTo>
                  <a:lnTo>
                    <a:pt x="19732" y="17116"/>
                  </a:lnTo>
                  <a:lnTo>
                    <a:pt x="19774" y="17033"/>
                  </a:lnTo>
                  <a:lnTo>
                    <a:pt x="19857" y="16907"/>
                  </a:lnTo>
                  <a:lnTo>
                    <a:pt x="19857" y="16823"/>
                  </a:lnTo>
                  <a:lnTo>
                    <a:pt x="19836" y="16761"/>
                  </a:lnTo>
                  <a:lnTo>
                    <a:pt x="19753" y="16740"/>
                  </a:lnTo>
                  <a:lnTo>
                    <a:pt x="19648" y="16761"/>
                  </a:lnTo>
                  <a:lnTo>
                    <a:pt x="19627" y="16802"/>
                  </a:lnTo>
                  <a:lnTo>
                    <a:pt x="19585" y="16761"/>
                  </a:lnTo>
                  <a:lnTo>
                    <a:pt x="19543" y="16761"/>
                  </a:lnTo>
                  <a:lnTo>
                    <a:pt x="19522" y="16802"/>
                  </a:lnTo>
                  <a:lnTo>
                    <a:pt x="19439" y="16740"/>
                  </a:lnTo>
                  <a:lnTo>
                    <a:pt x="19376" y="16656"/>
                  </a:lnTo>
                  <a:lnTo>
                    <a:pt x="19334" y="16614"/>
                  </a:lnTo>
                  <a:lnTo>
                    <a:pt x="19313" y="16530"/>
                  </a:lnTo>
                  <a:lnTo>
                    <a:pt x="19271" y="16530"/>
                  </a:lnTo>
                  <a:lnTo>
                    <a:pt x="19250" y="16614"/>
                  </a:lnTo>
                  <a:lnTo>
                    <a:pt x="19250" y="16719"/>
                  </a:lnTo>
                  <a:lnTo>
                    <a:pt x="19313" y="16740"/>
                  </a:lnTo>
                  <a:lnTo>
                    <a:pt x="19313" y="16823"/>
                  </a:lnTo>
                  <a:lnTo>
                    <a:pt x="19250" y="16907"/>
                  </a:lnTo>
                  <a:lnTo>
                    <a:pt x="19229" y="17012"/>
                  </a:lnTo>
                  <a:lnTo>
                    <a:pt x="19209" y="16949"/>
                  </a:lnTo>
                  <a:lnTo>
                    <a:pt x="19229" y="16823"/>
                  </a:lnTo>
                  <a:lnTo>
                    <a:pt x="19209" y="16719"/>
                  </a:lnTo>
                  <a:lnTo>
                    <a:pt x="19146" y="16698"/>
                  </a:lnTo>
                  <a:lnTo>
                    <a:pt x="19125" y="16551"/>
                  </a:lnTo>
                  <a:lnTo>
                    <a:pt x="19062" y="16530"/>
                  </a:lnTo>
                  <a:lnTo>
                    <a:pt x="19041" y="16489"/>
                  </a:lnTo>
                  <a:lnTo>
                    <a:pt x="19041" y="16447"/>
                  </a:lnTo>
                  <a:lnTo>
                    <a:pt x="19104" y="16426"/>
                  </a:lnTo>
                  <a:lnTo>
                    <a:pt x="19161" y="16311"/>
                  </a:lnTo>
                  <a:lnTo>
                    <a:pt x="19146" y="16279"/>
                  </a:lnTo>
                  <a:lnTo>
                    <a:pt x="19104" y="16238"/>
                  </a:lnTo>
                  <a:lnTo>
                    <a:pt x="19146" y="16217"/>
                  </a:lnTo>
                  <a:lnTo>
                    <a:pt x="19229" y="16217"/>
                  </a:lnTo>
                  <a:lnTo>
                    <a:pt x="19271" y="16175"/>
                  </a:lnTo>
                  <a:lnTo>
                    <a:pt x="19313" y="16091"/>
                  </a:lnTo>
                  <a:lnTo>
                    <a:pt x="19313" y="15966"/>
                  </a:lnTo>
                  <a:lnTo>
                    <a:pt x="19271" y="15903"/>
                  </a:lnTo>
                  <a:lnTo>
                    <a:pt x="19271" y="15861"/>
                  </a:lnTo>
                  <a:lnTo>
                    <a:pt x="19334" y="15861"/>
                  </a:lnTo>
                  <a:lnTo>
                    <a:pt x="19376" y="15903"/>
                  </a:lnTo>
                  <a:lnTo>
                    <a:pt x="19439" y="15986"/>
                  </a:lnTo>
                  <a:lnTo>
                    <a:pt x="19481" y="16007"/>
                  </a:lnTo>
                  <a:lnTo>
                    <a:pt x="19564" y="16007"/>
                  </a:lnTo>
                  <a:lnTo>
                    <a:pt x="19648" y="15966"/>
                  </a:lnTo>
                  <a:lnTo>
                    <a:pt x="19732" y="15986"/>
                  </a:lnTo>
                  <a:lnTo>
                    <a:pt x="19794" y="16028"/>
                  </a:lnTo>
                  <a:lnTo>
                    <a:pt x="19899" y="16070"/>
                  </a:lnTo>
                  <a:lnTo>
                    <a:pt x="20046" y="16175"/>
                  </a:lnTo>
                  <a:lnTo>
                    <a:pt x="20046" y="16238"/>
                  </a:lnTo>
                  <a:lnTo>
                    <a:pt x="20066" y="16321"/>
                  </a:lnTo>
                  <a:lnTo>
                    <a:pt x="20108" y="16384"/>
                  </a:lnTo>
                  <a:lnTo>
                    <a:pt x="20150" y="16447"/>
                  </a:lnTo>
                  <a:lnTo>
                    <a:pt x="20192" y="16489"/>
                  </a:lnTo>
                  <a:lnTo>
                    <a:pt x="20318" y="16405"/>
                  </a:lnTo>
                  <a:lnTo>
                    <a:pt x="20422" y="16238"/>
                  </a:lnTo>
                  <a:lnTo>
                    <a:pt x="20485" y="16133"/>
                  </a:lnTo>
                  <a:lnTo>
                    <a:pt x="20422" y="16091"/>
                  </a:lnTo>
                  <a:lnTo>
                    <a:pt x="20401" y="15986"/>
                  </a:lnTo>
                  <a:lnTo>
                    <a:pt x="20464" y="15924"/>
                  </a:lnTo>
                  <a:lnTo>
                    <a:pt x="20464" y="15882"/>
                  </a:lnTo>
                  <a:lnTo>
                    <a:pt x="20359" y="15861"/>
                  </a:lnTo>
                  <a:lnTo>
                    <a:pt x="20276" y="15903"/>
                  </a:lnTo>
                  <a:lnTo>
                    <a:pt x="20255" y="15966"/>
                  </a:lnTo>
                  <a:lnTo>
                    <a:pt x="20108" y="15882"/>
                  </a:lnTo>
                  <a:lnTo>
                    <a:pt x="20046" y="15777"/>
                  </a:lnTo>
                  <a:lnTo>
                    <a:pt x="19899" y="15756"/>
                  </a:lnTo>
                  <a:lnTo>
                    <a:pt x="19857" y="15777"/>
                  </a:lnTo>
                  <a:lnTo>
                    <a:pt x="19794" y="15714"/>
                  </a:lnTo>
                  <a:lnTo>
                    <a:pt x="19794" y="15673"/>
                  </a:lnTo>
                  <a:lnTo>
                    <a:pt x="19857" y="15673"/>
                  </a:lnTo>
                  <a:lnTo>
                    <a:pt x="19899" y="15589"/>
                  </a:lnTo>
                  <a:lnTo>
                    <a:pt x="19941" y="15401"/>
                  </a:lnTo>
                  <a:lnTo>
                    <a:pt x="19962" y="15380"/>
                  </a:lnTo>
                  <a:lnTo>
                    <a:pt x="19962" y="15296"/>
                  </a:lnTo>
                  <a:lnTo>
                    <a:pt x="19836" y="15254"/>
                  </a:lnTo>
                  <a:lnTo>
                    <a:pt x="19774" y="15254"/>
                  </a:lnTo>
                  <a:lnTo>
                    <a:pt x="19669" y="15359"/>
                  </a:lnTo>
                  <a:lnTo>
                    <a:pt x="19564" y="15380"/>
                  </a:lnTo>
                  <a:lnTo>
                    <a:pt x="19460" y="15359"/>
                  </a:lnTo>
                  <a:lnTo>
                    <a:pt x="19439" y="15296"/>
                  </a:lnTo>
                  <a:lnTo>
                    <a:pt x="19418" y="15191"/>
                  </a:lnTo>
                  <a:lnTo>
                    <a:pt x="19376" y="15149"/>
                  </a:lnTo>
                  <a:lnTo>
                    <a:pt x="19376" y="15066"/>
                  </a:lnTo>
                  <a:lnTo>
                    <a:pt x="19460" y="15129"/>
                  </a:lnTo>
                  <a:lnTo>
                    <a:pt x="19481" y="15170"/>
                  </a:lnTo>
                  <a:lnTo>
                    <a:pt x="19460" y="15233"/>
                  </a:lnTo>
                  <a:lnTo>
                    <a:pt x="19481" y="15296"/>
                  </a:lnTo>
                  <a:lnTo>
                    <a:pt x="19564" y="15359"/>
                  </a:lnTo>
                  <a:lnTo>
                    <a:pt x="19648" y="15359"/>
                  </a:lnTo>
                  <a:lnTo>
                    <a:pt x="19753" y="15254"/>
                  </a:lnTo>
                  <a:lnTo>
                    <a:pt x="19836" y="15233"/>
                  </a:lnTo>
                  <a:lnTo>
                    <a:pt x="19941" y="15233"/>
                  </a:lnTo>
                  <a:lnTo>
                    <a:pt x="19983" y="15275"/>
                  </a:lnTo>
                  <a:lnTo>
                    <a:pt x="20046" y="15275"/>
                  </a:lnTo>
                  <a:lnTo>
                    <a:pt x="20066" y="15233"/>
                  </a:lnTo>
                  <a:lnTo>
                    <a:pt x="20046" y="15170"/>
                  </a:lnTo>
                  <a:lnTo>
                    <a:pt x="19836" y="14961"/>
                  </a:lnTo>
                  <a:lnTo>
                    <a:pt x="19669" y="14836"/>
                  </a:lnTo>
                  <a:lnTo>
                    <a:pt x="19522" y="14836"/>
                  </a:lnTo>
                  <a:lnTo>
                    <a:pt x="19355" y="14752"/>
                  </a:lnTo>
                  <a:lnTo>
                    <a:pt x="19271" y="14647"/>
                  </a:lnTo>
                  <a:lnTo>
                    <a:pt x="19271" y="14564"/>
                  </a:lnTo>
                  <a:lnTo>
                    <a:pt x="19271" y="14522"/>
                  </a:lnTo>
                  <a:lnTo>
                    <a:pt x="19334" y="14564"/>
                  </a:lnTo>
                  <a:lnTo>
                    <a:pt x="19376" y="14668"/>
                  </a:lnTo>
                  <a:lnTo>
                    <a:pt x="19460" y="14731"/>
                  </a:lnTo>
                  <a:lnTo>
                    <a:pt x="19585" y="14731"/>
                  </a:lnTo>
                  <a:lnTo>
                    <a:pt x="19627" y="14668"/>
                  </a:lnTo>
                  <a:lnTo>
                    <a:pt x="19627" y="14626"/>
                  </a:lnTo>
                  <a:lnTo>
                    <a:pt x="19522" y="14522"/>
                  </a:lnTo>
                  <a:lnTo>
                    <a:pt x="19481" y="14459"/>
                  </a:lnTo>
                  <a:lnTo>
                    <a:pt x="19481" y="14438"/>
                  </a:lnTo>
                  <a:lnTo>
                    <a:pt x="19522" y="14438"/>
                  </a:lnTo>
                  <a:lnTo>
                    <a:pt x="19564" y="14459"/>
                  </a:lnTo>
                  <a:lnTo>
                    <a:pt x="19690" y="14626"/>
                  </a:lnTo>
                  <a:lnTo>
                    <a:pt x="19753" y="14731"/>
                  </a:lnTo>
                  <a:lnTo>
                    <a:pt x="19753" y="14773"/>
                  </a:lnTo>
                  <a:lnTo>
                    <a:pt x="19857" y="14857"/>
                  </a:lnTo>
                  <a:lnTo>
                    <a:pt x="19962" y="14940"/>
                  </a:lnTo>
                  <a:lnTo>
                    <a:pt x="20087" y="15087"/>
                  </a:lnTo>
                  <a:lnTo>
                    <a:pt x="20171" y="15129"/>
                  </a:lnTo>
                  <a:lnTo>
                    <a:pt x="20213" y="15087"/>
                  </a:lnTo>
                  <a:lnTo>
                    <a:pt x="20276" y="15129"/>
                  </a:lnTo>
                  <a:lnTo>
                    <a:pt x="20297" y="15170"/>
                  </a:lnTo>
                  <a:lnTo>
                    <a:pt x="20213" y="15233"/>
                  </a:lnTo>
                  <a:lnTo>
                    <a:pt x="20276" y="15296"/>
                  </a:lnTo>
                  <a:lnTo>
                    <a:pt x="20318" y="15359"/>
                  </a:lnTo>
                  <a:lnTo>
                    <a:pt x="20380" y="15359"/>
                  </a:lnTo>
                  <a:lnTo>
                    <a:pt x="20422" y="15275"/>
                  </a:lnTo>
                  <a:lnTo>
                    <a:pt x="20485" y="15087"/>
                  </a:lnTo>
                  <a:lnTo>
                    <a:pt x="20506" y="15045"/>
                  </a:lnTo>
                  <a:lnTo>
                    <a:pt x="20527" y="14982"/>
                  </a:lnTo>
                  <a:lnTo>
                    <a:pt x="20506" y="14877"/>
                  </a:lnTo>
                  <a:lnTo>
                    <a:pt x="20506" y="14836"/>
                  </a:lnTo>
                  <a:lnTo>
                    <a:pt x="20506" y="14710"/>
                  </a:lnTo>
                  <a:lnTo>
                    <a:pt x="20464" y="14626"/>
                  </a:lnTo>
                  <a:lnTo>
                    <a:pt x="20464" y="14564"/>
                  </a:lnTo>
                  <a:lnTo>
                    <a:pt x="20464" y="14543"/>
                  </a:lnTo>
                  <a:lnTo>
                    <a:pt x="20506" y="14564"/>
                  </a:lnTo>
                  <a:lnTo>
                    <a:pt x="20590" y="14605"/>
                  </a:lnTo>
                  <a:lnTo>
                    <a:pt x="20610" y="14605"/>
                  </a:lnTo>
                  <a:lnTo>
                    <a:pt x="20590" y="14543"/>
                  </a:lnTo>
                  <a:lnTo>
                    <a:pt x="20506" y="14459"/>
                  </a:lnTo>
                  <a:lnTo>
                    <a:pt x="20464" y="14354"/>
                  </a:lnTo>
                  <a:lnTo>
                    <a:pt x="20401" y="14313"/>
                  </a:lnTo>
                  <a:lnTo>
                    <a:pt x="20318" y="14292"/>
                  </a:lnTo>
                  <a:lnTo>
                    <a:pt x="19962" y="14292"/>
                  </a:lnTo>
                  <a:lnTo>
                    <a:pt x="19920" y="14208"/>
                  </a:lnTo>
                  <a:lnTo>
                    <a:pt x="19836" y="14145"/>
                  </a:lnTo>
                  <a:lnTo>
                    <a:pt x="19648" y="14145"/>
                  </a:lnTo>
                  <a:lnTo>
                    <a:pt x="19564" y="14187"/>
                  </a:lnTo>
                  <a:lnTo>
                    <a:pt x="19502" y="14187"/>
                  </a:lnTo>
                  <a:lnTo>
                    <a:pt x="19460" y="14124"/>
                  </a:lnTo>
                  <a:lnTo>
                    <a:pt x="19439" y="14103"/>
                  </a:lnTo>
                  <a:lnTo>
                    <a:pt x="19460" y="14041"/>
                  </a:lnTo>
                  <a:lnTo>
                    <a:pt x="19502" y="14103"/>
                  </a:lnTo>
                  <a:lnTo>
                    <a:pt x="19543" y="14124"/>
                  </a:lnTo>
                  <a:lnTo>
                    <a:pt x="19669" y="14103"/>
                  </a:lnTo>
                  <a:lnTo>
                    <a:pt x="19836" y="14082"/>
                  </a:lnTo>
                  <a:lnTo>
                    <a:pt x="19878" y="14124"/>
                  </a:lnTo>
                  <a:lnTo>
                    <a:pt x="19941" y="14103"/>
                  </a:lnTo>
                  <a:lnTo>
                    <a:pt x="20025" y="14082"/>
                  </a:lnTo>
                  <a:lnTo>
                    <a:pt x="20087" y="14103"/>
                  </a:lnTo>
                  <a:lnTo>
                    <a:pt x="20150" y="14124"/>
                  </a:lnTo>
                  <a:lnTo>
                    <a:pt x="20192" y="14103"/>
                  </a:lnTo>
                  <a:lnTo>
                    <a:pt x="20234" y="14082"/>
                  </a:lnTo>
                  <a:lnTo>
                    <a:pt x="20234" y="14020"/>
                  </a:lnTo>
                  <a:lnTo>
                    <a:pt x="20234" y="13915"/>
                  </a:lnTo>
                  <a:lnTo>
                    <a:pt x="20234" y="13873"/>
                  </a:lnTo>
                  <a:lnTo>
                    <a:pt x="20171" y="13831"/>
                  </a:lnTo>
                  <a:lnTo>
                    <a:pt x="20129" y="13873"/>
                  </a:lnTo>
                  <a:lnTo>
                    <a:pt x="20066" y="13894"/>
                  </a:lnTo>
                  <a:lnTo>
                    <a:pt x="19983" y="13873"/>
                  </a:lnTo>
                  <a:lnTo>
                    <a:pt x="19857" y="13873"/>
                  </a:lnTo>
                  <a:lnTo>
                    <a:pt x="19815" y="13810"/>
                  </a:lnTo>
                  <a:lnTo>
                    <a:pt x="19711" y="13706"/>
                  </a:lnTo>
                  <a:lnTo>
                    <a:pt x="19606" y="13727"/>
                  </a:lnTo>
                  <a:lnTo>
                    <a:pt x="19564" y="13789"/>
                  </a:lnTo>
                  <a:lnTo>
                    <a:pt x="19543" y="13789"/>
                  </a:lnTo>
                  <a:lnTo>
                    <a:pt x="19543" y="13685"/>
                  </a:lnTo>
                  <a:lnTo>
                    <a:pt x="19543" y="13601"/>
                  </a:lnTo>
                  <a:lnTo>
                    <a:pt x="19522" y="13538"/>
                  </a:lnTo>
                  <a:lnTo>
                    <a:pt x="19313" y="13538"/>
                  </a:lnTo>
                  <a:lnTo>
                    <a:pt x="19229" y="13497"/>
                  </a:lnTo>
                  <a:lnTo>
                    <a:pt x="19250" y="13455"/>
                  </a:lnTo>
                  <a:lnTo>
                    <a:pt x="19313" y="13455"/>
                  </a:lnTo>
                  <a:lnTo>
                    <a:pt x="19418" y="13476"/>
                  </a:lnTo>
                  <a:lnTo>
                    <a:pt x="19460" y="13455"/>
                  </a:lnTo>
                  <a:lnTo>
                    <a:pt x="19460" y="13392"/>
                  </a:lnTo>
                  <a:lnTo>
                    <a:pt x="19439" y="13371"/>
                  </a:lnTo>
                  <a:lnTo>
                    <a:pt x="19481" y="13308"/>
                  </a:lnTo>
                  <a:lnTo>
                    <a:pt x="19460" y="13266"/>
                  </a:lnTo>
                  <a:lnTo>
                    <a:pt x="19439" y="13204"/>
                  </a:lnTo>
                  <a:lnTo>
                    <a:pt x="19481" y="13162"/>
                  </a:lnTo>
                  <a:lnTo>
                    <a:pt x="19460" y="13078"/>
                  </a:lnTo>
                  <a:lnTo>
                    <a:pt x="19460" y="12994"/>
                  </a:lnTo>
                  <a:lnTo>
                    <a:pt x="19522" y="12973"/>
                  </a:lnTo>
                  <a:lnTo>
                    <a:pt x="19543" y="12994"/>
                  </a:lnTo>
                  <a:lnTo>
                    <a:pt x="19543" y="13078"/>
                  </a:lnTo>
                  <a:lnTo>
                    <a:pt x="19585" y="13141"/>
                  </a:lnTo>
                  <a:lnTo>
                    <a:pt x="19648" y="13162"/>
                  </a:lnTo>
                  <a:lnTo>
                    <a:pt x="19732" y="13078"/>
                  </a:lnTo>
                  <a:lnTo>
                    <a:pt x="19857" y="12953"/>
                  </a:lnTo>
                  <a:lnTo>
                    <a:pt x="19941" y="12932"/>
                  </a:lnTo>
                  <a:lnTo>
                    <a:pt x="19941" y="12890"/>
                  </a:lnTo>
                  <a:lnTo>
                    <a:pt x="19899" y="12869"/>
                  </a:lnTo>
                  <a:lnTo>
                    <a:pt x="19794" y="12848"/>
                  </a:lnTo>
                  <a:lnTo>
                    <a:pt x="19732" y="12848"/>
                  </a:lnTo>
                  <a:lnTo>
                    <a:pt x="19690" y="12827"/>
                  </a:lnTo>
                  <a:lnTo>
                    <a:pt x="19774" y="12785"/>
                  </a:lnTo>
                  <a:lnTo>
                    <a:pt x="19878" y="12785"/>
                  </a:lnTo>
                  <a:lnTo>
                    <a:pt x="19941" y="12827"/>
                  </a:lnTo>
                  <a:lnTo>
                    <a:pt x="19983" y="12827"/>
                  </a:lnTo>
                  <a:lnTo>
                    <a:pt x="19983" y="12764"/>
                  </a:lnTo>
                  <a:lnTo>
                    <a:pt x="19962" y="12743"/>
                  </a:lnTo>
                  <a:lnTo>
                    <a:pt x="20046" y="12722"/>
                  </a:lnTo>
                  <a:lnTo>
                    <a:pt x="20150" y="12722"/>
                  </a:lnTo>
                  <a:lnTo>
                    <a:pt x="20213" y="12785"/>
                  </a:lnTo>
                  <a:lnTo>
                    <a:pt x="20276" y="12827"/>
                  </a:lnTo>
                  <a:lnTo>
                    <a:pt x="20318" y="12785"/>
                  </a:lnTo>
                  <a:lnTo>
                    <a:pt x="20380" y="12827"/>
                  </a:lnTo>
                  <a:lnTo>
                    <a:pt x="20422" y="12890"/>
                  </a:lnTo>
                  <a:lnTo>
                    <a:pt x="20401" y="12973"/>
                  </a:lnTo>
                  <a:lnTo>
                    <a:pt x="20422" y="13036"/>
                  </a:lnTo>
                  <a:lnTo>
                    <a:pt x="20506" y="13057"/>
                  </a:lnTo>
                  <a:lnTo>
                    <a:pt x="20527" y="13036"/>
                  </a:lnTo>
                  <a:lnTo>
                    <a:pt x="20590" y="13057"/>
                  </a:lnTo>
                  <a:lnTo>
                    <a:pt x="20631" y="13141"/>
                  </a:lnTo>
                  <a:lnTo>
                    <a:pt x="20778" y="13183"/>
                  </a:lnTo>
                  <a:lnTo>
                    <a:pt x="20820" y="13266"/>
                  </a:lnTo>
                  <a:lnTo>
                    <a:pt x="20841" y="13287"/>
                  </a:lnTo>
                  <a:lnTo>
                    <a:pt x="20882" y="13245"/>
                  </a:lnTo>
                  <a:lnTo>
                    <a:pt x="20903" y="13141"/>
                  </a:lnTo>
                  <a:lnTo>
                    <a:pt x="20945" y="13057"/>
                  </a:lnTo>
                  <a:lnTo>
                    <a:pt x="21008" y="12890"/>
                  </a:lnTo>
                  <a:lnTo>
                    <a:pt x="21008" y="12848"/>
                  </a:lnTo>
                  <a:lnTo>
                    <a:pt x="21029" y="12722"/>
                  </a:lnTo>
                  <a:lnTo>
                    <a:pt x="21050" y="12555"/>
                  </a:lnTo>
                  <a:lnTo>
                    <a:pt x="21092" y="12513"/>
                  </a:lnTo>
                  <a:lnTo>
                    <a:pt x="21092" y="12429"/>
                  </a:lnTo>
                  <a:lnTo>
                    <a:pt x="21050" y="12346"/>
                  </a:lnTo>
                  <a:lnTo>
                    <a:pt x="20987" y="12304"/>
                  </a:lnTo>
                  <a:lnTo>
                    <a:pt x="20924" y="12241"/>
                  </a:lnTo>
                  <a:lnTo>
                    <a:pt x="20882" y="12241"/>
                  </a:lnTo>
                  <a:lnTo>
                    <a:pt x="20841" y="12199"/>
                  </a:lnTo>
                  <a:lnTo>
                    <a:pt x="20841" y="12136"/>
                  </a:lnTo>
                  <a:lnTo>
                    <a:pt x="20757" y="12136"/>
                  </a:lnTo>
                  <a:lnTo>
                    <a:pt x="20694" y="12220"/>
                  </a:lnTo>
                  <a:lnTo>
                    <a:pt x="20590" y="12325"/>
                  </a:lnTo>
                  <a:lnTo>
                    <a:pt x="20506" y="12346"/>
                  </a:lnTo>
                  <a:lnTo>
                    <a:pt x="20464" y="12304"/>
                  </a:lnTo>
                  <a:lnTo>
                    <a:pt x="20485" y="12241"/>
                  </a:lnTo>
                  <a:lnTo>
                    <a:pt x="20485" y="12157"/>
                  </a:lnTo>
                  <a:lnTo>
                    <a:pt x="20485" y="12136"/>
                  </a:lnTo>
                  <a:lnTo>
                    <a:pt x="20380" y="12116"/>
                  </a:lnTo>
                  <a:lnTo>
                    <a:pt x="20297" y="12116"/>
                  </a:lnTo>
                  <a:lnTo>
                    <a:pt x="20276" y="12053"/>
                  </a:lnTo>
                  <a:lnTo>
                    <a:pt x="20338" y="12032"/>
                  </a:lnTo>
                  <a:lnTo>
                    <a:pt x="20338" y="12011"/>
                  </a:lnTo>
                  <a:lnTo>
                    <a:pt x="20255" y="11948"/>
                  </a:lnTo>
                  <a:lnTo>
                    <a:pt x="20213" y="11906"/>
                  </a:lnTo>
                  <a:lnTo>
                    <a:pt x="20255" y="11885"/>
                  </a:lnTo>
                  <a:lnTo>
                    <a:pt x="20276" y="11906"/>
                  </a:lnTo>
                  <a:lnTo>
                    <a:pt x="20359" y="11927"/>
                  </a:lnTo>
                  <a:lnTo>
                    <a:pt x="20359" y="11885"/>
                  </a:lnTo>
                  <a:lnTo>
                    <a:pt x="20297" y="11802"/>
                  </a:lnTo>
                  <a:lnTo>
                    <a:pt x="20276" y="11718"/>
                  </a:lnTo>
                  <a:lnTo>
                    <a:pt x="20297" y="11676"/>
                  </a:lnTo>
                  <a:lnTo>
                    <a:pt x="20359" y="11634"/>
                  </a:lnTo>
                  <a:lnTo>
                    <a:pt x="20380" y="11676"/>
                  </a:lnTo>
                  <a:lnTo>
                    <a:pt x="20443" y="11697"/>
                  </a:lnTo>
                  <a:lnTo>
                    <a:pt x="20464" y="11739"/>
                  </a:lnTo>
                  <a:lnTo>
                    <a:pt x="20590" y="11885"/>
                  </a:lnTo>
                  <a:lnTo>
                    <a:pt x="20673" y="11927"/>
                  </a:lnTo>
                  <a:lnTo>
                    <a:pt x="20757" y="11906"/>
                  </a:lnTo>
                  <a:lnTo>
                    <a:pt x="20799" y="11844"/>
                  </a:lnTo>
                  <a:lnTo>
                    <a:pt x="20757" y="11718"/>
                  </a:lnTo>
                  <a:lnTo>
                    <a:pt x="20652" y="11613"/>
                  </a:lnTo>
                  <a:lnTo>
                    <a:pt x="20569" y="11572"/>
                  </a:lnTo>
                  <a:lnTo>
                    <a:pt x="20464" y="11530"/>
                  </a:lnTo>
                  <a:lnTo>
                    <a:pt x="20443" y="11404"/>
                  </a:lnTo>
                  <a:lnTo>
                    <a:pt x="20380" y="11320"/>
                  </a:lnTo>
                  <a:lnTo>
                    <a:pt x="20338" y="11258"/>
                  </a:lnTo>
                  <a:lnTo>
                    <a:pt x="20255" y="11216"/>
                  </a:lnTo>
                  <a:lnTo>
                    <a:pt x="20171" y="11174"/>
                  </a:lnTo>
                  <a:lnTo>
                    <a:pt x="20171" y="11111"/>
                  </a:lnTo>
                  <a:lnTo>
                    <a:pt x="20234" y="11069"/>
                  </a:lnTo>
                  <a:lnTo>
                    <a:pt x="20234" y="11007"/>
                  </a:lnTo>
                  <a:lnTo>
                    <a:pt x="20192" y="10986"/>
                  </a:lnTo>
                  <a:lnTo>
                    <a:pt x="20192" y="10944"/>
                  </a:lnTo>
                  <a:lnTo>
                    <a:pt x="20255" y="10881"/>
                  </a:lnTo>
                  <a:lnTo>
                    <a:pt x="20297" y="10881"/>
                  </a:lnTo>
                  <a:lnTo>
                    <a:pt x="20359" y="10860"/>
                  </a:lnTo>
                  <a:lnTo>
                    <a:pt x="20443" y="10881"/>
                  </a:lnTo>
                  <a:lnTo>
                    <a:pt x="20485" y="10944"/>
                  </a:lnTo>
                  <a:lnTo>
                    <a:pt x="20401" y="10986"/>
                  </a:lnTo>
                  <a:lnTo>
                    <a:pt x="20464" y="10986"/>
                  </a:lnTo>
                  <a:lnTo>
                    <a:pt x="20548" y="11048"/>
                  </a:lnTo>
                  <a:lnTo>
                    <a:pt x="20548" y="11090"/>
                  </a:lnTo>
                  <a:lnTo>
                    <a:pt x="20569" y="11174"/>
                  </a:lnTo>
                  <a:lnTo>
                    <a:pt x="20652" y="11195"/>
                  </a:lnTo>
                  <a:lnTo>
                    <a:pt x="20757" y="11111"/>
                  </a:lnTo>
                  <a:lnTo>
                    <a:pt x="20799" y="10986"/>
                  </a:lnTo>
                  <a:lnTo>
                    <a:pt x="20820" y="10860"/>
                  </a:lnTo>
                  <a:lnTo>
                    <a:pt x="20882" y="10776"/>
                  </a:lnTo>
                  <a:lnTo>
                    <a:pt x="20903" y="10735"/>
                  </a:lnTo>
                  <a:lnTo>
                    <a:pt x="20882" y="10588"/>
                  </a:lnTo>
                  <a:lnTo>
                    <a:pt x="20966" y="10525"/>
                  </a:lnTo>
                  <a:lnTo>
                    <a:pt x="21029" y="10463"/>
                  </a:lnTo>
                  <a:lnTo>
                    <a:pt x="21071" y="10316"/>
                  </a:lnTo>
                  <a:lnTo>
                    <a:pt x="21029" y="10212"/>
                  </a:lnTo>
                  <a:lnTo>
                    <a:pt x="20987" y="10128"/>
                  </a:lnTo>
                  <a:lnTo>
                    <a:pt x="21029" y="9919"/>
                  </a:lnTo>
                  <a:lnTo>
                    <a:pt x="21092" y="9751"/>
                  </a:lnTo>
                  <a:lnTo>
                    <a:pt x="21092" y="9605"/>
                  </a:lnTo>
                  <a:lnTo>
                    <a:pt x="21175" y="9521"/>
                  </a:lnTo>
                  <a:lnTo>
                    <a:pt x="21175" y="9437"/>
                  </a:lnTo>
                  <a:lnTo>
                    <a:pt x="21196" y="9312"/>
                  </a:lnTo>
                  <a:lnTo>
                    <a:pt x="21196" y="9165"/>
                  </a:lnTo>
                  <a:lnTo>
                    <a:pt x="21280" y="9082"/>
                  </a:lnTo>
                  <a:lnTo>
                    <a:pt x="21343" y="8956"/>
                  </a:lnTo>
                  <a:lnTo>
                    <a:pt x="21531" y="8684"/>
                  </a:lnTo>
                  <a:lnTo>
                    <a:pt x="21615" y="8538"/>
                  </a:lnTo>
                  <a:lnTo>
                    <a:pt x="21761" y="8391"/>
                  </a:lnTo>
                  <a:lnTo>
                    <a:pt x="21824" y="8287"/>
                  </a:lnTo>
                  <a:lnTo>
                    <a:pt x="21908" y="8224"/>
                  </a:lnTo>
                  <a:lnTo>
                    <a:pt x="21950" y="8077"/>
                  </a:lnTo>
                  <a:lnTo>
                    <a:pt x="22075" y="7973"/>
                  </a:lnTo>
                  <a:lnTo>
                    <a:pt x="22117" y="7952"/>
                  </a:lnTo>
                  <a:lnTo>
                    <a:pt x="22075" y="7910"/>
                  </a:lnTo>
                  <a:lnTo>
                    <a:pt x="22012" y="7847"/>
                  </a:lnTo>
                  <a:lnTo>
                    <a:pt x="21908" y="7826"/>
                  </a:lnTo>
                  <a:lnTo>
                    <a:pt x="21845" y="7763"/>
                  </a:lnTo>
                  <a:lnTo>
                    <a:pt x="21803" y="7722"/>
                  </a:lnTo>
                  <a:lnTo>
                    <a:pt x="21719" y="7743"/>
                  </a:lnTo>
                  <a:lnTo>
                    <a:pt x="21552" y="7805"/>
                  </a:lnTo>
                  <a:lnTo>
                    <a:pt x="21406" y="7847"/>
                  </a:lnTo>
                  <a:lnTo>
                    <a:pt x="21280" y="7910"/>
                  </a:lnTo>
                  <a:lnTo>
                    <a:pt x="21196" y="8015"/>
                  </a:lnTo>
                  <a:lnTo>
                    <a:pt x="21092" y="8056"/>
                  </a:lnTo>
                  <a:lnTo>
                    <a:pt x="21071" y="8119"/>
                  </a:lnTo>
                  <a:lnTo>
                    <a:pt x="21008" y="8140"/>
                  </a:lnTo>
                  <a:lnTo>
                    <a:pt x="20903" y="8077"/>
                  </a:lnTo>
                  <a:lnTo>
                    <a:pt x="20862" y="8035"/>
                  </a:lnTo>
                  <a:lnTo>
                    <a:pt x="20862" y="7973"/>
                  </a:lnTo>
                  <a:lnTo>
                    <a:pt x="20924" y="7973"/>
                  </a:lnTo>
                  <a:lnTo>
                    <a:pt x="20987" y="7952"/>
                  </a:lnTo>
                  <a:lnTo>
                    <a:pt x="20987" y="7847"/>
                  </a:lnTo>
                  <a:lnTo>
                    <a:pt x="20966" y="7805"/>
                  </a:lnTo>
                  <a:lnTo>
                    <a:pt x="20882" y="7805"/>
                  </a:lnTo>
                  <a:lnTo>
                    <a:pt x="20820" y="7763"/>
                  </a:lnTo>
                  <a:lnTo>
                    <a:pt x="20903" y="7743"/>
                  </a:lnTo>
                  <a:lnTo>
                    <a:pt x="20966" y="7701"/>
                  </a:lnTo>
                  <a:lnTo>
                    <a:pt x="21071" y="7617"/>
                  </a:lnTo>
                  <a:lnTo>
                    <a:pt x="21134" y="7491"/>
                  </a:lnTo>
                  <a:lnTo>
                    <a:pt x="21238" y="7408"/>
                  </a:lnTo>
                  <a:lnTo>
                    <a:pt x="21322" y="7408"/>
                  </a:lnTo>
                  <a:lnTo>
                    <a:pt x="21447" y="7429"/>
                  </a:lnTo>
                  <a:lnTo>
                    <a:pt x="21698" y="7617"/>
                  </a:lnTo>
                  <a:lnTo>
                    <a:pt x="21761" y="7659"/>
                  </a:lnTo>
                  <a:lnTo>
                    <a:pt x="21970" y="7659"/>
                  </a:lnTo>
                  <a:lnTo>
                    <a:pt x="22075" y="7638"/>
                  </a:lnTo>
                  <a:lnTo>
                    <a:pt x="22180" y="7659"/>
                  </a:lnTo>
                  <a:lnTo>
                    <a:pt x="22389" y="7617"/>
                  </a:lnTo>
                  <a:lnTo>
                    <a:pt x="22494" y="7554"/>
                  </a:lnTo>
                  <a:lnTo>
                    <a:pt x="22494" y="7491"/>
                  </a:lnTo>
                  <a:lnTo>
                    <a:pt x="22473" y="7429"/>
                  </a:lnTo>
                  <a:lnTo>
                    <a:pt x="22515" y="7429"/>
                  </a:lnTo>
                  <a:lnTo>
                    <a:pt x="22598" y="7408"/>
                  </a:lnTo>
                  <a:lnTo>
                    <a:pt x="22682" y="7324"/>
                  </a:lnTo>
                  <a:lnTo>
                    <a:pt x="22682" y="7240"/>
                  </a:lnTo>
                  <a:lnTo>
                    <a:pt x="22640" y="7178"/>
                  </a:lnTo>
                  <a:lnTo>
                    <a:pt x="22535" y="7136"/>
                  </a:lnTo>
                  <a:lnTo>
                    <a:pt x="22473" y="7094"/>
                  </a:lnTo>
                  <a:lnTo>
                    <a:pt x="22431" y="7073"/>
                  </a:lnTo>
                  <a:lnTo>
                    <a:pt x="22347" y="7073"/>
                  </a:lnTo>
                  <a:lnTo>
                    <a:pt x="22263" y="7136"/>
                  </a:lnTo>
                  <a:lnTo>
                    <a:pt x="22222" y="7136"/>
                  </a:lnTo>
                  <a:lnTo>
                    <a:pt x="22138" y="7073"/>
                  </a:lnTo>
                  <a:lnTo>
                    <a:pt x="21908" y="7073"/>
                  </a:lnTo>
                  <a:lnTo>
                    <a:pt x="21761" y="7031"/>
                  </a:lnTo>
                  <a:lnTo>
                    <a:pt x="21657" y="6989"/>
                  </a:lnTo>
                  <a:lnTo>
                    <a:pt x="21594" y="6989"/>
                  </a:lnTo>
                  <a:lnTo>
                    <a:pt x="21510" y="7010"/>
                  </a:lnTo>
                  <a:lnTo>
                    <a:pt x="21196" y="7010"/>
                  </a:lnTo>
                  <a:lnTo>
                    <a:pt x="21092" y="6968"/>
                  </a:lnTo>
                  <a:lnTo>
                    <a:pt x="21196" y="6968"/>
                  </a:lnTo>
                  <a:lnTo>
                    <a:pt x="21301" y="6989"/>
                  </a:lnTo>
                  <a:lnTo>
                    <a:pt x="21406" y="6927"/>
                  </a:lnTo>
                  <a:lnTo>
                    <a:pt x="21531" y="6906"/>
                  </a:lnTo>
                  <a:lnTo>
                    <a:pt x="21636" y="6927"/>
                  </a:lnTo>
                  <a:lnTo>
                    <a:pt x="21740" y="6968"/>
                  </a:lnTo>
                  <a:lnTo>
                    <a:pt x="21782" y="6927"/>
                  </a:lnTo>
                  <a:lnTo>
                    <a:pt x="21845" y="6885"/>
                  </a:lnTo>
                  <a:lnTo>
                    <a:pt x="21950" y="6885"/>
                  </a:lnTo>
                  <a:lnTo>
                    <a:pt x="21991" y="6822"/>
                  </a:lnTo>
                  <a:lnTo>
                    <a:pt x="22054" y="6801"/>
                  </a:lnTo>
                  <a:lnTo>
                    <a:pt x="22138" y="6822"/>
                  </a:lnTo>
                  <a:lnTo>
                    <a:pt x="22180" y="6822"/>
                  </a:lnTo>
                  <a:lnTo>
                    <a:pt x="22201" y="6780"/>
                  </a:lnTo>
                  <a:lnTo>
                    <a:pt x="22242" y="6759"/>
                  </a:lnTo>
                  <a:lnTo>
                    <a:pt x="22284" y="6759"/>
                  </a:lnTo>
                  <a:lnTo>
                    <a:pt x="22305" y="6780"/>
                  </a:lnTo>
                  <a:lnTo>
                    <a:pt x="22368" y="6801"/>
                  </a:lnTo>
                  <a:lnTo>
                    <a:pt x="22410" y="6822"/>
                  </a:lnTo>
                  <a:lnTo>
                    <a:pt x="22515" y="6822"/>
                  </a:lnTo>
                  <a:lnTo>
                    <a:pt x="22619" y="6864"/>
                  </a:lnTo>
                  <a:lnTo>
                    <a:pt x="22703" y="6906"/>
                  </a:lnTo>
                  <a:lnTo>
                    <a:pt x="22891" y="6906"/>
                  </a:lnTo>
                  <a:lnTo>
                    <a:pt x="22996" y="6822"/>
                  </a:lnTo>
                  <a:lnTo>
                    <a:pt x="23184" y="6759"/>
                  </a:lnTo>
                  <a:lnTo>
                    <a:pt x="23331" y="6759"/>
                  </a:lnTo>
                  <a:lnTo>
                    <a:pt x="23351" y="6675"/>
                  </a:lnTo>
                  <a:lnTo>
                    <a:pt x="23351" y="6592"/>
                  </a:lnTo>
                  <a:lnTo>
                    <a:pt x="23310" y="6571"/>
                  </a:lnTo>
                  <a:lnTo>
                    <a:pt x="23247" y="6487"/>
                  </a:lnTo>
                  <a:lnTo>
                    <a:pt x="23247" y="6445"/>
                  </a:lnTo>
                  <a:lnTo>
                    <a:pt x="23226" y="6403"/>
                  </a:lnTo>
                  <a:lnTo>
                    <a:pt x="23226" y="6362"/>
                  </a:lnTo>
                  <a:lnTo>
                    <a:pt x="23289" y="6257"/>
                  </a:lnTo>
                  <a:lnTo>
                    <a:pt x="23351" y="6194"/>
                  </a:lnTo>
                  <a:lnTo>
                    <a:pt x="23414" y="6194"/>
                  </a:lnTo>
                  <a:lnTo>
                    <a:pt x="23561" y="6299"/>
                  </a:lnTo>
                  <a:lnTo>
                    <a:pt x="23644" y="6341"/>
                  </a:lnTo>
                  <a:lnTo>
                    <a:pt x="23707" y="6299"/>
                  </a:lnTo>
                  <a:lnTo>
                    <a:pt x="23749" y="6236"/>
                  </a:lnTo>
                  <a:lnTo>
                    <a:pt x="23854" y="6069"/>
                  </a:lnTo>
                  <a:lnTo>
                    <a:pt x="23958" y="5985"/>
                  </a:lnTo>
                  <a:lnTo>
                    <a:pt x="24042" y="5964"/>
                  </a:lnTo>
                  <a:lnTo>
                    <a:pt x="24063" y="5922"/>
                  </a:lnTo>
                  <a:lnTo>
                    <a:pt x="24167" y="5838"/>
                  </a:lnTo>
                  <a:lnTo>
                    <a:pt x="24272" y="5776"/>
                  </a:lnTo>
                  <a:lnTo>
                    <a:pt x="24335" y="5713"/>
                  </a:lnTo>
                  <a:lnTo>
                    <a:pt x="24335" y="5566"/>
                  </a:lnTo>
                  <a:lnTo>
                    <a:pt x="24272" y="5420"/>
                  </a:lnTo>
                  <a:lnTo>
                    <a:pt x="24188" y="5336"/>
                  </a:lnTo>
                  <a:lnTo>
                    <a:pt x="24167" y="5253"/>
                  </a:lnTo>
                  <a:lnTo>
                    <a:pt x="24021" y="5127"/>
                  </a:lnTo>
                  <a:lnTo>
                    <a:pt x="24021" y="5085"/>
                  </a:lnTo>
                  <a:lnTo>
                    <a:pt x="23958" y="5002"/>
                  </a:lnTo>
                  <a:lnTo>
                    <a:pt x="23854" y="4939"/>
                  </a:lnTo>
                  <a:lnTo>
                    <a:pt x="23812" y="4939"/>
                  </a:lnTo>
                  <a:lnTo>
                    <a:pt x="23728" y="4876"/>
                  </a:lnTo>
                  <a:lnTo>
                    <a:pt x="23623" y="4813"/>
                  </a:lnTo>
                  <a:lnTo>
                    <a:pt x="23498" y="4813"/>
                  </a:lnTo>
                  <a:lnTo>
                    <a:pt x="23331" y="4771"/>
                  </a:lnTo>
                  <a:lnTo>
                    <a:pt x="23184" y="4688"/>
                  </a:lnTo>
                  <a:lnTo>
                    <a:pt x="23038" y="4667"/>
                  </a:lnTo>
                  <a:lnTo>
                    <a:pt x="22975" y="4688"/>
                  </a:lnTo>
                  <a:lnTo>
                    <a:pt x="22828" y="4688"/>
                  </a:lnTo>
                  <a:lnTo>
                    <a:pt x="22682" y="4730"/>
                  </a:lnTo>
                  <a:lnTo>
                    <a:pt x="22619" y="4792"/>
                  </a:lnTo>
                  <a:lnTo>
                    <a:pt x="22515" y="4834"/>
                  </a:lnTo>
                  <a:lnTo>
                    <a:pt x="22410" y="4792"/>
                  </a:lnTo>
                  <a:lnTo>
                    <a:pt x="22389" y="4730"/>
                  </a:lnTo>
                  <a:lnTo>
                    <a:pt x="22347" y="4771"/>
                  </a:lnTo>
                  <a:lnTo>
                    <a:pt x="22305" y="4834"/>
                  </a:lnTo>
                  <a:lnTo>
                    <a:pt x="22347" y="4918"/>
                  </a:lnTo>
                  <a:lnTo>
                    <a:pt x="22347" y="5022"/>
                  </a:lnTo>
                  <a:lnTo>
                    <a:pt x="22284" y="5106"/>
                  </a:lnTo>
                  <a:lnTo>
                    <a:pt x="22242" y="5106"/>
                  </a:lnTo>
                  <a:lnTo>
                    <a:pt x="22242" y="5148"/>
                  </a:lnTo>
                  <a:lnTo>
                    <a:pt x="22263" y="5211"/>
                  </a:lnTo>
                  <a:lnTo>
                    <a:pt x="22242" y="5294"/>
                  </a:lnTo>
                  <a:lnTo>
                    <a:pt x="22138" y="5336"/>
                  </a:lnTo>
                  <a:lnTo>
                    <a:pt x="22033" y="5336"/>
                  </a:lnTo>
                  <a:lnTo>
                    <a:pt x="21970" y="5253"/>
                  </a:lnTo>
                  <a:lnTo>
                    <a:pt x="21970" y="5190"/>
                  </a:lnTo>
                  <a:lnTo>
                    <a:pt x="21929" y="5148"/>
                  </a:lnTo>
                  <a:lnTo>
                    <a:pt x="21866" y="5211"/>
                  </a:lnTo>
                  <a:lnTo>
                    <a:pt x="21866" y="5315"/>
                  </a:lnTo>
                  <a:lnTo>
                    <a:pt x="21887" y="5336"/>
                  </a:lnTo>
                  <a:lnTo>
                    <a:pt x="21845" y="5420"/>
                  </a:lnTo>
                  <a:lnTo>
                    <a:pt x="21824" y="5525"/>
                  </a:lnTo>
                  <a:lnTo>
                    <a:pt x="21782" y="5566"/>
                  </a:lnTo>
                  <a:lnTo>
                    <a:pt x="21782" y="5504"/>
                  </a:lnTo>
                  <a:lnTo>
                    <a:pt x="21824" y="5441"/>
                  </a:lnTo>
                  <a:lnTo>
                    <a:pt x="21782" y="5315"/>
                  </a:lnTo>
                  <a:lnTo>
                    <a:pt x="21740" y="5232"/>
                  </a:lnTo>
                  <a:lnTo>
                    <a:pt x="21761" y="5148"/>
                  </a:lnTo>
                  <a:lnTo>
                    <a:pt x="21761" y="5064"/>
                  </a:lnTo>
                  <a:lnTo>
                    <a:pt x="21719" y="5002"/>
                  </a:lnTo>
                  <a:lnTo>
                    <a:pt x="21719" y="4918"/>
                  </a:lnTo>
                  <a:lnTo>
                    <a:pt x="21657" y="4939"/>
                  </a:lnTo>
                  <a:lnTo>
                    <a:pt x="21636" y="5002"/>
                  </a:lnTo>
                  <a:lnTo>
                    <a:pt x="21552" y="5064"/>
                  </a:lnTo>
                  <a:lnTo>
                    <a:pt x="21552" y="5148"/>
                  </a:lnTo>
                  <a:lnTo>
                    <a:pt x="21531" y="5253"/>
                  </a:lnTo>
                  <a:lnTo>
                    <a:pt x="21364" y="5420"/>
                  </a:lnTo>
                  <a:lnTo>
                    <a:pt x="21301" y="5483"/>
                  </a:lnTo>
                  <a:lnTo>
                    <a:pt x="21217" y="5483"/>
                  </a:lnTo>
                  <a:lnTo>
                    <a:pt x="21154" y="5546"/>
                  </a:lnTo>
                  <a:lnTo>
                    <a:pt x="21050" y="5629"/>
                  </a:lnTo>
                  <a:lnTo>
                    <a:pt x="20945" y="5629"/>
                  </a:lnTo>
                  <a:lnTo>
                    <a:pt x="20841" y="5734"/>
                  </a:lnTo>
                  <a:lnTo>
                    <a:pt x="20694" y="5818"/>
                  </a:lnTo>
                  <a:lnTo>
                    <a:pt x="20422" y="5818"/>
                  </a:lnTo>
                  <a:lnTo>
                    <a:pt x="20422" y="5859"/>
                  </a:lnTo>
                  <a:lnTo>
                    <a:pt x="20359" y="5901"/>
                  </a:lnTo>
                  <a:lnTo>
                    <a:pt x="20255" y="5901"/>
                  </a:lnTo>
                  <a:lnTo>
                    <a:pt x="20171" y="5880"/>
                  </a:lnTo>
                  <a:lnTo>
                    <a:pt x="20087" y="5943"/>
                  </a:lnTo>
                  <a:lnTo>
                    <a:pt x="19711" y="6131"/>
                  </a:lnTo>
                  <a:lnTo>
                    <a:pt x="19522" y="6278"/>
                  </a:lnTo>
                  <a:lnTo>
                    <a:pt x="19502" y="6382"/>
                  </a:lnTo>
                  <a:lnTo>
                    <a:pt x="19439" y="6403"/>
                  </a:lnTo>
                  <a:lnTo>
                    <a:pt x="19229" y="6571"/>
                  </a:lnTo>
                  <a:lnTo>
                    <a:pt x="19125" y="6675"/>
                  </a:lnTo>
                  <a:lnTo>
                    <a:pt x="19104" y="6613"/>
                  </a:lnTo>
                  <a:lnTo>
                    <a:pt x="19083" y="6613"/>
                  </a:lnTo>
                  <a:lnTo>
                    <a:pt x="18978" y="6696"/>
                  </a:lnTo>
                  <a:lnTo>
                    <a:pt x="18895" y="6822"/>
                  </a:lnTo>
                  <a:lnTo>
                    <a:pt x="18790" y="6968"/>
                  </a:lnTo>
                  <a:lnTo>
                    <a:pt x="18769" y="7031"/>
                  </a:lnTo>
                  <a:lnTo>
                    <a:pt x="18727" y="7094"/>
                  </a:lnTo>
                  <a:lnTo>
                    <a:pt x="18706" y="7031"/>
                  </a:lnTo>
                  <a:lnTo>
                    <a:pt x="18748" y="6906"/>
                  </a:lnTo>
                  <a:lnTo>
                    <a:pt x="18748" y="6801"/>
                  </a:lnTo>
                  <a:lnTo>
                    <a:pt x="18748" y="6696"/>
                  </a:lnTo>
                  <a:lnTo>
                    <a:pt x="18853" y="6696"/>
                  </a:lnTo>
                  <a:lnTo>
                    <a:pt x="18895" y="6654"/>
                  </a:lnTo>
                  <a:lnTo>
                    <a:pt x="19020" y="6550"/>
                  </a:lnTo>
                  <a:lnTo>
                    <a:pt x="19104" y="6508"/>
                  </a:lnTo>
                  <a:lnTo>
                    <a:pt x="19209" y="6403"/>
                  </a:lnTo>
                  <a:lnTo>
                    <a:pt x="19355" y="6278"/>
                  </a:lnTo>
                  <a:lnTo>
                    <a:pt x="19418" y="6194"/>
                  </a:lnTo>
                  <a:lnTo>
                    <a:pt x="19522" y="6152"/>
                  </a:lnTo>
                  <a:lnTo>
                    <a:pt x="19627" y="5985"/>
                  </a:lnTo>
                  <a:lnTo>
                    <a:pt x="19669" y="5922"/>
                  </a:lnTo>
                  <a:lnTo>
                    <a:pt x="19648" y="5838"/>
                  </a:lnTo>
                  <a:lnTo>
                    <a:pt x="19669" y="5776"/>
                  </a:lnTo>
                  <a:lnTo>
                    <a:pt x="19690" y="5818"/>
                  </a:lnTo>
                  <a:lnTo>
                    <a:pt x="19753" y="5838"/>
                  </a:lnTo>
                  <a:lnTo>
                    <a:pt x="19836" y="5755"/>
                  </a:lnTo>
                  <a:lnTo>
                    <a:pt x="19941" y="5713"/>
                  </a:lnTo>
                  <a:lnTo>
                    <a:pt x="19941" y="5629"/>
                  </a:lnTo>
                  <a:lnTo>
                    <a:pt x="20004" y="5504"/>
                  </a:lnTo>
                  <a:lnTo>
                    <a:pt x="20066" y="5462"/>
                  </a:lnTo>
                  <a:lnTo>
                    <a:pt x="20150" y="5504"/>
                  </a:lnTo>
                  <a:lnTo>
                    <a:pt x="20213" y="5420"/>
                  </a:lnTo>
                  <a:lnTo>
                    <a:pt x="20297" y="5399"/>
                  </a:lnTo>
                  <a:lnTo>
                    <a:pt x="20318" y="5420"/>
                  </a:lnTo>
                  <a:lnTo>
                    <a:pt x="20401" y="5420"/>
                  </a:lnTo>
                  <a:lnTo>
                    <a:pt x="20715" y="5127"/>
                  </a:lnTo>
                  <a:lnTo>
                    <a:pt x="20778" y="5022"/>
                  </a:lnTo>
                  <a:lnTo>
                    <a:pt x="20799" y="4897"/>
                  </a:lnTo>
                  <a:lnTo>
                    <a:pt x="20882" y="4709"/>
                  </a:lnTo>
                  <a:lnTo>
                    <a:pt x="20987" y="4583"/>
                  </a:lnTo>
                  <a:lnTo>
                    <a:pt x="20987" y="4458"/>
                  </a:lnTo>
                  <a:lnTo>
                    <a:pt x="20987" y="4269"/>
                  </a:lnTo>
                  <a:lnTo>
                    <a:pt x="20945" y="4165"/>
                  </a:lnTo>
                  <a:lnTo>
                    <a:pt x="20882" y="4144"/>
                  </a:lnTo>
                  <a:lnTo>
                    <a:pt x="20736" y="4165"/>
                  </a:lnTo>
                  <a:lnTo>
                    <a:pt x="20590" y="4165"/>
                  </a:lnTo>
                  <a:lnTo>
                    <a:pt x="20464" y="4102"/>
                  </a:lnTo>
                  <a:lnTo>
                    <a:pt x="20318" y="4102"/>
                  </a:lnTo>
                  <a:lnTo>
                    <a:pt x="20255" y="4165"/>
                  </a:lnTo>
                  <a:lnTo>
                    <a:pt x="20213" y="4248"/>
                  </a:lnTo>
                  <a:lnTo>
                    <a:pt x="20255" y="4290"/>
                  </a:lnTo>
                  <a:lnTo>
                    <a:pt x="20213" y="4353"/>
                  </a:lnTo>
                  <a:lnTo>
                    <a:pt x="20213" y="4499"/>
                  </a:lnTo>
                  <a:lnTo>
                    <a:pt x="20171" y="4646"/>
                  </a:lnTo>
                  <a:lnTo>
                    <a:pt x="20066" y="4792"/>
                  </a:lnTo>
                  <a:lnTo>
                    <a:pt x="20004" y="4730"/>
                  </a:lnTo>
                  <a:lnTo>
                    <a:pt x="19941" y="4709"/>
                  </a:lnTo>
                  <a:lnTo>
                    <a:pt x="19899" y="4709"/>
                  </a:lnTo>
                  <a:lnTo>
                    <a:pt x="19857" y="4771"/>
                  </a:lnTo>
                  <a:lnTo>
                    <a:pt x="19794" y="4792"/>
                  </a:lnTo>
                  <a:lnTo>
                    <a:pt x="19732" y="4730"/>
                  </a:lnTo>
                  <a:lnTo>
                    <a:pt x="19669" y="4730"/>
                  </a:lnTo>
                  <a:cubicBezTo>
                    <a:pt x="19669" y="4730"/>
                    <a:pt x="19481" y="4688"/>
                    <a:pt x="19481" y="4646"/>
                  </a:cubicBezTo>
                  <a:lnTo>
                    <a:pt x="19271" y="4646"/>
                  </a:lnTo>
                  <a:lnTo>
                    <a:pt x="19167" y="4709"/>
                  </a:lnTo>
                  <a:lnTo>
                    <a:pt x="19020" y="4730"/>
                  </a:lnTo>
                  <a:lnTo>
                    <a:pt x="18895" y="4792"/>
                  </a:lnTo>
                  <a:lnTo>
                    <a:pt x="18832" y="4750"/>
                  </a:lnTo>
                  <a:lnTo>
                    <a:pt x="18832" y="4709"/>
                  </a:lnTo>
                  <a:lnTo>
                    <a:pt x="18853" y="4625"/>
                  </a:lnTo>
                  <a:lnTo>
                    <a:pt x="18853" y="4541"/>
                  </a:lnTo>
                  <a:lnTo>
                    <a:pt x="18895" y="4478"/>
                  </a:lnTo>
                  <a:lnTo>
                    <a:pt x="18916" y="4478"/>
                  </a:lnTo>
                  <a:lnTo>
                    <a:pt x="18957" y="4499"/>
                  </a:lnTo>
                  <a:lnTo>
                    <a:pt x="19020" y="4499"/>
                  </a:lnTo>
                  <a:lnTo>
                    <a:pt x="19146" y="4437"/>
                  </a:lnTo>
                  <a:lnTo>
                    <a:pt x="19439" y="4416"/>
                  </a:lnTo>
                  <a:lnTo>
                    <a:pt x="19481" y="4395"/>
                  </a:lnTo>
                  <a:lnTo>
                    <a:pt x="19543" y="4290"/>
                  </a:lnTo>
                  <a:lnTo>
                    <a:pt x="19564" y="4206"/>
                  </a:lnTo>
                  <a:lnTo>
                    <a:pt x="19648" y="4165"/>
                  </a:lnTo>
                  <a:lnTo>
                    <a:pt x="19669" y="4102"/>
                  </a:lnTo>
                  <a:lnTo>
                    <a:pt x="19627" y="4060"/>
                  </a:lnTo>
                  <a:lnTo>
                    <a:pt x="19627" y="3997"/>
                  </a:lnTo>
                  <a:lnTo>
                    <a:pt x="19313" y="3997"/>
                  </a:lnTo>
                  <a:lnTo>
                    <a:pt x="19125" y="3955"/>
                  </a:lnTo>
                  <a:lnTo>
                    <a:pt x="19020" y="3893"/>
                  </a:lnTo>
                  <a:lnTo>
                    <a:pt x="18937" y="3872"/>
                  </a:lnTo>
                  <a:lnTo>
                    <a:pt x="18685" y="3893"/>
                  </a:lnTo>
                  <a:lnTo>
                    <a:pt x="18560" y="3872"/>
                  </a:lnTo>
                  <a:lnTo>
                    <a:pt x="18455" y="3830"/>
                  </a:lnTo>
                  <a:lnTo>
                    <a:pt x="18288" y="3830"/>
                  </a:lnTo>
                  <a:lnTo>
                    <a:pt x="18162" y="3851"/>
                  </a:lnTo>
                  <a:lnTo>
                    <a:pt x="18100" y="3830"/>
                  </a:lnTo>
                  <a:lnTo>
                    <a:pt x="17995" y="3788"/>
                  </a:lnTo>
                  <a:lnTo>
                    <a:pt x="17932" y="3788"/>
                  </a:lnTo>
                  <a:lnTo>
                    <a:pt x="17849" y="3893"/>
                  </a:lnTo>
                  <a:lnTo>
                    <a:pt x="17849" y="3976"/>
                  </a:lnTo>
                  <a:lnTo>
                    <a:pt x="17765" y="4039"/>
                  </a:lnTo>
                  <a:lnTo>
                    <a:pt x="17744" y="4039"/>
                  </a:lnTo>
                  <a:lnTo>
                    <a:pt x="17765" y="3955"/>
                  </a:lnTo>
                  <a:lnTo>
                    <a:pt x="17765" y="3934"/>
                  </a:lnTo>
                  <a:lnTo>
                    <a:pt x="17681" y="3934"/>
                  </a:lnTo>
                  <a:lnTo>
                    <a:pt x="17451" y="3997"/>
                  </a:lnTo>
                  <a:lnTo>
                    <a:pt x="17305" y="4060"/>
                  </a:lnTo>
                  <a:lnTo>
                    <a:pt x="17221" y="4144"/>
                  </a:lnTo>
                  <a:lnTo>
                    <a:pt x="17158" y="4186"/>
                  </a:lnTo>
                  <a:lnTo>
                    <a:pt x="17053" y="4186"/>
                  </a:lnTo>
                  <a:lnTo>
                    <a:pt x="16949" y="4206"/>
                  </a:lnTo>
                  <a:lnTo>
                    <a:pt x="16886" y="4269"/>
                  </a:lnTo>
                  <a:lnTo>
                    <a:pt x="16781" y="4290"/>
                  </a:lnTo>
                  <a:lnTo>
                    <a:pt x="16698" y="4374"/>
                  </a:lnTo>
                  <a:lnTo>
                    <a:pt x="16698" y="4458"/>
                  </a:lnTo>
                  <a:lnTo>
                    <a:pt x="16635" y="4520"/>
                  </a:lnTo>
                  <a:lnTo>
                    <a:pt x="16593" y="4520"/>
                  </a:lnTo>
                  <a:lnTo>
                    <a:pt x="16530" y="4458"/>
                  </a:lnTo>
                  <a:lnTo>
                    <a:pt x="16530" y="4374"/>
                  </a:lnTo>
                  <a:lnTo>
                    <a:pt x="16509" y="4290"/>
                  </a:lnTo>
                  <a:lnTo>
                    <a:pt x="16468" y="4248"/>
                  </a:lnTo>
                  <a:lnTo>
                    <a:pt x="16468" y="4165"/>
                  </a:lnTo>
                  <a:lnTo>
                    <a:pt x="16509" y="4081"/>
                  </a:lnTo>
                  <a:lnTo>
                    <a:pt x="16593" y="4081"/>
                  </a:lnTo>
                  <a:lnTo>
                    <a:pt x="16698" y="4039"/>
                  </a:lnTo>
                  <a:lnTo>
                    <a:pt x="16802" y="4039"/>
                  </a:lnTo>
                  <a:lnTo>
                    <a:pt x="16886" y="3997"/>
                  </a:lnTo>
                  <a:lnTo>
                    <a:pt x="16928" y="3955"/>
                  </a:lnTo>
                  <a:lnTo>
                    <a:pt x="17012" y="3934"/>
                  </a:lnTo>
                  <a:lnTo>
                    <a:pt x="17158" y="3893"/>
                  </a:lnTo>
                  <a:lnTo>
                    <a:pt x="17263" y="3851"/>
                  </a:lnTo>
                  <a:lnTo>
                    <a:pt x="17346" y="3788"/>
                  </a:lnTo>
                  <a:lnTo>
                    <a:pt x="17472" y="3788"/>
                  </a:lnTo>
                  <a:lnTo>
                    <a:pt x="17556" y="3746"/>
                  </a:lnTo>
                  <a:lnTo>
                    <a:pt x="17577" y="3662"/>
                  </a:lnTo>
                  <a:lnTo>
                    <a:pt x="17556" y="3621"/>
                  </a:lnTo>
                  <a:lnTo>
                    <a:pt x="17514" y="3558"/>
                  </a:lnTo>
                  <a:lnTo>
                    <a:pt x="17346" y="3558"/>
                  </a:lnTo>
                  <a:lnTo>
                    <a:pt x="17346" y="3516"/>
                  </a:lnTo>
                  <a:lnTo>
                    <a:pt x="17430" y="3516"/>
                  </a:lnTo>
                  <a:lnTo>
                    <a:pt x="17451" y="3537"/>
                  </a:lnTo>
                  <a:lnTo>
                    <a:pt x="17535" y="3537"/>
                  </a:lnTo>
                  <a:lnTo>
                    <a:pt x="17577" y="3558"/>
                  </a:lnTo>
                  <a:lnTo>
                    <a:pt x="17618" y="3662"/>
                  </a:lnTo>
                  <a:lnTo>
                    <a:pt x="17639" y="3662"/>
                  </a:lnTo>
                  <a:lnTo>
                    <a:pt x="17660" y="3641"/>
                  </a:lnTo>
                  <a:lnTo>
                    <a:pt x="17765" y="3579"/>
                  </a:lnTo>
                  <a:lnTo>
                    <a:pt x="17890" y="3621"/>
                  </a:lnTo>
                  <a:lnTo>
                    <a:pt x="17974" y="3579"/>
                  </a:lnTo>
                  <a:lnTo>
                    <a:pt x="18058" y="3537"/>
                  </a:lnTo>
                  <a:lnTo>
                    <a:pt x="18141" y="3516"/>
                  </a:lnTo>
                  <a:lnTo>
                    <a:pt x="18246" y="3537"/>
                  </a:lnTo>
                  <a:lnTo>
                    <a:pt x="18351" y="3537"/>
                  </a:lnTo>
                  <a:lnTo>
                    <a:pt x="18455" y="3516"/>
                  </a:lnTo>
                  <a:lnTo>
                    <a:pt x="18518" y="3537"/>
                  </a:lnTo>
                  <a:lnTo>
                    <a:pt x="18602" y="3579"/>
                  </a:lnTo>
                  <a:lnTo>
                    <a:pt x="18769" y="3579"/>
                  </a:lnTo>
                  <a:lnTo>
                    <a:pt x="18790" y="3621"/>
                  </a:lnTo>
                  <a:lnTo>
                    <a:pt x="18832" y="3621"/>
                  </a:lnTo>
                  <a:lnTo>
                    <a:pt x="18978" y="3725"/>
                  </a:lnTo>
                  <a:lnTo>
                    <a:pt x="19041" y="3746"/>
                  </a:lnTo>
                  <a:lnTo>
                    <a:pt x="19146" y="3725"/>
                  </a:lnTo>
                  <a:lnTo>
                    <a:pt x="19209" y="3662"/>
                  </a:lnTo>
                  <a:lnTo>
                    <a:pt x="19292" y="3662"/>
                  </a:lnTo>
                  <a:lnTo>
                    <a:pt x="19355" y="3683"/>
                  </a:lnTo>
                  <a:lnTo>
                    <a:pt x="19439" y="3683"/>
                  </a:lnTo>
                  <a:lnTo>
                    <a:pt x="19502" y="3725"/>
                  </a:lnTo>
                  <a:lnTo>
                    <a:pt x="19564" y="3725"/>
                  </a:lnTo>
                  <a:lnTo>
                    <a:pt x="19732" y="3662"/>
                  </a:lnTo>
                  <a:lnTo>
                    <a:pt x="19815" y="3621"/>
                  </a:lnTo>
                  <a:lnTo>
                    <a:pt x="19920" y="3621"/>
                  </a:lnTo>
                  <a:lnTo>
                    <a:pt x="19983" y="3662"/>
                  </a:lnTo>
                  <a:lnTo>
                    <a:pt x="20046" y="3662"/>
                  </a:lnTo>
                  <a:lnTo>
                    <a:pt x="20129" y="3621"/>
                  </a:lnTo>
                  <a:lnTo>
                    <a:pt x="20234" y="3641"/>
                  </a:lnTo>
                  <a:lnTo>
                    <a:pt x="20338" y="3641"/>
                  </a:lnTo>
                  <a:lnTo>
                    <a:pt x="20338" y="3579"/>
                  </a:lnTo>
                  <a:lnTo>
                    <a:pt x="20276" y="3558"/>
                  </a:lnTo>
                  <a:lnTo>
                    <a:pt x="20276" y="3516"/>
                  </a:lnTo>
                  <a:lnTo>
                    <a:pt x="20297" y="3474"/>
                  </a:lnTo>
                  <a:lnTo>
                    <a:pt x="20359" y="3537"/>
                  </a:lnTo>
                  <a:lnTo>
                    <a:pt x="20401" y="3579"/>
                  </a:lnTo>
                  <a:lnTo>
                    <a:pt x="20485" y="3579"/>
                  </a:lnTo>
                  <a:lnTo>
                    <a:pt x="20548" y="3558"/>
                  </a:lnTo>
                  <a:lnTo>
                    <a:pt x="20694" y="3558"/>
                  </a:lnTo>
                  <a:lnTo>
                    <a:pt x="20903" y="3474"/>
                  </a:lnTo>
                  <a:lnTo>
                    <a:pt x="21008" y="3432"/>
                  </a:lnTo>
                  <a:lnTo>
                    <a:pt x="21029" y="3369"/>
                  </a:lnTo>
                  <a:lnTo>
                    <a:pt x="21029" y="3328"/>
                  </a:lnTo>
                  <a:lnTo>
                    <a:pt x="21092" y="3307"/>
                  </a:lnTo>
                  <a:lnTo>
                    <a:pt x="21134" y="3328"/>
                  </a:lnTo>
                  <a:lnTo>
                    <a:pt x="21217" y="3307"/>
                  </a:lnTo>
                  <a:lnTo>
                    <a:pt x="21322" y="3223"/>
                  </a:lnTo>
                  <a:lnTo>
                    <a:pt x="21406" y="3202"/>
                  </a:lnTo>
                  <a:lnTo>
                    <a:pt x="21406" y="3118"/>
                  </a:lnTo>
                  <a:lnTo>
                    <a:pt x="21426" y="3056"/>
                  </a:lnTo>
                  <a:lnTo>
                    <a:pt x="21489" y="3035"/>
                  </a:lnTo>
                  <a:lnTo>
                    <a:pt x="21489" y="2930"/>
                  </a:lnTo>
                  <a:lnTo>
                    <a:pt x="21447" y="2888"/>
                  </a:lnTo>
                  <a:lnTo>
                    <a:pt x="21343" y="2805"/>
                  </a:lnTo>
                  <a:lnTo>
                    <a:pt x="21217" y="2742"/>
                  </a:lnTo>
                  <a:lnTo>
                    <a:pt x="21113" y="2637"/>
                  </a:lnTo>
                  <a:lnTo>
                    <a:pt x="21092" y="2574"/>
                  </a:lnTo>
                  <a:lnTo>
                    <a:pt x="21029" y="2512"/>
                  </a:lnTo>
                  <a:lnTo>
                    <a:pt x="20882" y="2491"/>
                  </a:lnTo>
                  <a:lnTo>
                    <a:pt x="20799" y="2407"/>
                  </a:lnTo>
                  <a:lnTo>
                    <a:pt x="20778" y="2323"/>
                  </a:lnTo>
                  <a:lnTo>
                    <a:pt x="20715" y="2302"/>
                  </a:lnTo>
                  <a:lnTo>
                    <a:pt x="20694" y="2323"/>
                  </a:lnTo>
                  <a:lnTo>
                    <a:pt x="20610" y="2365"/>
                  </a:lnTo>
                  <a:lnTo>
                    <a:pt x="20569" y="2323"/>
                  </a:lnTo>
                  <a:lnTo>
                    <a:pt x="20548" y="2261"/>
                  </a:lnTo>
                  <a:lnTo>
                    <a:pt x="20485" y="2198"/>
                  </a:lnTo>
                  <a:lnTo>
                    <a:pt x="20255" y="2198"/>
                  </a:lnTo>
                  <a:lnTo>
                    <a:pt x="20171" y="2219"/>
                  </a:lnTo>
                  <a:lnTo>
                    <a:pt x="20171" y="2302"/>
                  </a:lnTo>
                  <a:lnTo>
                    <a:pt x="20171" y="2365"/>
                  </a:lnTo>
                  <a:lnTo>
                    <a:pt x="20129" y="2302"/>
                  </a:lnTo>
                  <a:lnTo>
                    <a:pt x="20066" y="2302"/>
                  </a:lnTo>
                  <a:lnTo>
                    <a:pt x="19920" y="2386"/>
                  </a:lnTo>
                  <a:lnTo>
                    <a:pt x="19836" y="2407"/>
                  </a:lnTo>
                  <a:lnTo>
                    <a:pt x="19711" y="2365"/>
                  </a:lnTo>
                  <a:lnTo>
                    <a:pt x="19606" y="2365"/>
                  </a:lnTo>
                  <a:lnTo>
                    <a:pt x="19522" y="2323"/>
                  </a:lnTo>
                  <a:lnTo>
                    <a:pt x="19460" y="2261"/>
                  </a:lnTo>
                  <a:lnTo>
                    <a:pt x="19460" y="2177"/>
                  </a:lnTo>
                  <a:lnTo>
                    <a:pt x="19522" y="2177"/>
                  </a:lnTo>
                  <a:lnTo>
                    <a:pt x="19564" y="2219"/>
                  </a:lnTo>
                  <a:lnTo>
                    <a:pt x="19669" y="2261"/>
                  </a:lnTo>
                  <a:lnTo>
                    <a:pt x="19711" y="2219"/>
                  </a:lnTo>
                  <a:lnTo>
                    <a:pt x="19711" y="2177"/>
                  </a:lnTo>
                  <a:lnTo>
                    <a:pt x="19606" y="2093"/>
                  </a:lnTo>
                  <a:lnTo>
                    <a:pt x="19606" y="2009"/>
                  </a:lnTo>
                  <a:lnTo>
                    <a:pt x="19627" y="1989"/>
                  </a:lnTo>
                  <a:lnTo>
                    <a:pt x="19669" y="2072"/>
                  </a:lnTo>
                  <a:lnTo>
                    <a:pt x="19774" y="2114"/>
                  </a:lnTo>
                  <a:lnTo>
                    <a:pt x="19857" y="2156"/>
                  </a:lnTo>
                  <a:lnTo>
                    <a:pt x="20025" y="2093"/>
                  </a:lnTo>
                  <a:lnTo>
                    <a:pt x="20171" y="1968"/>
                  </a:lnTo>
                  <a:lnTo>
                    <a:pt x="20171" y="1884"/>
                  </a:lnTo>
                  <a:lnTo>
                    <a:pt x="20150" y="1842"/>
                  </a:lnTo>
                  <a:lnTo>
                    <a:pt x="20087" y="1800"/>
                  </a:lnTo>
                  <a:lnTo>
                    <a:pt x="20087" y="1758"/>
                  </a:lnTo>
                  <a:lnTo>
                    <a:pt x="20150" y="1696"/>
                  </a:lnTo>
                  <a:lnTo>
                    <a:pt x="20150" y="1675"/>
                  </a:lnTo>
                  <a:lnTo>
                    <a:pt x="20046" y="1591"/>
                  </a:lnTo>
                  <a:lnTo>
                    <a:pt x="19962" y="1486"/>
                  </a:lnTo>
                  <a:lnTo>
                    <a:pt x="19920" y="1465"/>
                  </a:lnTo>
                  <a:lnTo>
                    <a:pt x="19857" y="1486"/>
                  </a:lnTo>
                  <a:lnTo>
                    <a:pt x="19774" y="1570"/>
                  </a:lnTo>
                  <a:lnTo>
                    <a:pt x="19627" y="1654"/>
                  </a:lnTo>
                  <a:lnTo>
                    <a:pt x="19439" y="1654"/>
                  </a:lnTo>
                  <a:lnTo>
                    <a:pt x="19334" y="1737"/>
                  </a:lnTo>
                  <a:lnTo>
                    <a:pt x="19292" y="1737"/>
                  </a:lnTo>
                  <a:lnTo>
                    <a:pt x="19229" y="1675"/>
                  </a:lnTo>
                  <a:lnTo>
                    <a:pt x="19188" y="1654"/>
                  </a:lnTo>
                  <a:lnTo>
                    <a:pt x="19104" y="1675"/>
                  </a:lnTo>
                  <a:lnTo>
                    <a:pt x="19020" y="1696"/>
                  </a:lnTo>
                  <a:lnTo>
                    <a:pt x="18937" y="1675"/>
                  </a:lnTo>
                  <a:lnTo>
                    <a:pt x="18874" y="1633"/>
                  </a:lnTo>
                  <a:lnTo>
                    <a:pt x="18769" y="1591"/>
                  </a:lnTo>
                  <a:lnTo>
                    <a:pt x="18685" y="1549"/>
                  </a:lnTo>
                  <a:lnTo>
                    <a:pt x="18581" y="1528"/>
                  </a:lnTo>
                  <a:lnTo>
                    <a:pt x="18476" y="1445"/>
                  </a:lnTo>
                  <a:lnTo>
                    <a:pt x="18309" y="1424"/>
                  </a:lnTo>
                  <a:lnTo>
                    <a:pt x="18100" y="1445"/>
                  </a:lnTo>
                  <a:lnTo>
                    <a:pt x="17995" y="1465"/>
                  </a:lnTo>
                  <a:lnTo>
                    <a:pt x="17849" y="1528"/>
                  </a:lnTo>
                  <a:lnTo>
                    <a:pt x="17723" y="1549"/>
                  </a:lnTo>
                  <a:lnTo>
                    <a:pt x="17577" y="1570"/>
                  </a:lnTo>
                  <a:lnTo>
                    <a:pt x="17472" y="1549"/>
                  </a:lnTo>
                  <a:lnTo>
                    <a:pt x="17346" y="1570"/>
                  </a:lnTo>
                  <a:lnTo>
                    <a:pt x="17325" y="1591"/>
                  </a:lnTo>
                  <a:lnTo>
                    <a:pt x="17346" y="1737"/>
                  </a:lnTo>
                  <a:lnTo>
                    <a:pt x="17346" y="1800"/>
                  </a:lnTo>
                  <a:lnTo>
                    <a:pt x="17305" y="1800"/>
                  </a:lnTo>
                  <a:lnTo>
                    <a:pt x="17242" y="1779"/>
                  </a:lnTo>
                  <a:lnTo>
                    <a:pt x="17158" y="1654"/>
                  </a:lnTo>
                  <a:lnTo>
                    <a:pt x="17137" y="1570"/>
                  </a:lnTo>
                  <a:lnTo>
                    <a:pt x="17095" y="1549"/>
                  </a:lnTo>
                  <a:lnTo>
                    <a:pt x="17012" y="1570"/>
                  </a:lnTo>
                  <a:lnTo>
                    <a:pt x="16698" y="1570"/>
                  </a:lnTo>
                  <a:cubicBezTo>
                    <a:pt x="16698" y="1570"/>
                    <a:pt x="16593" y="1633"/>
                    <a:pt x="16572" y="1633"/>
                  </a:cubicBezTo>
                  <a:lnTo>
                    <a:pt x="16489" y="1737"/>
                  </a:lnTo>
                  <a:lnTo>
                    <a:pt x="16426" y="1884"/>
                  </a:lnTo>
                  <a:lnTo>
                    <a:pt x="16384" y="1968"/>
                  </a:lnTo>
                  <a:lnTo>
                    <a:pt x="16363" y="1968"/>
                  </a:lnTo>
                  <a:lnTo>
                    <a:pt x="16363" y="1905"/>
                  </a:lnTo>
                  <a:lnTo>
                    <a:pt x="16405" y="1800"/>
                  </a:lnTo>
                  <a:lnTo>
                    <a:pt x="16426" y="1737"/>
                  </a:lnTo>
                  <a:lnTo>
                    <a:pt x="16405" y="1696"/>
                  </a:lnTo>
                  <a:lnTo>
                    <a:pt x="16321" y="1737"/>
                  </a:lnTo>
                  <a:lnTo>
                    <a:pt x="16196" y="1737"/>
                  </a:lnTo>
                  <a:lnTo>
                    <a:pt x="16154" y="1779"/>
                  </a:lnTo>
                  <a:lnTo>
                    <a:pt x="16154" y="1842"/>
                  </a:lnTo>
                  <a:lnTo>
                    <a:pt x="16112" y="1884"/>
                  </a:lnTo>
                  <a:lnTo>
                    <a:pt x="16112" y="1989"/>
                  </a:lnTo>
                  <a:lnTo>
                    <a:pt x="16049" y="2009"/>
                  </a:lnTo>
                  <a:lnTo>
                    <a:pt x="16007" y="1968"/>
                  </a:lnTo>
                  <a:lnTo>
                    <a:pt x="16007" y="1905"/>
                  </a:lnTo>
                  <a:lnTo>
                    <a:pt x="16070" y="1842"/>
                  </a:lnTo>
                  <a:lnTo>
                    <a:pt x="16070" y="1675"/>
                  </a:lnTo>
                  <a:lnTo>
                    <a:pt x="16091" y="1591"/>
                  </a:lnTo>
                  <a:lnTo>
                    <a:pt x="16300" y="1465"/>
                  </a:lnTo>
                  <a:lnTo>
                    <a:pt x="16426" y="1382"/>
                  </a:lnTo>
                  <a:lnTo>
                    <a:pt x="16593" y="1382"/>
                  </a:lnTo>
                  <a:lnTo>
                    <a:pt x="16719" y="1424"/>
                  </a:lnTo>
                  <a:lnTo>
                    <a:pt x="16823" y="1424"/>
                  </a:lnTo>
                  <a:lnTo>
                    <a:pt x="16844" y="1382"/>
                  </a:lnTo>
                  <a:lnTo>
                    <a:pt x="17116" y="1382"/>
                  </a:lnTo>
                  <a:lnTo>
                    <a:pt x="17200" y="1340"/>
                  </a:lnTo>
                  <a:lnTo>
                    <a:pt x="17221" y="1256"/>
                  </a:lnTo>
                  <a:lnTo>
                    <a:pt x="17158" y="1256"/>
                  </a:lnTo>
                  <a:lnTo>
                    <a:pt x="17095" y="1173"/>
                  </a:lnTo>
                  <a:lnTo>
                    <a:pt x="17095" y="1068"/>
                  </a:lnTo>
                  <a:lnTo>
                    <a:pt x="17200" y="1005"/>
                  </a:lnTo>
                  <a:lnTo>
                    <a:pt x="17263" y="963"/>
                  </a:lnTo>
                  <a:lnTo>
                    <a:pt x="17346" y="963"/>
                  </a:lnTo>
                  <a:lnTo>
                    <a:pt x="17367" y="1026"/>
                  </a:lnTo>
                  <a:lnTo>
                    <a:pt x="17346" y="1068"/>
                  </a:lnTo>
                  <a:lnTo>
                    <a:pt x="17305" y="1068"/>
                  </a:lnTo>
                  <a:lnTo>
                    <a:pt x="17346" y="1152"/>
                  </a:lnTo>
                  <a:lnTo>
                    <a:pt x="17346" y="1256"/>
                  </a:lnTo>
                  <a:lnTo>
                    <a:pt x="17409" y="1340"/>
                  </a:lnTo>
                  <a:lnTo>
                    <a:pt x="17556" y="1340"/>
                  </a:lnTo>
                  <a:lnTo>
                    <a:pt x="17681" y="1277"/>
                  </a:lnTo>
                  <a:lnTo>
                    <a:pt x="17765" y="1277"/>
                  </a:lnTo>
                  <a:lnTo>
                    <a:pt x="17869" y="1319"/>
                  </a:lnTo>
                  <a:lnTo>
                    <a:pt x="17953" y="1277"/>
                  </a:lnTo>
                  <a:lnTo>
                    <a:pt x="18141" y="1214"/>
                  </a:lnTo>
                  <a:lnTo>
                    <a:pt x="18267" y="1214"/>
                  </a:lnTo>
                  <a:lnTo>
                    <a:pt x="18309" y="1256"/>
                  </a:lnTo>
                  <a:lnTo>
                    <a:pt x="18393" y="1256"/>
                  </a:lnTo>
                  <a:lnTo>
                    <a:pt x="18455" y="1214"/>
                  </a:lnTo>
                  <a:lnTo>
                    <a:pt x="18581" y="1214"/>
                  </a:lnTo>
                  <a:lnTo>
                    <a:pt x="18685" y="1256"/>
                  </a:lnTo>
                  <a:lnTo>
                    <a:pt x="18769" y="1256"/>
                  </a:lnTo>
                  <a:lnTo>
                    <a:pt x="18853" y="1277"/>
                  </a:lnTo>
                  <a:lnTo>
                    <a:pt x="19083" y="1382"/>
                  </a:lnTo>
                  <a:lnTo>
                    <a:pt x="19209" y="1382"/>
                  </a:lnTo>
                  <a:lnTo>
                    <a:pt x="19313" y="1361"/>
                  </a:lnTo>
                  <a:lnTo>
                    <a:pt x="19439" y="1361"/>
                  </a:lnTo>
                  <a:lnTo>
                    <a:pt x="19481" y="1277"/>
                  </a:lnTo>
                  <a:lnTo>
                    <a:pt x="19564" y="1235"/>
                  </a:lnTo>
                  <a:lnTo>
                    <a:pt x="19669" y="1256"/>
                  </a:lnTo>
                  <a:lnTo>
                    <a:pt x="19774" y="1256"/>
                  </a:lnTo>
                  <a:lnTo>
                    <a:pt x="19836" y="1173"/>
                  </a:lnTo>
                  <a:lnTo>
                    <a:pt x="19836" y="1131"/>
                  </a:lnTo>
                  <a:lnTo>
                    <a:pt x="19669" y="1026"/>
                  </a:lnTo>
                  <a:lnTo>
                    <a:pt x="19585" y="963"/>
                  </a:lnTo>
                  <a:lnTo>
                    <a:pt x="19543" y="859"/>
                  </a:lnTo>
                  <a:lnTo>
                    <a:pt x="19439" y="796"/>
                  </a:lnTo>
                  <a:lnTo>
                    <a:pt x="19250" y="733"/>
                  </a:lnTo>
                  <a:lnTo>
                    <a:pt x="19167" y="649"/>
                  </a:lnTo>
                  <a:lnTo>
                    <a:pt x="19062" y="628"/>
                  </a:lnTo>
                  <a:lnTo>
                    <a:pt x="18957" y="649"/>
                  </a:lnTo>
                  <a:lnTo>
                    <a:pt x="18916" y="608"/>
                  </a:lnTo>
                  <a:lnTo>
                    <a:pt x="18853" y="545"/>
                  </a:lnTo>
                  <a:lnTo>
                    <a:pt x="18727" y="587"/>
                  </a:lnTo>
                  <a:lnTo>
                    <a:pt x="18685" y="524"/>
                  </a:lnTo>
                  <a:lnTo>
                    <a:pt x="18455" y="503"/>
                  </a:lnTo>
                  <a:lnTo>
                    <a:pt x="18309" y="398"/>
                  </a:lnTo>
                  <a:lnTo>
                    <a:pt x="18246" y="398"/>
                  </a:lnTo>
                  <a:lnTo>
                    <a:pt x="18058" y="294"/>
                  </a:lnTo>
                  <a:lnTo>
                    <a:pt x="17995" y="294"/>
                  </a:lnTo>
                  <a:lnTo>
                    <a:pt x="17995" y="315"/>
                  </a:lnTo>
                  <a:lnTo>
                    <a:pt x="17932" y="336"/>
                  </a:lnTo>
                  <a:lnTo>
                    <a:pt x="17765" y="231"/>
                  </a:lnTo>
                  <a:lnTo>
                    <a:pt x="17744" y="168"/>
                  </a:lnTo>
                  <a:lnTo>
                    <a:pt x="17681" y="105"/>
                  </a:lnTo>
                  <a:lnTo>
                    <a:pt x="17597" y="126"/>
                  </a:lnTo>
                  <a:lnTo>
                    <a:pt x="17535" y="126"/>
                  </a:lnTo>
                  <a:lnTo>
                    <a:pt x="17472" y="84"/>
                  </a:lnTo>
                  <a:lnTo>
                    <a:pt x="17263" y="84"/>
                  </a:lnTo>
                  <a:lnTo>
                    <a:pt x="17158" y="22"/>
                  </a:lnTo>
                  <a:lnTo>
                    <a:pt x="17074" y="84"/>
                  </a:lnTo>
                  <a:lnTo>
                    <a:pt x="17033" y="84"/>
                  </a:lnTo>
                  <a:lnTo>
                    <a:pt x="17012" y="64"/>
                  </a:lnTo>
                  <a:lnTo>
                    <a:pt x="16928" y="1"/>
                  </a:lnTo>
                  <a:lnTo>
                    <a:pt x="16740" y="22"/>
                  </a:lnTo>
                  <a:lnTo>
                    <a:pt x="166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rgbClr val="FF6B65"/>
                </a:solidFill>
                <a:latin typeface="Bell MT" panose="02020503060305020303" pitchFamily="18" charset="0"/>
              </a:endParaRPr>
            </a:p>
          </p:txBody>
        </p:sp>
        <p:grpSp>
          <p:nvGrpSpPr>
            <p:cNvPr id="50" name="Google Shape;668;p55"/>
            <p:cNvGrpSpPr/>
            <p:nvPr/>
          </p:nvGrpSpPr>
          <p:grpSpPr>
            <a:xfrm>
              <a:off x="2905208" y="2311068"/>
              <a:ext cx="596711" cy="528987"/>
              <a:chOff x="1922950" y="1410350"/>
              <a:chExt cx="1252825" cy="1162875"/>
            </a:xfrm>
            <a:grpFill/>
          </p:grpSpPr>
          <p:sp>
            <p:nvSpPr>
              <p:cNvPr id="239" name="Google Shape;669;p55"/>
              <p:cNvSpPr/>
              <p:nvPr/>
            </p:nvSpPr>
            <p:spPr>
              <a:xfrm>
                <a:off x="1988325" y="2333100"/>
                <a:ext cx="52325" cy="65925"/>
              </a:xfrm>
              <a:custGeom>
                <a:avLst/>
                <a:gdLst/>
                <a:ahLst/>
                <a:cxnLst/>
                <a:rect l="l" t="t" r="r" b="b"/>
                <a:pathLst>
                  <a:path w="2093" h="2637" extrusionOk="0">
                    <a:moveTo>
                      <a:pt x="210" y="0"/>
                    </a:moveTo>
                    <a:lnTo>
                      <a:pt x="189" y="63"/>
                    </a:lnTo>
                    <a:lnTo>
                      <a:pt x="1" y="21"/>
                    </a:lnTo>
                    <a:lnTo>
                      <a:pt x="63" y="188"/>
                    </a:lnTo>
                    <a:lnTo>
                      <a:pt x="105" y="209"/>
                    </a:lnTo>
                    <a:lnTo>
                      <a:pt x="168" y="335"/>
                    </a:lnTo>
                    <a:lnTo>
                      <a:pt x="440" y="377"/>
                    </a:lnTo>
                    <a:lnTo>
                      <a:pt x="314" y="439"/>
                    </a:lnTo>
                    <a:lnTo>
                      <a:pt x="189" y="439"/>
                    </a:lnTo>
                    <a:lnTo>
                      <a:pt x="105" y="544"/>
                    </a:lnTo>
                    <a:lnTo>
                      <a:pt x="168" y="607"/>
                    </a:lnTo>
                    <a:lnTo>
                      <a:pt x="105" y="732"/>
                    </a:lnTo>
                    <a:lnTo>
                      <a:pt x="126" y="774"/>
                    </a:lnTo>
                    <a:lnTo>
                      <a:pt x="273" y="732"/>
                    </a:lnTo>
                    <a:lnTo>
                      <a:pt x="293" y="837"/>
                    </a:lnTo>
                    <a:lnTo>
                      <a:pt x="419" y="837"/>
                    </a:lnTo>
                    <a:lnTo>
                      <a:pt x="419" y="942"/>
                    </a:lnTo>
                    <a:lnTo>
                      <a:pt x="524" y="1025"/>
                    </a:lnTo>
                    <a:lnTo>
                      <a:pt x="649" y="963"/>
                    </a:lnTo>
                    <a:lnTo>
                      <a:pt x="503" y="1130"/>
                    </a:lnTo>
                    <a:lnTo>
                      <a:pt x="545" y="1276"/>
                    </a:lnTo>
                    <a:lnTo>
                      <a:pt x="649" y="1255"/>
                    </a:lnTo>
                    <a:lnTo>
                      <a:pt x="649" y="1151"/>
                    </a:lnTo>
                    <a:lnTo>
                      <a:pt x="817" y="1109"/>
                    </a:lnTo>
                    <a:lnTo>
                      <a:pt x="817" y="1109"/>
                    </a:lnTo>
                    <a:lnTo>
                      <a:pt x="754" y="1235"/>
                    </a:lnTo>
                    <a:lnTo>
                      <a:pt x="691" y="1339"/>
                    </a:lnTo>
                    <a:lnTo>
                      <a:pt x="691" y="1423"/>
                    </a:lnTo>
                    <a:lnTo>
                      <a:pt x="733" y="1423"/>
                    </a:lnTo>
                    <a:lnTo>
                      <a:pt x="796" y="1548"/>
                    </a:lnTo>
                    <a:lnTo>
                      <a:pt x="963" y="1528"/>
                    </a:lnTo>
                    <a:lnTo>
                      <a:pt x="963" y="1632"/>
                    </a:lnTo>
                    <a:lnTo>
                      <a:pt x="1047" y="1632"/>
                    </a:lnTo>
                    <a:lnTo>
                      <a:pt x="1068" y="1737"/>
                    </a:lnTo>
                    <a:lnTo>
                      <a:pt x="1047" y="1820"/>
                    </a:lnTo>
                    <a:lnTo>
                      <a:pt x="1172" y="1967"/>
                    </a:lnTo>
                    <a:lnTo>
                      <a:pt x="1256" y="1883"/>
                    </a:lnTo>
                    <a:lnTo>
                      <a:pt x="1319" y="1946"/>
                    </a:lnTo>
                    <a:lnTo>
                      <a:pt x="1423" y="1946"/>
                    </a:lnTo>
                    <a:lnTo>
                      <a:pt x="1256" y="2113"/>
                    </a:lnTo>
                    <a:lnTo>
                      <a:pt x="1465" y="2323"/>
                    </a:lnTo>
                    <a:lnTo>
                      <a:pt x="1549" y="2364"/>
                    </a:lnTo>
                    <a:lnTo>
                      <a:pt x="1591" y="2427"/>
                    </a:lnTo>
                    <a:lnTo>
                      <a:pt x="1946" y="2636"/>
                    </a:lnTo>
                    <a:lnTo>
                      <a:pt x="1988" y="2595"/>
                    </a:lnTo>
                    <a:lnTo>
                      <a:pt x="2093" y="2616"/>
                    </a:lnTo>
                    <a:lnTo>
                      <a:pt x="2009" y="2302"/>
                    </a:lnTo>
                    <a:lnTo>
                      <a:pt x="2051" y="2176"/>
                    </a:lnTo>
                    <a:lnTo>
                      <a:pt x="2009" y="2072"/>
                    </a:lnTo>
                    <a:lnTo>
                      <a:pt x="2009" y="1820"/>
                    </a:lnTo>
                    <a:lnTo>
                      <a:pt x="1946" y="1695"/>
                    </a:lnTo>
                    <a:lnTo>
                      <a:pt x="1674" y="1548"/>
                    </a:lnTo>
                    <a:lnTo>
                      <a:pt x="1653" y="1214"/>
                    </a:lnTo>
                    <a:lnTo>
                      <a:pt x="1528" y="1004"/>
                    </a:lnTo>
                    <a:lnTo>
                      <a:pt x="1486" y="774"/>
                    </a:lnTo>
                    <a:lnTo>
                      <a:pt x="1444" y="732"/>
                    </a:lnTo>
                    <a:lnTo>
                      <a:pt x="1319" y="711"/>
                    </a:lnTo>
                    <a:lnTo>
                      <a:pt x="1130" y="607"/>
                    </a:lnTo>
                    <a:lnTo>
                      <a:pt x="1005" y="607"/>
                    </a:lnTo>
                    <a:lnTo>
                      <a:pt x="858" y="544"/>
                    </a:lnTo>
                    <a:lnTo>
                      <a:pt x="817" y="439"/>
                    </a:lnTo>
                    <a:lnTo>
                      <a:pt x="628" y="377"/>
                    </a:lnTo>
                    <a:lnTo>
                      <a:pt x="545" y="251"/>
                    </a:lnTo>
                    <a:lnTo>
                      <a:pt x="524" y="167"/>
                    </a:lnTo>
                    <a:lnTo>
                      <a:pt x="398" y="167"/>
                    </a:lnTo>
                    <a:lnTo>
                      <a:pt x="314" y="21"/>
                    </a:lnTo>
                    <a:lnTo>
                      <a:pt x="21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40" name="Google Shape;670;p55"/>
              <p:cNvSpPr/>
              <p:nvPr/>
            </p:nvSpPr>
            <p:spPr>
              <a:xfrm>
                <a:off x="1953800" y="2242075"/>
                <a:ext cx="23050" cy="54425"/>
              </a:xfrm>
              <a:custGeom>
                <a:avLst/>
                <a:gdLst/>
                <a:ahLst/>
                <a:cxnLst/>
                <a:rect l="l" t="t" r="r" b="b"/>
                <a:pathLst>
                  <a:path w="922" h="2177" extrusionOk="0">
                    <a:moveTo>
                      <a:pt x="210" y="0"/>
                    </a:moveTo>
                    <a:lnTo>
                      <a:pt x="21" y="314"/>
                    </a:lnTo>
                    <a:lnTo>
                      <a:pt x="42" y="523"/>
                    </a:lnTo>
                    <a:lnTo>
                      <a:pt x="1" y="628"/>
                    </a:lnTo>
                    <a:lnTo>
                      <a:pt x="1" y="733"/>
                    </a:lnTo>
                    <a:lnTo>
                      <a:pt x="105" y="754"/>
                    </a:lnTo>
                    <a:lnTo>
                      <a:pt x="189" y="837"/>
                    </a:lnTo>
                    <a:lnTo>
                      <a:pt x="189" y="942"/>
                    </a:lnTo>
                    <a:lnTo>
                      <a:pt x="126" y="921"/>
                    </a:lnTo>
                    <a:lnTo>
                      <a:pt x="21" y="900"/>
                    </a:lnTo>
                    <a:lnTo>
                      <a:pt x="21" y="984"/>
                    </a:lnTo>
                    <a:lnTo>
                      <a:pt x="105" y="1047"/>
                    </a:lnTo>
                    <a:lnTo>
                      <a:pt x="21" y="1193"/>
                    </a:lnTo>
                    <a:lnTo>
                      <a:pt x="105" y="1214"/>
                    </a:lnTo>
                    <a:lnTo>
                      <a:pt x="210" y="1339"/>
                    </a:lnTo>
                    <a:lnTo>
                      <a:pt x="84" y="1319"/>
                    </a:lnTo>
                    <a:lnTo>
                      <a:pt x="21" y="1402"/>
                    </a:lnTo>
                    <a:lnTo>
                      <a:pt x="42" y="1507"/>
                    </a:lnTo>
                    <a:lnTo>
                      <a:pt x="210" y="1528"/>
                    </a:lnTo>
                    <a:lnTo>
                      <a:pt x="147" y="1611"/>
                    </a:lnTo>
                    <a:lnTo>
                      <a:pt x="189" y="1758"/>
                    </a:lnTo>
                    <a:lnTo>
                      <a:pt x="356" y="2135"/>
                    </a:lnTo>
                    <a:lnTo>
                      <a:pt x="503" y="2176"/>
                    </a:lnTo>
                    <a:lnTo>
                      <a:pt x="565" y="2072"/>
                    </a:lnTo>
                    <a:lnTo>
                      <a:pt x="524" y="1988"/>
                    </a:lnTo>
                    <a:lnTo>
                      <a:pt x="440" y="1988"/>
                    </a:lnTo>
                    <a:lnTo>
                      <a:pt x="398" y="1863"/>
                    </a:lnTo>
                    <a:lnTo>
                      <a:pt x="335" y="1653"/>
                    </a:lnTo>
                    <a:lnTo>
                      <a:pt x="356" y="1507"/>
                    </a:lnTo>
                    <a:lnTo>
                      <a:pt x="314" y="1402"/>
                    </a:lnTo>
                    <a:lnTo>
                      <a:pt x="398" y="1235"/>
                    </a:lnTo>
                    <a:lnTo>
                      <a:pt x="545" y="1235"/>
                    </a:lnTo>
                    <a:lnTo>
                      <a:pt x="524" y="1109"/>
                    </a:lnTo>
                    <a:lnTo>
                      <a:pt x="419" y="1109"/>
                    </a:lnTo>
                    <a:lnTo>
                      <a:pt x="335" y="1130"/>
                    </a:lnTo>
                    <a:lnTo>
                      <a:pt x="231" y="1130"/>
                    </a:lnTo>
                    <a:lnTo>
                      <a:pt x="314" y="1026"/>
                    </a:lnTo>
                    <a:lnTo>
                      <a:pt x="419" y="1026"/>
                    </a:lnTo>
                    <a:lnTo>
                      <a:pt x="545" y="921"/>
                    </a:lnTo>
                    <a:lnTo>
                      <a:pt x="565" y="733"/>
                    </a:lnTo>
                    <a:lnTo>
                      <a:pt x="670" y="607"/>
                    </a:lnTo>
                    <a:lnTo>
                      <a:pt x="712" y="419"/>
                    </a:lnTo>
                    <a:lnTo>
                      <a:pt x="921" y="210"/>
                    </a:lnTo>
                    <a:lnTo>
                      <a:pt x="858" y="189"/>
                    </a:lnTo>
                    <a:lnTo>
                      <a:pt x="670" y="272"/>
                    </a:lnTo>
                    <a:lnTo>
                      <a:pt x="545" y="461"/>
                    </a:lnTo>
                    <a:lnTo>
                      <a:pt x="461" y="628"/>
                    </a:lnTo>
                    <a:lnTo>
                      <a:pt x="335" y="670"/>
                    </a:lnTo>
                    <a:lnTo>
                      <a:pt x="335" y="586"/>
                    </a:lnTo>
                    <a:lnTo>
                      <a:pt x="252" y="523"/>
                    </a:lnTo>
                    <a:lnTo>
                      <a:pt x="461" y="461"/>
                    </a:lnTo>
                    <a:lnTo>
                      <a:pt x="565" y="377"/>
                    </a:lnTo>
                    <a:lnTo>
                      <a:pt x="607" y="231"/>
                    </a:lnTo>
                    <a:lnTo>
                      <a:pt x="607" y="168"/>
                    </a:lnTo>
                    <a:lnTo>
                      <a:pt x="503" y="105"/>
                    </a:lnTo>
                    <a:lnTo>
                      <a:pt x="440" y="189"/>
                    </a:lnTo>
                    <a:lnTo>
                      <a:pt x="356" y="210"/>
                    </a:lnTo>
                    <a:lnTo>
                      <a:pt x="398" y="63"/>
                    </a:lnTo>
                    <a:lnTo>
                      <a:pt x="21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41" name="Google Shape;671;p55"/>
              <p:cNvSpPr/>
              <p:nvPr/>
            </p:nvSpPr>
            <p:spPr>
              <a:xfrm>
                <a:off x="2552225" y="1885325"/>
                <a:ext cx="48150" cy="48675"/>
              </a:xfrm>
              <a:custGeom>
                <a:avLst/>
                <a:gdLst/>
                <a:ahLst/>
                <a:cxnLst/>
                <a:rect l="l" t="t" r="r" b="b"/>
                <a:pathLst>
                  <a:path w="1926" h="1947" extrusionOk="0">
                    <a:moveTo>
                      <a:pt x="1402" y="0"/>
                    </a:moveTo>
                    <a:lnTo>
                      <a:pt x="1256" y="21"/>
                    </a:lnTo>
                    <a:lnTo>
                      <a:pt x="1067" y="189"/>
                    </a:lnTo>
                    <a:lnTo>
                      <a:pt x="984" y="356"/>
                    </a:lnTo>
                    <a:lnTo>
                      <a:pt x="1046" y="544"/>
                    </a:lnTo>
                    <a:lnTo>
                      <a:pt x="942" y="524"/>
                    </a:lnTo>
                    <a:lnTo>
                      <a:pt x="900" y="356"/>
                    </a:lnTo>
                    <a:lnTo>
                      <a:pt x="858" y="356"/>
                    </a:lnTo>
                    <a:lnTo>
                      <a:pt x="837" y="503"/>
                    </a:lnTo>
                    <a:lnTo>
                      <a:pt x="753" y="503"/>
                    </a:lnTo>
                    <a:lnTo>
                      <a:pt x="795" y="607"/>
                    </a:lnTo>
                    <a:lnTo>
                      <a:pt x="753" y="712"/>
                    </a:lnTo>
                    <a:lnTo>
                      <a:pt x="649" y="712"/>
                    </a:lnTo>
                    <a:lnTo>
                      <a:pt x="586" y="816"/>
                    </a:lnTo>
                    <a:lnTo>
                      <a:pt x="419" y="775"/>
                    </a:lnTo>
                    <a:lnTo>
                      <a:pt x="335" y="837"/>
                    </a:lnTo>
                    <a:lnTo>
                      <a:pt x="251" y="816"/>
                    </a:lnTo>
                    <a:lnTo>
                      <a:pt x="0" y="963"/>
                    </a:lnTo>
                    <a:lnTo>
                      <a:pt x="21" y="1088"/>
                    </a:lnTo>
                    <a:lnTo>
                      <a:pt x="147" y="1235"/>
                    </a:lnTo>
                    <a:lnTo>
                      <a:pt x="230" y="1172"/>
                    </a:lnTo>
                    <a:lnTo>
                      <a:pt x="209" y="1088"/>
                    </a:lnTo>
                    <a:lnTo>
                      <a:pt x="251" y="1026"/>
                    </a:lnTo>
                    <a:lnTo>
                      <a:pt x="356" y="1130"/>
                    </a:lnTo>
                    <a:lnTo>
                      <a:pt x="314" y="1277"/>
                    </a:lnTo>
                    <a:lnTo>
                      <a:pt x="440" y="1381"/>
                    </a:lnTo>
                    <a:lnTo>
                      <a:pt x="523" y="1256"/>
                    </a:lnTo>
                    <a:lnTo>
                      <a:pt x="544" y="1340"/>
                    </a:lnTo>
                    <a:lnTo>
                      <a:pt x="523" y="1423"/>
                    </a:lnTo>
                    <a:lnTo>
                      <a:pt x="649" y="1591"/>
                    </a:lnTo>
                    <a:lnTo>
                      <a:pt x="753" y="1612"/>
                    </a:lnTo>
                    <a:lnTo>
                      <a:pt x="795" y="1779"/>
                    </a:lnTo>
                    <a:lnTo>
                      <a:pt x="879" y="1863"/>
                    </a:lnTo>
                    <a:lnTo>
                      <a:pt x="963" y="1716"/>
                    </a:lnTo>
                    <a:lnTo>
                      <a:pt x="984" y="1821"/>
                    </a:lnTo>
                    <a:lnTo>
                      <a:pt x="1109" y="1946"/>
                    </a:lnTo>
                    <a:lnTo>
                      <a:pt x="1214" y="1925"/>
                    </a:lnTo>
                    <a:lnTo>
                      <a:pt x="1318" y="1925"/>
                    </a:lnTo>
                    <a:lnTo>
                      <a:pt x="1423" y="1821"/>
                    </a:lnTo>
                    <a:lnTo>
                      <a:pt x="1507" y="1800"/>
                    </a:lnTo>
                    <a:lnTo>
                      <a:pt x="1632" y="1695"/>
                    </a:lnTo>
                    <a:lnTo>
                      <a:pt x="1695" y="1800"/>
                    </a:lnTo>
                    <a:lnTo>
                      <a:pt x="1737" y="1758"/>
                    </a:lnTo>
                    <a:lnTo>
                      <a:pt x="1925" y="1653"/>
                    </a:lnTo>
                    <a:lnTo>
                      <a:pt x="1925" y="1549"/>
                    </a:lnTo>
                    <a:lnTo>
                      <a:pt x="1800" y="1591"/>
                    </a:lnTo>
                    <a:lnTo>
                      <a:pt x="1716" y="1507"/>
                    </a:lnTo>
                    <a:lnTo>
                      <a:pt x="1841" y="1277"/>
                    </a:lnTo>
                    <a:lnTo>
                      <a:pt x="1883" y="1151"/>
                    </a:lnTo>
                    <a:lnTo>
                      <a:pt x="1737" y="1235"/>
                    </a:lnTo>
                    <a:lnTo>
                      <a:pt x="1674" y="1402"/>
                    </a:lnTo>
                    <a:lnTo>
                      <a:pt x="1674" y="1277"/>
                    </a:lnTo>
                    <a:lnTo>
                      <a:pt x="1737" y="1026"/>
                    </a:lnTo>
                    <a:lnTo>
                      <a:pt x="1695" y="649"/>
                    </a:lnTo>
                    <a:lnTo>
                      <a:pt x="1528" y="544"/>
                    </a:lnTo>
                    <a:lnTo>
                      <a:pt x="1528" y="419"/>
                    </a:lnTo>
                    <a:lnTo>
                      <a:pt x="1423" y="419"/>
                    </a:lnTo>
                    <a:lnTo>
                      <a:pt x="1360" y="524"/>
                    </a:lnTo>
                    <a:lnTo>
                      <a:pt x="1360" y="398"/>
                    </a:lnTo>
                    <a:lnTo>
                      <a:pt x="1423" y="314"/>
                    </a:lnTo>
                    <a:lnTo>
                      <a:pt x="1381" y="210"/>
                    </a:lnTo>
                    <a:lnTo>
                      <a:pt x="1402" y="105"/>
                    </a:lnTo>
                    <a:lnTo>
                      <a:pt x="140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42" name="Google Shape;672;p55"/>
              <p:cNvSpPr/>
              <p:nvPr/>
            </p:nvSpPr>
            <p:spPr>
              <a:xfrm>
                <a:off x="2722750" y="1634775"/>
                <a:ext cx="145950" cy="133925"/>
              </a:xfrm>
              <a:custGeom>
                <a:avLst/>
                <a:gdLst/>
                <a:ahLst/>
                <a:cxnLst/>
                <a:rect l="l" t="t" r="r" b="b"/>
                <a:pathLst>
                  <a:path w="5838" h="5357" extrusionOk="0">
                    <a:moveTo>
                      <a:pt x="502" y="0"/>
                    </a:moveTo>
                    <a:lnTo>
                      <a:pt x="440" y="84"/>
                    </a:lnTo>
                    <a:lnTo>
                      <a:pt x="230" y="105"/>
                    </a:lnTo>
                    <a:lnTo>
                      <a:pt x="210" y="126"/>
                    </a:lnTo>
                    <a:lnTo>
                      <a:pt x="147" y="126"/>
                    </a:lnTo>
                    <a:lnTo>
                      <a:pt x="105" y="230"/>
                    </a:lnTo>
                    <a:lnTo>
                      <a:pt x="189" y="335"/>
                    </a:lnTo>
                    <a:lnTo>
                      <a:pt x="230" y="439"/>
                    </a:lnTo>
                    <a:lnTo>
                      <a:pt x="147" y="439"/>
                    </a:lnTo>
                    <a:lnTo>
                      <a:pt x="21" y="272"/>
                    </a:lnTo>
                    <a:lnTo>
                      <a:pt x="0" y="398"/>
                    </a:lnTo>
                    <a:lnTo>
                      <a:pt x="21" y="502"/>
                    </a:lnTo>
                    <a:lnTo>
                      <a:pt x="147" y="544"/>
                    </a:lnTo>
                    <a:lnTo>
                      <a:pt x="251" y="732"/>
                    </a:lnTo>
                    <a:lnTo>
                      <a:pt x="356" y="732"/>
                    </a:lnTo>
                    <a:lnTo>
                      <a:pt x="293" y="816"/>
                    </a:lnTo>
                    <a:lnTo>
                      <a:pt x="210" y="816"/>
                    </a:lnTo>
                    <a:lnTo>
                      <a:pt x="189" y="921"/>
                    </a:lnTo>
                    <a:lnTo>
                      <a:pt x="314" y="1109"/>
                    </a:lnTo>
                    <a:lnTo>
                      <a:pt x="440" y="1151"/>
                    </a:lnTo>
                    <a:lnTo>
                      <a:pt x="419" y="1235"/>
                    </a:lnTo>
                    <a:lnTo>
                      <a:pt x="398" y="1172"/>
                    </a:lnTo>
                    <a:lnTo>
                      <a:pt x="210" y="1151"/>
                    </a:lnTo>
                    <a:lnTo>
                      <a:pt x="210" y="1235"/>
                    </a:lnTo>
                    <a:lnTo>
                      <a:pt x="147" y="1255"/>
                    </a:lnTo>
                    <a:lnTo>
                      <a:pt x="105" y="1360"/>
                    </a:lnTo>
                    <a:lnTo>
                      <a:pt x="251" y="1276"/>
                    </a:lnTo>
                    <a:lnTo>
                      <a:pt x="335" y="1360"/>
                    </a:lnTo>
                    <a:lnTo>
                      <a:pt x="523" y="1276"/>
                    </a:lnTo>
                    <a:lnTo>
                      <a:pt x="544" y="1360"/>
                    </a:lnTo>
                    <a:lnTo>
                      <a:pt x="649" y="1381"/>
                    </a:lnTo>
                    <a:lnTo>
                      <a:pt x="670" y="1465"/>
                    </a:lnTo>
                    <a:lnTo>
                      <a:pt x="837" y="1590"/>
                    </a:lnTo>
                    <a:lnTo>
                      <a:pt x="879" y="1590"/>
                    </a:lnTo>
                    <a:lnTo>
                      <a:pt x="879" y="1527"/>
                    </a:lnTo>
                    <a:lnTo>
                      <a:pt x="942" y="1548"/>
                    </a:lnTo>
                    <a:lnTo>
                      <a:pt x="1046" y="1486"/>
                    </a:lnTo>
                    <a:lnTo>
                      <a:pt x="1130" y="1527"/>
                    </a:lnTo>
                    <a:lnTo>
                      <a:pt x="1151" y="1590"/>
                    </a:lnTo>
                    <a:lnTo>
                      <a:pt x="1130" y="1674"/>
                    </a:lnTo>
                    <a:lnTo>
                      <a:pt x="1130" y="1883"/>
                    </a:lnTo>
                    <a:lnTo>
                      <a:pt x="1067" y="2051"/>
                    </a:lnTo>
                    <a:lnTo>
                      <a:pt x="1067" y="2113"/>
                    </a:lnTo>
                    <a:lnTo>
                      <a:pt x="1151" y="2260"/>
                    </a:lnTo>
                    <a:lnTo>
                      <a:pt x="1088" y="2385"/>
                    </a:lnTo>
                    <a:lnTo>
                      <a:pt x="1088" y="2469"/>
                    </a:lnTo>
                    <a:lnTo>
                      <a:pt x="1067" y="2595"/>
                    </a:lnTo>
                    <a:lnTo>
                      <a:pt x="879" y="2699"/>
                    </a:lnTo>
                    <a:lnTo>
                      <a:pt x="754" y="2741"/>
                    </a:lnTo>
                    <a:lnTo>
                      <a:pt x="733" y="2825"/>
                    </a:lnTo>
                    <a:lnTo>
                      <a:pt x="628" y="2992"/>
                    </a:lnTo>
                    <a:lnTo>
                      <a:pt x="628" y="3055"/>
                    </a:lnTo>
                    <a:lnTo>
                      <a:pt x="523" y="3118"/>
                    </a:lnTo>
                    <a:lnTo>
                      <a:pt x="461" y="3222"/>
                    </a:lnTo>
                    <a:lnTo>
                      <a:pt x="461" y="3348"/>
                    </a:lnTo>
                    <a:lnTo>
                      <a:pt x="544" y="3369"/>
                    </a:lnTo>
                    <a:lnTo>
                      <a:pt x="544" y="3452"/>
                    </a:lnTo>
                    <a:lnTo>
                      <a:pt x="440" y="3473"/>
                    </a:lnTo>
                    <a:lnTo>
                      <a:pt x="419" y="3578"/>
                    </a:lnTo>
                    <a:lnTo>
                      <a:pt x="461" y="3641"/>
                    </a:lnTo>
                    <a:lnTo>
                      <a:pt x="398" y="3745"/>
                    </a:lnTo>
                    <a:lnTo>
                      <a:pt x="356" y="3850"/>
                    </a:lnTo>
                    <a:lnTo>
                      <a:pt x="419" y="3955"/>
                    </a:lnTo>
                    <a:lnTo>
                      <a:pt x="502" y="3976"/>
                    </a:lnTo>
                    <a:lnTo>
                      <a:pt x="502" y="4059"/>
                    </a:lnTo>
                    <a:lnTo>
                      <a:pt x="565" y="4143"/>
                    </a:lnTo>
                    <a:lnTo>
                      <a:pt x="628" y="4143"/>
                    </a:lnTo>
                    <a:lnTo>
                      <a:pt x="649" y="4038"/>
                    </a:lnTo>
                    <a:lnTo>
                      <a:pt x="670" y="3955"/>
                    </a:lnTo>
                    <a:lnTo>
                      <a:pt x="733" y="3996"/>
                    </a:lnTo>
                    <a:lnTo>
                      <a:pt x="774" y="3996"/>
                    </a:lnTo>
                    <a:lnTo>
                      <a:pt x="879" y="3871"/>
                    </a:lnTo>
                    <a:lnTo>
                      <a:pt x="942" y="3892"/>
                    </a:lnTo>
                    <a:lnTo>
                      <a:pt x="879" y="4059"/>
                    </a:lnTo>
                    <a:lnTo>
                      <a:pt x="774" y="4080"/>
                    </a:lnTo>
                    <a:lnTo>
                      <a:pt x="754" y="4143"/>
                    </a:lnTo>
                    <a:lnTo>
                      <a:pt x="816" y="4185"/>
                    </a:lnTo>
                    <a:lnTo>
                      <a:pt x="816" y="4268"/>
                    </a:lnTo>
                    <a:lnTo>
                      <a:pt x="921" y="4394"/>
                    </a:lnTo>
                    <a:lnTo>
                      <a:pt x="1026" y="4352"/>
                    </a:lnTo>
                    <a:lnTo>
                      <a:pt x="1067" y="4394"/>
                    </a:lnTo>
                    <a:lnTo>
                      <a:pt x="1193" y="4415"/>
                    </a:lnTo>
                    <a:lnTo>
                      <a:pt x="1256" y="4352"/>
                    </a:lnTo>
                    <a:lnTo>
                      <a:pt x="1402" y="4310"/>
                    </a:lnTo>
                    <a:lnTo>
                      <a:pt x="1381" y="4164"/>
                    </a:lnTo>
                    <a:lnTo>
                      <a:pt x="1465" y="4164"/>
                    </a:lnTo>
                    <a:lnTo>
                      <a:pt x="1507" y="4101"/>
                    </a:lnTo>
                    <a:lnTo>
                      <a:pt x="1507" y="4185"/>
                    </a:lnTo>
                    <a:lnTo>
                      <a:pt x="1486" y="4206"/>
                    </a:lnTo>
                    <a:lnTo>
                      <a:pt x="1507" y="4310"/>
                    </a:lnTo>
                    <a:lnTo>
                      <a:pt x="1570" y="4289"/>
                    </a:lnTo>
                    <a:lnTo>
                      <a:pt x="1653" y="4143"/>
                    </a:lnTo>
                    <a:lnTo>
                      <a:pt x="1695" y="4080"/>
                    </a:lnTo>
                    <a:lnTo>
                      <a:pt x="1716" y="4143"/>
                    </a:lnTo>
                    <a:lnTo>
                      <a:pt x="1695" y="4268"/>
                    </a:lnTo>
                    <a:lnTo>
                      <a:pt x="1570" y="4478"/>
                    </a:lnTo>
                    <a:lnTo>
                      <a:pt x="1486" y="4520"/>
                    </a:lnTo>
                    <a:lnTo>
                      <a:pt x="1486" y="4624"/>
                    </a:lnTo>
                    <a:lnTo>
                      <a:pt x="1611" y="4666"/>
                    </a:lnTo>
                    <a:lnTo>
                      <a:pt x="1695" y="4729"/>
                    </a:lnTo>
                    <a:lnTo>
                      <a:pt x="1800" y="4729"/>
                    </a:lnTo>
                    <a:lnTo>
                      <a:pt x="1821" y="4771"/>
                    </a:lnTo>
                    <a:lnTo>
                      <a:pt x="1967" y="4792"/>
                    </a:lnTo>
                    <a:lnTo>
                      <a:pt x="1988" y="4708"/>
                    </a:lnTo>
                    <a:lnTo>
                      <a:pt x="2114" y="4708"/>
                    </a:lnTo>
                    <a:lnTo>
                      <a:pt x="2072" y="4771"/>
                    </a:lnTo>
                    <a:lnTo>
                      <a:pt x="2093" y="4833"/>
                    </a:lnTo>
                    <a:lnTo>
                      <a:pt x="2176" y="4833"/>
                    </a:lnTo>
                    <a:lnTo>
                      <a:pt x="2239" y="4917"/>
                    </a:lnTo>
                    <a:lnTo>
                      <a:pt x="2323" y="4875"/>
                    </a:lnTo>
                    <a:lnTo>
                      <a:pt x="2302" y="4792"/>
                    </a:lnTo>
                    <a:lnTo>
                      <a:pt x="2281" y="4708"/>
                    </a:lnTo>
                    <a:lnTo>
                      <a:pt x="2344" y="4603"/>
                    </a:lnTo>
                    <a:lnTo>
                      <a:pt x="2386" y="4687"/>
                    </a:lnTo>
                    <a:lnTo>
                      <a:pt x="2344" y="4792"/>
                    </a:lnTo>
                    <a:lnTo>
                      <a:pt x="2386" y="4917"/>
                    </a:lnTo>
                    <a:lnTo>
                      <a:pt x="2448" y="4917"/>
                    </a:lnTo>
                    <a:lnTo>
                      <a:pt x="2490" y="4792"/>
                    </a:lnTo>
                    <a:lnTo>
                      <a:pt x="2532" y="4729"/>
                    </a:lnTo>
                    <a:lnTo>
                      <a:pt x="2616" y="4708"/>
                    </a:lnTo>
                    <a:lnTo>
                      <a:pt x="2616" y="4792"/>
                    </a:lnTo>
                    <a:lnTo>
                      <a:pt x="2553" y="4833"/>
                    </a:lnTo>
                    <a:lnTo>
                      <a:pt x="2553" y="4917"/>
                    </a:lnTo>
                    <a:lnTo>
                      <a:pt x="2720" y="4917"/>
                    </a:lnTo>
                    <a:lnTo>
                      <a:pt x="2804" y="4875"/>
                    </a:lnTo>
                    <a:lnTo>
                      <a:pt x="2867" y="4687"/>
                    </a:lnTo>
                    <a:lnTo>
                      <a:pt x="2909" y="4792"/>
                    </a:lnTo>
                    <a:lnTo>
                      <a:pt x="2846" y="4833"/>
                    </a:lnTo>
                    <a:lnTo>
                      <a:pt x="2846" y="4938"/>
                    </a:lnTo>
                    <a:lnTo>
                      <a:pt x="2971" y="4917"/>
                    </a:lnTo>
                    <a:lnTo>
                      <a:pt x="3013" y="4771"/>
                    </a:lnTo>
                    <a:lnTo>
                      <a:pt x="3055" y="4687"/>
                    </a:lnTo>
                    <a:lnTo>
                      <a:pt x="3055" y="4687"/>
                    </a:lnTo>
                    <a:lnTo>
                      <a:pt x="3034" y="4917"/>
                    </a:lnTo>
                    <a:lnTo>
                      <a:pt x="3055" y="5001"/>
                    </a:lnTo>
                    <a:lnTo>
                      <a:pt x="3160" y="5001"/>
                    </a:lnTo>
                    <a:lnTo>
                      <a:pt x="3327" y="5105"/>
                    </a:lnTo>
                    <a:lnTo>
                      <a:pt x="3432" y="5043"/>
                    </a:lnTo>
                    <a:lnTo>
                      <a:pt x="3495" y="5022"/>
                    </a:lnTo>
                    <a:lnTo>
                      <a:pt x="3536" y="5105"/>
                    </a:lnTo>
                    <a:lnTo>
                      <a:pt x="3662" y="5084"/>
                    </a:lnTo>
                    <a:lnTo>
                      <a:pt x="3746" y="5022"/>
                    </a:lnTo>
                    <a:lnTo>
                      <a:pt x="3746" y="4896"/>
                    </a:lnTo>
                    <a:lnTo>
                      <a:pt x="3850" y="4792"/>
                    </a:lnTo>
                    <a:lnTo>
                      <a:pt x="3892" y="4729"/>
                    </a:lnTo>
                    <a:lnTo>
                      <a:pt x="3850" y="4603"/>
                    </a:lnTo>
                    <a:lnTo>
                      <a:pt x="3871" y="4520"/>
                    </a:lnTo>
                    <a:lnTo>
                      <a:pt x="3913" y="4520"/>
                    </a:lnTo>
                    <a:lnTo>
                      <a:pt x="3955" y="4666"/>
                    </a:lnTo>
                    <a:lnTo>
                      <a:pt x="3997" y="4687"/>
                    </a:lnTo>
                    <a:lnTo>
                      <a:pt x="3997" y="4729"/>
                    </a:lnTo>
                    <a:lnTo>
                      <a:pt x="3913" y="4812"/>
                    </a:lnTo>
                    <a:lnTo>
                      <a:pt x="3871" y="4980"/>
                    </a:lnTo>
                    <a:lnTo>
                      <a:pt x="3892" y="5210"/>
                    </a:lnTo>
                    <a:lnTo>
                      <a:pt x="3997" y="5252"/>
                    </a:lnTo>
                    <a:lnTo>
                      <a:pt x="4101" y="5210"/>
                    </a:lnTo>
                    <a:lnTo>
                      <a:pt x="4122" y="5315"/>
                    </a:lnTo>
                    <a:lnTo>
                      <a:pt x="4227" y="5315"/>
                    </a:lnTo>
                    <a:lnTo>
                      <a:pt x="4269" y="5357"/>
                    </a:lnTo>
                    <a:lnTo>
                      <a:pt x="4373" y="5357"/>
                    </a:lnTo>
                    <a:lnTo>
                      <a:pt x="4583" y="5231"/>
                    </a:lnTo>
                    <a:lnTo>
                      <a:pt x="4687" y="5210"/>
                    </a:lnTo>
                    <a:lnTo>
                      <a:pt x="4855" y="5315"/>
                    </a:lnTo>
                    <a:lnTo>
                      <a:pt x="4938" y="5294"/>
                    </a:lnTo>
                    <a:lnTo>
                      <a:pt x="5022" y="5336"/>
                    </a:lnTo>
                    <a:lnTo>
                      <a:pt x="5064" y="5252"/>
                    </a:lnTo>
                    <a:lnTo>
                      <a:pt x="5064" y="5210"/>
                    </a:lnTo>
                    <a:lnTo>
                      <a:pt x="5147" y="5084"/>
                    </a:lnTo>
                    <a:lnTo>
                      <a:pt x="5231" y="5043"/>
                    </a:lnTo>
                    <a:lnTo>
                      <a:pt x="5231" y="5001"/>
                    </a:lnTo>
                    <a:lnTo>
                      <a:pt x="5168" y="4875"/>
                    </a:lnTo>
                    <a:lnTo>
                      <a:pt x="5168" y="4729"/>
                    </a:lnTo>
                    <a:lnTo>
                      <a:pt x="5231" y="4812"/>
                    </a:lnTo>
                    <a:lnTo>
                      <a:pt x="5231" y="4896"/>
                    </a:lnTo>
                    <a:lnTo>
                      <a:pt x="5336" y="5022"/>
                    </a:lnTo>
                    <a:lnTo>
                      <a:pt x="5378" y="4938"/>
                    </a:lnTo>
                    <a:lnTo>
                      <a:pt x="5524" y="4938"/>
                    </a:lnTo>
                    <a:lnTo>
                      <a:pt x="5566" y="4980"/>
                    </a:lnTo>
                    <a:lnTo>
                      <a:pt x="5587" y="4896"/>
                    </a:lnTo>
                    <a:lnTo>
                      <a:pt x="5566" y="4792"/>
                    </a:lnTo>
                    <a:lnTo>
                      <a:pt x="5566" y="4708"/>
                    </a:lnTo>
                    <a:lnTo>
                      <a:pt x="5524" y="4666"/>
                    </a:lnTo>
                    <a:lnTo>
                      <a:pt x="5378" y="4687"/>
                    </a:lnTo>
                    <a:lnTo>
                      <a:pt x="5252" y="4708"/>
                    </a:lnTo>
                    <a:lnTo>
                      <a:pt x="5231" y="4603"/>
                    </a:lnTo>
                    <a:lnTo>
                      <a:pt x="5273" y="4582"/>
                    </a:lnTo>
                    <a:lnTo>
                      <a:pt x="5336" y="4603"/>
                    </a:lnTo>
                    <a:lnTo>
                      <a:pt x="5461" y="4561"/>
                    </a:lnTo>
                    <a:lnTo>
                      <a:pt x="5545" y="4457"/>
                    </a:lnTo>
                    <a:lnTo>
                      <a:pt x="5587" y="4520"/>
                    </a:lnTo>
                    <a:lnTo>
                      <a:pt x="5671" y="4499"/>
                    </a:lnTo>
                    <a:lnTo>
                      <a:pt x="5733" y="4394"/>
                    </a:lnTo>
                    <a:lnTo>
                      <a:pt x="5691" y="4310"/>
                    </a:lnTo>
                    <a:lnTo>
                      <a:pt x="5775" y="4206"/>
                    </a:lnTo>
                    <a:lnTo>
                      <a:pt x="5754" y="4143"/>
                    </a:lnTo>
                    <a:lnTo>
                      <a:pt x="5796" y="4143"/>
                    </a:lnTo>
                    <a:lnTo>
                      <a:pt x="5838" y="4080"/>
                    </a:lnTo>
                    <a:lnTo>
                      <a:pt x="5691" y="4038"/>
                    </a:lnTo>
                    <a:lnTo>
                      <a:pt x="5566" y="4059"/>
                    </a:lnTo>
                    <a:lnTo>
                      <a:pt x="5629" y="3976"/>
                    </a:lnTo>
                    <a:lnTo>
                      <a:pt x="5691" y="3955"/>
                    </a:lnTo>
                    <a:lnTo>
                      <a:pt x="5691" y="3850"/>
                    </a:lnTo>
                    <a:lnTo>
                      <a:pt x="5587" y="3766"/>
                    </a:lnTo>
                    <a:lnTo>
                      <a:pt x="5357" y="3766"/>
                    </a:lnTo>
                    <a:lnTo>
                      <a:pt x="5336" y="3724"/>
                    </a:lnTo>
                    <a:lnTo>
                      <a:pt x="5336" y="3641"/>
                    </a:lnTo>
                    <a:lnTo>
                      <a:pt x="5378" y="3620"/>
                    </a:lnTo>
                    <a:lnTo>
                      <a:pt x="5357" y="3515"/>
                    </a:lnTo>
                    <a:lnTo>
                      <a:pt x="5168" y="3348"/>
                    </a:lnTo>
                    <a:lnTo>
                      <a:pt x="5106" y="3348"/>
                    </a:lnTo>
                    <a:lnTo>
                      <a:pt x="5001" y="3432"/>
                    </a:lnTo>
                    <a:lnTo>
                      <a:pt x="4834" y="3432"/>
                    </a:lnTo>
                    <a:lnTo>
                      <a:pt x="4687" y="3452"/>
                    </a:lnTo>
                    <a:lnTo>
                      <a:pt x="4478" y="3327"/>
                    </a:lnTo>
                    <a:lnTo>
                      <a:pt x="4436" y="3243"/>
                    </a:lnTo>
                    <a:lnTo>
                      <a:pt x="4394" y="3222"/>
                    </a:lnTo>
                    <a:lnTo>
                      <a:pt x="4290" y="3264"/>
                    </a:lnTo>
                    <a:lnTo>
                      <a:pt x="4206" y="3264"/>
                    </a:lnTo>
                    <a:lnTo>
                      <a:pt x="4122" y="3306"/>
                    </a:lnTo>
                    <a:lnTo>
                      <a:pt x="4018" y="3306"/>
                    </a:lnTo>
                    <a:lnTo>
                      <a:pt x="3976" y="3411"/>
                    </a:lnTo>
                    <a:lnTo>
                      <a:pt x="3913" y="3348"/>
                    </a:lnTo>
                    <a:lnTo>
                      <a:pt x="3808" y="3264"/>
                    </a:lnTo>
                    <a:lnTo>
                      <a:pt x="3704" y="3327"/>
                    </a:lnTo>
                    <a:lnTo>
                      <a:pt x="3578" y="3348"/>
                    </a:lnTo>
                    <a:lnTo>
                      <a:pt x="3578" y="3411"/>
                    </a:lnTo>
                    <a:lnTo>
                      <a:pt x="3536" y="3452"/>
                    </a:lnTo>
                    <a:lnTo>
                      <a:pt x="3536" y="3369"/>
                    </a:lnTo>
                    <a:lnTo>
                      <a:pt x="3474" y="3327"/>
                    </a:lnTo>
                    <a:lnTo>
                      <a:pt x="3369" y="3348"/>
                    </a:lnTo>
                    <a:lnTo>
                      <a:pt x="3139" y="3327"/>
                    </a:lnTo>
                    <a:lnTo>
                      <a:pt x="3076" y="3348"/>
                    </a:lnTo>
                    <a:lnTo>
                      <a:pt x="3160" y="3432"/>
                    </a:lnTo>
                    <a:lnTo>
                      <a:pt x="3160" y="3536"/>
                    </a:lnTo>
                    <a:lnTo>
                      <a:pt x="3264" y="3620"/>
                    </a:lnTo>
                    <a:lnTo>
                      <a:pt x="3139" y="3578"/>
                    </a:lnTo>
                    <a:lnTo>
                      <a:pt x="3076" y="3515"/>
                    </a:lnTo>
                    <a:lnTo>
                      <a:pt x="3013" y="3473"/>
                    </a:lnTo>
                    <a:lnTo>
                      <a:pt x="2867" y="3536"/>
                    </a:lnTo>
                    <a:lnTo>
                      <a:pt x="2804" y="3473"/>
                    </a:lnTo>
                    <a:lnTo>
                      <a:pt x="2930" y="3432"/>
                    </a:lnTo>
                    <a:lnTo>
                      <a:pt x="2930" y="3348"/>
                    </a:lnTo>
                    <a:lnTo>
                      <a:pt x="2804" y="3222"/>
                    </a:lnTo>
                    <a:lnTo>
                      <a:pt x="2825" y="3139"/>
                    </a:lnTo>
                    <a:lnTo>
                      <a:pt x="2762" y="3097"/>
                    </a:lnTo>
                    <a:lnTo>
                      <a:pt x="2637" y="3160"/>
                    </a:lnTo>
                    <a:lnTo>
                      <a:pt x="2658" y="3243"/>
                    </a:lnTo>
                    <a:lnTo>
                      <a:pt x="2637" y="3306"/>
                    </a:lnTo>
                    <a:lnTo>
                      <a:pt x="2532" y="3264"/>
                    </a:lnTo>
                    <a:lnTo>
                      <a:pt x="2595" y="3201"/>
                    </a:lnTo>
                    <a:lnTo>
                      <a:pt x="2553" y="3139"/>
                    </a:lnTo>
                    <a:lnTo>
                      <a:pt x="2448" y="3097"/>
                    </a:lnTo>
                    <a:lnTo>
                      <a:pt x="2406" y="3139"/>
                    </a:lnTo>
                    <a:lnTo>
                      <a:pt x="2323" y="3139"/>
                    </a:lnTo>
                    <a:lnTo>
                      <a:pt x="2344" y="3034"/>
                    </a:lnTo>
                    <a:lnTo>
                      <a:pt x="2344" y="2992"/>
                    </a:lnTo>
                    <a:lnTo>
                      <a:pt x="2323" y="2888"/>
                    </a:lnTo>
                    <a:lnTo>
                      <a:pt x="2218" y="2908"/>
                    </a:lnTo>
                    <a:lnTo>
                      <a:pt x="2093" y="3034"/>
                    </a:lnTo>
                    <a:lnTo>
                      <a:pt x="2114" y="3160"/>
                    </a:lnTo>
                    <a:lnTo>
                      <a:pt x="2030" y="3160"/>
                    </a:lnTo>
                    <a:lnTo>
                      <a:pt x="1988" y="3055"/>
                    </a:lnTo>
                    <a:lnTo>
                      <a:pt x="2030" y="2992"/>
                    </a:lnTo>
                    <a:lnTo>
                      <a:pt x="2030" y="2908"/>
                    </a:lnTo>
                    <a:lnTo>
                      <a:pt x="2093" y="2720"/>
                    </a:lnTo>
                    <a:lnTo>
                      <a:pt x="2009" y="2636"/>
                    </a:lnTo>
                    <a:lnTo>
                      <a:pt x="1883" y="2699"/>
                    </a:lnTo>
                    <a:lnTo>
                      <a:pt x="1883" y="2636"/>
                    </a:lnTo>
                    <a:lnTo>
                      <a:pt x="1988" y="2616"/>
                    </a:lnTo>
                    <a:lnTo>
                      <a:pt x="2030" y="2490"/>
                    </a:lnTo>
                    <a:lnTo>
                      <a:pt x="2009" y="2385"/>
                    </a:lnTo>
                    <a:lnTo>
                      <a:pt x="1925" y="2427"/>
                    </a:lnTo>
                    <a:lnTo>
                      <a:pt x="1862" y="2385"/>
                    </a:lnTo>
                    <a:lnTo>
                      <a:pt x="1800" y="2427"/>
                    </a:lnTo>
                    <a:lnTo>
                      <a:pt x="1695" y="2427"/>
                    </a:lnTo>
                    <a:lnTo>
                      <a:pt x="1758" y="2385"/>
                    </a:lnTo>
                    <a:lnTo>
                      <a:pt x="1758" y="2323"/>
                    </a:lnTo>
                    <a:lnTo>
                      <a:pt x="1653" y="2323"/>
                    </a:lnTo>
                    <a:lnTo>
                      <a:pt x="1590" y="2406"/>
                    </a:lnTo>
                    <a:lnTo>
                      <a:pt x="1444" y="2427"/>
                    </a:lnTo>
                    <a:lnTo>
                      <a:pt x="1444" y="2364"/>
                    </a:lnTo>
                    <a:lnTo>
                      <a:pt x="1507" y="2323"/>
                    </a:lnTo>
                    <a:lnTo>
                      <a:pt x="1570" y="2218"/>
                    </a:lnTo>
                    <a:lnTo>
                      <a:pt x="1590" y="2155"/>
                    </a:lnTo>
                    <a:lnTo>
                      <a:pt x="1674" y="2155"/>
                    </a:lnTo>
                    <a:lnTo>
                      <a:pt x="1779" y="2260"/>
                    </a:lnTo>
                    <a:lnTo>
                      <a:pt x="1925" y="2260"/>
                    </a:lnTo>
                    <a:lnTo>
                      <a:pt x="1904" y="2197"/>
                    </a:lnTo>
                    <a:lnTo>
                      <a:pt x="1800" y="2071"/>
                    </a:lnTo>
                    <a:lnTo>
                      <a:pt x="1695" y="2071"/>
                    </a:lnTo>
                    <a:lnTo>
                      <a:pt x="1758" y="2009"/>
                    </a:lnTo>
                    <a:lnTo>
                      <a:pt x="1611" y="1883"/>
                    </a:lnTo>
                    <a:lnTo>
                      <a:pt x="1507" y="1841"/>
                    </a:lnTo>
                    <a:lnTo>
                      <a:pt x="1570" y="1799"/>
                    </a:lnTo>
                    <a:lnTo>
                      <a:pt x="1590" y="1737"/>
                    </a:lnTo>
                    <a:lnTo>
                      <a:pt x="1653" y="1737"/>
                    </a:lnTo>
                    <a:lnTo>
                      <a:pt x="1695" y="1841"/>
                    </a:lnTo>
                    <a:lnTo>
                      <a:pt x="1800" y="1967"/>
                    </a:lnTo>
                    <a:lnTo>
                      <a:pt x="1967" y="1988"/>
                    </a:lnTo>
                    <a:lnTo>
                      <a:pt x="2030" y="2092"/>
                    </a:lnTo>
                    <a:lnTo>
                      <a:pt x="2114" y="2009"/>
                    </a:lnTo>
                    <a:lnTo>
                      <a:pt x="2176" y="2092"/>
                    </a:lnTo>
                    <a:lnTo>
                      <a:pt x="2344" y="2155"/>
                    </a:lnTo>
                    <a:lnTo>
                      <a:pt x="2448" y="2155"/>
                    </a:lnTo>
                    <a:lnTo>
                      <a:pt x="2511" y="2051"/>
                    </a:lnTo>
                    <a:lnTo>
                      <a:pt x="2490" y="1904"/>
                    </a:lnTo>
                    <a:lnTo>
                      <a:pt x="2239" y="1758"/>
                    </a:lnTo>
                    <a:lnTo>
                      <a:pt x="2134" y="1653"/>
                    </a:lnTo>
                    <a:lnTo>
                      <a:pt x="2072" y="1653"/>
                    </a:lnTo>
                    <a:lnTo>
                      <a:pt x="2030" y="1548"/>
                    </a:lnTo>
                    <a:lnTo>
                      <a:pt x="1925" y="1444"/>
                    </a:lnTo>
                    <a:lnTo>
                      <a:pt x="1883" y="1444"/>
                    </a:lnTo>
                    <a:lnTo>
                      <a:pt x="1821" y="1381"/>
                    </a:lnTo>
                    <a:lnTo>
                      <a:pt x="1883" y="1318"/>
                    </a:lnTo>
                    <a:lnTo>
                      <a:pt x="1967" y="1339"/>
                    </a:lnTo>
                    <a:lnTo>
                      <a:pt x="2030" y="1444"/>
                    </a:lnTo>
                    <a:lnTo>
                      <a:pt x="2114" y="1444"/>
                    </a:lnTo>
                    <a:lnTo>
                      <a:pt x="2134" y="1548"/>
                    </a:lnTo>
                    <a:lnTo>
                      <a:pt x="2197" y="1548"/>
                    </a:lnTo>
                    <a:lnTo>
                      <a:pt x="2239" y="1465"/>
                    </a:lnTo>
                    <a:lnTo>
                      <a:pt x="2197" y="1276"/>
                    </a:lnTo>
                    <a:lnTo>
                      <a:pt x="2072" y="1130"/>
                    </a:lnTo>
                    <a:lnTo>
                      <a:pt x="1988" y="1130"/>
                    </a:lnTo>
                    <a:lnTo>
                      <a:pt x="1967" y="1109"/>
                    </a:lnTo>
                    <a:lnTo>
                      <a:pt x="1821" y="1109"/>
                    </a:lnTo>
                    <a:lnTo>
                      <a:pt x="1695" y="1172"/>
                    </a:lnTo>
                    <a:lnTo>
                      <a:pt x="1590" y="1172"/>
                    </a:lnTo>
                    <a:lnTo>
                      <a:pt x="1486" y="1109"/>
                    </a:lnTo>
                    <a:lnTo>
                      <a:pt x="1402" y="1130"/>
                    </a:lnTo>
                    <a:lnTo>
                      <a:pt x="1360" y="1025"/>
                    </a:lnTo>
                    <a:lnTo>
                      <a:pt x="1235" y="1214"/>
                    </a:lnTo>
                    <a:lnTo>
                      <a:pt x="1067" y="1276"/>
                    </a:lnTo>
                    <a:lnTo>
                      <a:pt x="1046" y="1381"/>
                    </a:lnTo>
                    <a:lnTo>
                      <a:pt x="963" y="1423"/>
                    </a:lnTo>
                    <a:lnTo>
                      <a:pt x="963" y="1339"/>
                    </a:lnTo>
                    <a:lnTo>
                      <a:pt x="1046" y="1235"/>
                    </a:lnTo>
                    <a:lnTo>
                      <a:pt x="1088" y="1235"/>
                    </a:lnTo>
                    <a:lnTo>
                      <a:pt x="1339" y="1004"/>
                    </a:lnTo>
                    <a:lnTo>
                      <a:pt x="1360" y="921"/>
                    </a:lnTo>
                    <a:lnTo>
                      <a:pt x="1298" y="816"/>
                    </a:lnTo>
                    <a:lnTo>
                      <a:pt x="1298" y="544"/>
                    </a:lnTo>
                    <a:lnTo>
                      <a:pt x="1339" y="523"/>
                    </a:lnTo>
                    <a:lnTo>
                      <a:pt x="1256" y="419"/>
                    </a:lnTo>
                    <a:lnTo>
                      <a:pt x="1193" y="481"/>
                    </a:lnTo>
                    <a:lnTo>
                      <a:pt x="1088" y="481"/>
                    </a:lnTo>
                    <a:lnTo>
                      <a:pt x="1026" y="419"/>
                    </a:lnTo>
                    <a:lnTo>
                      <a:pt x="1026" y="314"/>
                    </a:lnTo>
                    <a:lnTo>
                      <a:pt x="1026" y="230"/>
                    </a:lnTo>
                    <a:lnTo>
                      <a:pt x="816" y="188"/>
                    </a:lnTo>
                    <a:lnTo>
                      <a:pt x="733" y="84"/>
                    </a:lnTo>
                    <a:lnTo>
                      <a:pt x="628" y="84"/>
                    </a:lnTo>
                    <a:lnTo>
                      <a:pt x="50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43" name="Google Shape;673;p55"/>
              <p:cNvSpPr/>
              <p:nvPr/>
            </p:nvSpPr>
            <p:spPr>
              <a:xfrm>
                <a:off x="2687175" y="1694400"/>
                <a:ext cx="33500" cy="37675"/>
              </a:xfrm>
              <a:custGeom>
                <a:avLst/>
                <a:gdLst/>
                <a:ahLst/>
                <a:cxnLst/>
                <a:rect l="l" t="t" r="r" b="b"/>
                <a:pathLst>
                  <a:path w="1340" h="1507" extrusionOk="0">
                    <a:moveTo>
                      <a:pt x="796" y="0"/>
                    </a:moveTo>
                    <a:lnTo>
                      <a:pt x="670" y="21"/>
                    </a:lnTo>
                    <a:lnTo>
                      <a:pt x="607" y="84"/>
                    </a:lnTo>
                    <a:lnTo>
                      <a:pt x="691" y="147"/>
                    </a:lnTo>
                    <a:lnTo>
                      <a:pt x="691" y="231"/>
                    </a:lnTo>
                    <a:lnTo>
                      <a:pt x="628" y="210"/>
                    </a:lnTo>
                    <a:lnTo>
                      <a:pt x="565" y="147"/>
                    </a:lnTo>
                    <a:lnTo>
                      <a:pt x="461" y="126"/>
                    </a:lnTo>
                    <a:lnTo>
                      <a:pt x="419" y="210"/>
                    </a:lnTo>
                    <a:lnTo>
                      <a:pt x="524" y="210"/>
                    </a:lnTo>
                    <a:lnTo>
                      <a:pt x="565" y="251"/>
                    </a:lnTo>
                    <a:lnTo>
                      <a:pt x="524" y="293"/>
                    </a:lnTo>
                    <a:lnTo>
                      <a:pt x="398" y="314"/>
                    </a:lnTo>
                    <a:lnTo>
                      <a:pt x="356" y="335"/>
                    </a:lnTo>
                    <a:lnTo>
                      <a:pt x="398" y="440"/>
                    </a:lnTo>
                    <a:lnTo>
                      <a:pt x="419" y="461"/>
                    </a:lnTo>
                    <a:lnTo>
                      <a:pt x="419" y="523"/>
                    </a:lnTo>
                    <a:lnTo>
                      <a:pt x="293" y="461"/>
                    </a:lnTo>
                    <a:lnTo>
                      <a:pt x="168" y="503"/>
                    </a:lnTo>
                    <a:lnTo>
                      <a:pt x="84" y="565"/>
                    </a:lnTo>
                    <a:lnTo>
                      <a:pt x="42" y="712"/>
                    </a:lnTo>
                    <a:lnTo>
                      <a:pt x="0" y="733"/>
                    </a:lnTo>
                    <a:lnTo>
                      <a:pt x="0" y="754"/>
                    </a:lnTo>
                    <a:lnTo>
                      <a:pt x="63" y="754"/>
                    </a:lnTo>
                    <a:lnTo>
                      <a:pt x="42" y="837"/>
                    </a:lnTo>
                    <a:lnTo>
                      <a:pt x="42" y="879"/>
                    </a:lnTo>
                    <a:lnTo>
                      <a:pt x="63" y="921"/>
                    </a:lnTo>
                    <a:lnTo>
                      <a:pt x="147" y="816"/>
                    </a:lnTo>
                    <a:lnTo>
                      <a:pt x="168" y="837"/>
                    </a:lnTo>
                    <a:lnTo>
                      <a:pt x="105" y="963"/>
                    </a:lnTo>
                    <a:lnTo>
                      <a:pt x="147" y="1026"/>
                    </a:lnTo>
                    <a:lnTo>
                      <a:pt x="210" y="1067"/>
                    </a:lnTo>
                    <a:lnTo>
                      <a:pt x="272" y="1047"/>
                    </a:lnTo>
                    <a:lnTo>
                      <a:pt x="293" y="1067"/>
                    </a:lnTo>
                    <a:lnTo>
                      <a:pt x="314" y="1151"/>
                    </a:lnTo>
                    <a:lnTo>
                      <a:pt x="356" y="1151"/>
                    </a:lnTo>
                    <a:lnTo>
                      <a:pt x="398" y="1088"/>
                    </a:lnTo>
                    <a:lnTo>
                      <a:pt x="461" y="1130"/>
                    </a:lnTo>
                    <a:lnTo>
                      <a:pt x="461" y="1256"/>
                    </a:lnTo>
                    <a:lnTo>
                      <a:pt x="482" y="1298"/>
                    </a:lnTo>
                    <a:lnTo>
                      <a:pt x="586" y="1277"/>
                    </a:lnTo>
                    <a:lnTo>
                      <a:pt x="607" y="1402"/>
                    </a:lnTo>
                    <a:lnTo>
                      <a:pt x="712" y="1402"/>
                    </a:lnTo>
                    <a:lnTo>
                      <a:pt x="837" y="1486"/>
                    </a:lnTo>
                    <a:lnTo>
                      <a:pt x="942" y="1486"/>
                    </a:lnTo>
                    <a:lnTo>
                      <a:pt x="1005" y="1507"/>
                    </a:lnTo>
                    <a:lnTo>
                      <a:pt x="1026" y="1486"/>
                    </a:lnTo>
                    <a:lnTo>
                      <a:pt x="1005" y="1402"/>
                    </a:lnTo>
                    <a:lnTo>
                      <a:pt x="1088" y="1381"/>
                    </a:lnTo>
                    <a:lnTo>
                      <a:pt x="1151" y="1235"/>
                    </a:lnTo>
                    <a:lnTo>
                      <a:pt x="1130" y="1088"/>
                    </a:lnTo>
                    <a:lnTo>
                      <a:pt x="1214" y="942"/>
                    </a:lnTo>
                    <a:lnTo>
                      <a:pt x="1235" y="921"/>
                    </a:lnTo>
                    <a:lnTo>
                      <a:pt x="1319" y="712"/>
                    </a:lnTo>
                    <a:lnTo>
                      <a:pt x="1319" y="565"/>
                    </a:lnTo>
                    <a:lnTo>
                      <a:pt x="1340" y="523"/>
                    </a:lnTo>
                    <a:lnTo>
                      <a:pt x="1319" y="419"/>
                    </a:lnTo>
                    <a:lnTo>
                      <a:pt x="1235" y="335"/>
                    </a:lnTo>
                    <a:lnTo>
                      <a:pt x="1235" y="210"/>
                    </a:lnTo>
                    <a:lnTo>
                      <a:pt x="1193" y="147"/>
                    </a:lnTo>
                    <a:lnTo>
                      <a:pt x="1151" y="42"/>
                    </a:lnTo>
                    <a:lnTo>
                      <a:pt x="1005" y="0"/>
                    </a:lnTo>
                    <a:lnTo>
                      <a:pt x="900" y="42"/>
                    </a:lnTo>
                    <a:lnTo>
                      <a:pt x="79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44" name="Google Shape;674;p55"/>
              <p:cNvSpPr/>
              <p:nvPr/>
            </p:nvSpPr>
            <p:spPr>
              <a:xfrm>
                <a:off x="2605050" y="1520200"/>
                <a:ext cx="42400" cy="26175"/>
              </a:xfrm>
              <a:custGeom>
                <a:avLst/>
                <a:gdLst/>
                <a:ahLst/>
                <a:cxnLst/>
                <a:rect l="l" t="t" r="r" b="b"/>
                <a:pathLst>
                  <a:path w="1696" h="1047" extrusionOk="0">
                    <a:moveTo>
                      <a:pt x="1570" y="1"/>
                    </a:moveTo>
                    <a:lnTo>
                      <a:pt x="1486" y="64"/>
                    </a:lnTo>
                    <a:lnTo>
                      <a:pt x="1256" y="64"/>
                    </a:lnTo>
                    <a:lnTo>
                      <a:pt x="1130" y="168"/>
                    </a:lnTo>
                    <a:lnTo>
                      <a:pt x="963" y="168"/>
                    </a:lnTo>
                    <a:lnTo>
                      <a:pt x="921" y="189"/>
                    </a:lnTo>
                    <a:lnTo>
                      <a:pt x="816" y="105"/>
                    </a:lnTo>
                    <a:lnTo>
                      <a:pt x="712" y="84"/>
                    </a:lnTo>
                    <a:lnTo>
                      <a:pt x="356" y="189"/>
                    </a:lnTo>
                    <a:lnTo>
                      <a:pt x="126" y="189"/>
                    </a:lnTo>
                    <a:lnTo>
                      <a:pt x="105" y="273"/>
                    </a:lnTo>
                    <a:lnTo>
                      <a:pt x="0" y="377"/>
                    </a:lnTo>
                    <a:lnTo>
                      <a:pt x="0" y="482"/>
                    </a:lnTo>
                    <a:lnTo>
                      <a:pt x="105" y="461"/>
                    </a:lnTo>
                    <a:lnTo>
                      <a:pt x="231" y="461"/>
                    </a:lnTo>
                    <a:lnTo>
                      <a:pt x="314" y="419"/>
                    </a:lnTo>
                    <a:lnTo>
                      <a:pt x="398" y="461"/>
                    </a:lnTo>
                    <a:lnTo>
                      <a:pt x="503" y="461"/>
                    </a:lnTo>
                    <a:lnTo>
                      <a:pt x="565" y="503"/>
                    </a:lnTo>
                    <a:lnTo>
                      <a:pt x="503" y="587"/>
                    </a:lnTo>
                    <a:lnTo>
                      <a:pt x="544" y="712"/>
                    </a:lnTo>
                    <a:lnTo>
                      <a:pt x="628" y="817"/>
                    </a:lnTo>
                    <a:lnTo>
                      <a:pt x="712" y="712"/>
                    </a:lnTo>
                    <a:lnTo>
                      <a:pt x="712" y="628"/>
                    </a:lnTo>
                    <a:lnTo>
                      <a:pt x="754" y="587"/>
                    </a:lnTo>
                    <a:lnTo>
                      <a:pt x="858" y="712"/>
                    </a:lnTo>
                    <a:lnTo>
                      <a:pt x="837" y="838"/>
                    </a:lnTo>
                    <a:lnTo>
                      <a:pt x="984" y="1005"/>
                    </a:lnTo>
                    <a:lnTo>
                      <a:pt x="1088" y="984"/>
                    </a:lnTo>
                    <a:lnTo>
                      <a:pt x="1151" y="1047"/>
                    </a:lnTo>
                    <a:lnTo>
                      <a:pt x="1360" y="1047"/>
                    </a:lnTo>
                    <a:lnTo>
                      <a:pt x="1465" y="942"/>
                    </a:lnTo>
                    <a:lnTo>
                      <a:pt x="1591" y="900"/>
                    </a:lnTo>
                    <a:lnTo>
                      <a:pt x="1674" y="670"/>
                    </a:lnTo>
                    <a:lnTo>
                      <a:pt x="1591" y="503"/>
                    </a:lnTo>
                    <a:lnTo>
                      <a:pt x="1695" y="356"/>
                    </a:lnTo>
                    <a:lnTo>
                      <a:pt x="1695" y="273"/>
                    </a:lnTo>
                    <a:lnTo>
                      <a:pt x="1612" y="147"/>
                    </a:lnTo>
                    <a:lnTo>
                      <a:pt x="1653" y="64"/>
                    </a:lnTo>
                    <a:lnTo>
                      <a:pt x="157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45" name="Google Shape;675;p55"/>
              <p:cNvSpPr/>
              <p:nvPr/>
            </p:nvSpPr>
            <p:spPr>
              <a:xfrm>
                <a:off x="2443425" y="1547400"/>
                <a:ext cx="109875" cy="60700"/>
              </a:xfrm>
              <a:custGeom>
                <a:avLst/>
                <a:gdLst/>
                <a:ahLst/>
                <a:cxnLst/>
                <a:rect l="l" t="t" r="r" b="b"/>
                <a:pathLst>
                  <a:path w="4395" h="2428" extrusionOk="0">
                    <a:moveTo>
                      <a:pt x="4268" y="1"/>
                    </a:moveTo>
                    <a:lnTo>
                      <a:pt x="4185" y="43"/>
                    </a:lnTo>
                    <a:lnTo>
                      <a:pt x="4059" y="105"/>
                    </a:lnTo>
                    <a:lnTo>
                      <a:pt x="4059" y="252"/>
                    </a:lnTo>
                    <a:lnTo>
                      <a:pt x="4038" y="336"/>
                    </a:lnTo>
                    <a:lnTo>
                      <a:pt x="4059" y="377"/>
                    </a:lnTo>
                    <a:lnTo>
                      <a:pt x="3955" y="419"/>
                    </a:lnTo>
                    <a:lnTo>
                      <a:pt x="3934" y="315"/>
                    </a:lnTo>
                    <a:lnTo>
                      <a:pt x="3892" y="315"/>
                    </a:lnTo>
                    <a:lnTo>
                      <a:pt x="3871" y="377"/>
                    </a:lnTo>
                    <a:lnTo>
                      <a:pt x="3829" y="440"/>
                    </a:lnTo>
                    <a:lnTo>
                      <a:pt x="3766" y="357"/>
                    </a:lnTo>
                    <a:lnTo>
                      <a:pt x="3745" y="168"/>
                    </a:lnTo>
                    <a:lnTo>
                      <a:pt x="3641" y="64"/>
                    </a:lnTo>
                    <a:lnTo>
                      <a:pt x="3578" y="64"/>
                    </a:lnTo>
                    <a:lnTo>
                      <a:pt x="3557" y="126"/>
                    </a:lnTo>
                    <a:lnTo>
                      <a:pt x="3432" y="126"/>
                    </a:lnTo>
                    <a:lnTo>
                      <a:pt x="3306" y="64"/>
                    </a:lnTo>
                    <a:lnTo>
                      <a:pt x="3222" y="64"/>
                    </a:lnTo>
                    <a:lnTo>
                      <a:pt x="2992" y="43"/>
                    </a:lnTo>
                    <a:lnTo>
                      <a:pt x="2846" y="126"/>
                    </a:lnTo>
                    <a:lnTo>
                      <a:pt x="2804" y="231"/>
                    </a:lnTo>
                    <a:lnTo>
                      <a:pt x="2741" y="315"/>
                    </a:lnTo>
                    <a:lnTo>
                      <a:pt x="2699" y="273"/>
                    </a:lnTo>
                    <a:lnTo>
                      <a:pt x="2636" y="273"/>
                    </a:lnTo>
                    <a:lnTo>
                      <a:pt x="2364" y="482"/>
                    </a:lnTo>
                    <a:lnTo>
                      <a:pt x="2281" y="566"/>
                    </a:lnTo>
                    <a:lnTo>
                      <a:pt x="2197" y="566"/>
                    </a:lnTo>
                    <a:lnTo>
                      <a:pt x="2051" y="670"/>
                    </a:lnTo>
                    <a:lnTo>
                      <a:pt x="1946" y="691"/>
                    </a:lnTo>
                    <a:lnTo>
                      <a:pt x="1862" y="775"/>
                    </a:lnTo>
                    <a:lnTo>
                      <a:pt x="1841" y="859"/>
                    </a:lnTo>
                    <a:lnTo>
                      <a:pt x="1653" y="859"/>
                    </a:lnTo>
                    <a:lnTo>
                      <a:pt x="1590" y="880"/>
                    </a:lnTo>
                    <a:lnTo>
                      <a:pt x="1465" y="859"/>
                    </a:lnTo>
                    <a:lnTo>
                      <a:pt x="1423" y="901"/>
                    </a:lnTo>
                    <a:lnTo>
                      <a:pt x="1339" y="901"/>
                    </a:lnTo>
                    <a:lnTo>
                      <a:pt x="1151" y="1068"/>
                    </a:lnTo>
                    <a:lnTo>
                      <a:pt x="1025" y="1152"/>
                    </a:lnTo>
                    <a:lnTo>
                      <a:pt x="900" y="1089"/>
                    </a:lnTo>
                    <a:lnTo>
                      <a:pt x="795" y="1152"/>
                    </a:lnTo>
                    <a:lnTo>
                      <a:pt x="523" y="1193"/>
                    </a:lnTo>
                    <a:lnTo>
                      <a:pt x="398" y="1382"/>
                    </a:lnTo>
                    <a:lnTo>
                      <a:pt x="314" y="1382"/>
                    </a:lnTo>
                    <a:lnTo>
                      <a:pt x="167" y="1403"/>
                    </a:lnTo>
                    <a:lnTo>
                      <a:pt x="105" y="1528"/>
                    </a:lnTo>
                    <a:lnTo>
                      <a:pt x="209" y="1528"/>
                    </a:lnTo>
                    <a:lnTo>
                      <a:pt x="272" y="1591"/>
                    </a:lnTo>
                    <a:lnTo>
                      <a:pt x="167" y="1591"/>
                    </a:lnTo>
                    <a:lnTo>
                      <a:pt x="126" y="1633"/>
                    </a:lnTo>
                    <a:lnTo>
                      <a:pt x="209" y="1717"/>
                    </a:lnTo>
                    <a:lnTo>
                      <a:pt x="188" y="1779"/>
                    </a:lnTo>
                    <a:lnTo>
                      <a:pt x="0" y="1842"/>
                    </a:lnTo>
                    <a:lnTo>
                      <a:pt x="0" y="1905"/>
                    </a:lnTo>
                    <a:lnTo>
                      <a:pt x="126" y="1926"/>
                    </a:lnTo>
                    <a:lnTo>
                      <a:pt x="230" y="1905"/>
                    </a:lnTo>
                    <a:lnTo>
                      <a:pt x="293" y="1821"/>
                    </a:lnTo>
                    <a:lnTo>
                      <a:pt x="377" y="1800"/>
                    </a:lnTo>
                    <a:lnTo>
                      <a:pt x="481" y="1842"/>
                    </a:lnTo>
                    <a:lnTo>
                      <a:pt x="586" y="1989"/>
                    </a:lnTo>
                    <a:lnTo>
                      <a:pt x="586" y="2114"/>
                    </a:lnTo>
                    <a:lnTo>
                      <a:pt x="691" y="2156"/>
                    </a:lnTo>
                    <a:lnTo>
                      <a:pt x="732" y="2114"/>
                    </a:lnTo>
                    <a:lnTo>
                      <a:pt x="732" y="2009"/>
                    </a:lnTo>
                    <a:lnTo>
                      <a:pt x="753" y="1989"/>
                    </a:lnTo>
                    <a:lnTo>
                      <a:pt x="816" y="1821"/>
                    </a:lnTo>
                    <a:lnTo>
                      <a:pt x="858" y="1821"/>
                    </a:lnTo>
                    <a:lnTo>
                      <a:pt x="1004" y="1779"/>
                    </a:lnTo>
                    <a:lnTo>
                      <a:pt x="1067" y="1800"/>
                    </a:lnTo>
                    <a:lnTo>
                      <a:pt x="1046" y="1884"/>
                    </a:lnTo>
                    <a:lnTo>
                      <a:pt x="942" y="1926"/>
                    </a:lnTo>
                    <a:lnTo>
                      <a:pt x="900" y="2093"/>
                    </a:lnTo>
                    <a:lnTo>
                      <a:pt x="942" y="2156"/>
                    </a:lnTo>
                    <a:lnTo>
                      <a:pt x="858" y="2240"/>
                    </a:lnTo>
                    <a:lnTo>
                      <a:pt x="816" y="2323"/>
                    </a:lnTo>
                    <a:lnTo>
                      <a:pt x="858" y="2407"/>
                    </a:lnTo>
                    <a:lnTo>
                      <a:pt x="921" y="2323"/>
                    </a:lnTo>
                    <a:lnTo>
                      <a:pt x="1004" y="2344"/>
                    </a:lnTo>
                    <a:lnTo>
                      <a:pt x="1004" y="2428"/>
                    </a:lnTo>
                    <a:lnTo>
                      <a:pt x="1046" y="2428"/>
                    </a:lnTo>
                    <a:lnTo>
                      <a:pt x="1235" y="2323"/>
                    </a:lnTo>
                    <a:lnTo>
                      <a:pt x="1318" y="2219"/>
                    </a:lnTo>
                    <a:lnTo>
                      <a:pt x="1381" y="2240"/>
                    </a:lnTo>
                    <a:lnTo>
                      <a:pt x="1444" y="2135"/>
                    </a:lnTo>
                    <a:lnTo>
                      <a:pt x="1444" y="2009"/>
                    </a:lnTo>
                    <a:lnTo>
                      <a:pt x="1527" y="2009"/>
                    </a:lnTo>
                    <a:lnTo>
                      <a:pt x="1590" y="1905"/>
                    </a:lnTo>
                    <a:lnTo>
                      <a:pt x="1590" y="1779"/>
                    </a:lnTo>
                    <a:lnTo>
                      <a:pt x="1653" y="1717"/>
                    </a:lnTo>
                    <a:lnTo>
                      <a:pt x="1674" y="1779"/>
                    </a:lnTo>
                    <a:lnTo>
                      <a:pt x="1653" y="1842"/>
                    </a:lnTo>
                    <a:lnTo>
                      <a:pt x="1674" y="1926"/>
                    </a:lnTo>
                    <a:lnTo>
                      <a:pt x="1653" y="2051"/>
                    </a:lnTo>
                    <a:lnTo>
                      <a:pt x="1674" y="2198"/>
                    </a:lnTo>
                    <a:lnTo>
                      <a:pt x="1737" y="2198"/>
                    </a:lnTo>
                    <a:lnTo>
                      <a:pt x="1841" y="2051"/>
                    </a:lnTo>
                    <a:lnTo>
                      <a:pt x="1862" y="1926"/>
                    </a:lnTo>
                    <a:lnTo>
                      <a:pt x="1883" y="1884"/>
                    </a:lnTo>
                    <a:lnTo>
                      <a:pt x="1967" y="1842"/>
                    </a:lnTo>
                    <a:lnTo>
                      <a:pt x="2092" y="1696"/>
                    </a:lnTo>
                    <a:lnTo>
                      <a:pt x="2113" y="1570"/>
                    </a:lnTo>
                    <a:lnTo>
                      <a:pt x="2092" y="1465"/>
                    </a:lnTo>
                    <a:lnTo>
                      <a:pt x="2155" y="1361"/>
                    </a:lnTo>
                    <a:lnTo>
                      <a:pt x="2197" y="1486"/>
                    </a:lnTo>
                    <a:lnTo>
                      <a:pt x="2406" y="1361"/>
                    </a:lnTo>
                    <a:lnTo>
                      <a:pt x="2469" y="1193"/>
                    </a:lnTo>
                    <a:lnTo>
                      <a:pt x="2490" y="1089"/>
                    </a:lnTo>
                    <a:lnTo>
                      <a:pt x="2595" y="1068"/>
                    </a:lnTo>
                    <a:lnTo>
                      <a:pt x="2636" y="1047"/>
                    </a:lnTo>
                    <a:lnTo>
                      <a:pt x="2720" y="1089"/>
                    </a:lnTo>
                    <a:lnTo>
                      <a:pt x="2825" y="984"/>
                    </a:lnTo>
                    <a:lnTo>
                      <a:pt x="2888" y="1047"/>
                    </a:lnTo>
                    <a:lnTo>
                      <a:pt x="2825" y="1256"/>
                    </a:lnTo>
                    <a:lnTo>
                      <a:pt x="2678" y="1403"/>
                    </a:lnTo>
                    <a:lnTo>
                      <a:pt x="2636" y="1507"/>
                    </a:lnTo>
                    <a:lnTo>
                      <a:pt x="2574" y="1591"/>
                    </a:lnTo>
                    <a:lnTo>
                      <a:pt x="2574" y="1633"/>
                    </a:lnTo>
                    <a:lnTo>
                      <a:pt x="2469" y="1696"/>
                    </a:lnTo>
                    <a:lnTo>
                      <a:pt x="2323" y="1926"/>
                    </a:lnTo>
                    <a:lnTo>
                      <a:pt x="2323" y="1989"/>
                    </a:lnTo>
                    <a:lnTo>
                      <a:pt x="2385" y="2093"/>
                    </a:lnTo>
                    <a:lnTo>
                      <a:pt x="2364" y="2198"/>
                    </a:lnTo>
                    <a:lnTo>
                      <a:pt x="2427" y="2219"/>
                    </a:lnTo>
                    <a:lnTo>
                      <a:pt x="2532" y="2261"/>
                    </a:lnTo>
                    <a:lnTo>
                      <a:pt x="2616" y="2198"/>
                    </a:lnTo>
                    <a:lnTo>
                      <a:pt x="2720" y="2135"/>
                    </a:lnTo>
                    <a:lnTo>
                      <a:pt x="2741" y="2030"/>
                    </a:lnTo>
                    <a:lnTo>
                      <a:pt x="2741" y="1926"/>
                    </a:lnTo>
                    <a:lnTo>
                      <a:pt x="2825" y="1842"/>
                    </a:lnTo>
                    <a:lnTo>
                      <a:pt x="2888" y="1737"/>
                    </a:lnTo>
                    <a:lnTo>
                      <a:pt x="2950" y="1737"/>
                    </a:lnTo>
                    <a:lnTo>
                      <a:pt x="3013" y="1717"/>
                    </a:lnTo>
                    <a:lnTo>
                      <a:pt x="3097" y="1779"/>
                    </a:lnTo>
                    <a:lnTo>
                      <a:pt x="3201" y="1779"/>
                    </a:lnTo>
                    <a:lnTo>
                      <a:pt x="3243" y="1717"/>
                    </a:lnTo>
                    <a:lnTo>
                      <a:pt x="3432" y="1717"/>
                    </a:lnTo>
                    <a:lnTo>
                      <a:pt x="3515" y="1612"/>
                    </a:lnTo>
                    <a:lnTo>
                      <a:pt x="3557" y="1403"/>
                    </a:lnTo>
                    <a:lnTo>
                      <a:pt x="3662" y="1256"/>
                    </a:lnTo>
                    <a:lnTo>
                      <a:pt x="3662" y="1152"/>
                    </a:lnTo>
                    <a:lnTo>
                      <a:pt x="3683" y="1089"/>
                    </a:lnTo>
                    <a:lnTo>
                      <a:pt x="3766" y="1214"/>
                    </a:lnTo>
                    <a:lnTo>
                      <a:pt x="3871" y="1256"/>
                    </a:lnTo>
                    <a:lnTo>
                      <a:pt x="3892" y="1193"/>
                    </a:lnTo>
                    <a:lnTo>
                      <a:pt x="3892" y="1110"/>
                    </a:lnTo>
                    <a:lnTo>
                      <a:pt x="3787" y="963"/>
                    </a:lnTo>
                    <a:lnTo>
                      <a:pt x="3787" y="880"/>
                    </a:lnTo>
                    <a:lnTo>
                      <a:pt x="3934" y="775"/>
                    </a:lnTo>
                    <a:lnTo>
                      <a:pt x="4038" y="754"/>
                    </a:lnTo>
                    <a:lnTo>
                      <a:pt x="4143" y="691"/>
                    </a:lnTo>
                    <a:lnTo>
                      <a:pt x="4206" y="733"/>
                    </a:lnTo>
                    <a:lnTo>
                      <a:pt x="4289" y="733"/>
                    </a:lnTo>
                    <a:lnTo>
                      <a:pt x="4394" y="587"/>
                    </a:lnTo>
                    <a:lnTo>
                      <a:pt x="4373" y="524"/>
                    </a:lnTo>
                    <a:lnTo>
                      <a:pt x="4352" y="273"/>
                    </a:lnTo>
                    <a:lnTo>
                      <a:pt x="4373" y="231"/>
                    </a:lnTo>
                    <a:lnTo>
                      <a:pt x="4352" y="168"/>
                    </a:lnTo>
                    <a:lnTo>
                      <a:pt x="4352" y="22"/>
                    </a:lnTo>
                    <a:lnTo>
                      <a:pt x="426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46" name="Google Shape;676;p55"/>
              <p:cNvSpPr/>
              <p:nvPr/>
            </p:nvSpPr>
            <p:spPr>
              <a:xfrm>
                <a:off x="2580975" y="1547400"/>
                <a:ext cx="48150" cy="32475"/>
              </a:xfrm>
              <a:custGeom>
                <a:avLst/>
                <a:gdLst/>
                <a:ahLst/>
                <a:cxnLst/>
                <a:rect l="l" t="t" r="r" b="b"/>
                <a:pathLst>
                  <a:path w="1926" h="1299" extrusionOk="0">
                    <a:moveTo>
                      <a:pt x="796" y="1"/>
                    </a:moveTo>
                    <a:lnTo>
                      <a:pt x="524" y="43"/>
                    </a:lnTo>
                    <a:lnTo>
                      <a:pt x="440" y="43"/>
                    </a:lnTo>
                    <a:lnTo>
                      <a:pt x="336" y="126"/>
                    </a:lnTo>
                    <a:lnTo>
                      <a:pt x="231" y="168"/>
                    </a:lnTo>
                    <a:lnTo>
                      <a:pt x="210" y="315"/>
                    </a:lnTo>
                    <a:lnTo>
                      <a:pt x="64" y="419"/>
                    </a:lnTo>
                    <a:lnTo>
                      <a:pt x="64" y="524"/>
                    </a:lnTo>
                    <a:lnTo>
                      <a:pt x="1" y="629"/>
                    </a:lnTo>
                    <a:lnTo>
                      <a:pt x="22" y="754"/>
                    </a:lnTo>
                    <a:lnTo>
                      <a:pt x="22" y="880"/>
                    </a:lnTo>
                    <a:lnTo>
                      <a:pt x="106" y="880"/>
                    </a:lnTo>
                    <a:lnTo>
                      <a:pt x="231" y="963"/>
                    </a:lnTo>
                    <a:lnTo>
                      <a:pt x="315" y="1110"/>
                    </a:lnTo>
                    <a:lnTo>
                      <a:pt x="231" y="1193"/>
                    </a:lnTo>
                    <a:lnTo>
                      <a:pt x="252" y="1214"/>
                    </a:lnTo>
                    <a:lnTo>
                      <a:pt x="378" y="1214"/>
                    </a:lnTo>
                    <a:lnTo>
                      <a:pt x="524" y="1256"/>
                    </a:lnTo>
                    <a:lnTo>
                      <a:pt x="566" y="1214"/>
                    </a:lnTo>
                    <a:lnTo>
                      <a:pt x="691" y="1298"/>
                    </a:lnTo>
                    <a:lnTo>
                      <a:pt x="838" y="1298"/>
                    </a:lnTo>
                    <a:lnTo>
                      <a:pt x="943" y="1256"/>
                    </a:lnTo>
                    <a:lnTo>
                      <a:pt x="1068" y="1256"/>
                    </a:lnTo>
                    <a:lnTo>
                      <a:pt x="1110" y="1152"/>
                    </a:lnTo>
                    <a:lnTo>
                      <a:pt x="1110" y="1089"/>
                    </a:lnTo>
                    <a:lnTo>
                      <a:pt x="1215" y="1068"/>
                    </a:lnTo>
                    <a:lnTo>
                      <a:pt x="1256" y="984"/>
                    </a:lnTo>
                    <a:lnTo>
                      <a:pt x="1403" y="796"/>
                    </a:lnTo>
                    <a:lnTo>
                      <a:pt x="1382" y="733"/>
                    </a:lnTo>
                    <a:lnTo>
                      <a:pt x="1319" y="754"/>
                    </a:lnTo>
                    <a:lnTo>
                      <a:pt x="1215" y="733"/>
                    </a:lnTo>
                    <a:lnTo>
                      <a:pt x="1215" y="670"/>
                    </a:lnTo>
                    <a:lnTo>
                      <a:pt x="1361" y="545"/>
                    </a:lnTo>
                    <a:lnTo>
                      <a:pt x="1466" y="545"/>
                    </a:lnTo>
                    <a:lnTo>
                      <a:pt x="1738" y="440"/>
                    </a:lnTo>
                    <a:lnTo>
                      <a:pt x="1821" y="461"/>
                    </a:lnTo>
                    <a:lnTo>
                      <a:pt x="1926" y="273"/>
                    </a:lnTo>
                    <a:lnTo>
                      <a:pt x="1905" y="231"/>
                    </a:lnTo>
                    <a:lnTo>
                      <a:pt x="1779" y="210"/>
                    </a:lnTo>
                    <a:lnTo>
                      <a:pt x="1717" y="147"/>
                    </a:lnTo>
                    <a:lnTo>
                      <a:pt x="1591" y="126"/>
                    </a:lnTo>
                    <a:lnTo>
                      <a:pt x="1424" y="126"/>
                    </a:lnTo>
                    <a:lnTo>
                      <a:pt x="1403" y="105"/>
                    </a:lnTo>
                    <a:lnTo>
                      <a:pt x="1256" y="43"/>
                    </a:lnTo>
                    <a:lnTo>
                      <a:pt x="1173" y="64"/>
                    </a:lnTo>
                    <a:lnTo>
                      <a:pt x="1047" y="64"/>
                    </a:lnTo>
                    <a:lnTo>
                      <a:pt x="963" y="43"/>
                    </a:lnTo>
                    <a:lnTo>
                      <a:pt x="859" y="43"/>
                    </a:lnTo>
                    <a:lnTo>
                      <a:pt x="79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47" name="Google Shape;677;p55"/>
              <p:cNvSpPr/>
              <p:nvPr/>
            </p:nvSpPr>
            <p:spPr>
              <a:xfrm>
                <a:off x="2474800" y="1600250"/>
                <a:ext cx="142825" cy="88425"/>
              </a:xfrm>
              <a:custGeom>
                <a:avLst/>
                <a:gdLst/>
                <a:ahLst/>
                <a:cxnLst/>
                <a:rect l="l" t="t" r="r" b="b"/>
                <a:pathLst>
                  <a:path w="5713" h="3537" extrusionOk="0">
                    <a:moveTo>
                      <a:pt x="2177" y="0"/>
                    </a:moveTo>
                    <a:lnTo>
                      <a:pt x="1863" y="84"/>
                    </a:lnTo>
                    <a:lnTo>
                      <a:pt x="1800" y="126"/>
                    </a:lnTo>
                    <a:lnTo>
                      <a:pt x="1863" y="188"/>
                    </a:lnTo>
                    <a:lnTo>
                      <a:pt x="1863" y="293"/>
                    </a:lnTo>
                    <a:lnTo>
                      <a:pt x="1988" y="356"/>
                    </a:lnTo>
                    <a:lnTo>
                      <a:pt x="2051" y="460"/>
                    </a:lnTo>
                    <a:lnTo>
                      <a:pt x="1967" y="439"/>
                    </a:lnTo>
                    <a:lnTo>
                      <a:pt x="1842" y="335"/>
                    </a:lnTo>
                    <a:lnTo>
                      <a:pt x="1758" y="335"/>
                    </a:lnTo>
                    <a:lnTo>
                      <a:pt x="1695" y="293"/>
                    </a:lnTo>
                    <a:lnTo>
                      <a:pt x="1591" y="293"/>
                    </a:lnTo>
                    <a:lnTo>
                      <a:pt x="1465" y="335"/>
                    </a:lnTo>
                    <a:lnTo>
                      <a:pt x="1381" y="335"/>
                    </a:lnTo>
                    <a:lnTo>
                      <a:pt x="1319" y="398"/>
                    </a:lnTo>
                    <a:lnTo>
                      <a:pt x="1256" y="502"/>
                    </a:lnTo>
                    <a:lnTo>
                      <a:pt x="1130" y="607"/>
                    </a:lnTo>
                    <a:lnTo>
                      <a:pt x="1214" y="711"/>
                    </a:lnTo>
                    <a:lnTo>
                      <a:pt x="1444" y="753"/>
                    </a:lnTo>
                    <a:lnTo>
                      <a:pt x="1549" y="753"/>
                    </a:lnTo>
                    <a:lnTo>
                      <a:pt x="1653" y="837"/>
                    </a:lnTo>
                    <a:lnTo>
                      <a:pt x="1737" y="837"/>
                    </a:lnTo>
                    <a:lnTo>
                      <a:pt x="1758" y="879"/>
                    </a:lnTo>
                    <a:lnTo>
                      <a:pt x="1695" y="921"/>
                    </a:lnTo>
                    <a:lnTo>
                      <a:pt x="1570" y="879"/>
                    </a:lnTo>
                    <a:lnTo>
                      <a:pt x="1319" y="858"/>
                    </a:lnTo>
                    <a:lnTo>
                      <a:pt x="1109" y="879"/>
                    </a:lnTo>
                    <a:lnTo>
                      <a:pt x="1026" y="858"/>
                    </a:lnTo>
                    <a:lnTo>
                      <a:pt x="921" y="879"/>
                    </a:lnTo>
                    <a:lnTo>
                      <a:pt x="754" y="1046"/>
                    </a:lnTo>
                    <a:lnTo>
                      <a:pt x="607" y="1193"/>
                    </a:lnTo>
                    <a:lnTo>
                      <a:pt x="628" y="1256"/>
                    </a:lnTo>
                    <a:lnTo>
                      <a:pt x="754" y="1256"/>
                    </a:lnTo>
                    <a:lnTo>
                      <a:pt x="942" y="1297"/>
                    </a:lnTo>
                    <a:lnTo>
                      <a:pt x="1068" y="1276"/>
                    </a:lnTo>
                    <a:lnTo>
                      <a:pt x="1214" y="1276"/>
                    </a:lnTo>
                    <a:lnTo>
                      <a:pt x="1256" y="1339"/>
                    </a:lnTo>
                    <a:lnTo>
                      <a:pt x="1340" y="1381"/>
                    </a:lnTo>
                    <a:lnTo>
                      <a:pt x="1214" y="1486"/>
                    </a:lnTo>
                    <a:lnTo>
                      <a:pt x="1068" y="1486"/>
                    </a:lnTo>
                    <a:lnTo>
                      <a:pt x="963" y="1569"/>
                    </a:lnTo>
                    <a:lnTo>
                      <a:pt x="837" y="1548"/>
                    </a:lnTo>
                    <a:lnTo>
                      <a:pt x="712" y="1465"/>
                    </a:lnTo>
                    <a:lnTo>
                      <a:pt x="503" y="1465"/>
                    </a:lnTo>
                    <a:lnTo>
                      <a:pt x="419" y="1444"/>
                    </a:lnTo>
                    <a:lnTo>
                      <a:pt x="314" y="1465"/>
                    </a:lnTo>
                    <a:lnTo>
                      <a:pt x="84" y="1611"/>
                    </a:lnTo>
                    <a:lnTo>
                      <a:pt x="126" y="1674"/>
                    </a:lnTo>
                    <a:lnTo>
                      <a:pt x="126" y="1800"/>
                    </a:lnTo>
                    <a:lnTo>
                      <a:pt x="0" y="1800"/>
                    </a:lnTo>
                    <a:lnTo>
                      <a:pt x="0" y="1862"/>
                    </a:lnTo>
                    <a:lnTo>
                      <a:pt x="189" y="1988"/>
                    </a:lnTo>
                    <a:lnTo>
                      <a:pt x="314" y="2134"/>
                    </a:lnTo>
                    <a:lnTo>
                      <a:pt x="377" y="2134"/>
                    </a:lnTo>
                    <a:lnTo>
                      <a:pt x="398" y="2030"/>
                    </a:lnTo>
                    <a:lnTo>
                      <a:pt x="482" y="2072"/>
                    </a:lnTo>
                    <a:lnTo>
                      <a:pt x="419" y="2134"/>
                    </a:lnTo>
                    <a:lnTo>
                      <a:pt x="544" y="2239"/>
                    </a:lnTo>
                    <a:lnTo>
                      <a:pt x="544" y="2385"/>
                    </a:lnTo>
                    <a:lnTo>
                      <a:pt x="649" y="2427"/>
                    </a:lnTo>
                    <a:lnTo>
                      <a:pt x="733" y="2344"/>
                    </a:lnTo>
                    <a:lnTo>
                      <a:pt x="733" y="2218"/>
                    </a:lnTo>
                    <a:lnTo>
                      <a:pt x="796" y="2239"/>
                    </a:lnTo>
                    <a:lnTo>
                      <a:pt x="900" y="2239"/>
                    </a:lnTo>
                    <a:lnTo>
                      <a:pt x="837" y="2323"/>
                    </a:lnTo>
                    <a:lnTo>
                      <a:pt x="837" y="2427"/>
                    </a:lnTo>
                    <a:lnTo>
                      <a:pt x="963" y="2511"/>
                    </a:lnTo>
                    <a:lnTo>
                      <a:pt x="1068" y="2490"/>
                    </a:lnTo>
                    <a:lnTo>
                      <a:pt x="1109" y="2406"/>
                    </a:lnTo>
                    <a:lnTo>
                      <a:pt x="1277" y="2323"/>
                    </a:lnTo>
                    <a:lnTo>
                      <a:pt x="1319" y="2197"/>
                    </a:lnTo>
                    <a:lnTo>
                      <a:pt x="1340" y="2176"/>
                    </a:lnTo>
                    <a:lnTo>
                      <a:pt x="1423" y="2281"/>
                    </a:lnTo>
                    <a:lnTo>
                      <a:pt x="1465" y="2197"/>
                    </a:lnTo>
                    <a:lnTo>
                      <a:pt x="1591" y="2176"/>
                    </a:lnTo>
                    <a:lnTo>
                      <a:pt x="1674" y="2176"/>
                    </a:lnTo>
                    <a:lnTo>
                      <a:pt x="1549" y="2281"/>
                    </a:lnTo>
                    <a:lnTo>
                      <a:pt x="1423" y="2344"/>
                    </a:lnTo>
                    <a:lnTo>
                      <a:pt x="1423" y="2448"/>
                    </a:lnTo>
                    <a:lnTo>
                      <a:pt x="1570" y="2511"/>
                    </a:lnTo>
                    <a:lnTo>
                      <a:pt x="1674" y="2490"/>
                    </a:lnTo>
                    <a:lnTo>
                      <a:pt x="1737" y="2532"/>
                    </a:lnTo>
                    <a:lnTo>
                      <a:pt x="1842" y="2511"/>
                    </a:lnTo>
                    <a:lnTo>
                      <a:pt x="1946" y="2490"/>
                    </a:lnTo>
                    <a:lnTo>
                      <a:pt x="2009" y="2406"/>
                    </a:lnTo>
                    <a:lnTo>
                      <a:pt x="2093" y="2490"/>
                    </a:lnTo>
                    <a:lnTo>
                      <a:pt x="2093" y="2553"/>
                    </a:lnTo>
                    <a:lnTo>
                      <a:pt x="2260" y="2553"/>
                    </a:lnTo>
                    <a:lnTo>
                      <a:pt x="2407" y="2490"/>
                    </a:lnTo>
                    <a:lnTo>
                      <a:pt x="2407" y="2553"/>
                    </a:lnTo>
                    <a:lnTo>
                      <a:pt x="2574" y="2553"/>
                    </a:lnTo>
                    <a:lnTo>
                      <a:pt x="2637" y="2490"/>
                    </a:lnTo>
                    <a:lnTo>
                      <a:pt x="2700" y="2532"/>
                    </a:lnTo>
                    <a:lnTo>
                      <a:pt x="2616" y="2595"/>
                    </a:lnTo>
                    <a:lnTo>
                      <a:pt x="2595" y="2657"/>
                    </a:lnTo>
                    <a:lnTo>
                      <a:pt x="2323" y="2657"/>
                    </a:lnTo>
                    <a:lnTo>
                      <a:pt x="2218" y="2741"/>
                    </a:lnTo>
                    <a:lnTo>
                      <a:pt x="2156" y="2720"/>
                    </a:lnTo>
                    <a:lnTo>
                      <a:pt x="2009" y="2720"/>
                    </a:lnTo>
                    <a:lnTo>
                      <a:pt x="1842" y="2657"/>
                    </a:lnTo>
                    <a:lnTo>
                      <a:pt x="1653" y="2657"/>
                    </a:lnTo>
                    <a:lnTo>
                      <a:pt x="1486" y="2741"/>
                    </a:lnTo>
                    <a:lnTo>
                      <a:pt x="1381" y="2741"/>
                    </a:lnTo>
                    <a:lnTo>
                      <a:pt x="1256" y="2720"/>
                    </a:lnTo>
                    <a:lnTo>
                      <a:pt x="1172" y="2762"/>
                    </a:lnTo>
                    <a:lnTo>
                      <a:pt x="1005" y="2720"/>
                    </a:lnTo>
                    <a:lnTo>
                      <a:pt x="837" y="2762"/>
                    </a:lnTo>
                    <a:lnTo>
                      <a:pt x="816" y="2950"/>
                    </a:lnTo>
                    <a:lnTo>
                      <a:pt x="837" y="3034"/>
                    </a:lnTo>
                    <a:lnTo>
                      <a:pt x="796" y="3160"/>
                    </a:lnTo>
                    <a:lnTo>
                      <a:pt x="921" y="3285"/>
                    </a:lnTo>
                    <a:lnTo>
                      <a:pt x="963" y="3390"/>
                    </a:lnTo>
                    <a:lnTo>
                      <a:pt x="1130" y="3432"/>
                    </a:lnTo>
                    <a:lnTo>
                      <a:pt x="1319" y="3494"/>
                    </a:lnTo>
                    <a:lnTo>
                      <a:pt x="1465" y="3494"/>
                    </a:lnTo>
                    <a:lnTo>
                      <a:pt x="1633" y="3452"/>
                    </a:lnTo>
                    <a:lnTo>
                      <a:pt x="1779" y="3452"/>
                    </a:lnTo>
                    <a:lnTo>
                      <a:pt x="1800" y="3536"/>
                    </a:lnTo>
                    <a:lnTo>
                      <a:pt x="1946" y="3536"/>
                    </a:lnTo>
                    <a:lnTo>
                      <a:pt x="2072" y="3473"/>
                    </a:lnTo>
                    <a:lnTo>
                      <a:pt x="2093" y="3473"/>
                    </a:lnTo>
                    <a:lnTo>
                      <a:pt x="2218" y="3452"/>
                    </a:lnTo>
                    <a:lnTo>
                      <a:pt x="2260" y="3369"/>
                    </a:lnTo>
                    <a:lnTo>
                      <a:pt x="2386" y="3369"/>
                    </a:lnTo>
                    <a:lnTo>
                      <a:pt x="2428" y="3348"/>
                    </a:lnTo>
                    <a:lnTo>
                      <a:pt x="2469" y="3243"/>
                    </a:lnTo>
                    <a:lnTo>
                      <a:pt x="2532" y="3222"/>
                    </a:lnTo>
                    <a:lnTo>
                      <a:pt x="2616" y="3222"/>
                    </a:lnTo>
                    <a:lnTo>
                      <a:pt x="2679" y="3139"/>
                    </a:lnTo>
                    <a:lnTo>
                      <a:pt x="2741" y="3180"/>
                    </a:lnTo>
                    <a:lnTo>
                      <a:pt x="2909" y="3180"/>
                    </a:lnTo>
                    <a:lnTo>
                      <a:pt x="2930" y="3222"/>
                    </a:lnTo>
                    <a:lnTo>
                      <a:pt x="3055" y="3222"/>
                    </a:lnTo>
                    <a:lnTo>
                      <a:pt x="3118" y="3160"/>
                    </a:lnTo>
                    <a:lnTo>
                      <a:pt x="3306" y="3076"/>
                    </a:lnTo>
                    <a:lnTo>
                      <a:pt x="3369" y="3076"/>
                    </a:lnTo>
                    <a:lnTo>
                      <a:pt x="3453" y="3055"/>
                    </a:lnTo>
                    <a:lnTo>
                      <a:pt x="3453" y="2971"/>
                    </a:lnTo>
                    <a:lnTo>
                      <a:pt x="3537" y="3013"/>
                    </a:lnTo>
                    <a:lnTo>
                      <a:pt x="3557" y="3076"/>
                    </a:lnTo>
                    <a:lnTo>
                      <a:pt x="3516" y="3160"/>
                    </a:lnTo>
                    <a:lnTo>
                      <a:pt x="3516" y="3222"/>
                    </a:lnTo>
                    <a:lnTo>
                      <a:pt x="3662" y="3264"/>
                    </a:lnTo>
                    <a:lnTo>
                      <a:pt x="3746" y="3243"/>
                    </a:lnTo>
                    <a:lnTo>
                      <a:pt x="3767" y="3160"/>
                    </a:lnTo>
                    <a:lnTo>
                      <a:pt x="3892" y="3118"/>
                    </a:lnTo>
                    <a:lnTo>
                      <a:pt x="3934" y="3118"/>
                    </a:lnTo>
                    <a:lnTo>
                      <a:pt x="3955" y="3180"/>
                    </a:lnTo>
                    <a:lnTo>
                      <a:pt x="3871" y="3264"/>
                    </a:lnTo>
                    <a:lnTo>
                      <a:pt x="3892" y="3348"/>
                    </a:lnTo>
                    <a:lnTo>
                      <a:pt x="4039" y="3390"/>
                    </a:lnTo>
                    <a:lnTo>
                      <a:pt x="4206" y="3369"/>
                    </a:lnTo>
                    <a:lnTo>
                      <a:pt x="4394" y="3285"/>
                    </a:lnTo>
                    <a:lnTo>
                      <a:pt x="4478" y="3285"/>
                    </a:lnTo>
                    <a:lnTo>
                      <a:pt x="4583" y="3264"/>
                    </a:lnTo>
                    <a:lnTo>
                      <a:pt x="4666" y="3327"/>
                    </a:lnTo>
                    <a:lnTo>
                      <a:pt x="4708" y="3285"/>
                    </a:lnTo>
                    <a:lnTo>
                      <a:pt x="4708" y="3243"/>
                    </a:lnTo>
                    <a:lnTo>
                      <a:pt x="4771" y="3222"/>
                    </a:lnTo>
                    <a:lnTo>
                      <a:pt x="4834" y="3222"/>
                    </a:lnTo>
                    <a:lnTo>
                      <a:pt x="4876" y="3139"/>
                    </a:lnTo>
                    <a:lnTo>
                      <a:pt x="4876" y="3055"/>
                    </a:lnTo>
                    <a:lnTo>
                      <a:pt x="4980" y="2971"/>
                    </a:lnTo>
                    <a:lnTo>
                      <a:pt x="5085" y="2971"/>
                    </a:lnTo>
                    <a:lnTo>
                      <a:pt x="5190" y="2804"/>
                    </a:lnTo>
                    <a:lnTo>
                      <a:pt x="5190" y="2720"/>
                    </a:lnTo>
                    <a:lnTo>
                      <a:pt x="5210" y="2657"/>
                    </a:lnTo>
                    <a:lnTo>
                      <a:pt x="5294" y="2657"/>
                    </a:lnTo>
                    <a:lnTo>
                      <a:pt x="5399" y="2616"/>
                    </a:lnTo>
                    <a:lnTo>
                      <a:pt x="5524" y="2490"/>
                    </a:lnTo>
                    <a:lnTo>
                      <a:pt x="5650" y="2218"/>
                    </a:lnTo>
                    <a:lnTo>
                      <a:pt x="5713" y="2072"/>
                    </a:lnTo>
                    <a:lnTo>
                      <a:pt x="5650" y="1967"/>
                    </a:lnTo>
                    <a:lnTo>
                      <a:pt x="5566" y="1779"/>
                    </a:lnTo>
                    <a:lnTo>
                      <a:pt x="5441" y="1695"/>
                    </a:lnTo>
                    <a:lnTo>
                      <a:pt x="5357" y="1695"/>
                    </a:lnTo>
                    <a:lnTo>
                      <a:pt x="5190" y="1820"/>
                    </a:lnTo>
                    <a:lnTo>
                      <a:pt x="5190" y="1925"/>
                    </a:lnTo>
                    <a:lnTo>
                      <a:pt x="5106" y="2072"/>
                    </a:lnTo>
                    <a:lnTo>
                      <a:pt x="5127" y="2092"/>
                    </a:lnTo>
                    <a:lnTo>
                      <a:pt x="5106" y="2134"/>
                    </a:lnTo>
                    <a:lnTo>
                      <a:pt x="5022" y="2134"/>
                    </a:lnTo>
                    <a:lnTo>
                      <a:pt x="4918" y="2239"/>
                    </a:lnTo>
                    <a:lnTo>
                      <a:pt x="4897" y="2197"/>
                    </a:lnTo>
                    <a:lnTo>
                      <a:pt x="4980" y="2009"/>
                    </a:lnTo>
                    <a:lnTo>
                      <a:pt x="5001" y="1883"/>
                    </a:lnTo>
                    <a:lnTo>
                      <a:pt x="4834" y="1800"/>
                    </a:lnTo>
                    <a:lnTo>
                      <a:pt x="4771" y="1820"/>
                    </a:lnTo>
                    <a:lnTo>
                      <a:pt x="4687" y="1904"/>
                    </a:lnTo>
                    <a:lnTo>
                      <a:pt x="4499" y="2009"/>
                    </a:lnTo>
                    <a:lnTo>
                      <a:pt x="4457" y="2113"/>
                    </a:lnTo>
                    <a:lnTo>
                      <a:pt x="4394" y="2030"/>
                    </a:lnTo>
                    <a:lnTo>
                      <a:pt x="4415" y="1925"/>
                    </a:lnTo>
                    <a:lnTo>
                      <a:pt x="4583" y="1800"/>
                    </a:lnTo>
                    <a:lnTo>
                      <a:pt x="4771" y="1695"/>
                    </a:lnTo>
                    <a:lnTo>
                      <a:pt x="4834" y="1569"/>
                    </a:lnTo>
                    <a:lnTo>
                      <a:pt x="4813" y="1507"/>
                    </a:lnTo>
                    <a:lnTo>
                      <a:pt x="4666" y="1507"/>
                    </a:lnTo>
                    <a:lnTo>
                      <a:pt x="4562" y="1548"/>
                    </a:lnTo>
                    <a:lnTo>
                      <a:pt x="4499" y="1548"/>
                    </a:lnTo>
                    <a:lnTo>
                      <a:pt x="4499" y="1486"/>
                    </a:lnTo>
                    <a:lnTo>
                      <a:pt x="4583" y="1402"/>
                    </a:lnTo>
                    <a:lnTo>
                      <a:pt x="4771" y="1276"/>
                    </a:lnTo>
                    <a:lnTo>
                      <a:pt x="4813" y="1276"/>
                    </a:lnTo>
                    <a:lnTo>
                      <a:pt x="4876" y="1235"/>
                    </a:lnTo>
                    <a:lnTo>
                      <a:pt x="4876" y="942"/>
                    </a:lnTo>
                    <a:lnTo>
                      <a:pt x="4834" y="921"/>
                    </a:lnTo>
                    <a:lnTo>
                      <a:pt x="4834" y="753"/>
                    </a:lnTo>
                    <a:lnTo>
                      <a:pt x="4876" y="649"/>
                    </a:lnTo>
                    <a:lnTo>
                      <a:pt x="4876" y="565"/>
                    </a:lnTo>
                    <a:lnTo>
                      <a:pt x="4938" y="502"/>
                    </a:lnTo>
                    <a:lnTo>
                      <a:pt x="5022" y="502"/>
                    </a:lnTo>
                    <a:lnTo>
                      <a:pt x="5085" y="419"/>
                    </a:lnTo>
                    <a:lnTo>
                      <a:pt x="5022" y="335"/>
                    </a:lnTo>
                    <a:lnTo>
                      <a:pt x="5043" y="251"/>
                    </a:lnTo>
                    <a:lnTo>
                      <a:pt x="4897" y="188"/>
                    </a:lnTo>
                    <a:lnTo>
                      <a:pt x="4813" y="188"/>
                    </a:lnTo>
                    <a:lnTo>
                      <a:pt x="4562" y="419"/>
                    </a:lnTo>
                    <a:lnTo>
                      <a:pt x="4415" y="460"/>
                    </a:lnTo>
                    <a:lnTo>
                      <a:pt x="4374" y="565"/>
                    </a:lnTo>
                    <a:lnTo>
                      <a:pt x="4394" y="628"/>
                    </a:lnTo>
                    <a:lnTo>
                      <a:pt x="4290" y="628"/>
                    </a:lnTo>
                    <a:lnTo>
                      <a:pt x="4248" y="607"/>
                    </a:lnTo>
                    <a:lnTo>
                      <a:pt x="4143" y="649"/>
                    </a:lnTo>
                    <a:lnTo>
                      <a:pt x="4039" y="816"/>
                    </a:lnTo>
                    <a:lnTo>
                      <a:pt x="4081" y="942"/>
                    </a:lnTo>
                    <a:lnTo>
                      <a:pt x="4081" y="1067"/>
                    </a:lnTo>
                    <a:lnTo>
                      <a:pt x="4143" y="1130"/>
                    </a:lnTo>
                    <a:lnTo>
                      <a:pt x="4206" y="1297"/>
                    </a:lnTo>
                    <a:lnTo>
                      <a:pt x="4143" y="1465"/>
                    </a:lnTo>
                    <a:lnTo>
                      <a:pt x="4039" y="1465"/>
                    </a:lnTo>
                    <a:lnTo>
                      <a:pt x="3871" y="1507"/>
                    </a:lnTo>
                    <a:lnTo>
                      <a:pt x="3788" y="1507"/>
                    </a:lnTo>
                    <a:lnTo>
                      <a:pt x="3746" y="1569"/>
                    </a:lnTo>
                    <a:lnTo>
                      <a:pt x="3788" y="1674"/>
                    </a:lnTo>
                    <a:lnTo>
                      <a:pt x="3788" y="1758"/>
                    </a:lnTo>
                    <a:lnTo>
                      <a:pt x="3892" y="1883"/>
                    </a:lnTo>
                    <a:lnTo>
                      <a:pt x="3955" y="2072"/>
                    </a:lnTo>
                    <a:lnTo>
                      <a:pt x="3767" y="2134"/>
                    </a:lnTo>
                    <a:lnTo>
                      <a:pt x="3788" y="2197"/>
                    </a:lnTo>
                    <a:lnTo>
                      <a:pt x="3829" y="2239"/>
                    </a:lnTo>
                    <a:lnTo>
                      <a:pt x="3746" y="2281"/>
                    </a:lnTo>
                    <a:lnTo>
                      <a:pt x="3662" y="2134"/>
                    </a:lnTo>
                    <a:lnTo>
                      <a:pt x="3453" y="2092"/>
                    </a:lnTo>
                    <a:lnTo>
                      <a:pt x="3411" y="2113"/>
                    </a:lnTo>
                    <a:lnTo>
                      <a:pt x="3265" y="2092"/>
                    </a:lnTo>
                    <a:lnTo>
                      <a:pt x="3244" y="2009"/>
                    </a:lnTo>
                    <a:lnTo>
                      <a:pt x="3202" y="1967"/>
                    </a:lnTo>
                    <a:lnTo>
                      <a:pt x="3118" y="2030"/>
                    </a:lnTo>
                    <a:lnTo>
                      <a:pt x="2993" y="2092"/>
                    </a:lnTo>
                    <a:lnTo>
                      <a:pt x="2930" y="2030"/>
                    </a:lnTo>
                    <a:lnTo>
                      <a:pt x="2930" y="1820"/>
                    </a:lnTo>
                    <a:lnTo>
                      <a:pt x="3034" y="1758"/>
                    </a:lnTo>
                    <a:lnTo>
                      <a:pt x="3118" y="1507"/>
                    </a:lnTo>
                    <a:lnTo>
                      <a:pt x="3034" y="1507"/>
                    </a:lnTo>
                    <a:lnTo>
                      <a:pt x="2909" y="1465"/>
                    </a:lnTo>
                    <a:lnTo>
                      <a:pt x="2804" y="1486"/>
                    </a:lnTo>
                    <a:lnTo>
                      <a:pt x="2783" y="1402"/>
                    </a:lnTo>
                    <a:lnTo>
                      <a:pt x="2888" y="1381"/>
                    </a:lnTo>
                    <a:lnTo>
                      <a:pt x="2993" y="1402"/>
                    </a:lnTo>
                    <a:lnTo>
                      <a:pt x="3034" y="1339"/>
                    </a:lnTo>
                    <a:lnTo>
                      <a:pt x="3013" y="1088"/>
                    </a:lnTo>
                    <a:lnTo>
                      <a:pt x="2909" y="963"/>
                    </a:lnTo>
                    <a:lnTo>
                      <a:pt x="2951" y="879"/>
                    </a:lnTo>
                    <a:lnTo>
                      <a:pt x="3013" y="858"/>
                    </a:lnTo>
                    <a:lnTo>
                      <a:pt x="3034" y="774"/>
                    </a:lnTo>
                    <a:lnTo>
                      <a:pt x="2951" y="711"/>
                    </a:lnTo>
                    <a:lnTo>
                      <a:pt x="2951" y="649"/>
                    </a:lnTo>
                    <a:lnTo>
                      <a:pt x="2909" y="565"/>
                    </a:lnTo>
                    <a:lnTo>
                      <a:pt x="2825" y="565"/>
                    </a:lnTo>
                    <a:lnTo>
                      <a:pt x="2783" y="523"/>
                    </a:lnTo>
                    <a:lnTo>
                      <a:pt x="2700" y="565"/>
                    </a:lnTo>
                    <a:lnTo>
                      <a:pt x="2490" y="565"/>
                    </a:lnTo>
                    <a:lnTo>
                      <a:pt x="2428" y="502"/>
                    </a:lnTo>
                    <a:lnTo>
                      <a:pt x="2532" y="335"/>
                    </a:lnTo>
                    <a:lnTo>
                      <a:pt x="2616" y="293"/>
                    </a:lnTo>
                    <a:lnTo>
                      <a:pt x="2574" y="126"/>
                    </a:lnTo>
                    <a:lnTo>
                      <a:pt x="2469" y="21"/>
                    </a:lnTo>
                    <a:lnTo>
                      <a:pt x="2281" y="21"/>
                    </a:lnTo>
                    <a:lnTo>
                      <a:pt x="217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48" name="Google Shape;678;p55"/>
              <p:cNvSpPr/>
              <p:nvPr/>
            </p:nvSpPr>
            <p:spPr>
              <a:xfrm>
                <a:off x="2638000" y="1637900"/>
                <a:ext cx="69075" cy="67500"/>
              </a:xfrm>
              <a:custGeom>
                <a:avLst/>
                <a:gdLst/>
                <a:ahLst/>
                <a:cxnLst/>
                <a:rect l="l" t="t" r="r" b="b"/>
                <a:pathLst>
                  <a:path w="2763" h="2700" extrusionOk="0">
                    <a:moveTo>
                      <a:pt x="1884" y="1"/>
                    </a:moveTo>
                    <a:lnTo>
                      <a:pt x="1758" y="84"/>
                    </a:lnTo>
                    <a:lnTo>
                      <a:pt x="1654" y="84"/>
                    </a:lnTo>
                    <a:lnTo>
                      <a:pt x="1612" y="126"/>
                    </a:lnTo>
                    <a:lnTo>
                      <a:pt x="1507" y="126"/>
                    </a:lnTo>
                    <a:lnTo>
                      <a:pt x="1423" y="189"/>
                    </a:lnTo>
                    <a:lnTo>
                      <a:pt x="1423" y="335"/>
                    </a:lnTo>
                    <a:lnTo>
                      <a:pt x="1403" y="398"/>
                    </a:lnTo>
                    <a:lnTo>
                      <a:pt x="1423" y="545"/>
                    </a:lnTo>
                    <a:lnTo>
                      <a:pt x="1528" y="649"/>
                    </a:lnTo>
                    <a:lnTo>
                      <a:pt x="1549" y="733"/>
                    </a:lnTo>
                    <a:lnTo>
                      <a:pt x="1549" y="733"/>
                    </a:lnTo>
                    <a:lnTo>
                      <a:pt x="1444" y="691"/>
                    </a:lnTo>
                    <a:lnTo>
                      <a:pt x="1361" y="691"/>
                    </a:lnTo>
                    <a:lnTo>
                      <a:pt x="1340" y="733"/>
                    </a:lnTo>
                    <a:lnTo>
                      <a:pt x="1528" y="858"/>
                    </a:lnTo>
                    <a:lnTo>
                      <a:pt x="1528" y="963"/>
                    </a:lnTo>
                    <a:lnTo>
                      <a:pt x="1423" y="1005"/>
                    </a:lnTo>
                    <a:lnTo>
                      <a:pt x="1403" y="1151"/>
                    </a:lnTo>
                    <a:lnTo>
                      <a:pt x="1444" y="1235"/>
                    </a:lnTo>
                    <a:lnTo>
                      <a:pt x="1340" y="1319"/>
                    </a:lnTo>
                    <a:lnTo>
                      <a:pt x="1235" y="1256"/>
                    </a:lnTo>
                    <a:lnTo>
                      <a:pt x="1235" y="1214"/>
                    </a:lnTo>
                    <a:lnTo>
                      <a:pt x="1256" y="1110"/>
                    </a:lnTo>
                    <a:lnTo>
                      <a:pt x="1235" y="796"/>
                    </a:lnTo>
                    <a:lnTo>
                      <a:pt x="1151" y="712"/>
                    </a:lnTo>
                    <a:lnTo>
                      <a:pt x="1131" y="628"/>
                    </a:lnTo>
                    <a:lnTo>
                      <a:pt x="1151" y="586"/>
                    </a:lnTo>
                    <a:lnTo>
                      <a:pt x="1151" y="482"/>
                    </a:lnTo>
                    <a:lnTo>
                      <a:pt x="1110" y="419"/>
                    </a:lnTo>
                    <a:lnTo>
                      <a:pt x="1089" y="314"/>
                    </a:lnTo>
                    <a:lnTo>
                      <a:pt x="1026" y="273"/>
                    </a:lnTo>
                    <a:lnTo>
                      <a:pt x="900" y="314"/>
                    </a:lnTo>
                    <a:lnTo>
                      <a:pt x="879" y="377"/>
                    </a:lnTo>
                    <a:lnTo>
                      <a:pt x="775" y="461"/>
                    </a:lnTo>
                    <a:lnTo>
                      <a:pt x="733" y="524"/>
                    </a:lnTo>
                    <a:lnTo>
                      <a:pt x="796" y="566"/>
                    </a:lnTo>
                    <a:lnTo>
                      <a:pt x="838" y="566"/>
                    </a:lnTo>
                    <a:lnTo>
                      <a:pt x="900" y="628"/>
                    </a:lnTo>
                    <a:lnTo>
                      <a:pt x="796" y="670"/>
                    </a:lnTo>
                    <a:lnTo>
                      <a:pt x="775" y="733"/>
                    </a:lnTo>
                    <a:lnTo>
                      <a:pt x="670" y="796"/>
                    </a:lnTo>
                    <a:lnTo>
                      <a:pt x="628" y="942"/>
                    </a:lnTo>
                    <a:lnTo>
                      <a:pt x="733" y="984"/>
                    </a:lnTo>
                    <a:lnTo>
                      <a:pt x="733" y="1026"/>
                    </a:lnTo>
                    <a:lnTo>
                      <a:pt x="607" y="1068"/>
                    </a:lnTo>
                    <a:lnTo>
                      <a:pt x="587" y="1172"/>
                    </a:lnTo>
                    <a:lnTo>
                      <a:pt x="628" y="1256"/>
                    </a:lnTo>
                    <a:lnTo>
                      <a:pt x="670" y="1361"/>
                    </a:lnTo>
                    <a:lnTo>
                      <a:pt x="607" y="1423"/>
                    </a:lnTo>
                    <a:lnTo>
                      <a:pt x="566" y="1382"/>
                    </a:lnTo>
                    <a:lnTo>
                      <a:pt x="566" y="1235"/>
                    </a:lnTo>
                    <a:lnTo>
                      <a:pt x="503" y="1214"/>
                    </a:lnTo>
                    <a:lnTo>
                      <a:pt x="503" y="1110"/>
                    </a:lnTo>
                    <a:lnTo>
                      <a:pt x="461" y="1130"/>
                    </a:lnTo>
                    <a:lnTo>
                      <a:pt x="294" y="1130"/>
                    </a:lnTo>
                    <a:lnTo>
                      <a:pt x="273" y="1214"/>
                    </a:lnTo>
                    <a:lnTo>
                      <a:pt x="335" y="1256"/>
                    </a:lnTo>
                    <a:lnTo>
                      <a:pt x="252" y="1298"/>
                    </a:lnTo>
                    <a:lnTo>
                      <a:pt x="168" y="1235"/>
                    </a:lnTo>
                    <a:lnTo>
                      <a:pt x="84" y="1298"/>
                    </a:lnTo>
                    <a:lnTo>
                      <a:pt x="1" y="1256"/>
                    </a:lnTo>
                    <a:lnTo>
                      <a:pt x="1" y="1402"/>
                    </a:lnTo>
                    <a:lnTo>
                      <a:pt x="63" y="1444"/>
                    </a:lnTo>
                    <a:lnTo>
                      <a:pt x="147" y="1444"/>
                    </a:lnTo>
                    <a:lnTo>
                      <a:pt x="189" y="1465"/>
                    </a:lnTo>
                    <a:lnTo>
                      <a:pt x="252" y="1444"/>
                    </a:lnTo>
                    <a:lnTo>
                      <a:pt x="356" y="1444"/>
                    </a:lnTo>
                    <a:lnTo>
                      <a:pt x="419" y="1465"/>
                    </a:lnTo>
                    <a:lnTo>
                      <a:pt x="503" y="1444"/>
                    </a:lnTo>
                    <a:lnTo>
                      <a:pt x="628" y="1507"/>
                    </a:lnTo>
                    <a:lnTo>
                      <a:pt x="796" y="1465"/>
                    </a:lnTo>
                    <a:lnTo>
                      <a:pt x="879" y="1528"/>
                    </a:lnTo>
                    <a:lnTo>
                      <a:pt x="984" y="1528"/>
                    </a:lnTo>
                    <a:lnTo>
                      <a:pt x="1444" y="1612"/>
                    </a:lnTo>
                    <a:lnTo>
                      <a:pt x="1507" y="1654"/>
                    </a:lnTo>
                    <a:lnTo>
                      <a:pt x="1423" y="1695"/>
                    </a:lnTo>
                    <a:lnTo>
                      <a:pt x="1298" y="1674"/>
                    </a:lnTo>
                    <a:lnTo>
                      <a:pt x="1151" y="1674"/>
                    </a:lnTo>
                    <a:lnTo>
                      <a:pt x="1047" y="1737"/>
                    </a:lnTo>
                    <a:lnTo>
                      <a:pt x="879" y="1758"/>
                    </a:lnTo>
                    <a:lnTo>
                      <a:pt x="921" y="1758"/>
                    </a:lnTo>
                    <a:lnTo>
                      <a:pt x="984" y="1800"/>
                    </a:lnTo>
                    <a:lnTo>
                      <a:pt x="921" y="1842"/>
                    </a:lnTo>
                    <a:lnTo>
                      <a:pt x="754" y="1779"/>
                    </a:lnTo>
                    <a:lnTo>
                      <a:pt x="670" y="1758"/>
                    </a:lnTo>
                    <a:lnTo>
                      <a:pt x="587" y="1800"/>
                    </a:lnTo>
                    <a:lnTo>
                      <a:pt x="607" y="1863"/>
                    </a:lnTo>
                    <a:lnTo>
                      <a:pt x="587" y="1905"/>
                    </a:lnTo>
                    <a:lnTo>
                      <a:pt x="524" y="1863"/>
                    </a:lnTo>
                    <a:lnTo>
                      <a:pt x="482" y="1863"/>
                    </a:lnTo>
                    <a:lnTo>
                      <a:pt x="503" y="1905"/>
                    </a:lnTo>
                    <a:lnTo>
                      <a:pt x="503" y="1967"/>
                    </a:lnTo>
                    <a:lnTo>
                      <a:pt x="566" y="2009"/>
                    </a:lnTo>
                    <a:lnTo>
                      <a:pt x="649" y="2051"/>
                    </a:lnTo>
                    <a:lnTo>
                      <a:pt x="607" y="2114"/>
                    </a:lnTo>
                    <a:lnTo>
                      <a:pt x="670" y="2198"/>
                    </a:lnTo>
                    <a:lnTo>
                      <a:pt x="607" y="2198"/>
                    </a:lnTo>
                    <a:lnTo>
                      <a:pt x="566" y="2114"/>
                    </a:lnTo>
                    <a:lnTo>
                      <a:pt x="503" y="2114"/>
                    </a:lnTo>
                    <a:lnTo>
                      <a:pt x="461" y="2218"/>
                    </a:lnTo>
                    <a:lnTo>
                      <a:pt x="461" y="2281"/>
                    </a:lnTo>
                    <a:lnTo>
                      <a:pt x="440" y="2323"/>
                    </a:lnTo>
                    <a:lnTo>
                      <a:pt x="440" y="2428"/>
                    </a:lnTo>
                    <a:lnTo>
                      <a:pt x="503" y="2491"/>
                    </a:lnTo>
                    <a:lnTo>
                      <a:pt x="607" y="2491"/>
                    </a:lnTo>
                    <a:lnTo>
                      <a:pt x="670" y="2532"/>
                    </a:lnTo>
                    <a:lnTo>
                      <a:pt x="712" y="2532"/>
                    </a:lnTo>
                    <a:lnTo>
                      <a:pt x="775" y="2470"/>
                    </a:lnTo>
                    <a:lnTo>
                      <a:pt x="900" y="2407"/>
                    </a:lnTo>
                    <a:lnTo>
                      <a:pt x="817" y="2511"/>
                    </a:lnTo>
                    <a:lnTo>
                      <a:pt x="859" y="2595"/>
                    </a:lnTo>
                    <a:lnTo>
                      <a:pt x="921" y="2595"/>
                    </a:lnTo>
                    <a:lnTo>
                      <a:pt x="1005" y="2511"/>
                    </a:lnTo>
                    <a:lnTo>
                      <a:pt x="1026" y="2574"/>
                    </a:lnTo>
                    <a:lnTo>
                      <a:pt x="1068" y="2679"/>
                    </a:lnTo>
                    <a:lnTo>
                      <a:pt x="1382" y="2700"/>
                    </a:lnTo>
                    <a:lnTo>
                      <a:pt x="1444" y="2595"/>
                    </a:lnTo>
                    <a:lnTo>
                      <a:pt x="1423" y="2511"/>
                    </a:lnTo>
                    <a:lnTo>
                      <a:pt x="1444" y="2407"/>
                    </a:lnTo>
                    <a:lnTo>
                      <a:pt x="1507" y="2365"/>
                    </a:lnTo>
                    <a:lnTo>
                      <a:pt x="1528" y="2407"/>
                    </a:lnTo>
                    <a:lnTo>
                      <a:pt x="1528" y="2511"/>
                    </a:lnTo>
                    <a:lnTo>
                      <a:pt x="1570" y="2616"/>
                    </a:lnTo>
                    <a:lnTo>
                      <a:pt x="1612" y="2574"/>
                    </a:lnTo>
                    <a:lnTo>
                      <a:pt x="1612" y="2470"/>
                    </a:lnTo>
                    <a:lnTo>
                      <a:pt x="1612" y="2407"/>
                    </a:lnTo>
                    <a:lnTo>
                      <a:pt x="1654" y="2323"/>
                    </a:lnTo>
                    <a:lnTo>
                      <a:pt x="1675" y="2281"/>
                    </a:lnTo>
                    <a:lnTo>
                      <a:pt x="1570" y="2302"/>
                    </a:lnTo>
                    <a:lnTo>
                      <a:pt x="1486" y="2344"/>
                    </a:lnTo>
                    <a:lnTo>
                      <a:pt x="1528" y="2239"/>
                    </a:lnTo>
                    <a:lnTo>
                      <a:pt x="1633" y="2198"/>
                    </a:lnTo>
                    <a:lnTo>
                      <a:pt x="1695" y="2135"/>
                    </a:lnTo>
                    <a:lnTo>
                      <a:pt x="1758" y="2072"/>
                    </a:lnTo>
                    <a:lnTo>
                      <a:pt x="1758" y="1988"/>
                    </a:lnTo>
                    <a:lnTo>
                      <a:pt x="1821" y="1967"/>
                    </a:lnTo>
                    <a:lnTo>
                      <a:pt x="1905" y="1988"/>
                    </a:lnTo>
                    <a:lnTo>
                      <a:pt x="1905" y="2072"/>
                    </a:lnTo>
                    <a:lnTo>
                      <a:pt x="1905" y="2156"/>
                    </a:lnTo>
                    <a:lnTo>
                      <a:pt x="1947" y="2093"/>
                    </a:lnTo>
                    <a:lnTo>
                      <a:pt x="2072" y="1926"/>
                    </a:lnTo>
                    <a:lnTo>
                      <a:pt x="2072" y="1863"/>
                    </a:lnTo>
                    <a:lnTo>
                      <a:pt x="1947" y="1779"/>
                    </a:lnTo>
                    <a:lnTo>
                      <a:pt x="1947" y="1737"/>
                    </a:lnTo>
                    <a:lnTo>
                      <a:pt x="1988" y="1674"/>
                    </a:lnTo>
                    <a:lnTo>
                      <a:pt x="2051" y="1716"/>
                    </a:lnTo>
                    <a:lnTo>
                      <a:pt x="2135" y="1716"/>
                    </a:lnTo>
                    <a:lnTo>
                      <a:pt x="2156" y="1612"/>
                    </a:lnTo>
                    <a:lnTo>
                      <a:pt x="2156" y="1549"/>
                    </a:lnTo>
                    <a:lnTo>
                      <a:pt x="2260" y="1423"/>
                    </a:lnTo>
                    <a:lnTo>
                      <a:pt x="2281" y="1340"/>
                    </a:lnTo>
                    <a:lnTo>
                      <a:pt x="2407" y="1214"/>
                    </a:lnTo>
                    <a:lnTo>
                      <a:pt x="2511" y="1151"/>
                    </a:lnTo>
                    <a:lnTo>
                      <a:pt x="2553" y="1089"/>
                    </a:lnTo>
                    <a:lnTo>
                      <a:pt x="2511" y="942"/>
                    </a:lnTo>
                    <a:lnTo>
                      <a:pt x="2616" y="775"/>
                    </a:lnTo>
                    <a:lnTo>
                      <a:pt x="2742" y="691"/>
                    </a:lnTo>
                    <a:lnTo>
                      <a:pt x="2763" y="586"/>
                    </a:lnTo>
                    <a:lnTo>
                      <a:pt x="2700" y="482"/>
                    </a:lnTo>
                    <a:lnTo>
                      <a:pt x="2595" y="461"/>
                    </a:lnTo>
                    <a:lnTo>
                      <a:pt x="2553" y="356"/>
                    </a:lnTo>
                    <a:lnTo>
                      <a:pt x="2595" y="356"/>
                    </a:lnTo>
                    <a:lnTo>
                      <a:pt x="2616" y="294"/>
                    </a:lnTo>
                    <a:lnTo>
                      <a:pt x="2595" y="252"/>
                    </a:lnTo>
                    <a:lnTo>
                      <a:pt x="2616" y="168"/>
                    </a:lnTo>
                    <a:lnTo>
                      <a:pt x="2595" y="84"/>
                    </a:lnTo>
                    <a:lnTo>
                      <a:pt x="2511" y="84"/>
                    </a:lnTo>
                    <a:lnTo>
                      <a:pt x="2553" y="147"/>
                    </a:lnTo>
                    <a:lnTo>
                      <a:pt x="2553" y="252"/>
                    </a:lnTo>
                    <a:lnTo>
                      <a:pt x="2470" y="273"/>
                    </a:lnTo>
                    <a:lnTo>
                      <a:pt x="2386" y="189"/>
                    </a:lnTo>
                    <a:lnTo>
                      <a:pt x="2302" y="273"/>
                    </a:lnTo>
                    <a:lnTo>
                      <a:pt x="2302" y="461"/>
                    </a:lnTo>
                    <a:lnTo>
                      <a:pt x="2260" y="503"/>
                    </a:lnTo>
                    <a:lnTo>
                      <a:pt x="2198" y="503"/>
                    </a:lnTo>
                    <a:lnTo>
                      <a:pt x="2156" y="566"/>
                    </a:lnTo>
                    <a:lnTo>
                      <a:pt x="2093" y="566"/>
                    </a:lnTo>
                    <a:lnTo>
                      <a:pt x="2093" y="482"/>
                    </a:lnTo>
                    <a:lnTo>
                      <a:pt x="2177" y="398"/>
                    </a:lnTo>
                    <a:lnTo>
                      <a:pt x="2219" y="168"/>
                    </a:lnTo>
                    <a:lnTo>
                      <a:pt x="2156" y="105"/>
                    </a:lnTo>
                    <a:lnTo>
                      <a:pt x="2072" y="126"/>
                    </a:lnTo>
                    <a:lnTo>
                      <a:pt x="1988" y="84"/>
                    </a:lnTo>
                    <a:lnTo>
                      <a:pt x="196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49" name="Google Shape;679;p55"/>
              <p:cNvSpPr/>
              <p:nvPr/>
            </p:nvSpPr>
            <p:spPr>
              <a:xfrm>
                <a:off x="2686125" y="1510800"/>
                <a:ext cx="62275" cy="87900"/>
              </a:xfrm>
              <a:custGeom>
                <a:avLst/>
                <a:gdLst/>
                <a:ahLst/>
                <a:cxnLst/>
                <a:rect l="l" t="t" r="r" b="b"/>
                <a:pathLst>
                  <a:path w="2491" h="3516" extrusionOk="0">
                    <a:moveTo>
                      <a:pt x="1026" y="0"/>
                    </a:moveTo>
                    <a:lnTo>
                      <a:pt x="921" y="63"/>
                    </a:lnTo>
                    <a:lnTo>
                      <a:pt x="879" y="147"/>
                    </a:lnTo>
                    <a:lnTo>
                      <a:pt x="754" y="230"/>
                    </a:lnTo>
                    <a:lnTo>
                      <a:pt x="733" y="335"/>
                    </a:lnTo>
                    <a:lnTo>
                      <a:pt x="607" y="481"/>
                    </a:lnTo>
                    <a:lnTo>
                      <a:pt x="607" y="586"/>
                    </a:lnTo>
                    <a:lnTo>
                      <a:pt x="712" y="649"/>
                    </a:lnTo>
                    <a:lnTo>
                      <a:pt x="754" y="586"/>
                    </a:lnTo>
                    <a:lnTo>
                      <a:pt x="879" y="565"/>
                    </a:lnTo>
                    <a:lnTo>
                      <a:pt x="921" y="628"/>
                    </a:lnTo>
                    <a:lnTo>
                      <a:pt x="775" y="753"/>
                    </a:lnTo>
                    <a:lnTo>
                      <a:pt x="649" y="837"/>
                    </a:lnTo>
                    <a:lnTo>
                      <a:pt x="545" y="984"/>
                    </a:lnTo>
                    <a:lnTo>
                      <a:pt x="545" y="1046"/>
                    </a:lnTo>
                    <a:lnTo>
                      <a:pt x="712" y="963"/>
                    </a:lnTo>
                    <a:lnTo>
                      <a:pt x="858" y="837"/>
                    </a:lnTo>
                    <a:lnTo>
                      <a:pt x="942" y="837"/>
                    </a:lnTo>
                    <a:lnTo>
                      <a:pt x="1026" y="774"/>
                    </a:lnTo>
                    <a:lnTo>
                      <a:pt x="1068" y="858"/>
                    </a:lnTo>
                    <a:lnTo>
                      <a:pt x="1047" y="984"/>
                    </a:lnTo>
                    <a:lnTo>
                      <a:pt x="963" y="984"/>
                    </a:lnTo>
                    <a:lnTo>
                      <a:pt x="838" y="1109"/>
                    </a:lnTo>
                    <a:lnTo>
                      <a:pt x="775" y="1193"/>
                    </a:lnTo>
                    <a:lnTo>
                      <a:pt x="838" y="1276"/>
                    </a:lnTo>
                    <a:lnTo>
                      <a:pt x="984" y="1256"/>
                    </a:lnTo>
                    <a:lnTo>
                      <a:pt x="1089" y="1297"/>
                    </a:lnTo>
                    <a:lnTo>
                      <a:pt x="963" y="1381"/>
                    </a:lnTo>
                    <a:lnTo>
                      <a:pt x="817" y="1465"/>
                    </a:lnTo>
                    <a:lnTo>
                      <a:pt x="712" y="1402"/>
                    </a:lnTo>
                    <a:lnTo>
                      <a:pt x="712" y="1486"/>
                    </a:lnTo>
                    <a:lnTo>
                      <a:pt x="838" y="1528"/>
                    </a:lnTo>
                    <a:lnTo>
                      <a:pt x="838" y="1590"/>
                    </a:lnTo>
                    <a:lnTo>
                      <a:pt x="649" y="1779"/>
                    </a:lnTo>
                    <a:lnTo>
                      <a:pt x="607" y="1779"/>
                    </a:lnTo>
                    <a:lnTo>
                      <a:pt x="545" y="1611"/>
                    </a:lnTo>
                    <a:lnTo>
                      <a:pt x="440" y="1569"/>
                    </a:lnTo>
                    <a:lnTo>
                      <a:pt x="335" y="1423"/>
                    </a:lnTo>
                    <a:lnTo>
                      <a:pt x="126" y="1528"/>
                    </a:lnTo>
                    <a:lnTo>
                      <a:pt x="126" y="1590"/>
                    </a:lnTo>
                    <a:lnTo>
                      <a:pt x="1" y="1800"/>
                    </a:lnTo>
                    <a:lnTo>
                      <a:pt x="105" y="1925"/>
                    </a:lnTo>
                    <a:lnTo>
                      <a:pt x="105" y="2051"/>
                    </a:lnTo>
                    <a:lnTo>
                      <a:pt x="189" y="2093"/>
                    </a:lnTo>
                    <a:lnTo>
                      <a:pt x="294" y="2009"/>
                    </a:lnTo>
                    <a:lnTo>
                      <a:pt x="356" y="2009"/>
                    </a:lnTo>
                    <a:lnTo>
                      <a:pt x="545" y="2051"/>
                    </a:lnTo>
                    <a:lnTo>
                      <a:pt x="733" y="2051"/>
                    </a:lnTo>
                    <a:lnTo>
                      <a:pt x="754" y="2113"/>
                    </a:lnTo>
                    <a:lnTo>
                      <a:pt x="942" y="2051"/>
                    </a:lnTo>
                    <a:lnTo>
                      <a:pt x="942" y="2134"/>
                    </a:lnTo>
                    <a:lnTo>
                      <a:pt x="838" y="2155"/>
                    </a:lnTo>
                    <a:lnTo>
                      <a:pt x="775" y="2239"/>
                    </a:lnTo>
                    <a:lnTo>
                      <a:pt x="817" y="2344"/>
                    </a:lnTo>
                    <a:lnTo>
                      <a:pt x="963" y="2323"/>
                    </a:lnTo>
                    <a:lnTo>
                      <a:pt x="1089" y="2427"/>
                    </a:lnTo>
                    <a:lnTo>
                      <a:pt x="1172" y="2616"/>
                    </a:lnTo>
                    <a:lnTo>
                      <a:pt x="1256" y="2616"/>
                    </a:lnTo>
                    <a:lnTo>
                      <a:pt x="1298" y="2657"/>
                    </a:lnTo>
                    <a:lnTo>
                      <a:pt x="1256" y="2741"/>
                    </a:lnTo>
                    <a:lnTo>
                      <a:pt x="1256" y="2867"/>
                    </a:lnTo>
                    <a:lnTo>
                      <a:pt x="1068" y="3201"/>
                    </a:lnTo>
                    <a:lnTo>
                      <a:pt x="1130" y="3390"/>
                    </a:lnTo>
                    <a:lnTo>
                      <a:pt x="1172" y="3494"/>
                    </a:lnTo>
                    <a:lnTo>
                      <a:pt x="1256" y="3494"/>
                    </a:lnTo>
                    <a:lnTo>
                      <a:pt x="1361" y="3473"/>
                    </a:lnTo>
                    <a:lnTo>
                      <a:pt x="1403" y="3515"/>
                    </a:lnTo>
                    <a:lnTo>
                      <a:pt x="1486" y="3515"/>
                    </a:lnTo>
                    <a:lnTo>
                      <a:pt x="1654" y="3411"/>
                    </a:lnTo>
                    <a:lnTo>
                      <a:pt x="1654" y="3348"/>
                    </a:lnTo>
                    <a:lnTo>
                      <a:pt x="1758" y="3285"/>
                    </a:lnTo>
                    <a:lnTo>
                      <a:pt x="1821" y="3160"/>
                    </a:lnTo>
                    <a:lnTo>
                      <a:pt x="1863" y="3034"/>
                    </a:lnTo>
                    <a:lnTo>
                      <a:pt x="1884" y="2846"/>
                    </a:lnTo>
                    <a:lnTo>
                      <a:pt x="1988" y="2678"/>
                    </a:lnTo>
                    <a:lnTo>
                      <a:pt x="1905" y="2657"/>
                    </a:lnTo>
                    <a:lnTo>
                      <a:pt x="1905" y="2574"/>
                    </a:lnTo>
                    <a:lnTo>
                      <a:pt x="1988" y="2532"/>
                    </a:lnTo>
                    <a:lnTo>
                      <a:pt x="2072" y="2365"/>
                    </a:lnTo>
                    <a:lnTo>
                      <a:pt x="2135" y="2365"/>
                    </a:lnTo>
                    <a:lnTo>
                      <a:pt x="2219" y="2260"/>
                    </a:lnTo>
                    <a:lnTo>
                      <a:pt x="2344" y="2197"/>
                    </a:lnTo>
                    <a:lnTo>
                      <a:pt x="2386" y="2030"/>
                    </a:lnTo>
                    <a:lnTo>
                      <a:pt x="2386" y="1925"/>
                    </a:lnTo>
                    <a:lnTo>
                      <a:pt x="2491" y="1841"/>
                    </a:lnTo>
                    <a:lnTo>
                      <a:pt x="2491" y="1800"/>
                    </a:lnTo>
                    <a:lnTo>
                      <a:pt x="2428" y="1695"/>
                    </a:lnTo>
                    <a:lnTo>
                      <a:pt x="2407" y="1569"/>
                    </a:lnTo>
                    <a:lnTo>
                      <a:pt x="2344" y="1569"/>
                    </a:lnTo>
                    <a:lnTo>
                      <a:pt x="2239" y="1507"/>
                    </a:lnTo>
                    <a:lnTo>
                      <a:pt x="2114" y="1507"/>
                    </a:lnTo>
                    <a:lnTo>
                      <a:pt x="2093" y="1465"/>
                    </a:lnTo>
                    <a:lnTo>
                      <a:pt x="2135" y="1360"/>
                    </a:lnTo>
                    <a:lnTo>
                      <a:pt x="2302" y="1276"/>
                    </a:lnTo>
                    <a:lnTo>
                      <a:pt x="2302" y="1193"/>
                    </a:lnTo>
                    <a:lnTo>
                      <a:pt x="2239" y="1109"/>
                    </a:lnTo>
                    <a:lnTo>
                      <a:pt x="2239" y="984"/>
                    </a:lnTo>
                    <a:lnTo>
                      <a:pt x="2281" y="879"/>
                    </a:lnTo>
                    <a:lnTo>
                      <a:pt x="2177" y="774"/>
                    </a:lnTo>
                    <a:lnTo>
                      <a:pt x="2093" y="774"/>
                    </a:lnTo>
                    <a:lnTo>
                      <a:pt x="1967" y="858"/>
                    </a:lnTo>
                    <a:lnTo>
                      <a:pt x="1779" y="900"/>
                    </a:lnTo>
                    <a:lnTo>
                      <a:pt x="1758" y="984"/>
                    </a:lnTo>
                    <a:lnTo>
                      <a:pt x="1675" y="1088"/>
                    </a:lnTo>
                    <a:lnTo>
                      <a:pt x="1591" y="1067"/>
                    </a:lnTo>
                    <a:lnTo>
                      <a:pt x="1570" y="963"/>
                    </a:lnTo>
                    <a:lnTo>
                      <a:pt x="1695" y="900"/>
                    </a:lnTo>
                    <a:lnTo>
                      <a:pt x="1758" y="837"/>
                    </a:lnTo>
                    <a:lnTo>
                      <a:pt x="1758" y="670"/>
                    </a:lnTo>
                    <a:lnTo>
                      <a:pt x="1800" y="460"/>
                    </a:lnTo>
                    <a:lnTo>
                      <a:pt x="1758" y="356"/>
                    </a:lnTo>
                    <a:lnTo>
                      <a:pt x="1695" y="272"/>
                    </a:lnTo>
                    <a:lnTo>
                      <a:pt x="1654" y="168"/>
                    </a:lnTo>
                    <a:lnTo>
                      <a:pt x="1507" y="105"/>
                    </a:lnTo>
                    <a:lnTo>
                      <a:pt x="1403" y="147"/>
                    </a:lnTo>
                    <a:lnTo>
                      <a:pt x="1277" y="105"/>
                    </a:lnTo>
                    <a:lnTo>
                      <a:pt x="1130" y="230"/>
                    </a:lnTo>
                    <a:lnTo>
                      <a:pt x="1047" y="209"/>
                    </a:lnTo>
                    <a:lnTo>
                      <a:pt x="1047" y="21"/>
                    </a:lnTo>
                    <a:lnTo>
                      <a:pt x="102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50" name="Google Shape;680;p55"/>
              <p:cNvSpPr/>
              <p:nvPr/>
            </p:nvSpPr>
            <p:spPr>
              <a:xfrm>
                <a:off x="2799125" y="1455875"/>
                <a:ext cx="96775" cy="158525"/>
              </a:xfrm>
              <a:custGeom>
                <a:avLst/>
                <a:gdLst/>
                <a:ahLst/>
                <a:cxnLst/>
                <a:rect l="l" t="t" r="r" b="b"/>
                <a:pathLst>
                  <a:path w="3871" h="6341" extrusionOk="0">
                    <a:moveTo>
                      <a:pt x="2385" y="0"/>
                    </a:moveTo>
                    <a:lnTo>
                      <a:pt x="2385" y="126"/>
                    </a:lnTo>
                    <a:lnTo>
                      <a:pt x="2302" y="272"/>
                    </a:lnTo>
                    <a:lnTo>
                      <a:pt x="2385" y="356"/>
                    </a:lnTo>
                    <a:lnTo>
                      <a:pt x="2490" y="356"/>
                    </a:lnTo>
                    <a:lnTo>
                      <a:pt x="2595" y="314"/>
                    </a:lnTo>
                    <a:lnTo>
                      <a:pt x="2741" y="377"/>
                    </a:lnTo>
                    <a:lnTo>
                      <a:pt x="2783" y="460"/>
                    </a:lnTo>
                    <a:lnTo>
                      <a:pt x="2888" y="481"/>
                    </a:lnTo>
                    <a:lnTo>
                      <a:pt x="2888" y="565"/>
                    </a:lnTo>
                    <a:lnTo>
                      <a:pt x="2699" y="733"/>
                    </a:lnTo>
                    <a:lnTo>
                      <a:pt x="2616" y="733"/>
                    </a:lnTo>
                    <a:lnTo>
                      <a:pt x="2490" y="649"/>
                    </a:lnTo>
                    <a:lnTo>
                      <a:pt x="2385" y="649"/>
                    </a:lnTo>
                    <a:lnTo>
                      <a:pt x="2281" y="628"/>
                    </a:lnTo>
                    <a:lnTo>
                      <a:pt x="2281" y="628"/>
                    </a:lnTo>
                    <a:lnTo>
                      <a:pt x="2323" y="733"/>
                    </a:lnTo>
                    <a:lnTo>
                      <a:pt x="2406" y="753"/>
                    </a:lnTo>
                    <a:lnTo>
                      <a:pt x="2323" y="837"/>
                    </a:lnTo>
                    <a:lnTo>
                      <a:pt x="2218" y="858"/>
                    </a:lnTo>
                    <a:lnTo>
                      <a:pt x="2072" y="691"/>
                    </a:lnTo>
                    <a:lnTo>
                      <a:pt x="1904" y="774"/>
                    </a:lnTo>
                    <a:lnTo>
                      <a:pt x="1862" y="942"/>
                    </a:lnTo>
                    <a:lnTo>
                      <a:pt x="1779" y="1005"/>
                    </a:lnTo>
                    <a:lnTo>
                      <a:pt x="1779" y="1088"/>
                    </a:lnTo>
                    <a:lnTo>
                      <a:pt x="1883" y="1109"/>
                    </a:lnTo>
                    <a:lnTo>
                      <a:pt x="1904" y="1256"/>
                    </a:lnTo>
                    <a:lnTo>
                      <a:pt x="2051" y="1318"/>
                    </a:lnTo>
                    <a:lnTo>
                      <a:pt x="2051" y="1381"/>
                    </a:lnTo>
                    <a:lnTo>
                      <a:pt x="1946" y="1381"/>
                    </a:lnTo>
                    <a:lnTo>
                      <a:pt x="1946" y="1465"/>
                    </a:lnTo>
                    <a:lnTo>
                      <a:pt x="1988" y="1528"/>
                    </a:lnTo>
                    <a:lnTo>
                      <a:pt x="1988" y="1611"/>
                    </a:lnTo>
                    <a:lnTo>
                      <a:pt x="1904" y="1590"/>
                    </a:lnTo>
                    <a:lnTo>
                      <a:pt x="1841" y="1528"/>
                    </a:lnTo>
                    <a:lnTo>
                      <a:pt x="1695" y="1507"/>
                    </a:lnTo>
                    <a:lnTo>
                      <a:pt x="1590" y="1423"/>
                    </a:lnTo>
                    <a:lnTo>
                      <a:pt x="1528" y="1402"/>
                    </a:lnTo>
                    <a:lnTo>
                      <a:pt x="1423" y="1486"/>
                    </a:lnTo>
                    <a:lnTo>
                      <a:pt x="1381" y="1569"/>
                    </a:lnTo>
                    <a:lnTo>
                      <a:pt x="1465" y="1674"/>
                    </a:lnTo>
                    <a:lnTo>
                      <a:pt x="1423" y="1779"/>
                    </a:lnTo>
                    <a:lnTo>
                      <a:pt x="1360" y="1737"/>
                    </a:lnTo>
                    <a:lnTo>
                      <a:pt x="1360" y="1674"/>
                    </a:lnTo>
                    <a:lnTo>
                      <a:pt x="1276" y="1611"/>
                    </a:lnTo>
                    <a:lnTo>
                      <a:pt x="1151" y="1569"/>
                    </a:lnTo>
                    <a:lnTo>
                      <a:pt x="1109" y="1569"/>
                    </a:lnTo>
                    <a:lnTo>
                      <a:pt x="1025" y="1486"/>
                    </a:lnTo>
                    <a:lnTo>
                      <a:pt x="942" y="1465"/>
                    </a:lnTo>
                    <a:lnTo>
                      <a:pt x="921" y="1528"/>
                    </a:lnTo>
                    <a:lnTo>
                      <a:pt x="963" y="1674"/>
                    </a:lnTo>
                    <a:lnTo>
                      <a:pt x="963" y="1800"/>
                    </a:lnTo>
                    <a:lnTo>
                      <a:pt x="1004" y="1946"/>
                    </a:lnTo>
                    <a:lnTo>
                      <a:pt x="1109" y="2009"/>
                    </a:lnTo>
                    <a:lnTo>
                      <a:pt x="1235" y="2030"/>
                    </a:lnTo>
                    <a:lnTo>
                      <a:pt x="1276" y="2093"/>
                    </a:lnTo>
                    <a:lnTo>
                      <a:pt x="1256" y="2113"/>
                    </a:lnTo>
                    <a:lnTo>
                      <a:pt x="1130" y="2113"/>
                    </a:lnTo>
                    <a:lnTo>
                      <a:pt x="1256" y="2197"/>
                    </a:lnTo>
                    <a:lnTo>
                      <a:pt x="1318" y="2260"/>
                    </a:lnTo>
                    <a:lnTo>
                      <a:pt x="1423" y="2344"/>
                    </a:lnTo>
                    <a:lnTo>
                      <a:pt x="1548" y="2344"/>
                    </a:lnTo>
                    <a:lnTo>
                      <a:pt x="1632" y="2260"/>
                    </a:lnTo>
                    <a:lnTo>
                      <a:pt x="1674" y="2260"/>
                    </a:lnTo>
                    <a:lnTo>
                      <a:pt x="1674" y="2344"/>
                    </a:lnTo>
                    <a:lnTo>
                      <a:pt x="1590" y="2427"/>
                    </a:lnTo>
                    <a:lnTo>
                      <a:pt x="1548" y="2616"/>
                    </a:lnTo>
                    <a:lnTo>
                      <a:pt x="1486" y="2616"/>
                    </a:lnTo>
                    <a:lnTo>
                      <a:pt x="1339" y="2469"/>
                    </a:lnTo>
                    <a:lnTo>
                      <a:pt x="1025" y="2427"/>
                    </a:lnTo>
                    <a:lnTo>
                      <a:pt x="921" y="2260"/>
                    </a:lnTo>
                    <a:lnTo>
                      <a:pt x="837" y="2239"/>
                    </a:lnTo>
                    <a:lnTo>
                      <a:pt x="795" y="2155"/>
                    </a:lnTo>
                    <a:lnTo>
                      <a:pt x="753" y="2155"/>
                    </a:lnTo>
                    <a:lnTo>
                      <a:pt x="712" y="2302"/>
                    </a:lnTo>
                    <a:lnTo>
                      <a:pt x="712" y="2344"/>
                    </a:lnTo>
                    <a:lnTo>
                      <a:pt x="649" y="2406"/>
                    </a:lnTo>
                    <a:lnTo>
                      <a:pt x="712" y="2574"/>
                    </a:lnTo>
                    <a:lnTo>
                      <a:pt x="628" y="2637"/>
                    </a:lnTo>
                    <a:lnTo>
                      <a:pt x="544" y="2616"/>
                    </a:lnTo>
                    <a:lnTo>
                      <a:pt x="544" y="2762"/>
                    </a:lnTo>
                    <a:lnTo>
                      <a:pt x="502" y="2783"/>
                    </a:lnTo>
                    <a:lnTo>
                      <a:pt x="502" y="3034"/>
                    </a:lnTo>
                    <a:lnTo>
                      <a:pt x="586" y="3097"/>
                    </a:lnTo>
                    <a:lnTo>
                      <a:pt x="732" y="3097"/>
                    </a:lnTo>
                    <a:lnTo>
                      <a:pt x="837" y="3160"/>
                    </a:lnTo>
                    <a:lnTo>
                      <a:pt x="942" y="3139"/>
                    </a:lnTo>
                    <a:lnTo>
                      <a:pt x="942" y="3181"/>
                    </a:lnTo>
                    <a:lnTo>
                      <a:pt x="858" y="3243"/>
                    </a:lnTo>
                    <a:lnTo>
                      <a:pt x="753" y="3181"/>
                    </a:lnTo>
                    <a:lnTo>
                      <a:pt x="586" y="3181"/>
                    </a:lnTo>
                    <a:lnTo>
                      <a:pt x="523" y="3160"/>
                    </a:lnTo>
                    <a:lnTo>
                      <a:pt x="419" y="3181"/>
                    </a:lnTo>
                    <a:lnTo>
                      <a:pt x="272" y="3369"/>
                    </a:lnTo>
                    <a:lnTo>
                      <a:pt x="230" y="3473"/>
                    </a:lnTo>
                    <a:lnTo>
                      <a:pt x="314" y="3557"/>
                    </a:lnTo>
                    <a:lnTo>
                      <a:pt x="293" y="3599"/>
                    </a:lnTo>
                    <a:lnTo>
                      <a:pt x="209" y="3620"/>
                    </a:lnTo>
                    <a:lnTo>
                      <a:pt x="209" y="3725"/>
                    </a:lnTo>
                    <a:lnTo>
                      <a:pt x="293" y="3787"/>
                    </a:lnTo>
                    <a:lnTo>
                      <a:pt x="335" y="3725"/>
                    </a:lnTo>
                    <a:lnTo>
                      <a:pt x="502" y="3725"/>
                    </a:lnTo>
                    <a:lnTo>
                      <a:pt x="586" y="3662"/>
                    </a:lnTo>
                    <a:lnTo>
                      <a:pt x="628" y="3704"/>
                    </a:lnTo>
                    <a:lnTo>
                      <a:pt x="628" y="3787"/>
                    </a:lnTo>
                    <a:lnTo>
                      <a:pt x="523" y="3808"/>
                    </a:lnTo>
                    <a:lnTo>
                      <a:pt x="440" y="3913"/>
                    </a:lnTo>
                    <a:lnTo>
                      <a:pt x="502" y="3976"/>
                    </a:lnTo>
                    <a:lnTo>
                      <a:pt x="586" y="3976"/>
                    </a:lnTo>
                    <a:lnTo>
                      <a:pt x="691" y="3892"/>
                    </a:lnTo>
                    <a:lnTo>
                      <a:pt x="753" y="3892"/>
                    </a:lnTo>
                    <a:lnTo>
                      <a:pt x="858" y="3808"/>
                    </a:lnTo>
                    <a:lnTo>
                      <a:pt x="858" y="3871"/>
                    </a:lnTo>
                    <a:lnTo>
                      <a:pt x="816" y="3934"/>
                    </a:lnTo>
                    <a:lnTo>
                      <a:pt x="858" y="3976"/>
                    </a:lnTo>
                    <a:lnTo>
                      <a:pt x="1046" y="3976"/>
                    </a:lnTo>
                    <a:lnTo>
                      <a:pt x="1067" y="4018"/>
                    </a:lnTo>
                    <a:lnTo>
                      <a:pt x="963" y="4038"/>
                    </a:lnTo>
                    <a:lnTo>
                      <a:pt x="963" y="4122"/>
                    </a:lnTo>
                    <a:lnTo>
                      <a:pt x="1067" y="4143"/>
                    </a:lnTo>
                    <a:lnTo>
                      <a:pt x="1172" y="4122"/>
                    </a:lnTo>
                    <a:lnTo>
                      <a:pt x="1318" y="4206"/>
                    </a:lnTo>
                    <a:lnTo>
                      <a:pt x="1590" y="4290"/>
                    </a:lnTo>
                    <a:lnTo>
                      <a:pt x="1632" y="4331"/>
                    </a:lnTo>
                    <a:lnTo>
                      <a:pt x="1381" y="4310"/>
                    </a:lnTo>
                    <a:lnTo>
                      <a:pt x="1276" y="4331"/>
                    </a:lnTo>
                    <a:lnTo>
                      <a:pt x="1130" y="4227"/>
                    </a:lnTo>
                    <a:lnTo>
                      <a:pt x="963" y="4290"/>
                    </a:lnTo>
                    <a:lnTo>
                      <a:pt x="963" y="4352"/>
                    </a:lnTo>
                    <a:lnTo>
                      <a:pt x="1130" y="4415"/>
                    </a:lnTo>
                    <a:lnTo>
                      <a:pt x="1339" y="4436"/>
                    </a:lnTo>
                    <a:lnTo>
                      <a:pt x="1569" y="4436"/>
                    </a:lnTo>
                    <a:lnTo>
                      <a:pt x="1653" y="4499"/>
                    </a:lnTo>
                    <a:lnTo>
                      <a:pt x="1423" y="4541"/>
                    </a:lnTo>
                    <a:lnTo>
                      <a:pt x="1339" y="4520"/>
                    </a:lnTo>
                    <a:lnTo>
                      <a:pt x="1109" y="4499"/>
                    </a:lnTo>
                    <a:lnTo>
                      <a:pt x="942" y="4457"/>
                    </a:lnTo>
                    <a:lnTo>
                      <a:pt x="900" y="4394"/>
                    </a:lnTo>
                    <a:lnTo>
                      <a:pt x="753" y="4352"/>
                    </a:lnTo>
                    <a:lnTo>
                      <a:pt x="607" y="4206"/>
                    </a:lnTo>
                    <a:lnTo>
                      <a:pt x="544" y="4248"/>
                    </a:lnTo>
                    <a:lnTo>
                      <a:pt x="481" y="4331"/>
                    </a:lnTo>
                    <a:lnTo>
                      <a:pt x="293" y="4352"/>
                    </a:lnTo>
                    <a:lnTo>
                      <a:pt x="209" y="4415"/>
                    </a:lnTo>
                    <a:lnTo>
                      <a:pt x="188" y="4624"/>
                    </a:lnTo>
                    <a:lnTo>
                      <a:pt x="314" y="4729"/>
                    </a:lnTo>
                    <a:lnTo>
                      <a:pt x="314" y="4854"/>
                    </a:lnTo>
                    <a:lnTo>
                      <a:pt x="272" y="4917"/>
                    </a:lnTo>
                    <a:lnTo>
                      <a:pt x="188" y="4729"/>
                    </a:lnTo>
                    <a:lnTo>
                      <a:pt x="126" y="4729"/>
                    </a:lnTo>
                    <a:lnTo>
                      <a:pt x="63" y="4980"/>
                    </a:lnTo>
                    <a:lnTo>
                      <a:pt x="84" y="5126"/>
                    </a:lnTo>
                    <a:lnTo>
                      <a:pt x="168" y="5147"/>
                    </a:lnTo>
                    <a:lnTo>
                      <a:pt x="188" y="5126"/>
                    </a:lnTo>
                    <a:lnTo>
                      <a:pt x="272" y="5126"/>
                    </a:lnTo>
                    <a:lnTo>
                      <a:pt x="335" y="5252"/>
                    </a:lnTo>
                    <a:lnTo>
                      <a:pt x="419" y="5273"/>
                    </a:lnTo>
                    <a:lnTo>
                      <a:pt x="335" y="5294"/>
                    </a:lnTo>
                    <a:lnTo>
                      <a:pt x="272" y="5336"/>
                    </a:lnTo>
                    <a:lnTo>
                      <a:pt x="188" y="5231"/>
                    </a:lnTo>
                    <a:lnTo>
                      <a:pt x="21" y="5252"/>
                    </a:lnTo>
                    <a:lnTo>
                      <a:pt x="0" y="5461"/>
                    </a:lnTo>
                    <a:lnTo>
                      <a:pt x="63" y="5503"/>
                    </a:lnTo>
                    <a:lnTo>
                      <a:pt x="126" y="5482"/>
                    </a:lnTo>
                    <a:lnTo>
                      <a:pt x="84" y="5566"/>
                    </a:lnTo>
                    <a:lnTo>
                      <a:pt x="84" y="5817"/>
                    </a:lnTo>
                    <a:lnTo>
                      <a:pt x="168" y="5754"/>
                    </a:lnTo>
                    <a:lnTo>
                      <a:pt x="230" y="5775"/>
                    </a:lnTo>
                    <a:lnTo>
                      <a:pt x="230" y="5963"/>
                    </a:lnTo>
                    <a:lnTo>
                      <a:pt x="398" y="6005"/>
                    </a:lnTo>
                    <a:lnTo>
                      <a:pt x="628" y="6173"/>
                    </a:lnTo>
                    <a:lnTo>
                      <a:pt x="732" y="6110"/>
                    </a:lnTo>
                    <a:lnTo>
                      <a:pt x="795" y="6005"/>
                    </a:lnTo>
                    <a:lnTo>
                      <a:pt x="753" y="5922"/>
                    </a:lnTo>
                    <a:lnTo>
                      <a:pt x="921" y="5922"/>
                    </a:lnTo>
                    <a:lnTo>
                      <a:pt x="942" y="6026"/>
                    </a:lnTo>
                    <a:lnTo>
                      <a:pt x="921" y="6131"/>
                    </a:lnTo>
                    <a:lnTo>
                      <a:pt x="942" y="6235"/>
                    </a:lnTo>
                    <a:lnTo>
                      <a:pt x="1004" y="6214"/>
                    </a:lnTo>
                    <a:lnTo>
                      <a:pt x="1067" y="5963"/>
                    </a:lnTo>
                    <a:lnTo>
                      <a:pt x="1067" y="5712"/>
                    </a:lnTo>
                    <a:lnTo>
                      <a:pt x="1130" y="5566"/>
                    </a:lnTo>
                    <a:lnTo>
                      <a:pt x="1256" y="5440"/>
                    </a:lnTo>
                    <a:lnTo>
                      <a:pt x="1318" y="5294"/>
                    </a:lnTo>
                    <a:lnTo>
                      <a:pt x="1318" y="5461"/>
                    </a:lnTo>
                    <a:lnTo>
                      <a:pt x="1172" y="5670"/>
                    </a:lnTo>
                    <a:lnTo>
                      <a:pt x="1151" y="5817"/>
                    </a:lnTo>
                    <a:lnTo>
                      <a:pt x="1172" y="5922"/>
                    </a:lnTo>
                    <a:lnTo>
                      <a:pt x="1130" y="6131"/>
                    </a:lnTo>
                    <a:lnTo>
                      <a:pt x="1172" y="6235"/>
                    </a:lnTo>
                    <a:lnTo>
                      <a:pt x="1151" y="6319"/>
                    </a:lnTo>
                    <a:lnTo>
                      <a:pt x="1214" y="6340"/>
                    </a:lnTo>
                    <a:lnTo>
                      <a:pt x="1256" y="6298"/>
                    </a:lnTo>
                    <a:lnTo>
                      <a:pt x="1339" y="6173"/>
                    </a:lnTo>
                    <a:lnTo>
                      <a:pt x="1528" y="5984"/>
                    </a:lnTo>
                    <a:lnTo>
                      <a:pt x="1590" y="5691"/>
                    </a:lnTo>
                    <a:lnTo>
                      <a:pt x="1674" y="5650"/>
                    </a:lnTo>
                    <a:lnTo>
                      <a:pt x="1674" y="5754"/>
                    </a:lnTo>
                    <a:lnTo>
                      <a:pt x="1632" y="5880"/>
                    </a:lnTo>
                    <a:lnTo>
                      <a:pt x="1632" y="5963"/>
                    </a:lnTo>
                    <a:lnTo>
                      <a:pt x="1737" y="5984"/>
                    </a:lnTo>
                    <a:lnTo>
                      <a:pt x="1862" y="5859"/>
                    </a:lnTo>
                    <a:lnTo>
                      <a:pt x="1946" y="5775"/>
                    </a:lnTo>
                    <a:lnTo>
                      <a:pt x="1946" y="5670"/>
                    </a:lnTo>
                    <a:lnTo>
                      <a:pt x="1841" y="5650"/>
                    </a:lnTo>
                    <a:lnTo>
                      <a:pt x="1841" y="5608"/>
                    </a:lnTo>
                    <a:lnTo>
                      <a:pt x="1946" y="5566"/>
                    </a:lnTo>
                    <a:lnTo>
                      <a:pt x="1946" y="5398"/>
                    </a:lnTo>
                    <a:lnTo>
                      <a:pt x="1904" y="5336"/>
                    </a:lnTo>
                    <a:lnTo>
                      <a:pt x="1904" y="5231"/>
                    </a:lnTo>
                    <a:lnTo>
                      <a:pt x="2072" y="5126"/>
                    </a:lnTo>
                    <a:lnTo>
                      <a:pt x="2113" y="4938"/>
                    </a:lnTo>
                    <a:lnTo>
                      <a:pt x="2218" y="4875"/>
                    </a:lnTo>
                    <a:lnTo>
                      <a:pt x="2281" y="4813"/>
                    </a:lnTo>
                    <a:lnTo>
                      <a:pt x="2281" y="4917"/>
                    </a:lnTo>
                    <a:lnTo>
                      <a:pt x="2281" y="4959"/>
                    </a:lnTo>
                    <a:lnTo>
                      <a:pt x="2197" y="4980"/>
                    </a:lnTo>
                    <a:lnTo>
                      <a:pt x="2113" y="5168"/>
                    </a:lnTo>
                    <a:lnTo>
                      <a:pt x="2051" y="5294"/>
                    </a:lnTo>
                    <a:lnTo>
                      <a:pt x="2009" y="5461"/>
                    </a:lnTo>
                    <a:lnTo>
                      <a:pt x="2072" y="5566"/>
                    </a:lnTo>
                    <a:lnTo>
                      <a:pt x="2092" y="5691"/>
                    </a:lnTo>
                    <a:lnTo>
                      <a:pt x="2155" y="5650"/>
                    </a:lnTo>
                    <a:lnTo>
                      <a:pt x="2260" y="5461"/>
                    </a:lnTo>
                    <a:lnTo>
                      <a:pt x="2469" y="5273"/>
                    </a:lnTo>
                    <a:lnTo>
                      <a:pt x="2532" y="5147"/>
                    </a:lnTo>
                    <a:lnTo>
                      <a:pt x="2532" y="4980"/>
                    </a:lnTo>
                    <a:lnTo>
                      <a:pt x="2616" y="4875"/>
                    </a:lnTo>
                    <a:lnTo>
                      <a:pt x="2699" y="4854"/>
                    </a:lnTo>
                    <a:lnTo>
                      <a:pt x="2699" y="4917"/>
                    </a:lnTo>
                    <a:lnTo>
                      <a:pt x="2678" y="4959"/>
                    </a:lnTo>
                    <a:lnTo>
                      <a:pt x="2678" y="5085"/>
                    </a:lnTo>
                    <a:lnTo>
                      <a:pt x="2741" y="5064"/>
                    </a:lnTo>
                    <a:lnTo>
                      <a:pt x="2888" y="4875"/>
                    </a:lnTo>
                    <a:lnTo>
                      <a:pt x="2971" y="4875"/>
                    </a:lnTo>
                    <a:lnTo>
                      <a:pt x="3139" y="4917"/>
                    </a:lnTo>
                    <a:lnTo>
                      <a:pt x="3327" y="4854"/>
                    </a:lnTo>
                    <a:lnTo>
                      <a:pt x="3432" y="4834"/>
                    </a:lnTo>
                    <a:lnTo>
                      <a:pt x="3494" y="4750"/>
                    </a:lnTo>
                    <a:lnTo>
                      <a:pt x="3620" y="4729"/>
                    </a:lnTo>
                    <a:lnTo>
                      <a:pt x="3662" y="4624"/>
                    </a:lnTo>
                    <a:lnTo>
                      <a:pt x="3662" y="4541"/>
                    </a:lnTo>
                    <a:lnTo>
                      <a:pt x="3683" y="4457"/>
                    </a:lnTo>
                    <a:lnTo>
                      <a:pt x="3620" y="4394"/>
                    </a:lnTo>
                    <a:lnTo>
                      <a:pt x="3662" y="4227"/>
                    </a:lnTo>
                    <a:lnTo>
                      <a:pt x="3662" y="3976"/>
                    </a:lnTo>
                    <a:lnTo>
                      <a:pt x="3620" y="3976"/>
                    </a:lnTo>
                    <a:lnTo>
                      <a:pt x="3536" y="4122"/>
                    </a:lnTo>
                    <a:lnTo>
                      <a:pt x="3411" y="4290"/>
                    </a:lnTo>
                    <a:lnTo>
                      <a:pt x="3348" y="4290"/>
                    </a:lnTo>
                    <a:lnTo>
                      <a:pt x="3348" y="4206"/>
                    </a:lnTo>
                    <a:lnTo>
                      <a:pt x="3432" y="4101"/>
                    </a:lnTo>
                    <a:lnTo>
                      <a:pt x="3536" y="4018"/>
                    </a:lnTo>
                    <a:lnTo>
                      <a:pt x="3557" y="3934"/>
                    </a:lnTo>
                    <a:lnTo>
                      <a:pt x="3432" y="3829"/>
                    </a:lnTo>
                    <a:lnTo>
                      <a:pt x="3411" y="3725"/>
                    </a:lnTo>
                    <a:lnTo>
                      <a:pt x="3348" y="3725"/>
                    </a:lnTo>
                    <a:lnTo>
                      <a:pt x="3306" y="3766"/>
                    </a:lnTo>
                    <a:lnTo>
                      <a:pt x="3264" y="3829"/>
                    </a:lnTo>
                    <a:lnTo>
                      <a:pt x="3201" y="3787"/>
                    </a:lnTo>
                    <a:lnTo>
                      <a:pt x="3097" y="3808"/>
                    </a:lnTo>
                    <a:lnTo>
                      <a:pt x="3013" y="3871"/>
                    </a:lnTo>
                    <a:lnTo>
                      <a:pt x="2909" y="3829"/>
                    </a:lnTo>
                    <a:lnTo>
                      <a:pt x="2950" y="3787"/>
                    </a:lnTo>
                    <a:lnTo>
                      <a:pt x="3222" y="3683"/>
                    </a:lnTo>
                    <a:lnTo>
                      <a:pt x="3327" y="3662"/>
                    </a:lnTo>
                    <a:lnTo>
                      <a:pt x="3536" y="3453"/>
                    </a:lnTo>
                    <a:lnTo>
                      <a:pt x="3578" y="3390"/>
                    </a:lnTo>
                    <a:lnTo>
                      <a:pt x="3725" y="3160"/>
                    </a:lnTo>
                    <a:lnTo>
                      <a:pt x="3766" y="2971"/>
                    </a:lnTo>
                    <a:lnTo>
                      <a:pt x="3725" y="2950"/>
                    </a:lnTo>
                    <a:lnTo>
                      <a:pt x="3641" y="2971"/>
                    </a:lnTo>
                    <a:lnTo>
                      <a:pt x="3578" y="3034"/>
                    </a:lnTo>
                    <a:lnTo>
                      <a:pt x="3536" y="2950"/>
                    </a:lnTo>
                    <a:lnTo>
                      <a:pt x="3578" y="2888"/>
                    </a:lnTo>
                    <a:lnTo>
                      <a:pt x="3641" y="2846"/>
                    </a:lnTo>
                    <a:lnTo>
                      <a:pt x="3725" y="2867"/>
                    </a:lnTo>
                    <a:lnTo>
                      <a:pt x="3766" y="2783"/>
                    </a:lnTo>
                    <a:lnTo>
                      <a:pt x="3766" y="2657"/>
                    </a:lnTo>
                    <a:lnTo>
                      <a:pt x="3871" y="2553"/>
                    </a:lnTo>
                    <a:lnTo>
                      <a:pt x="3871" y="2427"/>
                    </a:lnTo>
                    <a:lnTo>
                      <a:pt x="3850" y="2365"/>
                    </a:lnTo>
                    <a:lnTo>
                      <a:pt x="3850" y="2302"/>
                    </a:lnTo>
                    <a:lnTo>
                      <a:pt x="3745" y="2260"/>
                    </a:lnTo>
                    <a:lnTo>
                      <a:pt x="3641" y="2302"/>
                    </a:lnTo>
                    <a:lnTo>
                      <a:pt x="3494" y="2553"/>
                    </a:lnTo>
                    <a:lnTo>
                      <a:pt x="3494" y="2678"/>
                    </a:lnTo>
                    <a:lnTo>
                      <a:pt x="3557" y="2762"/>
                    </a:lnTo>
                    <a:lnTo>
                      <a:pt x="3473" y="2846"/>
                    </a:lnTo>
                    <a:lnTo>
                      <a:pt x="3432" y="2888"/>
                    </a:lnTo>
                    <a:lnTo>
                      <a:pt x="3369" y="2867"/>
                    </a:lnTo>
                    <a:lnTo>
                      <a:pt x="3411" y="2825"/>
                    </a:lnTo>
                    <a:lnTo>
                      <a:pt x="3348" y="2762"/>
                    </a:lnTo>
                    <a:lnTo>
                      <a:pt x="3348" y="2657"/>
                    </a:lnTo>
                    <a:lnTo>
                      <a:pt x="3453" y="2448"/>
                    </a:lnTo>
                    <a:lnTo>
                      <a:pt x="3432" y="2344"/>
                    </a:lnTo>
                    <a:lnTo>
                      <a:pt x="3453" y="2302"/>
                    </a:lnTo>
                    <a:lnTo>
                      <a:pt x="3473" y="2323"/>
                    </a:lnTo>
                    <a:lnTo>
                      <a:pt x="3557" y="2302"/>
                    </a:lnTo>
                    <a:lnTo>
                      <a:pt x="3536" y="2134"/>
                    </a:lnTo>
                    <a:lnTo>
                      <a:pt x="3453" y="2030"/>
                    </a:lnTo>
                    <a:lnTo>
                      <a:pt x="3348" y="2030"/>
                    </a:lnTo>
                    <a:lnTo>
                      <a:pt x="3222" y="2051"/>
                    </a:lnTo>
                    <a:lnTo>
                      <a:pt x="3160" y="2155"/>
                    </a:lnTo>
                    <a:lnTo>
                      <a:pt x="3139" y="2113"/>
                    </a:lnTo>
                    <a:lnTo>
                      <a:pt x="3118" y="2051"/>
                    </a:lnTo>
                    <a:lnTo>
                      <a:pt x="3139" y="1904"/>
                    </a:lnTo>
                    <a:lnTo>
                      <a:pt x="3055" y="1737"/>
                    </a:lnTo>
                    <a:lnTo>
                      <a:pt x="3097" y="1507"/>
                    </a:lnTo>
                    <a:lnTo>
                      <a:pt x="3097" y="1318"/>
                    </a:lnTo>
                    <a:lnTo>
                      <a:pt x="3139" y="1193"/>
                    </a:lnTo>
                    <a:lnTo>
                      <a:pt x="3160" y="1005"/>
                    </a:lnTo>
                    <a:lnTo>
                      <a:pt x="3139" y="858"/>
                    </a:lnTo>
                    <a:lnTo>
                      <a:pt x="3243" y="670"/>
                    </a:lnTo>
                    <a:lnTo>
                      <a:pt x="3243" y="523"/>
                    </a:lnTo>
                    <a:lnTo>
                      <a:pt x="3139" y="419"/>
                    </a:lnTo>
                    <a:lnTo>
                      <a:pt x="3118" y="272"/>
                    </a:lnTo>
                    <a:lnTo>
                      <a:pt x="2950" y="147"/>
                    </a:lnTo>
                    <a:lnTo>
                      <a:pt x="2909" y="63"/>
                    </a:lnTo>
                    <a:lnTo>
                      <a:pt x="2741" y="0"/>
                    </a:lnTo>
                    <a:lnTo>
                      <a:pt x="2699" y="21"/>
                    </a:lnTo>
                    <a:lnTo>
                      <a:pt x="2699" y="105"/>
                    </a:lnTo>
                    <a:lnTo>
                      <a:pt x="2678" y="126"/>
                    </a:lnTo>
                    <a:lnTo>
                      <a:pt x="251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51" name="Google Shape;681;p55"/>
              <p:cNvSpPr/>
              <p:nvPr/>
            </p:nvSpPr>
            <p:spPr>
              <a:xfrm>
                <a:off x="2744725" y="1557875"/>
                <a:ext cx="36625" cy="48150"/>
              </a:xfrm>
              <a:custGeom>
                <a:avLst/>
                <a:gdLst/>
                <a:ahLst/>
                <a:cxnLst/>
                <a:rect l="l" t="t" r="r" b="b"/>
                <a:pathLst>
                  <a:path w="1465" h="1926" extrusionOk="0">
                    <a:moveTo>
                      <a:pt x="711" y="0"/>
                    </a:moveTo>
                    <a:lnTo>
                      <a:pt x="586" y="105"/>
                    </a:lnTo>
                    <a:lnTo>
                      <a:pt x="502" y="168"/>
                    </a:lnTo>
                    <a:lnTo>
                      <a:pt x="502" y="356"/>
                    </a:lnTo>
                    <a:lnTo>
                      <a:pt x="419" y="419"/>
                    </a:lnTo>
                    <a:lnTo>
                      <a:pt x="356" y="377"/>
                    </a:lnTo>
                    <a:lnTo>
                      <a:pt x="272" y="544"/>
                    </a:lnTo>
                    <a:lnTo>
                      <a:pt x="272" y="733"/>
                    </a:lnTo>
                    <a:lnTo>
                      <a:pt x="188" y="837"/>
                    </a:lnTo>
                    <a:lnTo>
                      <a:pt x="272" y="963"/>
                    </a:lnTo>
                    <a:lnTo>
                      <a:pt x="147" y="963"/>
                    </a:lnTo>
                    <a:lnTo>
                      <a:pt x="167" y="1005"/>
                    </a:lnTo>
                    <a:lnTo>
                      <a:pt x="272" y="1088"/>
                    </a:lnTo>
                    <a:lnTo>
                      <a:pt x="398" y="1256"/>
                    </a:lnTo>
                    <a:lnTo>
                      <a:pt x="377" y="1360"/>
                    </a:lnTo>
                    <a:lnTo>
                      <a:pt x="356" y="1360"/>
                    </a:lnTo>
                    <a:lnTo>
                      <a:pt x="209" y="1256"/>
                    </a:lnTo>
                    <a:lnTo>
                      <a:pt x="84" y="1256"/>
                    </a:lnTo>
                    <a:lnTo>
                      <a:pt x="63" y="1318"/>
                    </a:lnTo>
                    <a:lnTo>
                      <a:pt x="0" y="1402"/>
                    </a:lnTo>
                    <a:lnTo>
                      <a:pt x="105" y="1465"/>
                    </a:lnTo>
                    <a:lnTo>
                      <a:pt x="147" y="1590"/>
                    </a:lnTo>
                    <a:lnTo>
                      <a:pt x="188" y="1632"/>
                    </a:lnTo>
                    <a:lnTo>
                      <a:pt x="105" y="1737"/>
                    </a:lnTo>
                    <a:lnTo>
                      <a:pt x="105" y="1883"/>
                    </a:lnTo>
                    <a:lnTo>
                      <a:pt x="251" y="1821"/>
                    </a:lnTo>
                    <a:lnTo>
                      <a:pt x="272" y="1737"/>
                    </a:lnTo>
                    <a:lnTo>
                      <a:pt x="356" y="1737"/>
                    </a:lnTo>
                    <a:lnTo>
                      <a:pt x="377" y="1883"/>
                    </a:lnTo>
                    <a:lnTo>
                      <a:pt x="460" y="1883"/>
                    </a:lnTo>
                    <a:lnTo>
                      <a:pt x="607" y="1842"/>
                    </a:lnTo>
                    <a:lnTo>
                      <a:pt x="711" y="1883"/>
                    </a:lnTo>
                    <a:lnTo>
                      <a:pt x="837" y="1779"/>
                    </a:lnTo>
                    <a:lnTo>
                      <a:pt x="900" y="1821"/>
                    </a:lnTo>
                    <a:lnTo>
                      <a:pt x="900" y="1925"/>
                    </a:lnTo>
                    <a:lnTo>
                      <a:pt x="983" y="1925"/>
                    </a:lnTo>
                    <a:lnTo>
                      <a:pt x="1025" y="1883"/>
                    </a:lnTo>
                    <a:lnTo>
                      <a:pt x="1235" y="1737"/>
                    </a:lnTo>
                    <a:lnTo>
                      <a:pt x="1235" y="1632"/>
                    </a:lnTo>
                    <a:lnTo>
                      <a:pt x="1214" y="1465"/>
                    </a:lnTo>
                    <a:lnTo>
                      <a:pt x="1151" y="1465"/>
                    </a:lnTo>
                    <a:lnTo>
                      <a:pt x="1109" y="1402"/>
                    </a:lnTo>
                    <a:lnTo>
                      <a:pt x="1193" y="1360"/>
                    </a:lnTo>
                    <a:lnTo>
                      <a:pt x="1297" y="1381"/>
                    </a:lnTo>
                    <a:lnTo>
                      <a:pt x="1339" y="1298"/>
                    </a:lnTo>
                    <a:lnTo>
                      <a:pt x="1465" y="1214"/>
                    </a:lnTo>
                    <a:lnTo>
                      <a:pt x="1423" y="984"/>
                    </a:lnTo>
                    <a:lnTo>
                      <a:pt x="1360" y="900"/>
                    </a:lnTo>
                    <a:lnTo>
                      <a:pt x="1360" y="837"/>
                    </a:lnTo>
                    <a:lnTo>
                      <a:pt x="1235" y="837"/>
                    </a:lnTo>
                    <a:lnTo>
                      <a:pt x="1193" y="691"/>
                    </a:lnTo>
                    <a:lnTo>
                      <a:pt x="1193" y="649"/>
                    </a:lnTo>
                    <a:lnTo>
                      <a:pt x="1130" y="586"/>
                    </a:lnTo>
                    <a:lnTo>
                      <a:pt x="1109" y="482"/>
                    </a:lnTo>
                    <a:lnTo>
                      <a:pt x="1046" y="461"/>
                    </a:lnTo>
                    <a:lnTo>
                      <a:pt x="1004" y="377"/>
                    </a:lnTo>
                    <a:lnTo>
                      <a:pt x="1025" y="272"/>
                    </a:lnTo>
                    <a:lnTo>
                      <a:pt x="983" y="168"/>
                    </a:lnTo>
                    <a:lnTo>
                      <a:pt x="83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52" name="Google Shape;682;p55"/>
              <p:cNvSpPr/>
              <p:nvPr/>
            </p:nvSpPr>
            <p:spPr>
              <a:xfrm>
                <a:off x="2789175" y="1410350"/>
                <a:ext cx="386600" cy="302375"/>
              </a:xfrm>
              <a:custGeom>
                <a:avLst/>
                <a:gdLst/>
                <a:ahLst/>
                <a:cxnLst/>
                <a:rect l="l" t="t" r="r" b="b"/>
                <a:pathLst>
                  <a:path w="15464" h="12095" extrusionOk="0">
                    <a:moveTo>
                      <a:pt x="9625" y="1"/>
                    </a:moveTo>
                    <a:lnTo>
                      <a:pt x="9521" y="105"/>
                    </a:lnTo>
                    <a:lnTo>
                      <a:pt x="9416" y="105"/>
                    </a:lnTo>
                    <a:lnTo>
                      <a:pt x="9353" y="168"/>
                    </a:lnTo>
                    <a:lnTo>
                      <a:pt x="9416" y="252"/>
                    </a:lnTo>
                    <a:lnTo>
                      <a:pt x="9521" y="273"/>
                    </a:lnTo>
                    <a:lnTo>
                      <a:pt x="9584" y="315"/>
                    </a:lnTo>
                    <a:lnTo>
                      <a:pt x="9458" y="315"/>
                    </a:lnTo>
                    <a:lnTo>
                      <a:pt x="9395" y="377"/>
                    </a:lnTo>
                    <a:lnTo>
                      <a:pt x="9458" y="461"/>
                    </a:lnTo>
                    <a:lnTo>
                      <a:pt x="9584" y="566"/>
                    </a:lnTo>
                    <a:lnTo>
                      <a:pt x="9563" y="629"/>
                    </a:lnTo>
                    <a:lnTo>
                      <a:pt x="9521" y="691"/>
                    </a:lnTo>
                    <a:lnTo>
                      <a:pt x="9625" y="796"/>
                    </a:lnTo>
                    <a:lnTo>
                      <a:pt x="9709" y="817"/>
                    </a:lnTo>
                    <a:lnTo>
                      <a:pt x="9709" y="880"/>
                    </a:lnTo>
                    <a:lnTo>
                      <a:pt x="9605" y="901"/>
                    </a:lnTo>
                    <a:lnTo>
                      <a:pt x="9605" y="942"/>
                    </a:lnTo>
                    <a:lnTo>
                      <a:pt x="9395" y="712"/>
                    </a:lnTo>
                    <a:lnTo>
                      <a:pt x="9353" y="712"/>
                    </a:lnTo>
                    <a:lnTo>
                      <a:pt x="9312" y="796"/>
                    </a:lnTo>
                    <a:lnTo>
                      <a:pt x="9312" y="901"/>
                    </a:lnTo>
                    <a:lnTo>
                      <a:pt x="9270" y="880"/>
                    </a:lnTo>
                    <a:lnTo>
                      <a:pt x="9249" y="691"/>
                    </a:lnTo>
                    <a:lnTo>
                      <a:pt x="9270" y="566"/>
                    </a:lnTo>
                    <a:lnTo>
                      <a:pt x="9186" y="419"/>
                    </a:lnTo>
                    <a:lnTo>
                      <a:pt x="9186" y="273"/>
                    </a:lnTo>
                    <a:lnTo>
                      <a:pt x="9123" y="210"/>
                    </a:lnTo>
                    <a:lnTo>
                      <a:pt x="9081" y="252"/>
                    </a:lnTo>
                    <a:lnTo>
                      <a:pt x="8956" y="147"/>
                    </a:lnTo>
                    <a:lnTo>
                      <a:pt x="8872" y="105"/>
                    </a:lnTo>
                    <a:lnTo>
                      <a:pt x="8851" y="252"/>
                    </a:lnTo>
                    <a:lnTo>
                      <a:pt x="8872" y="461"/>
                    </a:lnTo>
                    <a:lnTo>
                      <a:pt x="8851" y="670"/>
                    </a:lnTo>
                    <a:lnTo>
                      <a:pt x="8893" y="817"/>
                    </a:lnTo>
                    <a:lnTo>
                      <a:pt x="8935" y="984"/>
                    </a:lnTo>
                    <a:lnTo>
                      <a:pt x="8935" y="1047"/>
                    </a:lnTo>
                    <a:lnTo>
                      <a:pt x="8935" y="1193"/>
                    </a:lnTo>
                    <a:lnTo>
                      <a:pt x="8872" y="1235"/>
                    </a:lnTo>
                    <a:lnTo>
                      <a:pt x="8830" y="1131"/>
                    </a:lnTo>
                    <a:lnTo>
                      <a:pt x="8788" y="984"/>
                    </a:lnTo>
                    <a:lnTo>
                      <a:pt x="8747" y="901"/>
                    </a:lnTo>
                    <a:lnTo>
                      <a:pt x="8747" y="775"/>
                    </a:lnTo>
                    <a:lnTo>
                      <a:pt x="8726" y="629"/>
                    </a:lnTo>
                    <a:lnTo>
                      <a:pt x="8684" y="482"/>
                    </a:lnTo>
                    <a:lnTo>
                      <a:pt x="8475" y="357"/>
                    </a:lnTo>
                    <a:lnTo>
                      <a:pt x="8412" y="357"/>
                    </a:lnTo>
                    <a:lnTo>
                      <a:pt x="8370" y="482"/>
                    </a:lnTo>
                    <a:lnTo>
                      <a:pt x="8349" y="524"/>
                    </a:lnTo>
                    <a:lnTo>
                      <a:pt x="8370" y="691"/>
                    </a:lnTo>
                    <a:lnTo>
                      <a:pt x="8558" y="817"/>
                    </a:lnTo>
                    <a:lnTo>
                      <a:pt x="8558" y="901"/>
                    </a:lnTo>
                    <a:lnTo>
                      <a:pt x="8370" y="880"/>
                    </a:lnTo>
                    <a:lnTo>
                      <a:pt x="8328" y="838"/>
                    </a:lnTo>
                    <a:lnTo>
                      <a:pt x="8244" y="838"/>
                    </a:lnTo>
                    <a:lnTo>
                      <a:pt x="8161" y="921"/>
                    </a:lnTo>
                    <a:lnTo>
                      <a:pt x="8244" y="1131"/>
                    </a:lnTo>
                    <a:lnTo>
                      <a:pt x="8224" y="1193"/>
                    </a:lnTo>
                    <a:lnTo>
                      <a:pt x="8077" y="1235"/>
                    </a:lnTo>
                    <a:lnTo>
                      <a:pt x="8035" y="1340"/>
                    </a:lnTo>
                    <a:lnTo>
                      <a:pt x="7952" y="1403"/>
                    </a:lnTo>
                    <a:lnTo>
                      <a:pt x="7910" y="1319"/>
                    </a:lnTo>
                    <a:lnTo>
                      <a:pt x="7910" y="1214"/>
                    </a:lnTo>
                    <a:lnTo>
                      <a:pt x="7847" y="1214"/>
                    </a:lnTo>
                    <a:lnTo>
                      <a:pt x="7784" y="1361"/>
                    </a:lnTo>
                    <a:lnTo>
                      <a:pt x="7700" y="1403"/>
                    </a:lnTo>
                    <a:lnTo>
                      <a:pt x="7680" y="1131"/>
                    </a:lnTo>
                    <a:lnTo>
                      <a:pt x="7700" y="984"/>
                    </a:lnTo>
                    <a:lnTo>
                      <a:pt x="7700" y="921"/>
                    </a:lnTo>
                    <a:lnTo>
                      <a:pt x="7491" y="838"/>
                    </a:lnTo>
                    <a:lnTo>
                      <a:pt x="7470" y="775"/>
                    </a:lnTo>
                    <a:lnTo>
                      <a:pt x="7533" y="691"/>
                    </a:lnTo>
                    <a:lnTo>
                      <a:pt x="7554" y="608"/>
                    </a:lnTo>
                    <a:lnTo>
                      <a:pt x="7470" y="566"/>
                    </a:lnTo>
                    <a:lnTo>
                      <a:pt x="7261" y="524"/>
                    </a:lnTo>
                    <a:lnTo>
                      <a:pt x="7219" y="482"/>
                    </a:lnTo>
                    <a:lnTo>
                      <a:pt x="7073" y="524"/>
                    </a:lnTo>
                    <a:lnTo>
                      <a:pt x="7031" y="629"/>
                    </a:lnTo>
                    <a:lnTo>
                      <a:pt x="7115" y="712"/>
                    </a:lnTo>
                    <a:lnTo>
                      <a:pt x="7115" y="921"/>
                    </a:lnTo>
                    <a:lnTo>
                      <a:pt x="7073" y="984"/>
                    </a:lnTo>
                    <a:lnTo>
                      <a:pt x="6968" y="942"/>
                    </a:lnTo>
                    <a:lnTo>
                      <a:pt x="6864" y="984"/>
                    </a:lnTo>
                    <a:lnTo>
                      <a:pt x="6780" y="901"/>
                    </a:lnTo>
                    <a:lnTo>
                      <a:pt x="6654" y="901"/>
                    </a:lnTo>
                    <a:lnTo>
                      <a:pt x="6633" y="1026"/>
                    </a:lnTo>
                    <a:lnTo>
                      <a:pt x="6675" y="1089"/>
                    </a:lnTo>
                    <a:lnTo>
                      <a:pt x="6738" y="1193"/>
                    </a:lnTo>
                    <a:lnTo>
                      <a:pt x="6801" y="1256"/>
                    </a:lnTo>
                    <a:lnTo>
                      <a:pt x="6801" y="1403"/>
                    </a:lnTo>
                    <a:lnTo>
                      <a:pt x="6864" y="1465"/>
                    </a:lnTo>
                    <a:lnTo>
                      <a:pt x="6905" y="1465"/>
                    </a:lnTo>
                    <a:lnTo>
                      <a:pt x="7010" y="1633"/>
                    </a:lnTo>
                    <a:lnTo>
                      <a:pt x="7010" y="1779"/>
                    </a:lnTo>
                    <a:lnTo>
                      <a:pt x="6968" y="1842"/>
                    </a:lnTo>
                    <a:lnTo>
                      <a:pt x="6989" y="1717"/>
                    </a:lnTo>
                    <a:lnTo>
                      <a:pt x="6947" y="1717"/>
                    </a:lnTo>
                    <a:lnTo>
                      <a:pt x="6843" y="1842"/>
                    </a:lnTo>
                    <a:lnTo>
                      <a:pt x="6780" y="1758"/>
                    </a:lnTo>
                    <a:lnTo>
                      <a:pt x="6780" y="1654"/>
                    </a:lnTo>
                    <a:lnTo>
                      <a:pt x="6801" y="1633"/>
                    </a:lnTo>
                    <a:lnTo>
                      <a:pt x="6780" y="1549"/>
                    </a:lnTo>
                    <a:lnTo>
                      <a:pt x="6738" y="1612"/>
                    </a:lnTo>
                    <a:lnTo>
                      <a:pt x="6654" y="1612"/>
                    </a:lnTo>
                    <a:lnTo>
                      <a:pt x="6654" y="1758"/>
                    </a:lnTo>
                    <a:lnTo>
                      <a:pt x="6592" y="1842"/>
                    </a:lnTo>
                    <a:lnTo>
                      <a:pt x="6571" y="1758"/>
                    </a:lnTo>
                    <a:lnTo>
                      <a:pt x="6508" y="1675"/>
                    </a:lnTo>
                    <a:lnTo>
                      <a:pt x="6550" y="1570"/>
                    </a:lnTo>
                    <a:lnTo>
                      <a:pt x="6550" y="1424"/>
                    </a:lnTo>
                    <a:lnTo>
                      <a:pt x="6445" y="1298"/>
                    </a:lnTo>
                    <a:lnTo>
                      <a:pt x="6382" y="1298"/>
                    </a:lnTo>
                    <a:lnTo>
                      <a:pt x="6257" y="1465"/>
                    </a:lnTo>
                    <a:lnTo>
                      <a:pt x="6215" y="1507"/>
                    </a:lnTo>
                    <a:lnTo>
                      <a:pt x="6215" y="1633"/>
                    </a:lnTo>
                    <a:lnTo>
                      <a:pt x="6257" y="1717"/>
                    </a:lnTo>
                    <a:lnTo>
                      <a:pt x="6215" y="1758"/>
                    </a:lnTo>
                    <a:lnTo>
                      <a:pt x="6131" y="1675"/>
                    </a:lnTo>
                    <a:lnTo>
                      <a:pt x="6152" y="1612"/>
                    </a:lnTo>
                    <a:lnTo>
                      <a:pt x="6110" y="1528"/>
                    </a:lnTo>
                    <a:lnTo>
                      <a:pt x="6131" y="1424"/>
                    </a:lnTo>
                    <a:lnTo>
                      <a:pt x="6110" y="1298"/>
                    </a:lnTo>
                    <a:lnTo>
                      <a:pt x="5985" y="1235"/>
                    </a:lnTo>
                    <a:lnTo>
                      <a:pt x="5985" y="1089"/>
                    </a:lnTo>
                    <a:lnTo>
                      <a:pt x="5985" y="984"/>
                    </a:lnTo>
                    <a:lnTo>
                      <a:pt x="5943" y="984"/>
                    </a:lnTo>
                    <a:lnTo>
                      <a:pt x="5796" y="1110"/>
                    </a:lnTo>
                    <a:lnTo>
                      <a:pt x="5713" y="1131"/>
                    </a:lnTo>
                    <a:lnTo>
                      <a:pt x="5692" y="1256"/>
                    </a:lnTo>
                    <a:lnTo>
                      <a:pt x="5713" y="1340"/>
                    </a:lnTo>
                    <a:lnTo>
                      <a:pt x="5692" y="1403"/>
                    </a:lnTo>
                    <a:lnTo>
                      <a:pt x="5692" y="1465"/>
                    </a:lnTo>
                    <a:lnTo>
                      <a:pt x="5608" y="1528"/>
                    </a:lnTo>
                    <a:lnTo>
                      <a:pt x="5608" y="1445"/>
                    </a:lnTo>
                    <a:lnTo>
                      <a:pt x="5629" y="1403"/>
                    </a:lnTo>
                    <a:lnTo>
                      <a:pt x="5608" y="1340"/>
                    </a:lnTo>
                    <a:lnTo>
                      <a:pt x="5524" y="1424"/>
                    </a:lnTo>
                    <a:lnTo>
                      <a:pt x="5462" y="1570"/>
                    </a:lnTo>
                    <a:lnTo>
                      <a:pt x="5399" y="1612"/>
                    </a:lnTo>
                    <a:lnTo>
                      <a:pt x="5399" y="1340"/>
                    </a:lnTo>
                    <a:lnTo>
                      <a:pt x="5420" y="1256"/>
                    </a:lnTo>
                    <a:lnTo>
                      <a:pt x="5420" y="1193"/>
                    </a:lnTo>
                    <a:lnTo>
                      <a:pt x="5336" y="1152"/>
                    </a:lnTo>
                    <a:lnTo>
                      <a:pt x="5273" y="1214"/>
                    </a:lnTo>
                    <a:lnTo>
                      <a:pt x="5022" y="1214"/>
                    </a:lnTo>
                    <a:lnTo>
                      <a:pt x="4876" y="1319"/>
                    </a:lnTo>
                    <a:lnTo>
                      <a:pt x="4771" y="1298"/>
                    </a:lnTo>
                    <a:lnTo>
                      <a:pt x="4646" y="1361"/>
                    </a:lnTo>
                    <a:lnTo>
                      <a:pt x="4583" y="1465"/>
                    </a:lnTo>
                    <a:lnTo>
                      <a:pt x="4457" y="1465"/>
                    </a:lnTo>
                    <a:lnTo>
                      <a:pt x="4353" y="1528"/>
                    </a:lnTo>
                    <a:lnTo>
                      <a:pt x="4332" y="1654"/>
                    </a:lnTo>
                    <a:lnTo>
                      <a:pt x="4248" y="1612"/>
                    </a:lnTo>
                    <a:lnTo>
                      <a:pt x="4227" y="1633"/>
                    </a:lnTo>
                    <a:lnTo>
                      <a:pt x="4248" y="1737"/>
                    </a:lnTo>
                    <a:lnTo>
                      <a:pt x="4290" y="1758"/>
                    </a:lnTo>
                    <a:lnTo>
                      <a:pt x="4269" y="1863"/>
                    </a:lnTo>
                    <a:lnTo>
                      <a:pt x="4290" y="1968"/>
                    </a:lnTo>
                    <a:lnTo>
                      <a:pt x="4415" y="1947"/>
                    </a:lnTo>
                    <a:lnTo>
                      <a:pt x="4478" y="1863"/>
                    </a:lnTo>
                    <a:lnTo>
                      <a:pt x="4478" y="1779"/>
                    </a:lnTo>
                    <a:lnTo>
                      <a:pt x="4604" y="1758"/>
                    </a:lnTo>
                    <a:lnTo>
                      <a:pt x="4667" y="1717"/>
                    </a:lnTo>
                    <a:lnTo>
                      <a:pt x="4708" y="1675"/>
                    </a:lnTo>
                    <a:lnTo>
                      <a:pt x="4750" y="1821"/>
                    </a:lnTo>
                    <a:lnTo>
                      <a:pt x="4813" y="1758"/>
                    </a:lnTo>
                    <a:lnTo>
                      <a:pt x="4855" y="1654"/>
                    </a:lnTo>
                    <a:lnTo>
                      <a:pt x="4897" y="1633"/>
                    </a:lnTo>
                    <a:lnTo>
                      <a:pt x="4876" y="1779"/>
                    </a:lnTo>
                    <a:lnTo>
                      <a:pt x="4918" y="1842"/>
                    </a:lnTo>
                    <a:lnTo>
                      <a:pt x="5064" y="1842"/>
                    </a:lnTo>
                    <a:lnTo>
                      <a:pt x="4939" y="1884"/>
                    </a:lnTo>
                    <a:lnTo>
                      <a:pt x="4771" y="1926"/>
                    </a:lnTo>
                    <a:lnTo>
                      <a:pt x="4604" y="2051"/>
                    </a:lnTo>
                    <a:lnTo>
                      <a:pt x="4478" y="2093"/>
                    </a:lnTo>
                    <a:lnTo>
                      <a:pt x="4499" y="2198"/>
                    </a:lnTo>
                    <a:lnTo>
                      <a:pt x="4499" y="2281"/>
                    </a:lnTo>
                    <a:lnTo>
                      <a:pt x="4583" y="2281"/>
                    </a:lnTo>
                    <a:lnTo>
                      <a:pt x="4667" y="2198"/>
                    </a:lnTo>
                    <a:lnTo>
                      <a:pt x="4771" y="2198"/>
                    </a:lnTo>
                    <a:lnTo>
                      <a:pt x="4918" y="2156"/>
                    </a:lnTo>
                    <a:lnTo>
                      <a:pt x="5127" y="2135"/>
                    </a:lnTo>
                    <a:lnTo>
                      <a:pt x="5378" y="2072"/>
                    </a:lnTo>
                    <a:lnTo>
                      <a:pt x="5420" y="2135"/>
                    </a:lnTo>
                    <a:lnTo>
                      <a:pt x="5420" y="2198"/>
                    </a:lnTo>
                    <a:lnTo>
                      <a:pt x="5336" y="2240"/>
                    </a:lnTo>
                    <a:lnTo>
                      <a:pt x="5273" y="2177"/>
                    </a:lnTo>
                    <a:lnTo>
                      <a:pt x="5169" y="2177"/>
                    </a:lnTo>
                    <a:lnTo>
                      <a:pt x="5064" y="2261"/>
                    </a:lnTo>
                    <a:lnTo>
                      <a:pt x="4876" y="2261"/>
                    </a:lnTo>
                    <a:lnTo>
                      <a:pt x="4708" y="2386"/>
                    </a:lnTo>
                    <a:lnTo>
                      <a:pt x="4562" y="2386"/>
                    </a:lnTo>
                    <a:lnTo>
                      <a:pt x="4541" y="2449"/>
                    </a:lnTo>
                    <a:lnTo>
                      <a:pt x="4604" y="2554"/>
                    </a:lnTo>
                    <a:lnTo>
                      <a:pt x="4708" y="2554"/>
                    </a:lnTo>
                    <a:lnTo>
                      <a:pt x="4813" y="2616"/>
                    </a:lnTo>
                    <a:lnTo>
                      <a:pt x="4750" y="2658"/>
                    </a:lnTo>
                    <a:lnTo>
                      <a:pt x="4562" y="2658"/>
                    </a:lnTo>
                    <a:lnTo>
                      <a:pt x="4478" y="2574"/>
                    </a:lnTo>
                    <a:lnTo>
                      <a:pt x="4415" y="2574"/>
                    </a:lnTo>
                    <a:lnTo>
                      <a:pt x="4353" y="2616"/>
                    </a:lnTo>
                    <a:lnTo>
                      <a:pt x="4353" y="2763"/>
                    </a:lnTo>
                    <a:lnTo>
                      <a:pt x="4290" y="2826"/>
                    </a:lnTo>
                    <a:lnTo>
                      <a:pt x="4332" y="2909"/>
                    </a:lnTo>
                    <a:lnTo>
                      <a:pt x="4415" y="2972"/>
                    </a:lnTo>
                    <a:lnTo>
                      <a:pt x="4562" y="2909"/>
                    </a:lnTo>
                    <a:lnTo>
                      <a:pt x="4750" y="3014"/>
                    </a:lnTo>
                    <a:lnTo>
                      <a:pt x="4897" y="2993"/>
                    </a:lnTo>
                    <a:lnTo>
                      <a:pt x="4918" y="3035"/>
                    </a:lnTo>
                    <a:lnTo>
                      <a:pt x="5022" y="3035"/>
                    </a:lnTo>
                    <a:lnTo>
                      <a:pt x="5169" y="3139"/>
                    </a:lnTo>
                    <a:lnTo>
                      <a:pt x="5231" y="3139"/>
                    </a:lnTo>
                    <a:lnTo>
                      <a:pt x="5315" y="3118"/>
                    </a:lnTo>
                    <a:lnTo>
                      <a:pt x="5462" y="3139"/>
                    </a:lnTo>
                    <a:lnTo>
                      <a:pt x="5545" y="3139"/>
                    </a:lnTo>
                    <a:lnTo>
                      <a:pt x="5713" y="3035"/>
                    </a:lnTo>
                    <a:lnTo>
                      <a:pt x="5943" y="3035"/>
                    </a:lnTo>
                    <a:lnTo>
                      <a:pt x="6110" y="3014"/>
                    </a:lnTo>
                    <a:lnTo>
                      <a:pt x="6173" y="2972"/>
                    </a:lnTo>
                    <a:lnTo>
                      <a:pt x="6236" y="2930"/>
                    </a:lnTo>
                    <a:lnTo>
                      <a:pt x="6320" y="2930"/>
                    </a:lnTo>
                    <a:lnTo>
                      <a:pt x="6320" y="2993"/>
                    </a:lnTo>
                    <a:lnTo>
                      <a:pt x="6278" y="3077"/>
                    </a:lnTo>
                    <a:lnTo>
                      <a:pt x="6068" y="3098"/>
                    </a:lnTo>
                    <a:lnTo>
                      <a:pt x="5838" y="3139"/>
                    </a:lnTo>
                    <a:lnTo>
                      <a:pt x="5755" y="3202"/>
                    </a:lnTo>
                    <a:lnTo>
                      <a:pt x="5650" y="3223"/>
                    </a:lnTo>
                    <a:lnTo>
                      <a:pt x="5629" y="3244"/>
                    </a:lnTo>
                    <a:lnTo>
                      <a:pt x="5462" y="3223"/>
                    </a:lnTo>
                    <a:lnTo>
                      <a:pt x="5336" y="3286"/>
                    </a:lnTo>
                    <a:lnTo>
                      <a:pt x="5231" y="3286"/>
                    </a:lnTo>
                    <a:lnTo>
                      <a:pt x="5190" y="3223"/>
                    </a:lnTo>
                    <a:lnTo>
                      <a:pt x="5085" y="3223"/>
                    </a:lnTo>
                    <a:lnTo>
                      <a:pt x="4897" y="3118"/>
                    </a:lnTo>
                    <a:lnTo>
                      <a:pt x="4562" y="3118"/>
                    </a:lnTo>
                    <a:lnTo>
                      <a:pt x="4499" y="3077"/>
                    </a:lnTo>
                    <a:lnTo>
                      <a:pt x="4374" y="3098"/>
                    </a:lnTo>
                    <a:lnTo>
                      <a:pt x="4269" y="3077"/>
                    </a:lnTo>
                    <a:lnTo>
                      <a:pt x="4227" y="3118"/>
                    </a:lnTo>
                    <a:lnTo>
                      <a:pt x="4248" y="3286"/>
                    </a:lnTo>
                    <a:lnTo>
                      <a:pt x="4290" y="3328"/>
                    </a:lnTo>
                    <a:lnTo>
                      <a:pt x="4290" y="3516"/>
                    </a:lnTo>
                    <a:lnTo>
                      <a:pt x="4353" y="3642"/>
                    </a:lnTo>
                    <a:lnTo>
                      <a:pt x="4395" y="3704"/>
                    </a:lnTo>
                    <a:lnTo>
                      <a:pt x="4478" y="3725"/>
                    </a:lnTo>
                    <a:lnTo>
                      <a:pt x="4646" y="3934"/>
                    </a:lnTo>
                    <a:lnTo>
                      <a:pt x="4708" y="3976"/>
                    </a:lnTo>
                    <a:lnTo>
                      <a:pt x="4771" y="3955"/>
                    </a:lnTo>
                    <a:lnTo>
                      <a:pt x="4897" y="3767"/>
                    </a:lnTo>
                    <a:lnTo>
                      <a:pt x="5106" y="3662"/>
                    </a:lnTo>
                    <a:lnTo>
                      <a:pt x="5315" y="3537"/>
                    </a:lnTo>
                    <a:lnTo>
                      <a:pt x="5441" y="3432"/>
                    </a:lnTo>
                    <a:lnTo>
                      <a:pt x="5503" y="3349"/>
                    </a:lnTo>
                    <a:lnTo>
                      <a:pt x="5545" y="3349"/>
                    </a:lnTo>
                    <a:lnTo>
                      <a:pt x="5817" y="3411"/>
                    </a:lnTo>
                    <a:lnTo>
                      <a:pt x="6027" y="3390"/>
                    </a:lnTo>
                    <a:lnTo>
                      <a:pt x="6173" y="3390"/>
                    </a:lnTo>
                    <a:lnTo>
                      <a:pt x="6320" y="3495"/>
                    </a:lnTo>
                    <a:lnTo>
                      <a:pt x="6571" y="3516"/>
                    </a:lnTo>
                    <a:lnTo>
                      <a:pt x="6780" y="3516"/>
                    </a:lnTo>
                    <a:lnTo>
                      <a:pt x="6864" y="3558"/>
                    </a:lnTo>
                    <a:lnTo>
                      <a:pt x="6843" y="3600"/>
                    </a:lnTo>
                    <a:lnTo>
                      <a:pt x="6654" y="3621"/>
                    </a:lnTo>
                    <a:lnTo>
                      <a:pt x="6550" y="3600"/>
                    </a:lnTo>
                    <a:lnTo>
                      <a:pt x="6361" y="3558"/>
                    </a:lnTo>
                    <a:lnTo>
                      <a:pt x="6152" y="3453"/>
                    </a:lnTo>
                    <a:lnTo>
                      <a:pt x="6047" y="3453"/>
                    </a:lnTo>
                    <a:lnTo>
                      <a:pt x="5964" y="3495"/>
                    </a:lnTo>
                    <a:lnTo>
                      <a:pt x="5734" y="3453"/>
                    </a:lnTo>
                    <a:lnTo>
                      <a:pt x="5608" y="3432"/>
                    </a:lnTo>
                    <a:lnTo>
                      <a:pt x="5545" y="3516"/>
                    </a:lnTo>
                    <a:lnTo>
                      <a:pt x="5399" y="3600"/>
                    </a:lnTo>
                    <a:lnTo>
                      <a:pt x="5294" y="3725"/>
                    </a:lnTo>
                    <a:lnTo>
                      <a:pt x="5106" y="3830"/>
                    </a:lnTo>
                    <a:lnTo>
                      <a:pt x="5022" y="3976"/>
                    </a:lnTo>
                    <a:lnTo>
                      <a:pt x="4939" y="4060"/>
                    </a:lnTo>
                    <a:lnTo>
                      <a:pt x="4918" y="4123"/>
                    </a:lnTo>
                    <a:lnTo>
                      <a:pt x="5064" y="4227"/>
                    </a:lnTo>
                    <a:lnTo>
                      <a:pt x="5190" y="4227"/>
                    </a:lnTo>
                    <a:lnTo>
                      <a:pt x="5190" y="4290"/>
                    </a:lnTo>
                    <a:lnTo>
                      <a:pt x="5294" y="4395"/>
                    </a:lnTo>
                    <a:lnTo>
                      <a:pt x="5503" y="4395"/>
                    </a:lnTo>
                    <a:lnTo>
                      <a:pt x="5755" y="4478"/>
                    </a:lnTo>
                    <a:lnTo>
                      <a:pt x="5943" y="4478"/>
                    </a:lnTo>
                    <a:lnTo>
                      <a:pt x="6110" y="4332"/>
                    </a:lnTo>
                    <a:lnTo>
                      <a:pt x="6131" y="4144"/>
                    </a:lnTo>
                    <a:lnTo>
                      <a:pt x="6278" y="4081"/>
                    </a:lnTo>
                    <a:lnTo>
                      <a:pt x="6382" y="4123"/>
                    </a:lnTo>
                    <a:lnTo>
                      <a:pt x="6257" y="4165"/>
                    </a:lnTo>
                    <a:lnTo>
                      <a:pt x="6257" y="4269"/>
                    </a:lnTo>
                    <a:lnTo>
                      <a:pt x="6361" y="4290"/>
                    </a:lnTo>
                    <a:lnTo>
                      <a:pt x="6508" y="4248"/>
                    </a:lnTo>
                    <a:lnTo>
                      <a:pt x="6654" y="4269"/>
                    </a:lnTo>
                    <a:lnTo>
                      <a:pt x="6780" y="4186"/>
                    </a:lnTo>
                    <a:lnTo>
                      <a:pt x="6884" y="4227"/>
                    </a:lnTo>
                    <a:lnTo>
                      <a:pt x="6780" y="4332"/>
                    </a:lnTo>
                    <a:lnTo>
                      <a:pt x="6571" y="4353"/>
                    </a:lnTo>
                    <a:lnTo>
                      <a:pt x="6466" y="4374"/>
                    </a:lnTo>
                    <a:lnTo>
                      <a:pt x="6320" y="4374"/>
                    </a:lnTo>
                    <a:lnTo>
                      <a:pt x="6152" y="4541"/>
                    </a:lnTo>
                    <a:lnTo>
                      <a:pt x="6173" y="4604"/>
                    </a:lnTo>
                    <a:lnTo>
                      <a:pt x="6257" y="4646"/>
                    </a:lnTo>
                    <a:lnTo>
                      <a:pt x="6445" y="4604"/>
                    </a:lnTo>
                    <a:lnTo>
                      <a:pt x="6571" y="4771"/>
                    </a:lnTo>
                    <a:lnTo>
                      <a:pt x="7010" y="4771"/>
                    </a:lnTo>
                    <a:lnTo>
                      <a:pt x="7156" y="4750"/>
                    </a:lnTo>
                    <a:lnTo>
                      <a:pt x="7554" y="4583"/>
                    </a:lnTo>
                    <a:lnTo>
                      <a:pt x="7680" y="4562"/>
                    </a:lnTo>
                    <a:lnTo>
                      <a:pt x="7889" y="4395"/>
                    </a:lnTo>
                    <a:lnTo>
                      <a:pt x="7847" y="4353"/>
                    </a:lnTo>
                    <a:lnTo>
                      <a:pt x="7805" y="4353"/>
                    </a:lnTo>
                    <a:lnTo>
                      <a:pt x="7952" y="4165"/>
                    </a:lnTo>
                    <a:lnTo>
                      <a:pt x="8056" y="4165"/>
                    </a:lnTo>
                    <a:lnTo>
                      <a:pt x="8140" y="4039"/>
                    </a:lnTo>
                    <a:lnTo>
                      <a:pt x="8161" y="4060"/>
                    </a:lnTo>
                    <a:lnTo>
                      <a:pt x="8224" y="4165"/>
                    </a:lnTo>
                    <a:lnTo>
                      <a:pt x="8265" y="4165"/>
                    </a:lnTo>
                    <a:lnTo>
                      <a:pt x="8265" y="4060"/>
                    </a:lnTo>
                    <a:lnTo>
                      <a:pt x="8579" y="3830"/>
                    </a:lnTo>
                    <a:lnTo>
                      <a:pt x="8788" y="3809"/>
                    </a:lnTo>
                    <a:lnTo>
                      <a:pt x="9123" y="3662"/>
                    </a:lnTo>
                    <a:lnTo>
                      <a:pt x="9123" y="3746"/>
                    </a:lnTo>
                    <a:lnTo>
                      <a:pt x="8851" y="3872"/>
                    </a:lnTo>
                    <a:lnTo>
                      <a:pt x="8684" y="3872"/>
                    </a:lnTo>
                    <a:lnTo>
                      <a:pt x="8370" y="4060"/>
                    </a:lnTo>
                    <a:lnTo>
                      <a:pt x="8328" y="4227"/>
                    </a:lnTo>
                    <a:lnTo>
                      <a:pt x="8203" y="4332"/>
                    </a:lnTo>
                    <a:lnTo>
                      <a:pt x="8056" y="4332"/>
                    </a:lnTo>
                    <a:lnTo>
                      <a:pt x="8014" y="4478"/>
                    </a:lnTo>
                    <a:lnTo>
                      <a:pt x="7952" y="4541"/>
                    </a:lnTo>
                    <a:lnTo>
                      <a:pt x="7952" y="4583"/>
                    </a:lnTo>
                    <a:lnTo>
                      <a:pt x="8244" y="4562"/>
                    </a:lnTo>
                    <a:lnTo>
                      <a:pt x="8328" y="4604"/>
                    </a:lnTo>
                    <a:lnTo>
                      <a:pt x="8454" y="4604"/>
                    </a:lnTo>
                    <a:lnTo>
                      <a:pt x="8579" y="4688"/>
                    </a:lnTo>
                    <a:lnTo>
                      <a:pt x="8558" y="4750"/>
                    </a:lnTo>
                    <a:lnTo>
                      <a:pt x="8663" y="4792"/>
                    </a:lnTo>
                    <a:lnTo>
                      <a:pt x="8747" y="4792"/>
                    </a:lnTo>
                    <a:lnTo>
                      <a:pt x="8788" y="4855"/>
                    </a:lnTo>
                    <a:lnTo>
                      <a:pt x="8663" y="4876"/>
                    </a:lnTo>
                    <a:lnTo>
                      <a:pt x="8558" y="4918"/>
                    </a:lnTo>
                    <a:lnTo>
                      <a:pt x="8433" y="4813"/>
                    </a:lnTo>
                    <a:lnTo>
                      <a:pt x="8224" y="4750"/>
                    </a:lnTo>
                    <a:lnTo>
                      <a:pt x="7952" y="4771"/>
                    </a:lnTo>
                    <a:lnTo>
                      <a:pt x="7554" y="4813"/>
                    </a:lnTo>
                    <a:lnTo>
                      <a:pt x="7408" y="4876"/>
                    </a:lnTo>
                    <a:lnTo>
                      <a:pt x="7303" y="4876"/>
                    </a:lnTo>
                    <a:lnTo>
                      <a:pt x="7303" y="4918"/>
                    </a:lnTo>
                    <a:lnTo>
                      <a:pt x="7324" y="4981"/>
                    </a:lnTo>
                    <a:lnTo>
                      <a:pt x="7512" y="5022"/>
                    </a:lnTo>
                    <a:lnTo>
                      <a:pt x="7680" y="5022"/>
                    </a:lnTo>
                    <a:lnTo>
                      <a:pt x="7784" y="5085"/>
                    </a:lnTo>
                    <a:lnTo>
                      <a:pt x="7784" y="5169"/>
                    </a:lnTo>
                    <a:lnTo>
                      <a:pt x="7638" y="5190"/>
                    </a:lnTo>
                    <a:lnTo>
                      <a:pt x="7533" y="5106"/>
                    </a:lnTo>
                    <a:lnTo>
                      <a:pt x="7324" y="5085"/>
                    </a:lnTo>
                    <a:lnTo>
                      <a:pt x="7219" y="5002"/>
                    </a:lnTo>
                    <a:lnTo>
                      <a:pt x="7115" y="4981"/>
                    </a:lnTo>
                    <a:lnTo>
                      <a:pt x="6947" y="5064"/>
                    </a:lnTo>
                    <a:lnTo>
                      <a:pt x="6696" y="5085"/>
                    </a:lnTo>
                    <a:lnTo>
                      <a:pt x="6508" y="5002"/>
                    </a:lnTo>
                    <a:lnTo>
                      <a:pt x="6361" y="5002"/>
                    </a:lnTo>
                    <a:lnTo>
                      <a:pt x="6215" y="4960"/>
                    </a:lnTo>
                    <a:lnTo>
                      <a:pt x="6131" y="4897"/>
                    </a:lnTo>
                    <a:lnTo>
                      <a:pt x="5922" y="4918"/>
                    </a:lnTo>
                    <a:lnTo>
                      <a:pt x="5859" y="5064"/>
                    </a:lnTo>
                    <a:lnTo>
                      <a:pt x="5922" y="5169"/>
                    </a:lnTo>
                    <a:lnTo>
                      <a:pt x="5922" y="5587"/>
                    </a:lnTo>
                    <a:lnTo>
                      <a:pt x="5943" y="5629"/>
                    </a:lnTo>
                    <a:lnTo>
                      <a:pt x="5838" y="5755"/>
                    </a:lnTo>
                    <a:lnTo>
                      <a:pt x="5838" y="5839"/>
                    </a:lnTo>
                    <a:lnTo>
                      <a:pt x="5922" y="5901"/>
                    </a:lnTo>
                    <a:lnTo>
                      <a:pt x="5985" y="6006"/>
                    </a:lnTo>
                    <a:lnTo>
                      <a:pt x="6131" y="6006"/>
                    </a:lnTo>
                    <a:lnTo>
                      <a:pt x="6236" y="6069"/>
                    </a:lnTo>
                    <a:lnTo>
                      <a:pt x="6110" y="6048"/>
                    </a:lnTo>
                    <a:lnTo>
                      <a:pt x="6027" y="6111"/>
                    </a:lnTo>
                    <a:lnTo>
                      <a:pt x="5985" y="6173"/>
                    </a:lnTo>
                    <a:lnTo>
                      <a:pt x="5964" y="6069"/>
                    </a:lnTo>
                    <a:lnTo>
                      <a:pt x="5859" y="5964"/>
                    </a:lnTo>
                    <a:lnTo>
                      <a:pt x="5817" y="5964"/>
                    </a:lnTo>
                    <a:lnTo>
                      <a:pt x="5796" y="6027"/>
                    </a:lnTo>
                    <a:lnTo>
                      <a:pt x="5713" y="5922"/>
                    </a:lnTo>
                    <a:lnTo>
                      <a:pt x="5692" y="5734"/>
                    </a:lnTo>
                    <a:lnTo>
                      <a:pt x="5692" y="5525"/>
                    </a:lnTo>
                    <a:lnTo>
                      <a:pt x="5629" y="5232"/>
                    </a:lnTo>
                    <a:lnTo>
                      <a:pt x="5503" y="5085"/>
                    </a:lnTo>
                    <a:lnTo>
                      <a:pt x="5503" y="4981"/>
                    </a:lnTo>
                    <a:lnTo>
                      <a:pt x="5231" y="4792"/>
                    </a:lnTo>
                    <a:lnTo>
                      <a:pt x="5169" y="4792"/>
                    </a:lnTo>
                    <a:lnTo>
                      <a:pt x="5001" y="4688"/>
                    </a:lnTo>
                    <a:lnTo>
                      <a:pt x="4980" y="4583"/>
                    </a:lnTo>
                    <a:lnTo>
                      <a:pt x="4876" y="4541"/>
                    </a:lnTo>
                    <a:lnTo>
                      <a:pt x="4708" y="4583"/>
                    </a:lnTo>
                    <a:lnTo>
                      <a:pt x="4353" y="4981"/>
                    </a:lnTo>
                    <a:lnTo>
                      <a:pt x="4290" y="5106"/>
                    </a:lnTo>
                    <a:lnTo>
                      <a:pt x="4290" y="5211"/>
                    </a:lnTo>
                    <a:lnTo>
                      <a:pt x="4374" y="5274"/>
                    </a:lnTo>
                    <a:lnTo>
                      <a:pt x="4499" y="5315"/>
                    </a:lnTo>
                    <a:lnTo>
                      <a:pt x="4562" y="5441"/>
                    </a:lnTo>
                    <a:lnTo>
                      <a:pt x="4562" y="5525"/>
                    </a:lnTo>
                    <a:lnTo>
                      <a:pt x="4541" y="5546"/>
                    </a:lnTo>
                    <a:lnTo>
                      <a:pt x="4457" y="5420"/>
                    </a:lnTo>
                    <a:lnTo>
                      <a:pt x="4374" y="5399"/>
                    </a:lnTo>
                    <a:lnTo>
                      <a:pt x="4290" y="5336"/>
                    </a:lnTo>
                    <a:lnTo>
                      <a:pt x="4248" y="5378"/>
                    </a:lnTo>
                    <a:lnTo>
                      <a:pt x="4164" y="5399"/>
                    </a:lnTo>
                    <a:lnTo>
                      <a:pt x="4143" y="5483"/>
                    </a:lnTo>
                    <a:lnTo>
                      <a:pt x="4185" y="5608"/>
                    </a:lnTo>
                    <a:lnTo>
                      <a:pt x="4269" y="5650"/>
                    </a:lnTo>
                    <a:lnTo>
                      <a:pt x="4332" y="5818"/>
                    </a:lnTo>
                    <a:lnTo>
                      <a:pt x="4353" y="6131"/>
                    </a:lnTo>
                    <a:lnTo>
                      <a:pt x="4269" y="6278"/>
                    </a:lnTo>
                    <a:lnTo>
                      <a:pt x="4269" y="6445"/>
                    </a:lnTo>
                    <a:lnTo>
                      <a:pt x="4185" y="6634"/>
                    </a:lnTo>
                    <a:lnTo>
                      <a:pt x="4185" y="6759"/>
                    </a:lnTo>
                    <a:lnTo>
                      <a:pt x="4227" y="6780"/>
                    </a:lnTo>
                    <a:lnTo>
                      <a:pt x="4290" y="6759"/>
                    </a:lnTo>
                    <a:lnTo>
                      <a:pt x="4290" y="6759"/>
                    </a:lnTo>
                    <a:lnTo>
                      <a:pt x="4269" y="6906"/>
                    </a:lnTo>
                    <a:lnTo>
                      <a:pt x="4185" y="7052"/>
                    </a:lnTo>
                    <a:lnTo>
                      <a:pt x="4143" y="6968"/>
                    </a:lnTo>
                    <a:lnTo>
                      <a:pt x="4123" y="6864"/>
                    </a:lnTo>
                    <a:lnTo>
                      <a:pt x="4018" y="6780"/>
                    </a:lnTo>
                    <a:lnTo>
                      <a:pt x="3934" y="6864"/>
                    </a:lnTo>
                    <a:lnTo>
                      <a:pt x="3934" y="7052"/>
                    </a:lnTo>
                    <a:lnTo>
                      <a:pt x="4081" y="7303"/>
                    </a:lnTo>
                    <a:lnTo>
                      <a:pt x="4248" y="7282"/>
                    </a:lnTo>
                    <a:lnTo>
                      <a:pt x="4353" y="7324"/>
                    </a:lnTo>
                    <a:lnTo>
                      <a:pt x="4395" y="7408"/>
                    </a:lnTo>
                    <a:lnTo>
                      <a:pt x="4583" y="7408"/>
                    </a:lnTo>
                    <a:lnTo>
                      <a:pt x="4792" y="7491"/>
                    </a:lnTo>
                    <a:lnTo>
                      <a:pt x="4876" y="7408"/>
                    </a:lnTo>
                    <a:lnTo>
                      <a:pt x="5001" y="7324"/>
                    </a:lnTo>
                    <a:lnTo>
                      <a:pt x="5001" y="7261"/>
                    </a:lnTo>
                    <a:lnTo>
                      <a:pt x="5085" y="7219"/>
                    </a:lnTo>
                    <a:lnTo>
                      <a:pt x="5085" y="7303"/>
                    </a:lnTo>
                    <a:lnTo>
                      <a:pt x="5022" y="7408"/>
                    </a:lnTo>
                    <a:lnTo>
                      <a:pt x="5022" y="7533"/>
                    </a:lnTo>
                    <a:lnTo>
                      <a:pt x="4980" y="7596"/>
                    </a:lnTo>
                    <a:lnTo>
                      <a:pt x="4876" y="7533"/>
                    </a:lnTo>
                    <a:lnTo>
                      <a:pt x="4646" y="7533"/>
                    </a:lnTo>
                    <a:lnTo>
                      <a:pt x="4541" y="7575"/>
                    </a:lnTo>
                    <a:lnTo>
                      <a:pt x="4541" y="7680"/>
                    </a:lnTo>
                    <a:lnTo>
                      <a:pt x="4583" y="7701"/>
                    </a:lnTo>
                    <a:lnTo>
                      <a:pt x="4708" y="7701"/>
                    </a:lnTo>
                    <a:lnTo>
                      <a:pt x="4750" y="7784"/>
                    </a:lnTo>
                    <a:lnTo>
                      <a:pt x="4646" y="7784"/>
                    </a:lnTo>
                    <a:lnTo>
                      <a:pt x="4646" y="7952"/>
                    </a:lnTo>
                    <a:lnTo>
                      <a:pt x="4478" y="7722"/>
                    </a:lnTo>
                    <a:lnTo>
                      <a:pt x="4395" y="7722"/>
                    </a:lnTo>
                    <a:lnTo>
                      <a:pt x="4353" y="7617"/>
                    </a:lnTo>
                    <a:lnTo>
                      <a:pt x="4290" y="7533"/>
                    </a:lnTo>
                    <a:lnTo>
                      <a:pt x="4039" y="7366"/>
                    </a:lnTo>
                    <a:lnTo>
                      <a:pt x="3976" y="7366"/>
                    </a:lnTo>
                    <a:lnTo>
                      <a:pt x="3830" y="7199"/>
                    </a:lnTo>
                    <a:lnTo>
                      <a:pt x="3830" y="7178"/>
                    </a:lnTo>
                    <a:lnTo>
                      <a:pt x="3725" y="7178"/>
                    </a:lnTo>
                    <a:lnTo>
                      <a:pt x="3620" y="7261"/>
                    </a:lnTo>
                    <a:lnTo>
                      <a:pt x="3516" y="7261"/>
                    </a:lnTo>
                    <a:lnTo>
                      <a:pt x="3432" y="7303"/>
                    </a:lnTo>
                    <a:lnTo>
                      <a:pt x="3286" y="7261"/>
                    </a:lnTo>
                    <a:lnTo>
                      <a:pt x="3034" y="7303"/>
                    </a:lnTo>
                    <a:lnTo>
                      <a:pt x="2972" y="7282"/>
                    </a:lnTo>
                    <a:lnTo>
                      <a:pt x="2783" y="7471"/>
                    </a:lnTo>
                    <a:lnTo>
                      <a:pt x="2700" y="7617"/>
                    </a:lnTo>
                    <a:lnTo>
                      <a:pt x="2700" y="7743"/>
                    </a:lnTo>
                    <a:lnTo>
                      <a:pt x="2595" y="7784"/>
                    </a:lnTo>
                    <a:lnTo>
                      <a:pt x="2490" y="7847"/>
                    </a:lnTo>
                    <a:lnTo>
                      <a:pt x="2365" y="7910"/>
                    </a:lnTo>
                    <a:lnTo>
                      <a:pt x="2344" y="7994"/>
                    </a:lnTo>
                    <a:lnTo>
                      <a:pt x="2198" y="8098"/>
                    </a:lnTo>
                    <a:lnTo>
                      <a:pt x="2177" y="8224"/>
                    </a:lnTo>
                    <a:lnTo>
                      <a:pt x="2260" y="8224"/>
                    </a:lnTo>
                    <a:lnTo>
                      <a:pt x="2281" y="8307"/>
                    </a:lnTo>
                    <a:lnTo>
                      <a:pt x="2177" y="8307"/>
                    </a:lnTo>
                    <a:lnTo>
                      <a:pt x="2093" y="8349"/>
                    </a:lnTo>
                    <a:lnTo>
                      <a:pt x="2260" y="8475"/>
                    </a:lnTo>
                    <a:lnTo>
                      <a:pt x="2407" y="8517"/>
                    </a:lnTo>
                    <a:lnTo>
                      <a:pt x="2511" y="8433"/>
                    </a:lnTo>
                    <a:lnTo>
                      <a:pt x="2490" y="8349"/>
                    </a:lnTo>
                    <a:lnTo>
                      <a:pt x="2658" y="8370"/>
                    </a:lnTo>
                    <a:lnTo>
                      <a:pt x="2825" y="8245"/>
                    </a:lnTo>
                    <a:lnTo>
                      <a:pt x="2825" y="8349"/>
                    </a:lnTo>
                    <a:lnTo>
                      <a:pt x="2700" y="8412"/>
                    </a:lnTo>
                    <a:lnTo>
                      <a:pt x="2616" y="8538"/>
                    </a:lnTo>
                    <a:lnTo>
                      <a:pt x="2616" y="8621"/>
                    </a:lnTo>
                    <a:lnTo>
                      <a:pt x="2783" y="8621"/>
                    </a:lnTo>
                    <a:lnTo>
                      <a:pt x="2888" y="8642"/>
                    </a:lnTo>
                    <a:lnTo>
                      <a:pt x="3014" y="8475"/>
                    </a:lnTo>
                    <a:lnTo>
                      <a:pt x="3202" y="8349"/>
                    </a:lnTo>
                    <a:lnTo>
                      <a:pt x="3307" y="8119"/>
                    </a:lnTo>
                    <a:lnTo>
                      <a:pt x="3453" y="7931"/>
                    </a:lnTo>
                    <a:lnTo>
                      <a:pt x="3558" y="7910"/>
                    </a:lnTo>
                    <a:lnTo>
                      <a:pt x="3558" y="7910"/>
                    </a:lnTo>
                    <a:lnTo>
                      <a:pt x="3537" y="7994"/>
                    </a:lnTo>
                    <a:lnTo>
                      <a:pt x="3453" y="8035"/>
                    </a:lnTo>
                    <a:lnTo>
                      <a:pt x="3307" y="8245"/>
                    </a:lnTo>
                    <a:lnTo>
                      <a:pt x="3348" y="8349"/>
                    </a:lnTo>
                    <a:lnTo>
                      <a:pt x="3244" y="8349"/>
                    </a:lnTo>
                    <a:lnTo>
                      <a:pt x="3181" y="8454"/>
                    </a:lnTo>
                    <a:lnTo>
                      <a:pt x="3202" y="8538"/>
                    </a:lnTo>
                    <a:lnTo>
                      <a:pt x="3286" y="8538"/>
                    </a:lnTo>
                    <a:lnTo>
                      <a:pt x="3223" y="8580"/>
                    </a:lnTo>
                    <a:lnTo>
                      <a:pt x="3139" y="8580"/>
                    </a:lnTo>
                    <a:lnTo>
                      <a:pt x="3034" y="8684"/>
                    </a:lnTo>
                    <a:lnTo>
                      <a:pt x="3076" y="8747"/>
                    </a:lnTo>
                    <a:lnTo>
                      <a:pt x="3202" y="8747"/>
                    </a:lnTo>
                    <a:lnTo>
                      <a:pt x="3118" y="8789"/>
                    </a:lnTo>
                    <a:lnTo>
                      <a:pt x="2993" y="8747"/>
                    </a:lnTo>
                    <a:lnTo>
                      <a:pt x="2888" y="8747"/>
                    </a:lnTo>
                    <a:lnTo>
                      <a:pt x="2804" y="8789"/>
                    </a:lnTo>
                    <a:lnTo>
                      <a:pt x="2721" y="8831"/>
                    </a:lnTo>
                    <a:lnTo>
                      <a:pt x="2679" y="8872"/>
                    </a:lnTo>
                    <a:lnTo>
                      <a:pt x="2721" y="8977"/>
                    </a:lnTo>
                    <a:lnTo>
                      <a:pt x="2804" y="8977"/>
                    </a:lnTo>
                    <a:lnTo>
                      <a:pt x="2867" y="8935"/>
                    </a:lnTo>
                    <a:lnTo>
                      <a:pt x="2909" y="8956"/>
                    </a:lnTo>
                    <a:lnTo>
                      <a:pt x="3014" y="8956"/>
                    </a:lnTo>
                    <a:lnTo>
                      <a:pt x="3014" y="9040"/>
                    </a:lnTo>
                    <a:lnTo>
                      <a:pt x="2930" y="9040"/>
                    </a:lnTo>
                    <a:lnTo>
                      <a:pt x="2825" y="8998"/>
                    </a:lnTo>
                    <a:lnTo>
                      <a:pt x="2783" y="9040"/>
                    </a:lnTo>
                    <a:lnTo>
                      <a:pt x="2783" y="9082"/>
                    </a:lnTo>
                    <a:lnTo>
                      <a:pt x="2888" y="9103"/>
                    </a:lnTo>
                    <a:lnTo>
                      <a:pt x="2867" y="9144"/>
                    </a:lnTo>
                    <a:lnTo>
                      <a:pt x="2783" y="9186"/>
                    </a:lnTo>
                    <a:lnTo>
                      <a:pt x="2700" y="9186"/>
                    </a:lnTo>
                    <a:lnTo>
                      <a:pt x="2700" y="9249"/>
                    </a:lnTo>
                    <a:lnTo>
                      <a:pt x="2783" y="9396"/>
                    </a:lnTo>
                    <a:lnTo>
                      <a:pt x="2867" y="9396"/>
                    </a:lnTo>
                    <a:lnTo>
                      <a:pt x="2909" y="9312"/>
                    </a:lnTo>
                    <a:lnTo>
                      <a:pt x="3034" y="9207"/>
                    </a:lnTo>
                    <a:lnTo>
                      <a:pt x="3014" y="9312"/>
                    </a:lnTo>
                    <a:lnTo>
                      <a:pt x="2909" y="9396"/>
                    </a:lnTo>
                    <a:lnTo>
                      <a:pt x="2825" y="9479"/>
                    </a:lnTo>
                    <a:lnTo>
                      <a:pt x="2804" y="9563"/>
                    </a:lnTo>
                    <a:lnTo>
                      <a:pt x="2972" y="9626"/>
                    </a:lnTo>
                    <a:lnTo>
                      <a:pt x="3097" y="9626"/>
                    </a:lnTo>
                    <a:lnTo>
                      <a:pt x="3118" y="9605"/>
                    </a:lnTo>
                    <a:lnTo>
                      <a:pt x="3181" y="9605"/>
                    </a:lnTo>
                    <a:lnTo>
                      <a:pt x="3244" y="9668"/>
                    </a:lnTo>
                    <a:lnTo>
                      <a:pt x="3432" y="9584"/>
                    </a:lnTo>
                    <a:lnTo>
                      <a:pt x="3620" y="9416"/>
                    </a:lnTo>
                    <a:lnTo>
                      <a:pt x="3620" y="9396"/>
                    </a:lnTo>
                    <a:lnTo>
                      <a:pt x="3725" y="9312"/>
                    </a:lnTo>
                    <a:lnTo>
                      <a:pt x="3934" y="9103"/>
                    </a:lnTo>
                    <a:lnTo>
                      <a:pt x="3934" y="9040"/>
                    </a:lnTo>
                    <a:lnTo>
                      <a:pt x="4018" y="8956"/>
                    </a:lnTo>
                    <a:lnTo>
                      <a:pt x="4081" y="8956"/>
                    </a:lnTo>
                    <a:lnTo>
                      <a:pt x="4018" y="9040"/>
                    </a:lnTo>
                    <a:lnTo>
                      <a:pt x="3976" y="9144"/>
                    </a:lnTo>
                    <a:lnTo>
                      <a:pt x="3809" y="9354"/>
                    </a:lnTo>
                    <a:lnTo>
                      <a:pt x="3599" y="9479"/>
                    </a:lnTo>
                    <a:lnTo>
                      <a:pt x="3453" y="9626"/>
                    </a:lnTo>
                    <a:lnTo>
                      <a:pt x="3307" y="9709"/>
                    </a:lnTo>
                    <a:lnTo>
                      <a:pt x="3223" y="9793"/>
                    </a:lnTo>
                    <a:lnTo>
                      <a:pt x="3286" y="9877"/>
                    </a:lnTo>
                    <a:lnTo>
                      <a:pt x="3223" y="9898"/>
                    </a:lnTo>
                    <a:lnTo>
                      <a:pt x="3076" y="9772"/>
                    </a:lnTo>
                    <a:lnTo>
                      <a:pt x="2825" y="9772"/>
                    </a:lnTo>
                    <a:lnTo>
                      <a:pt x="2825" y="9835"/>
                    </a:lnTo>
                    <a:lnTo>
                      <a:pt x="2783" y="9814"/>
                    </a:lnTo>
                    <a:lnTo>
                      <a:pt x="2700" y="9688"/>
                    </a:lnTo>
                    <a:lnTo>
                      <a:pt x="2490" y="9584"/>
                    </a:lnTo>
                    <a:lnTo>
                      <a:pt x="2407" y="9605"/>
                    </a:lnTo>
                    <a:lnTo>
                      <a:pt x="2365" y="9563"/>
                    </a:lnTo>
                    <a:lnTo>
                      <a:pt x="2407" y="9416"/>
                    </a:lnTo>
                    <a:lnTo>
                      <a:pt x="2407" y="9082"/>
                    </a:lnTo>
                    <a:lnTo>
                      <a:pt x="2365" y="8872"/>
                    </a:lnTo>
                    <a:lnTo>
                      <a:pt x="2239" y="8726"/>
                    </a:lnTo>
                    <a:lnTo>
                      <a:pt x="2156" y="8726"/>
                    </a:lnTo>
                    <a:lnTo>
                      <a:pt x="2030" y="8663"/>
                    </a:lnTo>
                    <a:lnTo>
                      <a:pt x="1946" y="8684"/>
                    </a:lnTo>
                    <a:lnTo>
                      <a:pt x="1821" y="8684"/>
                    </a:lnTo>
                    <a:lnTo>
                      <a:pt x="1737" y="8726"/>
                    </a:lnTo>
                    <a:lnTo>
                      <a:pt x="1633" y="8747"/>
                    </a:lnTo>
                    <a:lnTo>
                      <a:pt x="1633" y="8831"/>
                    </a:lnTo>
                    <a:lnTo>
                      <a:pt x="1654" y="8935"/>
                    </a:lnTo>
                    <a:lnTo>
                      <a:pt x="1633" y="8977"/>
                    </a:lnTo>
                    <a:lnTo>
                      <a:pt x="1612" y="9165"/>
                    </a:lnTo>
                    <a:lnTo>
                      <a:pt x="1654" y="9249"/>
                    </a:lnTo>
                    <a:lnTo>
                      <a:pt x="1716" y="9249"/>
                    </a:lnTo>
                    <a:lnTo>
                      <a:pt x="1716" y="9312"/>
                    </a:lnTo>
                    <a:lnTo>
                      <a:pt x="1612" y="9396"/>
                    </a:lnTo>
                    <a:lnTo>
                      <a:pt x="1570" y="9458"/>
                    </a:lnTo>
                    <a:lnTo>
                      <a:pt x="1654" y="9563"/>
                    </a:lnTo>
                    <a:lnTo>
                      <a:pt x="1737" y="9563"/>
                    </a:lnTo>
                    <a:lnTo>
                      <a:pt x="1758" y="9500"/>
                    </a:lnTo>
                    <a:lnTo>
                      <a:pt x="1884" y="9563"/>
                    </a:lnTo>
                    <a:lnTo>
                      <a:pt x="1863" y="9584"/>
                    </a:lnTo>
                    <a:lnTo>
                      <a:pt x="1737" y="9584"/>
                    </a:lnTo>
                    <a:lnTo>
                      <a:pt x="1737" y="9605"/>
                    </a:lnTo>
                    <a:lnTo>
                      <a:pt x="1821" y="9668"/>
                    </a:lnTo>
                    <a:lnTo>
                      <a:pt x="1821" y="9709"/>
                    </a:lnTo>
                    <a:lnTo>
                      <a:pt x="1737" y="9772"/>
                    </a:lnTo>
                    <a:lnTo>
                      <a:pt x="1716" y="9793"/>
                    </a:lnTo>
                    <a:lnTo>
                      <a:pt x="1779" y="9814"/>
                    </a:lnTo>
                    <a:lnTo>
                      <a:pt x="1842" y="9877"/>
                    </a:lnTo>
                    <a:lnTo>
                      <a:pt x="1946" y="9877"/>
                    </a:lnTo>
                    <a:lnTo>
                      <a:pt x="1967" y="9898"/>
                    </a:lnTo>
                    <a:lnTo>
                      <a:pt x="1926" y="9940"/>
                    </a:lnTo>
                    <a:lnTo>
                      <a:pt x="1821" y="9940"/>
                    </a:lnTo>
                    <a:lnTo>
                      <a:pt x="1779" y="9981"/>
                    </a:lnTo>
                    <a:lnTo>
                      <a:pt x="1654" y="9877"/>
                    </a:lnTo>
                    <a:lnTo>
                      <a:pt x="1612" y="9898"/>
                    </a:lnTo>
                    <a:lnTo>
                      <a:pt x="1570" y="9940"/>
                    </a:lnTo>
                    <a:lnTo>
                      <a:pt x="1507" y="9940"/>
                    </a:lnTo>
                    <a:lnTo>
                      <a:pt x="1444" y="9835"/>
                    </a:lnTo>
                    <a:lnTo>
                      <a:pt x="1361" y="9814"/>
                    </a:lnTo>
                    <a:lnTo>
                      <a:pt x="1298" y="9877"/>
                    </a:lnTo>
                    <a:lnTo>
                      <a:pt x="1110" y="9877"/>
                    </a:lnTo>
                    <a:lnTo>
                      <a:pt x="984" y="9793"/>
                    </a:lnTo>
                    <a:lnTo>
                      <a:pt x="879" y="9793"/>
                    </a:lnTo>
                    <a:lnTo>
                      <a:pt x="817" y="9835"/>
                    </a:lnTo>
                    <a:lnTo>
                      <a:pt x="817" y="9919"/>
                    </a:lnTo>
                    <a:lnTo>
                      <a:pt x="733" y="9940"/>
                    </a:lnTo>
                    <a:lnTo>
                      <a:pt x="628" y="9981"/>
                    </a:lnTo>
                    <a:lnTo>
                      <a:pt x="586" y="10044"/>
                    </a:lnTo>
                    <a:lnTo>
                      <a:pt x="419" y="10086"/>
                    </a:lnTo>
                    <a:lnTo>
                      <a:pt x="377" y="10107"/>
                    </a:lnTo>
                    <a:lnTo>
                      <a:pt x="273" y="10128"/>
                    </a:lnTo>
                    <a:lnTo>
                      <a:pt x="189" y="10212"/>
                    </a:lnTo>
                    <a:lnTo>
                      <a:pt x="168" y="10316"/>
                    </a:lnTo>
                    <a:lnTo>
                      <a:pt x="168" y="10358"/>
                    </a:lnTo>
                    <a:lnTo>
                      <a:pt x="147" y="10442"/>
                    </a:lnTo>
                    <a:lnTo>
                      <a:pt x="1" y="10525"/>
                    </a:lnTo>
                    <a:lnTo>
                      <a:pt x="1" y="10609"/>
                    </a:lnTo>
                    <a:lnTo>
                      <a:pt x="42" y="10651"/>
                    </a:lnTo>
                    <a:lnTo>
                      <a:pt x="42" y="10818"/>
                    </a:lnTo>
                    <a:lnTo>
                      <a:pt x="63" y="10860"/>
                    </a:lnTo>
                    <a:lnTo>
                      <a:pt x="189" y="10860"/>
                    </a:lnTo>
                    <a:lnTo>
                      <a:pt x="252" y="10735"/>
                    </a:lnTo>
                    <a:lnTo>
                      <a:pt x="294" y="10735"/>
                    </a:lnTo>
                    <a:lnTo>
                      <a:pt x="273" y="10756"/>
                    </a:lnTo>
                    <a:lnTo>
                      <a:pt x="210" y="10860"/>
                    </a:lnTo>
                    <a:lnTo>
                      <a:pt x="273" y="10881"/>
                    </a:lnTo>
                    <a:lnTo>
                      <a:pt x="356" y="10818"/>
                    </a:lnTo>
                    <a:lnTo>
                      <a:pt x="356" y="10651"/>
                    </a:lnTo>
                    <a:lnTo>
                      <a:pt x="398" y="10421"/>
                    </a:lnTo>
                    <a:lnTo>
                      <a:pt x="482" y="10400"/>
                    </a:lnTo>
                    <a:lnTo>
                      <a:pt x="566" y="10337"/>
                    </a:lnTo>
                    <a:lnTo>
                      <a:pt x="419" y="10567"/>
                    </a:lnTo>
                    <a:lnTo>
                      <a:pt x="419" y="10672"/>
                    </a:lnTo>
                    <a:lnTo>
                      <a:pt x="398" y="10714"/>
                    </a:lnTo>
                    <a:lnTo>
                      <a:pt x="377" y="10839"/>
                    </a:lnTo>
                    <a:lnTo>
                      <a:pt x="314" y="10944"/>
                    </a:lnTo>
                    <a:lnTo>
                      <a:pt x="377" y="10986"/>
                    </a:lnTo>
                    <a:lnTo>
                      <a:pt x="419" y="10986"/>
                    </a:lnTo>
                    <a:lnTo>
                      <a:pt x="503" y="11069"/>
                    </a:lnTo>
                    <a:lnTo>
                      <a:pt x="607" y="11069"/>
                    </a:lnTo>
                    <a:lnTo>
                      <a:pt x="628" y="10965"/>
                    </a:lnTo>
                    <a:lnTo>
                      <a:pt x="607" y="10944"/>
                    </a:lnTo>
                    <a:lnTo>
                      <a:pt x="670" y="10839"/>
                    </a:lnTo>
                    <a:lnTo>
                      <a:pt x="691" y="10735"/>
                    </a:lnTo>
                    <a:lnTo>
                      <a:pt x="733" y="10672"/>
                    </a:lnTo>
                    <a:lnTo>
                      <a:pt x="733" y="10756"/>
                    </a:lnTo>
                    <a:lnTo>
                      <a:pt x="775" y="10818"/>
                    </a:lnTo>
                    <a:lnTo>
                      <a:pt x="712" y="10944"/>
                    </a:lnTo>
                    <a:lnTo>
                      <a:pt x="712" y="11028"/>
                    </a:lnTo>
                    <a:lnTo>
                      <a:pt x="712" y="11090"/>
                    </a:lnTo>
                    <a:lnTo>
                      <a:pt x="796" y="11195"/>
                    </a:lnTo>
                    <a:lnTo>
                      <a:pt x="838" y="11237"/>
                    </a:lnTo>
                    <a:lnTo>
                      <a:pt x="921" y="11153"/>
                    </a:lnTo>
                    <a:lnTo>
                      <a:pt x="900" y="11069"/>
                    </a:lnTo>
                    <a:lnTo>
                      <a:pt x="900" y="11048"/>
                    </a:lnTo>
                    <a:lnTo>
                      <a:pt x="921" y="11028"/>
                    </a:lnTo>
                    <a:lnTo>
                      <a:pt x="1005" y="11028"/>
                    </a:lnTo>
                    <a:lnTo>
                      <a:pt x="1047" y="10965"/>
                    </a:lnTo>
                    <a:lnTo>
                      <a:pt x="1026" y="10860"/>
                    </a:lnTo>
                    <a:lnTo>
                      <a:pt x="984" y="10818"/>
                    </a:lnTo>
                    <a:lnTo>
                      <a:pt x="984" y="10735"/>
                    </a:lnTo>
                    <a:lnTo>
                      <a:pt x="1026" y="10756"/>
                    </a:lnTo>
                    <a:lnTo>
                      <a:pt x="1110" y="10923"/>
                    </a:lnTo>
                    <a:lnTo>
                      <a:pt x="1110" y="10986"/>
                    </a:lnTo>
                    <a:lnTo>
                      <a:pt x="1047" y="11090"/>
                    </a:lnTo>
                    <a:lnTo>
                      <a:pt x="1005" y="11090"/>
                    </a:lnTo>
                    <a:lnTo>
                      <a:pt x="942" y="11195"/>
                    </a:lnTo>
                    <a:lnTo>
                      <a:pt x="984" y="11258"/>
                    </a:lnTo>
                    <a:lnTo>
                      <a:pt x="1026" y="11258"/>
                    </a:lnTo>
                    <a:lnTo>
                      <a:pt x="1089" y="11279"/>
                    </a:lnTo>
                    <a:lnTo>
                      <a:pt x="1110" y="11341"/>
                    </a:lnTo>
                    <a:lnTo>
                      <a:pt x="1151" y="11341"/>
                    </a:lnTo>
                    <a:lnTo>
                      <a:pt x="1340" y="11446"/>
                    </a:lnTo>
                    <a:lnTo>
                      <a:pt x="1402" y="11446"/>
                    </a:lnTo>
                    <a:lnTo>
                      <a:pt x="1402" y="11551"/>
                    </a:lnTo>
                    <a:lnTo>
                      <a:pt x="1612" y="11551"/>
                    </a:lnTo>
                    <a:lnTo>
                      <a:pt x="1674" y="11593"/>
                    </a:lnTo>
                    <a:lnTo>
                      <a:pt x="1737" y="11572"/>
                    </a:lnTo>
                    <a:lnTo>
                      <a:pt x="1779" y="11488"/>
                    </a:lnTo>
                    <a:lnTo>
                      <a:pt x="1716" y="11362"/>
                    </a:lnTo>
                    <a:lnTo>
                      <a:pt x="1654" y="11174"/>
                    </a:lnTo>
                    <a:lnTo>
                      <a:pt x="1716" y="11048"/>
                    </a:lnTo>
                    <a:lnTo>
                      <a:pt x="1758" y="10986"/>
                    </a:lnTo>
                    <a:lnTo>
                      <a:pt x="1779" y="11048"/>
                    </a:lnTo>
                    <a:lnTo>
                      <a:pt x="1821" y="11174"/>
                    </a:lnTo>
                    <a:lnTo>
                      <a:pt x="1821" y="11279"/>
                    </a:lnTo>
                    <a:lnTo>
                      <a:pt x="1842" y="11341"/>
                    </a:lnTo>
                    <a:lnTo>
                      <a:pt x="1926" y="11341"/>
                    </a:lnTo>
                    <a:lnTo>
                      <a:pt x="1946" y="11279"/>
                    </a:lnTo>
                    <a:lnTo>
                      <a:pt x="2030" y="11279"/>
                    </a:lnTo>
                    <a:lnTo>
                      <a:pt x="2051" y="11237"/>
                    </a:lnTo>
                    <a:lnTo>
                      <a:pt x="2072" y="11153"/>
                    </a:lnTo>
                    <a:lnTo>
                      <a:pt x="2135" y="11090"/>
                    </a:lnTo>
                    <a:lnTo>
                      <a:pt x="2156" y="10965"/>
                    </a:lnTo>
                    <a:lnTo>
                      <a:pt x="2177" y="10923"/>
                    </a:lnTo>
                    <a:lnTo>
                      <a:pt x="2198" y="10923"/>
                    </a:lnTo>
                    <a:lnTo>
                      <a:pt x="2260" y="11048"/>
                    </a:lnTo>
                    <a:lnTo>
                      <a:pt x="2239" y="11090"/>
                    </a:lnTo>
                    <a:lnTo>
                      <a:pt x="2177" y="11195"/>
                    </a:lnTo>
                    <a:lnTo>
                      <a:pt x="2156" y="11279"/>
                    </a:lnTo>
                    <a:lnTo>
                      <a:pt x="2198" y="11341"/>
                    </a:lnTo>
                    <a:lnTo>
                      <a:pt x="2198" y="11404"/>
                    </a:lnTo>
                    <a:lnTo>
                      <a:pt x="2302" y="11488"/>
                    </a:lnTo>
                    <a:lnTo>
                      <a:pt x="2386" y="11446"/>
                    </a:lnTo>
                    <a:lnTo>
                      <a:pt x="2490" y="11279"/>
                    </a:lnTo>
                    <a:lnTo>
                      <a:pt x="2449" y="11174"/>
                    </a:lnTo>
                    <a:lnTo>
                      <a:pt x="2470" y="11028"/>
                    </a:lnTo>
                    <a:lnTo>
                      <a:pt x="2574" y="10944"/>
                    </a:lnTo>
                    <a:lnTo>
                      <a:pt x="2679" y="10923"/>
                    </a:lnTo>
                    <a:lnTo>
                      <a:pt x="2574" y="11028"/>
                    </a:lnTo>
                    <a:lnTo>
                      <a:pt x="2553" y="11132"/>
                    </a:lnTo>
                    <a:lnTo>
                      <a:pt x="2595" y="11237"/>
                    </a:lnTo>
                    <a:lnTo>
                      <a:pt x="2511" y="11446"/>
                    </a:lnTo>
                    <a:lnTo>
                      <a:pt x="2511" y="11509"/>
                    </a:lnTo>
                    <a:lnTo>
                      <a:pt x="2595" y="11593"/>
                    </a:lnTo>
                    <a:lnTo>
                      <a:pt x="2700" y="11572"/>
                    </a:lnTo>
                    <a:lnTo>
                      <a:pt x="2783" y="11593"/>
                    </a:lnTo>
                    <a:lnTo>
                      <a:pt x="2867" y="11572"/>
                    </a:lnTo>
                    <a:lnTo>
                      <a:pt x="2867" y="11446"/>
                    </a:lnTo>
                    <a:lnTo>
                      <a:pt x="2930" y="11362"/>
                    </a:lnTo>
                    <a:lnTo>
                      <a:pt x="2909" y="11279"/>
                    </a:lnTo>
                    <a:lnTo>
                      <a:pt x="2825" y="11132"/>
                    </a:lnTo>
                    <a:lnTo>
                      <a:pt x="2909" y="10944"/>
                    </a:lnTo>
                    <a:lnTo>
                      <a:pt x="2909" y="10818"/>
                    </a:lnTo>
                    <a:lnTo>
                      <a:pt x="2972" y="10923"/>
                    </a:lnTo>
                    <a:lnTo>
                      <a:pt x="2930" y="11028"/>
                    </a:lnTo>
                    <a:lnTo>
                      <a:pt x="2909" y="11090"/>
                    </a:lnTo>
                    <a:lnTo>
                      <a:pt x="2993" y="11258"/>
                    </a:lnTo>
                    <a:lnTo>
                      <a:pt x="3076" y="11279"/>
                    </a:lnTo>
                    <a:lnTo>
                      <a:pt x="3118" y="11300"/>
                    </a:lnTo>
                    <a:lnTo>
                      <a:pt x="3034" y="11341"/>
                    </a:lnTo>
                    <a:lnTo>
                      <a:pt x="2993" y="11488"/>
                    </a:lnTo>
                    <a:lnTo>
                      <a:pt x="3014" y="11551"/>
                    </a:lnTo>
                    <a:lnTo>
                      <a:pt x="3181" y="11593"/>
                    </a:lnTo>
                    <a:lnTo>
                      <a:pt x="3244" y="11551"/>
                    </a:lnTo>
                    <a:lnTo>
                      <a:pt x="3348" y="11697"/>
                    </a:lnTo>
                    <a:lnTo>
                      <a:pt x="3348" y="11802"/>
                    </a:lnTo>
                    <a:lnTo>
                      <a:pt x="3286" y="11906"/>
                    </a:lnTo>
                    <a:lnTo>
                      <a:pt x="3181" y="11990"/>
                    </a:lnTo>
                    <a:lnTo>
                      <a:pt x="3223" y="12011"/>
                    </a:lnTo>
                    <a:lnTo>
                      <a:pt x="3286" y="12095"/>
                    </a:lnTo>
                    <a:lnTo>
                      <a:pt x="3369" y="12095"/>
                    </a:lnTo>
                    <a:lnTo>
                      <a:pt x="3495" y="12074"/>
                    </a:lnTo>
                    <a:lnTo>
                      <a:pt x="3537" y="12095"/>
                    </a:lnTo>
                    <a:lnTo>
                      <a:pt x="3725" y="11927"/>
                    </a:lnTo>
                    <a:lnTo>
                      <a:pt x="3830" y="11969"/>
                    </a:lnTo>
                    <a:lnTo>
                      <a:pt x="3871" y="11990"/>
                    </a:lnTo>
                    <a:lnTo>
                      <a:pt x="4039" y="11823"/>
                    </a:lnTo>
                    <a:lnTo>
                      <a:pt x="4123" y="11802"/>
                    </a:lnTo>
                    <a:lnTo>
                      <a:pt x="4227" y="11655"/>
                    </a:lnTo>
                    <a:lnTo>
                      <a:pt x="4290" y="11593"/>
                    </a:lnTo>
                    <a:lnTo>
                      <a:pt x="4332" y="11613"/>
                    </a:lnTo>
                    <a:lnTo>
                      <a:pt x="4290" y="11781"/>
                    </a:lnTo>
                    <a:lnTo>
                      <a:pt x="4269" y="11906"/>
                    </a:lnTo>
                    <a:lnTo>
                      <a:pt x="4290" y="11927"/>
                    </a:lnTo>
                    <a:lnTo>
                      <a:pt x="4395" y="11865"/>
                    </a:lnTo>
                    <a:lnTo>
                      <a:pt x="4478" y="11718"/>
                    </a:lnTo>
                    <a:lnTo>
                      <a:pt x="4583" y="11655"/>
                    </a:lnTo>
                    <a:lnTo>
                      <a:pt x="4687" y="11655"/>
                    </a:lnTo>
                    <a:lnTo>
                      <a:pt x="4813" y="11446"/>
                    </a:lnTo>
                    <a:lnTo>
                      <a:pt x="4876" y="11237"/>
                    </a:lnTo>
                    <a:lnTo>
                      <a:pt x="4855" y="11153"/>
                    </a:lnTo>
                    <a:lnTo>
                      <a:pt x="4876" y="11048"/>
                    </a:lnTo>
                    <a:lnTo>
                      <a:pt x="4792" y="11028"/>
                    </a:lnTo>
                    <a:lnTo>
                      <a:pt x="4750" y="11048"/>
                    </a:lnTo>
                    <a:lnTo>
                      <a:pt x="4667" y="11048"/>
                    </a:lnTo>
                    <a:lnTo>
                      <a:pt x="4541" y="11132"/>
                    </a:lnTo>
                    <a:lnTo>
                      <a:pt x="4478" y="11195"/>
                    </a:lnTo>
                    <a:lnTo>
                      <a:pt x="4374" y="11195"/>
                    </a:lnTo>
                    <a:lnTo>
                      <a:pt x="4457" y="11090"/>
                    </a:lnTo>
                    <a:lnTo>
                      <a:pt x="4478" y="11028"/>
                    </a:lnTo>
                    <a:lnTo>
                      <a:pt x="4374" y="11048"/>
                    </a:lnTo>
                    <a:lnTo>
                      <a:pt x="4353" y="10986"/>
                    </a:lnTo>
                    <a:lnTo>
                      <a:pt x="4374" y="10923"/>
                    </a:lnTo>
                    <a:lnTo>
                      <a:pt x="4457" y="10923"/>
                    </a:lnTo>
                    <a:lnTo>
                      <a:pt x="4499" y="10735"/>
                    </a:lnTo>
                    <a:lnTo>
                      <a:pt x="4562" y="10651"/>
                    </a:lnTo>
                    <a:lnTo>
                      <a:pt x="4541" y="10546"/>
                    </a:lnTo>
                    <a:lnTo>
                      <a:pt x="4395" y="10463"/>
                    </a:lnTo>
                    <a:lnTo>
                      <a:pt x="4185" y="10525"/>
                    </a:lnTo>
                    <a:lnTo>
                      <a:pt x="4060" y="10630"/>
                    </a:lnTo>
                    <a:lnTo>
                      <a:pt x="4123" y="10504"/>
                    </a:lnTo>
                    <a:lnTo>
                      <a:pt x="4039" y="10358"/>
                    </a:lnTo>
                    <a:lnTo>
                      <a:pt x="3892" y="10295"/>
                    </a:lnTo>
                    <a:lnTo>
                      <a:pt x="3830" y="10316"/>
                    </a:lnTo>
                    <a:lnTo>
                      <a:pt x="3767" y="10358"/>
                    </a:lnTo>
                    <a:lnTo>
                      <a:pt x="3725" y="10358"/>
                    </a:lnTo>
                    <a:lnTo>
                      <a:pt x="3599" y="10525"/>
                    </a:lnTo>
                    <a:lnTo>
                      <a:pt x="3495" y="10525"/>
                    </a:lnTo>
                    <a:lnTo>
                      <a:pt x="3558" y="10337"/>
                    </a:lnTo>
                    <a:lnTo>
                      <a:pt x="3453" y="10232"/>
                    </a:lnTo>
                    <a:lnTo>
                      <a:pt x="3809" y="10232"/>
                    </a:lnTo>
                    <a:lnTo>
                      <a:pt x="3830" y="10191"/>
                    </a:lnTo>
                    <a:lnTo>
                      <a:pt x="3725" y="10044"/>
                    </a:lnTo>
                    <a:lnTo>
                      <a:pt x="3767" y="9981"/>
                    </a:lnTo>
                    <a:lnTo>
                      <a:pt x="3830" y="9793"/>
                    </a:lnTo>
                    <a:lnTo>
                      <a:pt x="3830" y="9709"/>
                    </a:lnTo>
                    <a:lnTo>
                      <a:pt x="3934" y="9605"/>
                    </a:lnTo>
                    <a:lnTo>
                      <a:pt x="3934" y="9668"/>
                    </a:lnTo>
                    <a:lnTo>
                      <a:pt x="3955" y="9730"/>
                    </a:lnTo>
                    <a:lnTo>
                      <a:pt x="3934" y="9835"/>
                    </a:lnTo>
                    <a:lnTo>
                      <a:pt x="3871" y="9898"/>
                    </a:lnTo>
                    <a:lnTo>
                      <a:pt x="3934" y="10128"/>
                    </a:lnTo>
                    <a:lnTo>
                      <a:pt x="4164" y="10421"/>
                    </a:lnTo>
                    <a:lnTo>
                      <a:pt x="4332" y="10442"/>
                    </a:lnTo>
                    <a:lnTo>
                      <a:pt x="4353" y="10421"/>
                    </a:lnTo>
                    <a:lnTo>
                      <a:pt x="4478" y="10421"/>
                    </a:lnTo>
                    <a:lnTo>
                      <a:pt x="4771" y="10546"/>
                    </a:lnTo>
                    <a:lnTo>
                      <a:pt x="4813" y="10525"/>
                    </a:lnTo>
                    <a:lnTo>
                      <a:pt x="4897" y="10358"/>
                    </a:lnTo>
                    <a:lnTo>
                      <a:pt x="4980" y="10295"/>
                    </a:lnTo>
                    <a:lnTo>
                      <a:pt x="5022" y="10295"/>
                    </a:lnTo>
                    <a:lnTo>
                      <a:pt x="4980" y="10358"/>
                    </a:lnTo>
                    <a:lnTo>
                      <a:pt x="5064" y="10400"/>
                    </a:lnTo>
                    <a:lnTo>
                      <a:pt x="5169" y="10337"/>
                    </a:lnTo>
                    <a:lnTo>
                      <a:pt x="5190" y="10253"/>
                    </a:lnTo>
                    <a:lnTo>
                      <a:pt x="5211" y="10212"/>
                    </a:lnTo>
                    <a:lnTo>
                      <a:pt x="5273" y="10253"/>
                    </a:lnTo>
                    <a:lnTo>
                      <a:pt x="5399" y="10212"/>
                    </a:lnTo>
                    <a:lnTo>
                      <a:pt x="5399" y="10086"/>
                    </a:lnTo>
                    <a:lnTo>
                      <a:pt x="5545" y="9981"/>
                    </a:lnTo>
                    <a:lnTo>
                      <a:pt x="5545" y="9877"/>
                    </a:lnTo>
                    <a:lnTo>
                      <a:pt x="5524" y="9835"/>
                    </a:lnTo>
                    <a:lnTo>
                      <a:pt x="5420" y="9835"/>
                    </a:lnTo>
                    <a:lnTo>
                      <a:pt x="5524" y="9730"/>
                    </a:lnTo>
                    <a:lnTo>
                      <a:pt x="5545" y="9521"/>
                    </a:lnTo>
                    <a:lnTo>
                      <a:pt x="5713" y="9500"/>
                    </a:lnTo>
                    <a:lnTo>
                      <a:pt x="5943" y="9563"/>
                    </a:lnTo>
                    <a:lnTo>
                      <a:pt x="6027" y="9626"/>
                    </a:lnTo>
                    <a:lnTo>
                      <a:pt x="6173" y="9626"/>
                    </a:lnTo>
                    <a:lnTo>
                      <a:pt x="6278" y="9563"/>
                    </a:lnTo>
                    <a:lnTo>
                      <a:pt x="6382" y="9563"/>
                    </a:lnTo>
                    <a:lnTo>
                      <a:pt x="6466" y="9668"/>
                    </a:lnTo>
                    <a:lnTo>
                      <a:pt x="6571" y="9626"/>
                    </a:lnTo>
                    <a:lnTo>
                      <a:pt x="6675" y="9521"/>
                    </a:lnTo>
                    <a:lnTo>
                      <a:pt x="6759" y="9479"/>
                    </a:lnTo>
                    <a:lnTo>
                      <a:pt x="6759" y="9396"/>
                    </a:lnTo>
                    <a:lnTo>
                      <a:pt x="6633" y="9396"/>
                    </a:lnTo>
                    <a:lnTo>
                      <a:pt x="6278" y="9207"/>
                    </a:lnTo>
                    <a:lnTo>
                      <a:pt x="6257" y="9144"/>
                    </a:lnTo>
                    <a:lnTo>
                      <a:pt x="6340" y="9082"/>
                    </a:lnTo>
                    <a:lnTo>
                      <a:pt x="6445" y="9103"/>
                    </a:lnTo>
                    <a:lnTo>
                      <a:pt x="6487" y="9165"/>
                    </a:lnTo>
                    <a:lnTo>
                      <a:pt x="6592" y="9144"/>
                    </a:lnTo>
                    <a:lnTo>
                      <a:pt x="6780" y="9291"/>
                    </a:lnTo>
                    <a:lnTo>
                      <a:pt x="6864" y="9270"/>
                    </a:lnTo>
                    <a:lnTo>
                      <a:pt x="6989" y="9165"/>
                    </a:lnTo>
                    <a:lnTo>
                      <a:pt x="7073" y="9144"/>
                    </a:lnTo>
                    <a:lnTo>
                      <a:pt x="7115" y="9061"/>
                    </a:lnTo>
                    <a:lnTo>
                      <a:pt x="7094" y="8935"/>
                    </a:lnTo>
                    <a:lnTo>
                      <a:pt x="6968" y="8831"/>
                    </a:lnTo>
                    <a:lnTo>
                      <a:pt x="6884" y="8831"/>
                    </a:lnTo>
                    <a:lnTo>
                      <a:pt x="6864" y="8747"/>
                    </a:lnTo>
                    <a:lnTo>
                      <a:pt x="6738" y="8684"/>
                    </a:lnTo>
                    <a:lnTo>
                      <a:pt x="6738" y="8642"/>
                    </a:lnTo>
                    <a:lnTo>
                      <a:pt x="6864" y="8663"/>
                    </a:lnTo>
                    <a:lnTo>
                      <a:pt x="6947" y="8684"/>
                    </a:lnTo>
                    <a:lnTo>
                      <a:pt x="6968" y="8768"/>
                    </a:lnTo>
                    <a:lnTo>
                      <a:pt x="7031" y="8789"/>
                    </a:lnTo>
                    <a:lnTo>
                      <a:pt x="7156" y="8789"/>
                    </a:lnTo>
                    <a:lnTo>
                      <a:pt x="7198" y="8852"/>
                    </a:lnTo>
                    <a:lnTo>
                      <a:pt x="7387" y="8726"/>
                    </a:lnTo>
                    <a:lnTo>
                      <a:pt x="7428" y="8726"/>
                    </a:lnTo>
                    <a:lnTo>
                      <a:pt x="7470" y="8538"/>
                    </a:lnTo>
                    <a:lnTo>
                      <a:pt x="7596" y="8328"/>
                    </a:lnTo>
                    <a:lnTo>
                      <a:pt x="7596" y="8224"/>
                    </a:lnTo>
                    <a:lnTo>
                      <a:pt x="7512" y="8161"/>
                    </a:lnTo>
                    <a:lnTo>
                      <a:pt x="7387" y="8056"/>
                    </a:lnTo>
                    <a:lnTo>
                      <a:pt x="7198" y="8056"/>
                    </a:lnTo>
                    <a:lnTo>
                      <a:pt x="7094" y="8119"/>
                    </a:lnTo>
                    <a:lnTo>
                      <a:pt x="7094" y="8035"/>
                    </a:lnTo>
                    <a:lnTo>
                      <a:pt x="7219" y="7994"/>
                    </a:lnTo>
                    <a:lnTo>
                      <a:pt x="7366" y="7994"/>
                    </a:lnTo>
                    <a:lnTo>
                      <a:pt x="7387" y="7931"/>
                    </a:lnTo>
                    <a:lnTo>
                      <a:pt x="7198" y="7784"/>
                    </a:lnTo>
                    <a:lnTo>
                      <a:pt x="7115" y="7743"/>
                    </a:lnTo>
                    <a:lnTo>
                      <a:pt x="7010" y="7743"/>
                    </a:lnTo>
                    <a:lnTo>
                      <a:pt x="6968" y="7722"/>
                    </a:lnTo>
                    <a:lnTo>
                      <a:pt x="6947" y="7743"/>
                    </a:lnTo>
                    <a:lnTo>
                      <a:pt x="6843" y="7784"/>
                    </a:lnTo>
                    <a:lnTo>
                      <a:pt x="6801" y="7743"/>
                    </a:lnTo>
                    <a:lnTo>
                      <a:pt x="6780" y="7784"/>
                    </a:lnTo>
                    <a:lnTo>
                      <a:pt x="6675" y="7784"/>
                    </a:lnTo>
                    <a:lnTo>
                      <a:pt x="6675" y="7701"/>
                    </a:lnTo>
                    <a:lnTo>
                      <a:pt x="6696" y="7638"/>
                    </a:lnTo>
                    <a:lnTo>
                      <a:pt x="6487" y="7533"/>
                    </a:lnTo>
                    <a:lnTo>
                      <a:pt x="6466" y="7491"/>
                    </a:lnTo>
                    <a:lnTo>
                      <a:pt x="6466" y="7491"/>
                    </a:lnTo>
                    <a:lnTo>
                      <a:pt x="6571" y="7533"/>
                    </a:lnTo>
                    <a:lnTo>
                      <a:pt x="6759" y="7575"/>
                    </a:lnTo>
                    <a:lnTo>
                      <a:pt x="6843" y="7617"/>
                    </a:lnTo>
                    <a:lnTo>
                      <a:pt x="6801" y="7701"/>
                    </a:lnTo>
                    <a:lnTo>
                      <a:pt x="6801" y="7701"/>
                    </a:lnTo>
                    <a:lnTo>
                      <a:pt x="6989" y="7638"/>
                    </a:lnTo>
                    <a:lnTo>
                      <a:pt x="7198" y="7638"/>
                    </a:lnTo>
                    <a:lnTo>
                      <a:pt x="7324" y="7743"/>
                    </a:lnTo>
                    <a:lnTo>
                      <a:pt x="7366" y="7722"/>
                    </a:lnTo>
                    <a:lnTo>
                      <a:pt x="7387" y="7596"/>
                    </a:lnTo>
                    <a:lnTo>
                      <a:pt x="7115" y="7512"/>
                    </a:lnTo>
                    <a:lnTo>
                      <a:pt x="6905" y="7491"/>
                    </a:lnTo>
                    <a:lnTo>
                      <a:pt x="6759" y="7429"/>
                    </a:lnTo>
                    <a:lnTo>
                      <a:pt x="6780" y="7387"/>
                    </a:lnTo>
                    <a:lnTo>
                      <a:pt x="6884" y="7366"/>
                    </a:lnTo>
                    <a:lnTo>
                      <a:pt x="6989" y="7429"/>
                    </a:lnTo>
                    <a:lnTo>
                      <a:pt x="7219" y="7491"/>
                    </a:lnTo>
                    <a:lnTo>
                      <a:pt x="7408" y="7491"/>
                    </a:lnTo>
                    <a:lnTo>
                      <a:pt x="7470" y="7596"/>
                    </a:lnTo>
                    <a:lnTo>
                      <a:pt x="7470" y="7722"/>
                    </a:lnTo>
                    <a:lnTo>
                      <a:pt x="7491" y="7805"/>
                    </a:lnTo>
                    <a:lnTo>
                      <a:pt x="7638" y="7910"/>
                    </a:lnTo>
                    <a:lnTo>
                      <a:pt x="7805" y="7952"/>
                    </a:lnTo>
                    <a:lnTo>
                      <a:pt x="7889" y="8035"/>
                    </a:lnTo>
                    <a:lnTo>
                      <a:pt x="7910" y="8035"/>
                    </a:lnTo>
                    <a:lnTo>
                      <a:pt x="7993" y="7994"/>
                    </a:lnTo>
                    <a:lnTo>
                      <a:pt x="7952" y="7847"/>
                    </a:lnTo>
                    <a:lnTo>
                      <a:pt x="7993" y="7743"/>
                    </a:lnTo>
                    <a:lnTo>
                      <a:pt x="7952" y="7701"/>
                    </a:lnTo>
                    <a:lnTo>
                      <a:pt x="8056" y="7617"/>
                    </a:lnTo>
                    <a:lnTo>
                      <a:pt x="7993" y="7575"/>
                    </a:lnTo>
                    <a:lnTo>
                      <a:pt x="7680" y="7491"/>
                    </a:lnTo>
                    <a:lnTo>
                      <a:pt x="7554" y="7512"/>
                    </a:lnTo>
                    <a:lnTo>
                      <a:pt x="7512" y="7512"/>
                    </a:lnTo>
                    <a:lnTo>
                      <a:pt x="7408" y="7408"/>
                    </a:lnTo>
                    <a:lnTo>
                      <a:pt x="7282" y="7387"/>
                    </a:lnTo>
                    <a:lnTo>
                      <a:pt x="7198" y="7282"/>
                    </a:lnTo>
                    <a:lnTo>
                      <a:pt x="7115" y="7282"/>
                    </a:lnTo>
                    <a:lnTo>
                      <a:pt x="7073" y="7324"/>
                    </a:lnTo>
                    <a:lnTo>
                      <a:pt x="6989" y="7324"/>
                    </a:lnTo>
                    <a:lnTo>
                      <a:pt x="7010" y="7219"/>
                    </a:lnTo>
                    <a:lnTo>
                      <a:pt x="6864" y="7178"/>
                    </a:lnTo>
                    <a:lnTo>
                      <a:pt x="6843" y="7094"/>
                    </a:lnTo>
                    <a:lnTo>
                      <a:pt x="6947" y="7073"/>
                    </a:lnTo>
                    <a:lnTo>
                      <a:pt x="6989" y="7115"/>
                    </a:lnTo>
                    <a:lnTo>
                      <a:pt x="7094" y="7157"/>
                    </a:lnTo>
                    <a:lnTo>
                      <a:pt x="7156" y="7073"/>
                    </a:lnTo>
                    <a:lnTo>
                      <a:pt x="7115" y="7010"/>
                    </a:lnTo>
                    <a:lnTo>
                      <a:pt x="7156" y="6968"/>
                    </a:lnTo>
                    <a:lnTo>
                      <a:pt x="7219" y="7052"/>
                    </a:lnTo>
                    <a:lnTo>
                      <a:pt x="7219" y="7178"/>
                    </a:lnTo>
                    <a:lnTo>
                      <a:pt x="7324" y="7219"/>
                    </a:lnTo>
                    <a:lnTo>
                      <a:pt x="7638" y="7303"/>
                    </a:lnTo>
                    <a:lnTo>
                      <a:pt x="7700" y="7261"/>
                    </a:lnTo>
                    <a:lnTo>
                      <a:pt x="7554" y="7052"/>
                    </a:lnTo>
                    <a:lnTo>
                      <a:pt x="7408" y="6989"/>
                    </a:lnTo>
                    <a:lnTo>
                      <a:pt x="7303" y="6947"/>
                    </a:lnTo>
                    <a:lnTo>
                      <a:pt x="7303" y="6864"/>
                    </a:lnTo>
                    <a:lnTo>
                      <a:pt x="7324" y="6801"/>
                    </a:lnTo>
                    <a:lnTo>
                      <a:pt x="7408" y="6906"/>
                    </a:lnTo>
                    <a:lnTo>
                      <a:pt x="7554" y="6906"/>
                    </a:lnTo>
                    <a:lnTo>
                      <a:pt x="7638" y="6968"/>
                    </a:lnTo>
                    <a:lnTo>
                      <a:pt x="7680" y="7073"/>
                    </a:lnTo>
                    <a:lnTo>
                      <a:pt x="7721" y="7052"/>
                    </a:lnTo>
                    <a:lnTo>
                      <a:pt x="7805" y="7157"/>
                    </a:lnTo>
                    <a:lnTo>
                      <a:pt x="7910" y="7199"/>
                    </a:lnTo>
                    <a:lnTo>
                      <a:pt x="7952" y="7261"/>
                    </a:lnTo>
                    <a:lnTo>
                      <a:pt x="8014" y="7282"/>
                    </a:lnTo>
                    <a:lnTo>
                      <a:pt x="8077" y="7178"/>
                    </a:lnTo>
                    <a:lnTo>
                      <a:pt x="8203" y="7178"/>
                    </a:lnTo>
                    <a:lnTo>
                      <a:pt x="8307" y="7282"/>
                    </a:lnTo>
                    <a:lnTo>
                      <a:pt x="8349" y="7261"/>
                    </a:lnTo>
                    <a:lnTo>
                      <a:pt x="8349" y="7157"/>
                    </a:lnTo>
                    <a:lnTo>
                      <a:pt x="8412" y="7157"/>
                    </a:lnTo>
                    <a:lnTo>
                      <a:pt x="8516" y="7261"/>
                    </a:lnTo>
                    <a:lnTo>
                      <a:pt x="8642" y="7261"/>
                    </a:lnTo>
                    <a:lnTo>
                      <a:pt x="8684" y="7199"/>
                    </a:lnTo>
                    <a:lnTo>
                      <a:pt x="8684" y="6885"/>
                    </a:lnTo>
                    <a:lnTo>
                      <a:pt x="8433" y="6634"/>
                    </a:lnTo>
                    <a:lnTo>
                      <a:pt x="8349" y="6634"/>
                    </a:lnTo>
                    <a:lnTo>
                      <a:pt x="8307" y="6655"/>
                    </a:lnTo>
                    <a:lnTo>
                      <a:pt x="8224" y="6634"/>
                    </a:lnTo>
                    <a:lnTo>
                      <a:pt x="8244" y="6571"/>
                    </a:lnTo>
                    <a:lnTo>
                      <a:pt x="8433" y="6550"/>
                    </a:lnTo>
                    <a:lnTo>
                      <a:pt x="8516" y="6571"/>
                    </a:lnTo>
                    <a:lnTo>
                      <a:pt x="8558" y="6550"/>
                    </a:lnTo>
                    <a:lnTo>
                      <a:pt x="8642" y="6592"/>
                    </a:lnTo>
                    <a:lnTo>
                      <a:pt x="8642" y="6696"/>
                    </a:lnTo>
                    <a:lnTo>
                      <a:pt x="8684" y="6759"/>
                    </a:lnTo>
                    <a:lnTo>
                      <a:pt x="8851" y="6780"/>
                    </a:lnTo>
                    <a:lnTo>
                      <a:pt x="8851" y="6968"/>
                    </a:lnTo>
                    <a:lnTo>
                      <a:pt x="8893" y="7052"/>
                    </a:lnTo>
                    <a:lnTo>
                      <a:pt x="8998" y="7052"/>
                    </a:lnTo>
                    <a:lnTo>
                      <a:pt x="9060" y="7094"/>
                    </a:lnTo>
                    <a:lnTo>
                      <a:pt x="9353" y="7115"/>
                    </a:lnTo>
                    <a:lnTo>
                      <a:pt x="9500" y="7115"/>
                    </a:lnTo>
                    <a:lnTo>
                      <a:pt x="9688" y="6947"/>
                    </a:lnTo>
                    <a:lnTo>
                      <a:pt x="9709" y="6864"/>
                    </a:lnTo>
                    <a:lnTo>
                      <a:pt x="9605" y="6801"/>
                    </a:lnTo>
                    <a:lnTo>
                      <a:pt x="9563" y="6843"/>
                    </a:lnTo>
                    <a:lnTo>
                      <a:pt x="9500" y="6780"/>
                    </a:lnTo>
                    <a:lnTo>
                      <a:pt x="9563" y="6759"/>
                    </a:lnTo>
                    <a:lnTo>
                      <a:pt x="9709" y="6696"/>
                    </a:lnTo>
                    <a:lnTo>
                      <a:pt x="9835" y="6738"/>
                    </a:lnTo>
                    <a:lnTo>
                      <a:pt x="9981" y="6675"/>
                    </a:lnTo>
                    <a:lnTo>
                      <a:pt x="10002" y="6571"/>
                    </a:lnTo>
                    <a:lnTo>
                      <a:pt x="9918" y="6466"/>
                    </a:lnTo>
                    <a:lnTo>
                      <a:pt x="9625" y="6466"/>
                    </a:lnTo>
                    <a:lnTo>
                      <a:pt x="9395" y="6424"/>
                    </a:lnTo>
                    <a:lnTo>
                      <a:pt x="9416" y="6362"/>
                    </a:lnTo>
                    <a:lnTo>
                      <a:pt x="9521" y="6362"/>
                    </a:lnTo>
                    <a:lnTo>
                      <a:pt x="9563" y="6257"/>
                    </a:lnTo>
                    <a:lnTo>
                      <a:pt x="9605" y="6278"/>
                    </a:lnTo>
                    <a:lnTo>
                      <a:pt x="9625" y="6383"/>
                    </a:lnTo>
                    <a:lnTo>
                      <a:pt x="9709" y="6383"/>
                    </a:lnTo>
                    <a:lnTo>
                      <a:pt x="9772" y="6341"/>
                    </a:lnTo>
                    <a:lnTo>
                      <a:pt x="9981" y="6424"/>
                    </a:lnTo>
                    <a:lnTo>
                      <a:pt x="10044" y="6362"/>
                    </a:lnTo>
                    <a:lnTo>
                      <a:pt x="10149" y="6445"/>
                    </a:lnTo>
                    <a:lnTo>
                      <a:pt x="10211" y="6445"/>
                    </a:lnTo>
                    <a:lnTo>
                      <a:pt x="10316" y="6320"/>
                    </a:lnTo>
                    <a:lnTo>
                      <a:pt x="10295" y="6236"/>
                    </a:lnTo>
                    <a:lnTo>
                      <a:pt x="10149" y="6152"/>
                    </a:lnTo>
                    <a:lnTo>
                      <a:pt x="10211" y="6048"/>
                    </a:lnTo>
                    <a:lnTo>
                      <a:pt x="10253" y="6006"/>
                    </a:lnTo>
                    <a:lnTo>
                      <a:pt x="10232" y="5839"/>
                    </a:lnTo>
                    <a:lnTo>
                      <a:pt x="10316" y="5901"/>
                    </a:lnTo>
                    <a:lnTo>
                      <a:pt x="10316" y="6006"/>
                    </a:lnTo>
                    <a:lnTo>
                      <a:pt x="10253" y="6069"/>
                    </a:lnTo>
                    <a:lnTo>
                      <a:pt x="10295" y="6152"/>
                    </a:lnTo>
                    <a:lnTo>
                      <a:pt x="10358" y="6173"/>
                    </a:lnTo>
                    <a:lnTo>
                      <a:pt x="10441" y="6111"/>
                    </a:lnTo>
                    <a:lnTo>
                      <a:pt x="10734" y="6111"/>
                    </a:lnTo>
                    <a:lnTo>
                      <a:pt x="10776" y="6027"/>
                    </a:lnTo>
                    <a:lnTo>
                      <a:pt x="10923" y="5922"/>
                    </a:lnTo>
                    <a:lnTo>
                      <a:pt x="10881" y="5797"/>
                    </a:lnTo>
                    <a:lnTo>
                      <a:pt x="10944" y="5755"/>
                    </a:lnTo>
                    <a:lnTo>
                      <a:pt x="11048" y="5755"/>
                    </a:lnTo>
                    <a:lnTo>
                      <a:pt x="11132" y="5650"/>
                    </a:lnTo>
                    <a:lnTo>
                      <a:pt x="11216" y="5692"/>
                    </a:lnTo>
                    <a:lnTo>
                      <a:pt x="11299" y="5629"/>
                    </a:lnTo>
                    <a:lnTo>
                      <a:pt x="11550" y="5608"/>
                    </a:lnTo>
                    <a:lnTo>
                      <a:pt x="11613" y="5483"/>
                    </a:lnTo>
                    <a:lnTo>
                      <a:pt x="11822" y="5420"/>
                    </a:lnTo>
                    <a:lnTo>
                      <a:pt x="11927" y="5336"/>
                    </a:lnTo>
                    <a:lnTo>
                      <a:pt x="12073" y="5336"/>
                    </a:lnTo>
                    <a:lnTo>
                      <a:pt x="12136" y="5315"/>
                    </a:lnTo>
                    <a:lnTo>
                      <a:pt x="12262" y="5315"/>
                    </a:lnTo>
                    <a:lnTo>
                      <a:pt x="12429" y="5232"/>
                    </a:lnTo>
                    <a:lnTo>
                      <a:pt x="12555" y="5106"/>
                    </a:lnTo>
                    <a:lnTo>
                      <a:pt x="12659" y="5085"/>
                    </a:lnTo>
                    <a:lnTo>
                      <a:pt x="12743" y="4960"/>
                    </a:lnTo>
                    <a:lnTo>
                      <a:pt x="12952" y="4918"/>
                    </a:lnTo>
                    <a:lnTo>
                      <a:pt x="13036" y="4876"/>
                    </a:lnTo>
                    <a:lnTo>
                      <a:pt x="13224" y="4771"/>
                    </a:lnTo>
                    <a:lnTo>
                      <a:pt x="13308" y="4604"/>
                    </a:lnTo>
                    <a:lnTo>
                      <a:pt x="13371" y="4458"/>
                    </a:lnTo>
                    <a:lnTo>
                      <a:pt x="13182" y="4458"/>
                    </a:lnTo>
                    <a:lnTo>
                      <a:pt x="13057" y="4478"/>
                    </a:lnTo>
                    <a:lnTo>
                      <a:pt x="12973" y="4437"/>
                    </a:lnTo>
                    <a:lnTo>
                      <a:pt x="12848" y="4458"/>
                    </a:lnTo>
                    <a:lnTo>
                      <a:pt x="12659" y="4646"/>
                    </a:lnTo>
                    <a:lnTo>
                      <a:pt x="12387" y="4667"/>
                    </a:lnTo>
                    <a:lnTo>
                      <a:pt x="11927" y="4709"/>
                    </a:lnTo>
                    <a:lnTo>
                      <a:pt x="11801" y="4688"/>
                    </a:lnTo>
                    <a:lnTo>
                      <a:pt x="11488" y="4688"/>
                    </a:lnTo>
                    <a:lnTo>
                      <a:pt x="11299" y="4771"/>
                    </a:lnTo>
                    <a:lnTo>
                      <a:pt x="11299" y="4667"/>
                    </a:lnTo>
                    <a:lnTo>
                      <a:pt x="11174" y="4667"/>
                    </a:lnTo>
                    <a:lnTo>
                      <a:pt x="11216" y="4562"/>
                    </a:lnTo>
                    <a:lnTo>
                      <a:pt x="11362" y="4562"/>
                    </a:lnTo>
                    <a:lnTo>
                      <a:pt x="11446" y="4583"/>
                    </a:lnTo>
                    <a:lnTo>
                      <a:pt x="11550" y="4541"/>
                    </a:lnTo>
                    <a:lnTo>
                      <a:pt x="11571" y="4604"/>
                    </a:lnTo>
                    <a:lnTo>
                      <a:pt x="11718" y="4604"/>
                    </a:lnTo>
                    <a:lnTo>
                      <a:pt x="11906" y="4583"/>
                    </a:lnTo>
                    <a:lnTo>
                      <a:pt x="12032" y="4583"/>
                    </a:lnTo>
                    <a:lnTo>
                      <a:pt x="12346" y="4541"/>
                    </a:lnTo>
                    <a:lnTo>
                      <a:pt x="12848" y="4332"/>
                    </a:lnTo>
                    <a:lnTo>
                      <a:pt x="12931" y="4269"/>
                    </a:lnTo>
                    <a:lnTo>
                      <a:pt x="12848" y="4186"/>
                    </a:lnTo>
                    <a:lnTo>
                      <a:pt x="12638" y="4144"/>
                    </a:lnTo>
                    <a:lnTo>
                      <a:pt x="12262" y="4081"/>
                    </a:lnTo>
                    <a:lnTo>
                      <a:pt x="12199" y="3976"/>
                    </a:lnTo>
                    <a:lnTo>
                      <a:pt x="12199" y="3976"/>
                    </a:lnTo>
                    <a:lnTo>
                      <a:pt x="12346" y="4060"/>
                    </a:lnTo>
                    <a:lnTo>
                      <a:pt x="12450" y="4039"/>
                    </a:lnTo>
                    <a:lnTo>
                      <a:pt x="12450" y="3976"/>
                    </a:lnTo>
                    <a:lnTo>
                      <a:pt x="12325" y="3851"/>
                    </a:lnTo>
                    <a:lnTo>
                      <a:pt x="12304" y="3725"/>
                    </a:lnTo>
                    <a:lnTo>
                      <a:pt x="12408" y="3851"/>
                    </a:lnTo>
                    <a:lnTo>
                      <a:pt x="12597" y="4060"/>
                    </a:lnTo>
                    <a:lnTo>
                      <a:pt x="12638" y="4060"/>
                    </a:lnTo>
                    <a:lnTo>
                      <a:pt x="12722" y="4018"/>
                    </a:lnTo>
                    <a:lnTo>
                      <a:pt x="12764" y="4081"/>
                    </a:lnTo>
                    <a:lnTo>
                      <a:pt x="12973" y="4081"/>
                    </a:lnTo>
                    <a:lnTo>
                      <a:pt x="13057" y="4144"/>
                    </a:lnTo>
                    <a:lnTo>
                      <a:pt x="13141" y="4144"/>
                    </a:lnTo>
                    <a:lnTo>
                      <a:pt x="13287" y="4165"/>
                    </a:lnTo>
                    <a:lnTo>
                      <a:pt x="13371" y="4123"/>
                    </a:lnTo>
                    <a:lnTo>
                      <a:pt x="13308" y="4081"/>
                    </a:lnTo>
                    <a:lnTo>
                      <a:pt x="13162" y="4060"/>
                    </a:lnTo>
                    <a:lnTo>
                      <a:pt x="13162" y="3976"/>
                    </a:lnTo>
                    <a:lnTo>
                      <a:pt x="13350" y="4018"/>
                    </a:lnTo>
                    <a:lnTo>
                      <a:pt x="13475" y="4060"/>
                    </a:lnTo>
                    <a:lnTo>
                      <a:pt x="13601" y="4165"/>
                    </a:lnTo>
                    <a:lnTo>
                      <a:pt x="13664" y="4144"/>
                    </a:lnTo>
                    <a:lnTo>
                      <a:pt x="13706" y="4018"/>
                    </a:lnTo>
                    <a:lnTo>
                      <a:pt x="13810" y="4081"/>
                    </a:lnTo>
                    <a:lnTo>
                      <a:pt x="13978" y="4081"/>
                    </a:lnTo>
                    <a:lnTo>
                      <a:pt x="14124" y="4039"/>
                    </a:lnTo>
                    <a:lnTo>
                      <a:pt x="14229" y="4018"/>
                    </a:lnTo>
                    <a:lnTo>
                      <a:pt x="14354" y="3914"/>
                    </a:lnTo>
                    <a:lnTo>
                      <a:pt x="14710" y="3746"/>
                    </a:lnTo>
                    <a:lnTo>
                      <a:pt x="14794" y="3662"/>
                    </a:lnTo>
                    <a:lnTo>
                      <a:pt x="14794" y="3621"/>
                    </a:lnTo>
                    <a:lnTo>
                      <a:pt x="14877" y="3600"/>
                    </a:lnTo>
                    <a:lnTo>
                      <a:pt x="15003" y="3621"/>
                    </a:lnTo>
                    <a:lnTo>
                      <a:pt x="15045" y="3558"/>
                    </a:lnTo>
                    <a:lnTo>
                      <a:pt x="15275" y="3432"/>
                    </a:lnTo>
                    <a:lnTo>
                      <a:pt x="15400" y="3181"/>
                    </a:lnTo>
                    <a:lnTo>
                      <a:pt x="15463" y="2909"/>
                    </a:lnTo>
                    <a:lnTo>
                      <a:pt x="15442" y="2721"/>
                    </a:lnTo>
                    <a:lnTo>
                      <a:pt x="15379" y="2595"/>
                    </a:lnTo>
                    <a:lnTo>
                      <a:pt x="15233" y="2512"/>
                    </a:lnTo>
                    <a:lnTo>
                      <a:pt x="15149" y="2512"/>
                    </a:lnTo>
                    <a:lnTo>
                      <a:pt x="15128" y="2554"/>
                    </a:lnTo>
                    <a:lnTo>
                      <a:pt x="15024" y="2554"/>
                    </a:lnTo>
                    <a:lnTo>
                      <a:pt x="14961" y="2658"/>
                    </a:lnTo>
                    <a:lnTo>
                      <a:pt x="14877" y="2700"/>
                    </a:lnTo>
                    <a:lnTo>
                      <a:pt x="14835" y="2658"/>
                    </a:lnTo>
                    <a:lnTo>
                      <a:pt x="14961" y="2470"/>
                    </a:lnTo>
                    <a:lnTo>
                      <a:pt x="15003" y="2386"/>
                    </a:lnTo>
                    <a:lnTo>
                      <a:pt x="15107" y="2302"/>
                    </a:lnTo>
                    <a:lnTo>
                      <a:pt x="15128" y="2156"/>
                    </a:lnTo>
                    <a:lnTo>
                      <a:pt x="15066" y="2051"/>
                    </a:lnTo>
                    <a:lnTo>
                      <a:pt x="15024" y="2030"/>
                    </a:lnTo>
                    <a:lnTo>
                      <a:pt x="15107" y="1968"/>
                    </a:lnTo>
                    <a:lnTo>
                      <a:pt x="15170" y="1737"/>
                    </a:lnTo>
                    <a:lnTo>
                      <a:pt x="15066" y="1717"/>
                    </a:lnTo>
                    <a:lnTo>
                      <a:pt x="14940" y="1737"/>
                    </a:lnTo>
                    <a:lnTo>
                      <a:pt x="14919" y="1842"/>
                    </a:lnTo>
                    <a:lnTo>
                      <a:pt x="14856" y="1884"/>
                    </a:lnTo>
                    <a:lnTo>
                      <a:pt x="14794" y="1926"/>
                    </a:lnTo>
                    <a:lnTo>
                      <a:pt x="14731" y="1863"/>
                    </a:lnTo>
                    <a:lnTo>
                      <a:pt x="14794" y="1779"/>
                    </a:lnTo>
                    <a:lnTo>
                      <a:pt x="14794" y="1717"/>
                    </a:lnTo>
                    <a:lnTo>
                      <a:pt x="14835" y="1633"/>
                    </a:lnTo>
                    <a:lnTo>
                      <a:pt x="14814" y="1570"/>
                    </a:lnTo>
                    <a:lnTo>
                      <a:pt x="14689" y="1654"/>
                    </a:lnTo>
                    <a:lnTo>
                      <a:pt x="14626" y="1779"/>
                    </a:lnTo>
                    <a:lnTo>
                      <a:pt x="14584" y="1821"/>
                    </a:lnTo>
                    <a:lnTo>
                      <a:pt x="14522" y="1758"/>
                    </a:lnTo>
                    <a:lnTo>
                      <a:pt x="14584" y="1633"/>
                    </a:lnTo>
                    <a:lnTo>
                      <a:pt x="14542" y="1549"/>
                    </a:lnTo>
                    <a:lnTo>
                      <a:pt x="14417" y="1549"/>
                    </a:lnTo>
                    <a:lnTo>
                      <a:pt x="14270" y="1633"/>
                    </a:lnTo>
                    <a:lnTo>
                      <a:pt x="14208" y="1737"/>
                    </a:lnTo>
                    <a:lnTo>
                      <a:pt x="14082" y="1737"/>
                    </a:lnTo>
                    <a:lnTo>
                      <a:pt x="14019" y="1779"/>
                    </a:lnTo>
                    <a:lnTo>
                      <a:pt x="13978" y="1884"/>
                    </a:lnTo>
                    <a:lnTo>
                      <a:pt x="13894" y="1884"/>
                    </a:lnTo>
                    <a:lnTo>
                      <a:pt x="13789" y="1842"/>
                    </a:lnTo>
                    <a:lnTo>
                      <a:pt x="13580" y="1821"/>
                    </a:lnTo>
                    <a:lnTo>
                      <a:pt x="13308" y="1821"/>
                    </a:lnTo>
                    <a:lnTo>
                      <a:pt x="13496" y="1758"/>
                    </a:lnTo>
                    <a:lnTo>
                      <a:pt x="13559" y="1717"/>
                    </a:lnTo>
                    <a:lnTo>
                      <a:pt x="13643" y="1737"/>
                    </a:lnTo>
                    <a:lnTo>
                      <a:pt x="13747" y="1737"/>
                    </a:lnTo>
                    <a:lnTo>
                      <a:pt x="13894" y="1654"/>
                    </a:lnTo>
                    <a:lnTo>
                      <a:pt x="14019" y="1633"/>
                    </a:lnTo>
                    <a:lnTo>
                      <a:pt x="14124" y="1507"/>
                    </a:lnTo>
                    <a:lnTo>
                      <a:pt x="14333" y="1403"/>
                    </a:lnTo>
                    <a:lnTo>
                      <a:pt x="14396" y="1340"/>
                    </a:lnTo>
                    <a:lnTo>
                      <a:pt x="14354" y="1298"/>
                    </a:lnTo>
                    <a:lnTo>
                      <a:pt x="14270" y="1298"/>
                    </a:lnTo>
                    <a:lnTo>
                      <a:pt x="14061" y="1152"/>
                    </a:lnTo>
                    <a:lnTo>
                      <a:pt x="14019" y="1089"/>
                    </a:lnTo>
                    <a:lnTo>
                      <a:pt x="13978" y="1089"/>
                    </a:lnTo>
                    <a:lnTo>
                      <a:pt x="13873" y="1131"/>
                    </a:lnTo>
                    <a:lnTo>
                      <a:pt x="13810" y="1193"/>
                    </a:lnTo>
                    <a:lnTo>
                      <a:pt x="13747" y="1152"/>
                    </a:lnTo>
                    <a:lnTo>
                      <a:pt x="13706" y="1089"/>
                    </a:lnTo>
                    <a:lnTo>
                      <a:pt x="13789" y="1005"/>
                    </a:lnTo>
                    <a:lnTo>
                      <a:pt x="13768" y="921"/>
                    </a:lnTo>
                    <a:lnTo>
                      <a:pt x="13601" y="942"/>
                    </a:lnTo>
                    <a:lnTo>
                      <a:pt x="13538" y="1047"/>
                    </a:lnTo>
                    <a:lnTo>
                      <a:pt x="13454" y="1026"/>
                    </a:lnTo>
                    <a:lnTo>
                      <a:pt x="13454" y="901"/>
                    </a:lnTo>
                    <a:lnTo>
                      <a:pt x="13308" y="942"/>
                    </a:lnTo>
                    <a:lnTo>
                      <a:pt x="13266" y="1005"/>
                    </a:lnTo>
                    <a:lnTo>
                      <a:pt x="13224" y="921"/>
                    </a:lnTo>
                    <a:lnTo>
                      <a:pt x="13287" y="838"/>
                    </a:lnTo>
                    <a:lnTo>
                      <a:pt x="13245" y="775"/>
                    </a:lnTo>
                    <a:lnTo>
                      <a:pt x="13308" y="775"/>
                    </a:lnTo>
                    <a:lnTo>
                      <a:pt x="13371" y="691"/>
                    </a:lnTo>
                    <a:lnTo>
                      <a:pt x="13287" y="608"/>
                    </a:lnTo>
                    <a:lnTo>
                      <a:pt x="13078" y="587"/>
                    </a:lnTo>
                    <a:lnTo>
                      <a:pt x="12910" y="503"/>
                    </a:lnTo>
                    <a:lnTo>
                      <a:pt x="12785" y="524"/>
                    </a:lnTo>
                    <a:lnTo>
                      <a:pt x="12659" y="629"/>
                    </a:lnTo>
                    <a:lnTo>
                      <a:pt x="12638" y="733"/>
                    </a:lnTo>
                    <a:lnTo>
                      <a:pt x="12597" y="775"/>
                    </a:lnTo>
                    <a:lnTo>
                      <a:pt x="12513" y="670"/>
                    </a:lnTo>
                    <a:lnTo>
                      <a:pt x="12638" y="524"/>
                    </a:lnTo>
                    <a:lnTo>
                      <a:pt x="12659" y="461"/>
                    </a:lnTo>
                    <a:lnTo>
                      <a:pt x="12513" y="461"/>
                    </a:lnTo>
                    <a:lnTo>
                      <a:pt x="12387" y="377"/>
                    </a:lnTo>
                    <a:lnTo>
                      <a:pt x="12262" y="377"/>
                    </a:lnTo>
                    <a:lnTo>
                      <a:pt x="12199" y="482"/>
                    </a:lnTo>
                    <a:lnTo>
                      <a:pt x="12011" y="608"/>
                    </a:lnTo>
                    <a:lnTo>
                      <a:pt x="11885" y="733"/>
                    </a:lnTo>
                    <a:lnTo>
                      <a:pt x="11801" y="775"/>
                    </a:lnTo>
                    <a:lnTo>
                      <a:pt x="11781" y="712"/>
                    </a:lnTo>
                    <a:lnTo>
                      <a:pt x="11822" y="587"/>
                    </a:lnTo>
                    <a:lnTo>
                      <a:pt x="11822" y="419"/>
                    </a:lnTo>
                    <a:lnTo>
                      <a:pt x="11781" y="377"/>
                    </a:lnTo>
                    <a:lnTo>
                      <a:pt x="11739" y="273"/>
                    </a:lnTo>
                    <a:lnTo>
                      <a:pt x="11592" y="189"/>
                    </a:lnTo>
                    <a:lnTo>
                      <a:pt x="11467" y="210"/>
                    </a:lnTo>
                    <a:lnTo>
                      <a:pt x="11341" y="189"/>
                    </a:lnTo>
                    <a:lnTo>
                      <a:pt x="11278" y="85"/>
                    </a:lnTo>
                    <a:lnTo>
                      <a:pt x="11153" y="64"/>
                    </a:lnTo>
                    <a:lnTo>
                      <a:pt x="10985" y="105"/>
                    </a:lnTo>
                    <a:lnTo>
                      <a:pt x="10881" y="85"/>
                    </a:lnTo>
                    <a:lnTo>
                      <a:pt x="10818" y="64"/>
                    </a:lnTo>
                    <a:lnTo>
                      <a:pt x="10734" y="1"/>
                    </a:lnTo>
                    <a:lnTo>
                      <a:pt x="10651" y="64"/>
                    </a:lnTo>
                    <a:lnTo>
                      <a:pt x="10630" y="210"/>
                    </a:lnTo>
                    <a:lnTo>
                      <a:pt x="10734" y="461"/>
                    </a:lnTo>
                    <a:lnTo>
                      <a:pt x="10651" y="670"/>
                    </a:lnTo>
                    <a:lnTo>
                      <a:pt x="10651" y="817"/>
                    </a:lnTo>
                    <a:lnTo>
                      <a:pt x="10609" y="880"/>
                    </a:lnTo>
                    <a:lnTo>
                      <a:pt x="10525" y="838"/>
                    </a:lnTo>
                    <a:lnTo>
                      <a:pt x="10400" y="880"/>
                    </a:lnTo>
                    <a:lnTo>
                      <a:pt x="10337" y="817"/>
                    </a:lnTo>
                    <a:lnTo>
                      <a:pt x="10421" y="733"/>
                    </a:lnTo>
                    <a:lnTo>
                      <a:pt x="10358" y="566"/>
                    </a:lnTo>
                    <a:lnTo>
                      <a:pt x="10421" y="461"/>
                    </a:lnTo>
                    <a:lnTo>
                      <a:pt x="10441" y="315"/>
                    </a:lnTo>
                    <a:lnTo>
                      <a:pt x="10400" y="273"/>
                    </a:lnTo>
                    <a:lnTo>
                      <a:pt x="10232" y="398"/>
                    </a:lnTo>
                    <a:lnTo>
                      <a:pt x="10232" y="461"/>
                    </a:lnTo>
                    <a:lnTo>
                      <a:pt x="10149" y="482"/>
                    </a:lnTo>
                    <a:lnTo>
                      <a:pt x="10107" y="419"/>
                    </a:lnTo>
                    <a:lnTo>
                      <a:pt x="10149" y="273"/>
                    </a:lnTo>
                    <a:lnTo>
                      <a:pt x="10107" y="210"/>
                    </a:lnTo>
                    <a:lnTo>
                      <a:pt x="10044" y="252"/>
                    </a:lnTo>
                    <a:lnTo>
                      <a:pt x="9981" y="398"/>
                    </a:lnTo>
                    <a:lnTo>
                      <a:pt x="9897" y="398"/>
                    </a:lnTo>
                    <a:lnTo>
                      <a:pt x="9877" y="357"/>
                    </a:lnTo>
                    <a:lnTo>
                      <a:pt x="9918" y="252"/>
                    </a:lnTo>
                    <a:lnTo>
                      <a:pt x="9918" y="105"/>
                    </a:lnTo>
                    <a:lnTo>
                      <a:pt x="9897" y="64"/>
                    </a:lnTo>
                    <a:lnTo>
                      <a:pt x="962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53" name="Google Shape;683;p55"/>
              <p:cNvSpPr/>
              <p:nvPr/>
            </p:nvSpPr>
            <p:spPr>
              <a:xfrm>
                <a:off x="2905300" y="2401625"/>
                <a:ext cx="91575" cy="98875"/>
              </a:xfrm>
              <a:custGeom>
                <a:avLst/>
                <a:gdLst/>
                <a:ahLst/>
                <a:cxnLst/>
                <a:rect l="l" t="t" r="r" b="b"/>
                <a:pathLst>
                  <a:path w="3663" h="3955" extrusionOk="0">
                    <a:moveTo>
                      <a:pt x="2909" y="2155"/>
                    </a:moveTo>
                    <a:lnTo>
                      <a:pt x="2872" y="2165"/>
                    </a:lnTo>
                    <a:lnTo>
                      <a:pt x="2872" y="2165"/>
                    </a:lnTo>
                    <a:lnTo>
                      <a:pt x="2878" y="2166"/>
                    </a:lnTo>
                    <a:lnTo>
                      <a:pt x="2878" y="2166"/>
                    </a:lnTo>
                    <a:lnTo>
                      <a:pt x="2930" y="2155"/>
                    </a:lnTo>
                    <a:close/>
                    <a:moveTo>
                      <a:pt x="2323" y="0"/>
                    </a:moveTo>
                    <a:lnTo>
                      <a:pt x="2260" y="42"/>
                    </a:lnTo>
                    <a:lnTo>
                      <a:pt x="2219" y="84"/>
                    </a:lnTo>
                    <a:lnTo>
                      <a:pt x="2135" y="84"/>
                    </a:lnTo>
                    <a:lnTo>
                      <a:pt x="2072" y="147"/>
                    </a:lnTo>
                    <a:lnTo>
                      <a:pt x="2009" y="188"/>
                    </a:lnTo>
                    <a:lnTo>
                      <a:pt x="1905" y="188"/>
                    </a:lnTo>
                    <a:lnTo>
                      <a:pt x="1779" y="293"/>
                    </a:lnTo>
                    <a:lnTo>
                      <a:pt x="1675" y="377"/>
                    </a:lnTo>
                    <a:lnTo>
                      <a:pt x="1675" y="460"/>
                    </a:lnTo>
                    <a:lnTo>
                      <a:pt x="1612" y="460"/>
                    </a:lnTo>
                    <a:lnTo>
                      <a:pt x="1570" y="419"/>
                    </a:lnTo>
                    <a:lnTo>
                      <a:pt x="1570" y="460"/>
                    </a:lnTo>
                    <a:lnTo>
                      <a:pt x="1591" y="481"/>
                    </a:lnTo>
                    <a:lnTo>
                      <a:pt x="1591" y="523"/>
                    </a:lnTo>
                    <a:lnTo>
                      <a:pt x="1528" y="586"/>
                    </a:lnTo>
                    <a:lnTo>
                      <a:pt x="1423" y="670"/>
                    </a:lnTo>
                    <a:lnTo>
                      <a:pt x="1382" y="691"/>
                    </a:lnTo>
                    <a:lnTo>
                      <a:pt x="1402" y="711"/>
                    </a:lnTo>
                    <a:lnTo>
                      <a:pt x="1382" y="774"/>
                    </a:lnTo>
                    <a:lnTo>
                      <a:pt x="1319" y="774"/>
                    </a:lnTo>
                    <a:lnTo>
                      <a:pt x="1319" y="816"/>
                    </a:lnTo>
                    <a:lnTo>
                      <a:pt x="1382" y="837"/>
                    </a:lnTo>
                    <a:lnTo>
                      <a:pt x="1319" y="879"/>
                    </a:lnTo>
                    <a:lnTo>
                      <a:pt x="1256" y="879"/>
                    </a:lnTo>
                    <a:lnTo>
                      <a:pt x="1193" y="942"/>
                    </a:lnTo>
                    <a:lnTo>
                      <a:pt x="1193" y="1004"/>
                    </a:lnTo>
                    <a:lnTo>
                      <a:pt x="1214" y="1004"/>
                    </a:lnTo>
                    <a:lnTo>
                      <a:pt x="1256" y="1025"/>
                    </a:lnTo>
                    <a:lnTo>
                      <a:pt x="1193" y="1046"/>
                    </a:lnTo>
                    <a:lnTo>
                      <a:pt x="1151" y="1046"/>
                    </a:lnTo>
                    <a:lnTo>
                      <a:pt x="1089" y="1151"/>
                    </a:lnTo>
                    <a:lnTo>
                      <a:pt x="1068" y="1214"/>
                    </a:lnTo>
                    <a:lnTo>
                      <a:pt x="942" y="1402"/>
                    </a:lnTo>
                    <a:lnTo>
                      <a:pt x="942" y="1444"/>
                    </a:lnTo>
                    <a:lnTo>
                      <a:pt x="984" y="1507"/>
                    </a:lnTo>
                    <a:lnTo>
                      <a:pt x="984" y="1548"/>
                    </a:lnTo>
                    <a:lnTo>
                      <a:pt x="963" y="1548"/>
                    </a:lnTo>
                    <a:lnTo>
                      <a:pt x="942" y="1527"/>
                    </a:lnTo>
                    <a:lnTo>
                      <a:pt x="900" y="1527"/>
                    </a:lnTo>
                    <a:lnTo>
                      <a:pt x="796" y="1569"/>
                    </a:lnTo>
                    <a:lnTo>
                      <a:pt x="754" y="1653"/>
                    </a:lnTo>
                    <a:lnTo>
                      <a:pt x="754" y="1716"/>
                    </a:lnTo>
                    <a:lnTo>
                      <a:pt x="796" y="1716"/>
                    </a:lnTo>
                    <a:lnTo>
                      <a:pt x="858" y="1758"/>
                    </a:lnTo>
                    <a:lnTo>
                      <a:pt x="838" y="1779"/>
                    </a:lnTo>
                    <a:lnTo>
                      <a:pt x="838" y="1841"/>
                    </a:lnTo>
                    <a:lnTo>
                      <a:pt x="775" y="1883"/>
                    </a:lnTo>
                    <a:lnTo>
                      <a:pt x="649" y="1862"/>
                    </a:lnTo>
                    <a:lnTo>
                      <a:pt x="628" y="1883"/>
                    </a:lnTo>
                    <a:lnTo>
                      <a:pt x="628" y="1946"/>
                    </a:lnTo>
                    <a:lnTo>
                      <a:pt x="545" y="2030"/>
                    </a:lnTo>
                    <a:lnTo>
                      <a:pt x="482" y="2134"/>
                    </a:lnTo>
                    <a:lnTo>
                      <a:pt x="440" y="2197"/>
                    </a:lnTo>
                    <a:lnTo>
                      <a:pt x="419" y="2197"/>
                    </a:lnTo>
                    <a:lnTo>
                      <a:pt x="419" y="2134"/>
                    </a:lnTo>
                    <a:lnTo>
                      <a:pt x="377" y="2197"/>
                    </a:lnTo>
                    <a:lnTo>
                      <a:pt x="335" y="2134"/>
                    </a:lnTo>
                    <a:lnTo>
                      <a:pt x="356" y="2072"/>
                    </a:lnTo>
                    <a:lnTo>
                      <a:pt x="440" y="2030"/>
                    </a:lnTo>
                    <a:lnTo>
                      <a:pt x="461" y="1967"/>
                    </a:lnTo>
                    <a:lnTo>
                      <a:pt x="440" y="1988"/>
                    </a:lnTo>
                    <a:lnTo>
                      <a:pt x="356" y="2051"/>
                    </a:lnTo>
                    <a:lnTo>
                      <a:pt x="231" y="2134"/>
                    </a:lnTo>
                    <a:lnTo>
                      <a:pt x="168" y="2260"/>
                    </a:lnTo>
                    <a:lnTo>
                      <a:pt x="231" y="2260"/>
                    </a:lnTo>
                    <a:lnTo>
                      <a:pt x="314" y="2239"/>
                    </a:lnTo>
                    <a:lnTo>
                      <a:pt x="461" y="2197"/>
                    </a:lnTo>
                    <a:lnTo>
                      <a:pt x="586" y="2197"/>
                    </a:lnTo>
                    <a:lnTo>
                      <a:pt x="524" y="2281"/>
                    </a:lnTo>
                    <a:lnTo>
                      <a:pt x="419" y="2406"/>
                    </a:lnTo>
                    <a:lnTo>
                      <a:pt x="335" y="2511"/>
                    </a:lnTo>
                    <a:lnTo>
                      <a:pt x="210" y="2595"/>
                    </a:lnTo>
                    <a:lnTo>
                      <a:pt x="105" y="2699"/>
                    </a:lnTo>
                    <a:lnTo>
                      <a:pt x="22" y="2699"/>
                    </a:lnTo>
                    <a:lnTo>
                      <a:pt x="1" y="2762"/>
                    </a:lnTo>
                    <a:lnTo>
                      <a:pt x="22" y="2804"/>
                    </a:lnTo>
                    <a:lnTo>
                      <a:pt x="1" y="2888"/>
                    </a:lnTo>
                    <a:lnTo>
                      <a:pt x="22" y="2929"/>
                    </a:lnTo>
                    <a:lnTo>
                      <a:pt x="63" y="2929"/>
                    </a:lnTo>
                    <a:lnTo>
                      <a:pt x="168" y="2971"/>
                    </a:lnTo>
                    <a:lnTo>
                      <a:pt x="314" y="2929"/>
                    </a:lnTo>
                    <a:lnTo>
                      <a:pt x="377" y="2888"/>
                    </a:lnTo>
                    <a:lnTo>
                      <a:pt x="482" y="2888"/>
                    </a:lnTo>
                    <a:lnTo>
                      <a:pt x="566" y="2825"/>
                    </a:lnTo>
                    <a:lnTo>
                      <a:pt x="586" y="2783"/>
                    </a:lnTo>
                    <a:lnTo>
                      <a:pt x="586" y="2804"/>
                    </a:lnTo>
                    <a:lnTo>
                      <a:pt x="545" y="2888"/>
                    </a:lnTo>
                    <a:lnTo>
                      <a:pt x="670" y="2908"/>
                    </a:lnTo>
                    <a:lnTo>
                      <a:pt x="754" y="2888"/>
                    </a:lnTo>
                    <a:lnTo>
                      <a:pt x="796" y="2929"/>
                    </a:lnTo>
                    <a:lnTo>
                      <a:pt x="963" y="2929"/>
                    </a:lnTo>
                    <a:lnTo>
                      <a:pt x="1047" y="2908"/>
                    </a:lnTo>
                    <a:lnTo>
                      <a:pt x="1068" y="2971"/>
                    </a:lnTo>
                    <a:lnTo>
                      <a:pt x="1110" y="3013"/>
                    </a:lnTo>
                    <a:lnTo>
                      <a:pt x="1214" y="3013"/>
                    </a:lnTo>
                    <a:lnTo>
                      <a:pt x="1256" y="2992"/>
                    </a:lnTo>
                    <a:lnTo>
                      <a:pt x="1277" y="3013"/>
                    </a:lnTo>
                    <a:lnTo>
                      <a:pt x="1361" y="3013"/>
                    </a:lnTo>
                    <a:lnTo>
                      <a:pt x="1402" y="2992"/>
                    </a:lnTo>
                    <a:lnTo>
                      <a:pt x="1402" y="2950"/>
                    </a:lnTo>
                    <a:lnTo>
                      <a:pt x="1486" y="2950"/>
                    </a:lnTo>
                    <a:lnTo>
                      <a:pt x="1507" y="2992"/>
                    </a:lnTo>
                    <a:lnTo>
                      <a:pt x="1570" y="2992"/>
                    </a:lnTo>
                    <a:lnTo>
                      <a:pt x="1591" y="2929"/>
                    </a:lnTo>
                    <a:lnTo>
                      <a:pt x="1633" y="2929"/>
                    </a:lnTo>
                    <a:lnTo>
                      <a:pt x="1695" y="2971"/>
                    </a:lnTo>
                    <a:lnTo>
                      <a:pt x="1716" y="2908"/>
                    </a:lnTo>
                    <a:lnTo>
                      <a:pt x="1716" y="2867"/>
                    </a:lnTo>
                    <a:lnTo>
                      <a:pt x="1716" y="2783"/>
                    </a:lnTo>
                    <a:lnTo>
                      <a:pt x="1737" y="2804"/>
                    </a:lnTo>
                    <a:lnTo>
                      <a:pt x="1779" y="2762"/>
                    </a:lnTo>
                    <a:lnTo>
                      <a:pt x="1821" y="2762"/>
                    </a:lnTo>
                    <a:lnTo>
                      <a:pt x="1800" y="2783"/>
                    </a:lnTo>
                    <a:lnTo>
                      <a:pt x="1779" y="2888"/>
                    </a:lnTo>
                    <a:lnTo>
                      <a:pt x="1800" y="2908"/>
                    </a:lnTo>
                    <a:lnTo>
                      <a:pt x="1821" y="2867"/>
                    </a:lnTo>
                    <a:lnTo>
                      <a:pt x="1884" y="2783"/>
                    </a:lnTo>
                    <a:lnTo>
                      <a:pt x="1905" y="2783"/>
                    </a:lnTo>
                    <a:lnTo>
                      <a:pt x="1905" y="2867"/>
                    </a:lnTo>
                    <a:lnTo>
                      <a:pt x="1884" y="2908"/>
                    </a:lnTo>
                    <a:lnTo>
                      <a:pt x="1884" y="2971"/>
                    </a:lnTo>
                    <a:lnTo>
                      <a:pt x="1947" y="2929"/>
                    </a:lnTo>
                    <a:lnTo>
                      <a:pt x="1988" y="2929"/>
                    </a:lnTo>
                    <a:lnTo>
                      <a:pt x="1988" y="2971"/>
                    </a:lnTo>
                    <a:lnTo>
                      <a:pt x="1884" y="3034"/>
                    </a:lnTo>
                    <a:lnTo>
                      <a:pt x="1779" y="3097"/>
                    </a:lnTo>
                    <a:lnTo>
                      <a:pt x="1800" y="3118"/>
                    </a:lnTo>
                    <a:lnTo>
                      <a:pt x="1821" y="3097"/>
                    </a:lnTo>
                    <a:lnTo>
                      <a:pt x="1884" y="3097"/>
                    </a:lnTo>
                    <a:lnTo>
                      <a:pt x="1905" y="3118"/>
                    </a:lnTo>
                    <a:lnTo>
                      <a:pt x="1947" y="3118"/>
                    </a:lnTo>
                    <a:lnTo>
                      <a:pt x="1988" y="3139"/>
                    </a:lnTo>
                    <a:lnTo>
                      <a:pt x="2030" y="3118"/>
                    </a:lnTo>
                    <a:lnTo>
                      <a:pt x="2114" y="3097"/>
                    </a:lnTo>
                    <a:lnTo>
                      <a:pt x="2135" y="3013"/>
                    </a:lnTo>
                    <a:lnTo>
                      <a:pt x="2135" y="2971"/>
                    </a:lnTo>
                    <a:lnTo>
                      <a:pt x="2198" y="2992"/>
                    </a:lnTo>
                    <a:lnTo>
                      <a:pt x="2260" y="3013"/>
                    </a:lnTo>
                    <a:lnTo>
                      <a:pt x="2323" y="3076"/>
                    </a:lnTo>
                    <a:lnTo>
                      <a:pt x="2365" y="3034"/>
                    </a:lnTo>
                    <a:lnTo>
                      <a:pt x="2428" y="3013"/>
                    </a:lnTo>
                    <a:lnTo>
                      <a:pt x="2511" y="3013"/>
                    </a:lnTo>
                    <a:lnTo>
                      <a:pt x="2449" y="3076"/>
                    </a:lnTo>
                    <a:lnTo>
                      <a:pt x="2449" y="3097"/>
                    </a:lnTo>
                    <a:lnTo>
                      <a:pt x="2344" y="3139"/>
                    </a:lnTo>
                    <a:lnTo>
                      <a:pt x="2239" y="3139"/>
                    </a:lnTo>
                    <a:lnTo>
                      <a:pt x="2198" y="3201"/>
                    </a:lnTo>
                    <a:lnTo>
                      <a:pt x="2198" y="3243"/>
                    </a:lnTo>
                    <a:lnTo>
                      <a:pt x="2156" y="3285"/>
                    </a:lnTo>
                    <a:lnTo>
                      <a:pt x="2135" y="3327"/>
                    </a:lnTo>
                    <a:lnTo>
                      <a:pt x="2051" y="3327"/>
                    </a:lnTo>
                    <a:lnTo>
                      <a:pt x="2009" y="3348"/>
                    </a:lnTo>
                    <a:lnTo>
                      <a:pt x="1988" y="3411"/>
                    </a:lnTo>
                    <a:lnTo>
                      <a:pt x="1926" y="3432"/>
                    </a:lnTo>
                    <a:lnTo>
                      <a:pt x="1821" y="3452"/>
                    </a:lnTo>
                    <a:lnTo>
                      <a:pt x="1737" y="3515"/>
                    </a:lnTo>
                    <a:lnTo>
                      <a:pt x="1716" y="3557"/>
                    </a:lnTo>
                    <a:lnTo>
                      <a:pt x="1737" y="3599"/>
                    </a:lnTo>
                    <a:lnTo>
                      <a:pt x="1779" y="3620"/>
                    </a:lnTo>
                    <a:lnTo>
                      <a:pt x="1842" y="3620"/>
                    </a:lnTo>
                    <a:lnTo>
                      <a:pt x="1884" y="3557"/>
                    </a:lnTo>
                    <a:lnTo>
                      <a:pt x="1905" y="3536"/>
                    </a:lnTo>
                    <a:lnTo>
                      <a:pt x="1947" y="3536"/>
                    </a:lnTo>
                    <a:lnTo>
                      <a:pt x="1947" y="3599"/>
                    </a:lnTo>
                    <a:lnTo>
                      <a:pt x="1988" y="3620"/>
                    </a:lnTo>
                    <a:lnTo>
                      <a:pt x="2051" y="3599"/>
                    </a:lnTo>
                    <a:lnTo>
                      <a:pt x="2114" y="3536"/>
                    </a:lnTo>
                    <a:lnTo>
                      <a:pt x="2135" y="3494"/>
                    </a:lnTo>
                    <a:lnTo>
                      <a:pt x="2156" y="3494"/>
                    </a:lnTo>
                    <a:lnTo>
                      <a:pt x="2198" y="3432"/>
                    </a:lnTo>
                    <a:lnTo>
                      <a:pt x="2219" y="3348"/>
                    </a:lnTo>
                    <a:lnTo>
                      <a:pt x="2260" y="3327"/>
                    </a:lnTo>
                    <a:lnTo>
                      <a:pt x="2365" y="3222"/>
                    </a:lnTo>
                    <a:lnTo>
                      <a:pt x="2428" y="3201"/>
                    </a:lnTo>
                    <a:lnTo>
                      <a:pt x="2470" y="3222"/>
                    </a:lnTo>
                    <a:lnTo>
                      <a:pt x="2553" y="3222"/>
                    </a:lnTo>
                    <a:lnTo>
                      <a:pt x="2511" y="3285"/>
                    </a:lnTo>
                    <a:lnTo>
                      <a:pt x="2553" y="3285"/>
                    </a:lnTo>
                    <a:lnTo>
                      <a:pt x="2616" y="3243"/>
                    </a:lnTo>
                    <a:lnTo>
                      <a:pt x="2658" y="3118"/>
                    </a:lnTo>
                    <a:lnTo>
                      <a:pt x="2721" y="3013"/>
                    </a:lnTo>
                    <a:lnTo>
                      <a:pt x="2721" y="2908"/>
                    </a:lnTo>
                    <a:lnTo>
                      <a:pt x="2742" y="2888"/>
                    </a:lnTo>
                    <a:lnTo>
                      <a:pt x="2763" y="2888"/>
                    </a:lnTo>
                    <a:lnTo>
                      <a:pt x="2825" y="2929"/>
                    </a:lnTo>
                    <a:lnTo>
                      <a:pt x="2846" y="2929"/>
                    </a:lnTo>
                    <a:lnTo>
                      <a:pt x="2888" y="2971"/>
                    </a:lnTo>
                    <a:lnTo>
                      <a:pt x="2888" y="3076"/>
                    </a:lnTo>
                    <a:lnTo>
                      <a:pt x="2867" y="3139"/>
                    </a:lnTo>
                    <a:lnTo>
                      <a:pt x="2846" y="3222"/>
                    </a:lnTo>
                    <a:lnTo>
                      <a:pt x="2867" y="3285"/>
                    </a:lnTo>
                    <a:lnTo>
                      <a:pt x="2846" y="3327"/>
                    </a:lnTo>
                    <a:lnTo>
                      <a:pt x="2763" y="3411"/>
                    </a:lnTo>
                    <a:lnTo>
                      <a:pt x="2721" y="3557"/>
                    </a:lnTo>
                    <a:lnTo>
                      <a:pt x="2721" y="3641"/>
                    </a:lnTo>
                    <a:lnTo>
                      <a:pt x="2679" y="3662"/>
                    </a:lnTo>
                    <a:lnTo>
                      <a:pt x="2679" y="3745"/>
                    </a:lnTo>
                    <a:lnTo>
                      <a:pt x="2742" y="3766"/>
                    </a:lnTo>
                    <a:lnTo>
                      <a:pt x="2825" y="3724"/>
                    </a:lnTo>
                    <a:lnTo>
                      <a:pt x="2888" y="3557"/>
                    </a:lnTo>
                    <a:lnTo>
                      <a:pt x="2951" y="3557"/>
                    </a:lnTo>
                    <a:lnTo>
                      <a:pt x="3035" y="3452"/>
                    </a:lnTo>
                    <a:lnTo>
                      <a:pt x="3076" y="3411"/>
                    </a:lnTo>
                    <a:lnTo>
                      <a:pt x="3097" y="3432"/>
                    </a:lnTo>
                    <a:lnTo>
                      <a:pt x="3202" y="3432"/>
                    </a:lnTo>
                    <a:lnTo>
                      <a:pt x="3202" y="3494"/>
                    </a:lnTo>
                    <a:lnTo>
                      <a:pt x="3139" y="3515"/>
                    </a:lnTo>
                    <a:lnTo>
                      <a:pt x="3035" y="3620"/>
                    </a:lnTo>
                    <a:lnTo>
                      <a:pt x="3035" y="3704"/>
                    </a:lnTo>
                    <a:lnTo>
                      <a:pt x="2993" y="3766"/>
                    </a:lnTo>
                    <a:lnTo>
                      <a:pt x="3035" y="3808"/>
                    </a:lnTo>
                    <a:lnTo>
                      <a:pt x="3035" y="3913"/>
                    </a:lnTo>
                    <a:lnTo>
                      <a:pt x="3076" y="3955"/>
                    </a:lnTo>
                    <a:lnTo>
                      <a:pt x="3097" y="3871"/>
                    </a:lnTo>
                    <a:lnTo>
                      <a:pt x="3160" y="3829"/>
                    </a:lnTo>
                    <a:lnTo>
                      <a:pt x="3202" y="3829"/>
                    </a:lnTo>
                    <a:lnTo>
                      <a:pt x="3265" y="3913"/>
                    </a:lnTo>
                    <a:lnTo>
                      <a:pt x="3307" y="3934"/>
                    </a:lnTo>
                    <a:lnTo>
                      <a:pt x="3390" y="3871"/>
                    </a:lnTo>
                    <a:lnTo>
                      <a:pt x="3390" y="3829"/>
                    </a:lnTo>
                    <a:lnTo>
                      <a:pt x="3411" y="3829"/>
                    </a:lnTo>
                    <a:lnTo>
                      <a:pt x="3453" y="3766"/>
                    </a:lnTo>
                    <a:lnTo>
                      <a:pt x="3453" y="3704"/>
                    </a:lnTo>
                    <a:lnTo>
                      <a:pt x="3474" y="3704"/>
                    </a:lnTo>
                    <a:lnTo>
                      <a:pt x="3495" y="3641"/>
                    </a:lnTo>
                    <a:lnTo>
                      <a:pt x="3474" y="3599"/>
                    </a:lnTo>
                    <a:lnTo>
                      <a:pt x="3495" y="3494"/>
                    </a:lnTo>
                    <a:lnTo>
                      <a:pt x="3599" y="3348"/>
                    </a:lnTo>
                    <a:lnTo>
                      <a:pt x="3662" y="3243"/>
                    </a:lnTo>
                    <a:lnTo>
                      <a:pt x="3662" y="3097"/>
                    </a:lnTo>
                    <a:lnTo>
                      <a:pt x="3662" y="3034"/>
                    </a:lnTo>
                    <a:lnTo>
                      <a:pt x="3620" y="3034"/>
                    </a:lnTo>
                    <a:lnTo>
                      <a:pt x="3620" y="3097"/>
                    </a:lnTo>
                    <a:lnTo>
                      <a:pt x="3579" y="3180"/>
                    </a:lnTo>
                    <a:lnTo>
                      <a:pt x="3495" y="3222"/>
                    </a:lnTo>
                    <a:lnTo>
                      <a:pt x="3411" y="3306"/>
                    </a:lnTo>
                    <a:lnTo>
                      <a:pt x="3369" y="3327"/>
                    </a:lnTo>
                    <a:lnTo>
                      <a:pt x="3348" y="3243"/>
                    </a:lnTo>
                    <a:lnTo>
                      <a:pt x="3369" y="3180"/>
                    </a:lnTo>
                    <a:lnTo>
                      <a:pt x="3369" y="3097"/>
                    </a:lnTo>
                    <a:lnTo>
                      <a:pt x="3474" y="3013"/>
                    </a:lnTo>
                    <a:lnTo>
                      <a:pt x="3495" y="2971"/>
                    </a:lnTo>
                    <a:lnTo>
                      <a:pt x="3579" y="2888"/>
                    </a:lnTo>
                    <a:lnTo>
                      <a:pt x="3599" y="2888"/>
                    </a:lnTo>
                    <a:lnTo>
                      <a:pt x="3662" y="2867"/>
                    </a:lnTo>
                    <a:lnTo>
                      <a:pt x="3620" y="2804"/>
                    </a:lnTo>
                    <a:lnTo>
                      <a:pt x="3579" y="2867"/>
                    </a:lnTo>
                    <a:lnTo>
                      <a:pt x="3516" y="2867"/>
                    </a:lnTo>
                    <a:lnTo>
                      <a:pt x="3453" y="2888"/>
                    </a:lnTo>
                    <a:lnTo>
                      <a:pt x="3390" y="2888"/>
                    </a:lnTo>
                    <a:lnTo>
                      <a:pt x="3307" y="2929"/>
                    </a:lnTo>
                    <a:lnTo>
                      <a:pt x="3286" y="2992"/>
                    </a:lnTo>
                    <a:lnTo>
                      <a:pt x="3181" y="3076"/>
                    </a:lnTo>
                    <a:lnTo>
                      <a:pt x="3181" y="3118"/>
                    </a:lnTo>
                    <a:lnTo>
                      <a:pt x="3139" y="3180"/>
                    </a:lnTo>
                    <a:lnTo>
                      <a:pt x="3055" y="3097"/>
                    </a:lnTo>
                    <a:lnTo>
                      <a:pt x="3055" y="3034"/>
                    </a:lnTo>
                    <a:lnTo>
                      <a:pt x="3035" y="2971"/>
                    </a:lnTo>
                    <a:lnTo>
                      <a:pt x="3035" y="2888"/>
                    </a:lnTo>
                    <a:lnTo>
                      <a:pt x="3076" y="2929"/>
                    </a:lnTo>
                    <a:lnTo>
                      <a:pt x="3097" y="2929"/>
                    </a:lnTo>
                    <a:lnTo>
                      <a:pt x="3181" y="2825"/>
                    </a:lnTo>
                    <a:lnTo>
                      <a:pt x="3139" y="2825"/>
                    </a:lnTo>
                    <a:lnTo>
                      <a:pt x="3055" y="2804"/>
                    </a:lnTo>
                    <a:lnTo>
                      <a:pt x="3181" y="2804"/>
                    </a:lnTo>
                    <a:lnTo>
                      <a:pt x="3076" y="2783"/>
                    </a:lnTo>
                    <a:lnTo>
                      <a:pt x="3035" y="2720"/>
                    </a:lnTo>
                    <a:lnTo>
                      <a:pt x="3035" y="2678"/>
                    </a:lnTo>
                    <a:lnTo>
                      <a:pt x="3055" y="2657"/>
                    </a:lnTo>
                    <a:lnTo>
                      <a:pt x="3160" y="2657"/>
                    </a:lnTo>
                    <a:lnTo>
                      <a:pt x="3181" y="2616"/>
                    </a:lnTo>
                    <a:lnTo>
                      <a:pt x="3265" y="2553"/>
                    </a:lnTo>
                    <a:lnTo>
                      <a:pt x="3286" y="2448"/>
                    </a:lnTo>
                    <a:lnTo>
                      <a:pt x="3369" y="2448"/>
                    </a:lnTo>
                    <a:lnTo>
                      <a:pt x="3390" y="2469"/>
                    </a:lnTo>
                    <a:lnTo>
                      <a:pt x="3495" y="2406"/>
                    </a:lnTo>
                    <a:lnTo>
                      <a:pt x="3516" y="2344"/>
                    </a:lnTo>
                    <a:lnTo>
                      <a:pt x="3516" y="2260"/>
                    </a:lnTo>
                    <a:lnTo>
                      <a:pt x="3495" y="2197"/>
                    </a:lnTo>
                    <a:lnTo>
                      <a:pt x="3411" y="2281"/>
                    </a:lnTo>
                    <a:lnTo>
                      <a:pt x="3369" y="2302"/>
                    </a:lnTo>
                    <a:lnTo>
                      <a:pt x="3348" y="2281"/>
                    </a:lnTo>
                    <a:lnTo>
                      <a:pt x="3286" y="2281"/>
                    </a:lnTo>
                    <a:lnTo>
                      <a:pt x="3286" y="2344"/>
                    </a:lnTo>
                    <a:lnTo>
                      <a:pt x="3286" y="2406"/>
                    </a:lnTo>
                    <a:lnTo>
                      <a:pt x="3244" y="2448"/>
                    </a:lnTo>
                    <a:lnTo>
                      <a:pt x="3181" y="2448"/>
                    </a:lnTo>
                    <a:lnTo>
                      <a:pt x="3097" y="2490"/>
                    </a:lnTo>
                    <a:lnTo>
                      <a:pt x="3055" y="2511"/>
                    </a:lnTo>
                    <a:lnTo>
                      <a:pt x="3055" y="2574"/>
                    </a:lnTo>
                    <a:lnTo>
                      <a:pt x="2993" y="2595"/>
                    </a:lnTo>
                    <a:lnTo>
                      <a:pt x="3035" y="2553"/>
                    </a:lnTo>
                    <a:lnTo>
                      <a:pt x="3035" y="2469"/>
                    </a:lnTo>
                    <a:lnTo>
                      <a:pt x="2993" y="2490"/>
                    </a:lnTo>
                    <a:lnTo>
                      <a:pt x="2951" y="2490"/>
                    </a:lnTo>
                    <a:lnTo>
                      <a:pt x="2993" y="2469"/>
                    </a:lnTo>
                    <a:lnTo>
                      <a:pt x="3055" y="2406"/>
                    </a:lnTo>
                    <a:lnTo>
                      <a:pt x="3076" y="2385"/>
                    </a:lnTo>
                    <a:lnTo>
                      <a:pt x="3035" y="2364"/>
                    </a:lnTo>
                    <a:lnTo>
                      <a:pt x="3076" y="2302"/>
                    </a:lnTo>
                    <a:lnTo>
                      <a:pt x="3097" y="2239"/>
                    </a:lnTo>
                    <a:lnTo>
                      <a:pt x="3055" y="2197"/>
                    </a:lnTo>
                    <a:lnTo>
                      <a:pt x="2993" y="2260"/>
                    </a:lnTo>
                    <a:lnTo>
                      <a:pt x="3035" y="2197"/>
                    </a:lnTo>
                    <a:lnTo>
                      <a:pt x="3035" y="2155"/>
                    </a:lnTo>
                    <a:lnTo>
                      <a:pt x="2993" y="2155"/>
                    </a:lnTo>
                    <a:lnTo>
                      <a:pt x="2930" y="2176"/>
                    </a:lnTo>
                    <a:lnTo>
                      <a:pt x="2878" y="2166"/>
                    </a:lnTo>
                    <a:lnTo>
                      <a:pt x="2878" y="2166"/>
                    </a:lnTo>
                    <a:lnTo>
                      <a:pt x="2825" y="2176"/>
                    </a:lnTo>
                    <a:lnTo>
                      <a:pt x="2872" y="2165"/>
                    </a:lnTo>
                    <a:lnTo>
                      <a:pt x="2872" y="2165"/>
                    </a:lnTo>
                    <a:lnTo>
                      <a:pt x="2825" y="2155"/>
                    </a:lnTo>
                    <a:lnTo>
                      <a:pt x="2909" y="2155"/>
                    </a:lnTo>
                    <a:lnTo>
                      <a:pt x="2993" y="2113"/>
                    </a:lnTo>
                    <a:lnTo>
                      <a:pt x="3035" y="2072"/>
                    </a:lnTo>
                    <a:lnTo>
                      <a:pt x="3076" y="2072"/>
                    </a:lnTo>
                    <a:lnTo>
                      <a:pt x="3139" y="2051"/>
                    </a:lnTo>
                    <a:lnTo>
                      <a:pt x="3139" y="1967"/>
                    </a:lnTo>
                    <a:lnTo>
                      <a:pt x="3181" y="1904"/>
                    </a:lnTo>
                    <a:lnTo>
                      <a:pt x="3181" y="1862"/>
                    </a:lnTo>
                    <a:lnTo>
                      <a:pt x="3097" y="1800"/>
                    </a:lnTo>
                    <a:lnTo>
                      <a:pt x="2993" y="1716"/>
                    </a:lnTo>
                    <a:lnTo>
                      <a:pt x="2888" y="1716"/>
                    </a:lnTo>
                    <a:lnTo>
                      <a:pt x="2783" y="1737"/>
                    </a:lnTo>
                    <a:lnTo>
                      <a:pt x="2742" y="1737"/>
                    </a:lnTo>
                    <a:lnTo>
                      <a:pt x="2742" y="1779"/>
                    </a:lnTo>
                    <a:lnTo>
                      <a:pt x="2679" y="1862"/>
                    </a:lnTo>
                    <a:lnTo>
                      <a:pt x="2658" y="1946"/>
                    </a:lnTo>
                    <a:lnTo>
                      <a:pt x="2679" y="1841"/>
                    </a:lnTo>
                    <a:lnTo>
                      <a:pt x="2658" y="1820"/>
                    </a:lnTo>
                    <a:lnTo>
                      <a:pt x="2679" y="1758"/>
                    </a:lnTo>
                    <a:lnTo>
                      <a:pt x="2742" y="1674"/>
                    </a:lnTo>
                    <a:lnTo>
                      <a:pt x="2721" y="1674"/>
                    </a:lnTo>
                    <a:lnTo>
                      <a:pt x="2637" y="1737"/>
                    </a:lnTo>
                    <a:lnTo>
                      <a:pt x="2574" y="1779"/>
                    </a:lnTo>
                    <a:lnTo>
                      <a:pt x="2553" y="1862"/>
                    </a:lnTo>
                    <a:lnTo>
                      <a:pt x="2532" y="1841"/>
                    </a:lnTo>
                    <a:lnTo>
                      <a:pt x="2491" y="1862"/>
                    </a:lnTo>
                    <a:lnTo>
                      <a:pt x="2449" y="1883"/>
                    </a:lnTo>
                    <a:lnTo>
                      <a:pt x="2428" y="1862"/>
                    </a:lnTo>
                    <a:lnTo>
                      <a:pt x="2344" y="1925"/>
                    </a:lnTo>
                    <a:lnTo>
                      <a:pt x="2323" y="2030"/>
                    </a:lnTo>
                    <a:lnTo>
                      <a:pt x="2239" y="2072"/>
                    </a:lnTo>
                    <a:lnTo>
                      <a:pt x="2239" y="2072"/>
                    </a:lnTo>
                    <a:lnTo>
                      <a:pt x="2281" y="2030"/>
                    </a:lnTo>
                    <a:lnTo>
                      <a:pt x="2323" y="1883"/>
                    </a:lnTo>
                    <a:lnTo>
                      <a:pt x="2365" y="1779"/>
                    </a:lnTo>
                    <a:lnTo>
                      <a:pt x="2344" y="1758"/>
                    </a:lnTo>
                    <a:lnTo>
                      <a:pt x="2281" y="1779"/>
                    </a:lnTo>
                    <a:lnTo>
                      <a:pt x="2260" y="1841"/>
                    </a:lnTo>
                    <a:lnTo>
                      <a:pt x="2219" y="1883"/>
                    </a:lnTo>
                    <a:lnTo>
                      <a:pt x="2177" y="1841"/>
                    </a:lnTo>
                    <a:lnTo>
                      <a:pt x="2239" y="1779"/>
                    </a:lnTo>
                    <a:lnTo>
                      <a:pt x="2260" y="1737"/>
                    </a:lnTo>
                    <a:lnTo>
                      <a:pt x="2260" y="1716"/>
                    </a:lnTo>
                    <a:lnTo>
                      <a:pt x="2177" y="1737"/>
                    </a:lnTo>
                    <a:lnTo>
                      <a:pt x="2072" y="1820"/>
                    </a:lnTo>
                    <a:lnTo>
                      <a:pt x="2030" y="1820"/>
                    </a:lnTo>
                    <a:lnTo>
                      <a:pt x="2009" y="1737"/>
                    </a:lnTo>
                    <a:lnTo>
                      <a:pt x="1967" y="1737"/>
                    </a:lnTo>
                    <a:lnTo>
                      <a:pt x="1905" y="1820"/>
                    </a:lnTo>
                    <a:lnTo>
                      <a:pt x="1842" y="1820"/>
                    </a:lnTo>
                    <a:lnTo>
                      <a:pt x="1842" y="1779"/>
                    </a:lnTo>
                    <a:lnTo>
                      <a:pt x="1947" y="1737"/>
                    </a:lnTo>
                    <a:lnTo>
                      <a:pt x="2009" y="1632"/>
                    </a:lnTo>
                    <a:lnTo>
                      <a:pt x="2030" y="1548"/>
                    </a:lnTo>
                    <a:lnTo>
                      <a:pt x="1947" y="1548"/>
                    </a:lnTo>
                    <a:lnTo>
                      <a:pt x="1863" y="1611"/>
                    </a:lnTo>
                    <a:lnTo>
                      <a:pt x="1863" y="1611"/>
                    </a:lnTo>
                    <a:lnTo>
                      <a:pt x="1926" y="1527"/>
                    </a:lnTo>
                    <a:lnTo>
                      <a:pt x="2009" y="1444"/>
                    </a:lnTo>
                    <a:lnTo>
                      <a:pt x="2114" y="1444"/>
                    </a:lnTo>
                    <a:lnTo>
                      <a:pt x="2156" y="1423"/>
                    </a:lnTo>
                    <a:lnTo>
                      <a:pt x="2239" y="1381"/>
                    </a:lnTo>
                    <a:lnTo>
                      <a:pt x="2281" y="1339"/>
                    </a:lnTo>
                    <a:lnTo>
                      <a:pt x="2281" y="1276"/>
                    </a:lnTo>
                    <a:lnTo>
                      <a:pt x="2260" y="1318"/>
                    </a:lnTo>
                    <a:lnTo>
                      <a:pt x="2156" y="1339"/>
                    </a:lnTo>
                    <a:lnTo>
                      <a:pt x="2114" y="1318"/>
                    </a:lnTo>
                    <a:lnTo>
                      <a:pt x="2030" y="1235"/>
                    </a:lnTo>
                    <a:lnTo>
                      <a:pt x="1967" y="1235"/>
                    </a:lnTo>
                    <a:lnTo>
                      <a:pt x="1926" y="1255"/>
                    </a:lnTo>
                    <a:lnTo>
                      <a:pt x="1967" y="1151"/>
                    </a:lnTo>
                    <a:lnTo>
                      <a:pt x="2009" y="1130"/>
                    </a:lnTo>
                    <a:lnTo>
                      <a:pt x="2009" y="1109"/>
                    </a:lnTo>
                    <a:lnTo>
                      <a:pt x="1947" y="1130"/>
                    </a:lnTo>
                    <a:lnTo>
                      <a:pt x="1863" y="1193"/>
                    </a:lnTo>
                    <a:lnTo>
                      <a:pt x="1821" y="1255"/>
                    </a:lnTo>
                    <a:lnTo>
                      <a:pt x="1737" y="1339"/>
                    </a:lnTo>
                    <a:lnTo>
                      <a:pt x="1695" y="1360"/>
                    </a:lnTo>
                    <a:lnTo>
                      <a:pt x="1654" y="1423"/>
                    </a:lnTo>
                    <a:lnTo>
                      <a:pt x="1591" y="1465"/>
                    </a:lnTo>
                    <a:lnTo>
                      <a:pt x="1528" y="1548"/>
                    </a:lnTo>
                    <a:lnTo>
                      <a:pt x="1528" y="1444"/>
                    </a:lnTo>
                    <a:lnTo>
                      <a:pt x="1549" y="1360"/>
                    </a:lnTo>
                    <a:lnTo>
                      <a:pt x="1612" y="1297"/>
                    </a:lnTo>
                    <a:lnTo>
                      <a:pt x="1612" y="1235"/>
                    </a:lnTo>
                    <a:lnTo>
                      <a:pt x="1654" y="1130"/>
                    </a:lnTo>
                    <a:lnTo>
                      <a:pt x="1737" y="1046"/>
                    </a:lnTo>
                    <a:lnTo>
                      <a:pt x="1737" y="1004"/>
                    </a:lnTo>
                    <a:lnTo>
                      <a:pt x="1800" y="942"/>
                    </a:lnTo>
                    <a:lnTo>
                      <a:pt x="1821" y="921"/>
                    </a:lnTo>
                    <a:lnTo>
                      <a:pt x="1863" y="816"/>
                    </a:lnTo>
                    <a:lnTo>
                      <a:pt x="1947" y="774"/>
                    </a:lnTo>
                    <a:lnTo>
                      <a:pt x="2009" y="711"/>
                    </a:lnTo>
                    <a:lnTo>
                      <a:pt x="2051" y="691"/>
                    </a:lnTo>
                    <a:lnTo>
                      <a:pt x="2072" y="670"/>
                    </a:lnTo>
                    <a:lnTo>
                      <a:pt x="2072" y="607"/>
                    </a:lnTo>
                    <a:lnTo>
                      <a:pt x="2114" y="565"/>
                    </a:lnTo>
                    <a:lnTo>
                      <a:pt x="2135" y="481"/>
                    </a:lnTo>
                    <a:lnTo>
                      <a:pt x="2135" y="523"/>
                    </a:lnTo>
                    <a:lnTo>
                      <a:pt x="2114" y="586"/>
                    </a:lnTo>
                    <a:lnTo>
                      <a:pt x="2135" y="628"/>
                    </a:lnTo>
                    <a:lnTo>
                      <a:pt x="2219" y="523"/>
                    </a:lnTo>
                    <a:lnTo>
                      <a:pt x="2323" y="419"/>
                    </a:lnTo>
                    <a:lnTo>
                      <a:pt x="2344" y="377"/>
                    </a:lnTo>
                    <a:lnTo>
                      <a:pt x="2323" y="314"/>
                    </a:lnTo>
                    <a:lnTo>
                      <a:pt x="2260" y="314"/>
                    </a:lnTo>
                    <a:lnTo>
                      <a:pt x="2219" y="377"/>
                    </a:lnTo>
                    <a:lnTo>
                      <a:pt x="2177" y="293"/>
                    </a:lnTo>
                    <a:lnTo>
                      <a:pt x="2156" y="272"/>
                    </a:lnTo>
                    <a:lnTo>
                      <a:pt x="2177" y="209"/>
                    </a:lnTo>
                    <a:lnTo>
                      <a:pt x="2239" y="188"/>
                    </a:lnTo>
                    <a:lnTo>
                      <a:pt x="2323" y="209"/>
                    </a:lnTo>
                    <a:lnTo>
                      <a:pt x="2386" y="272"/>
                    </a:lnTo>
                    <a:lnTo>
                      <a:pt x="2449" y="251"/>
                    </a:lnTo>
                    <a:lnTo>
                      <a:pt x="2491" y="188"/>
                    </a:lnTo>
                    <a:lnTo>
                      <a:pt x="2491" y="42"/>
                    </a:lnTo>
                    <a:lnTo>
                      <a:pt x="2428" y="42"/>
                    </a:lnTo>
                    <a:lnTo>
                      <a:pt x="2365" y="63"/>
                    </a:lnTo>
                    <a:lnTo>
                      <a:pt x="2365" y="105"/>
                    </a:lnTo>
                    <a:lnTo>
                      <a:pt x="2323" y="105"/>
                    </a:lnTo>
                    <a:lnTo>
                      <a:pt x="2323" y="63"/>
                    </a:lnTo>
                    <a:lnTo>
                      <a:pt x="232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54" name="Google Shape;684;p55"/>
              <p:cNvSpPr/>
              <p:nvPr/>
            </p:nvSpPr>
            <p:spPr>
              <a:xfrm>
                <a:off x="1922950" y="1659350"/>
                <a:ext cx="1050900" cy="913875"/>
              </a:xfrm>
              <a:custGeom>
                <a:avLst/>
                <a:gdLst/>
                <a:ahLst/>
                <a:cxnLst/>
                <a:rect l="l" t="t" r="r" b="b"/>
                <a:pathLst>
                  <a:path w="42036" h="36555" extrusionOk="0">
                    <a:moveTo>
                      <a:pt x="4310" y="26929"/>
                    </a:moveTo>
                    <a:lnTo>
                      <a:pt x="4310" y="27055"/>
                    </a:lnTo>
                    <a:lnTo>
                      <a:pt x="4268" y="27159"/>
                    </a:lnTo>
                    <a:lnTo>
                      <a:pt x="4101" y="27264"/>
                    </a:lnTo>
                    <a:lnTo>
                      <a:pt x="4076" y="27268"/>
                    </a:lnTo>
                    <a:lnTo>
                      <a:pt x="4076" y="27268"/>
                    </a:lnTo>
                    <a:lnTo>
                      <a:pt x="4101" y="27243"/>
                    </a:lnTo>
                    <a:lnTo>
                      <a:pt x="4185" y="27117"/>
                    </a:lnTo>
                    <a:lnTo>
                      <a:pt x="4289" y="27034"/>
                    </a:lnTo>
                    <a:lnTo>
                      <a:pt x="4310" y="26929"/>
                    </a:lnTo>
                    <a:close/>
                    <a:moveTo>
                      <a:pt x="40508" y="27473"/>
                    </a:moveTo>
                    <a:lnTo>
                      <a:pt x="40299" y="27557"/>
                    </a:lnTo>
                    <a:lnTo>
                      <a:pt x="40090" y="27599"/>
                    </a:lnTo>
                    <a:lnTo>
                      <a:pt x="40132" y="27536"/>
                    </a:lnTo>
                    <a:lnTo>
                      <a:pt x="40404" y="27473"/>
                    </a:lnTo>
                    <a:close/>
                    <a:moveTo>
                      <a:pt x="19459" y="0"/>
                    </a:moveTo>
                    <a:lnTo>
                      <a:pt x="19187" y="105"/>
                    </a:lnTo>
                    <a:lnTo>
                      <a:pt x="18810" y="105"/>
                    </a:lnTo>
                    <a:lnTo>
                      <a:pt x="18727" y="63"/>
                    </a:lnTo>
                    <a:lnTo>
                      <a:pt x="18392" y="84"/>
                    </a:lnTo>
                    <a:lnTo>
                      <a:pt x="18308" y="63"/>
                    </a:lnTo>
                    <a:lnTo>
                      <a:pt x="18120" y="105"/>
                    </a:lnTo>
                    <a:lnTo>
                      <a:pt x="18078" y="210"/>
                    </a:lnTo>
                    <a:lnTo>
                      <a:pt x="18120" y="272"/>
                    </a:lnTo>
                    <a:lnTo>
                      <a:pt x="18078" y="377"/>
                    </a:lnTo>
                    <a:lnTo>
                      <a:pt x="18078" y="524"/>
                    </a:lnTo>
                    <a:lnTo>
                      <a:pt x="18036" y="775"/>
                    </a:lnTo>
                    <a:lnTo>
                      <a:pt x="18120" y="879"/>
                    </a:lnTo>
                    <a:lnTo>
                      <a:pt x="18036" y="942"/>
                    </a:lnTo>
                    <a:lnTo>
                      <a:pt x="17911" y="942"/>
                    </a:lnTo>
                    <a:lnTo>
                      <a:pt x="17764" y="1109"/>
                    </a:lnTo>
                    <a:lnTo>
                      <a:pt x="17701" y="1214"/>
                    </a:lnTo>
                    <a:lnTo>
                      <a:pt x="17471" y="1298"/>
                    </a:lnTo>
                    <a:lnTo>
                      <a:pt x="17367" y="1444"/>
                    </a:lnTo>
                    <a:lnTo>
                      <a:pt x="17095" y="1633"/>
                    </a:lnTo>
                    <a:lnTo>
                      <a:pt x="16990" y="1674"/>
                    </a:lnTo>
                    <a:lnTo>
                      <a:pt x="16990" y="1758"/>
                    </a:lnTo>
                    <a:lnTo>
                      <a:pt x="17074" y="1925"/>
                    </a:lnTo>
                    <a:lnTo>
                      <a:pt x="17074" y="2072"/>
                    </a:lnTo>
                    <a:lnTo>
                      <a:pt x="16760" y="2030"/>
                    </a:lnTo>
                    <a:lnTo>
                      <a:pt x="16739" y="1946"/>
                    </a:lnTo>
                    <a:lnTo>
                      <a:pt x="16718" y="2135"/>
                    </a:lnTo>
                    <a:lnTo>
                      <a:pt x="16613" y="2281"/>
                    </a:lnTo>
                    <a:lnTo>
                      <a:pt x="16530" y="2302"/>
                    </a:lnTo>
                    <a:lnTo>
                      <a:pt x="16509" y="2365"/>
                    </a:lnTo>
                    <a:lnTo>
                      <a:pt x="16300" y="2407"/>
                    </a:lnTo>
                    <a:lnTo>
                      <a:pt x="16237" y="2574"/>
                    </a:lnTo>
                    <a:lnTo>
                      <a:pt x="16132" y="2595"/>
                    </a:lnTo>
                    <a:lnTo>
                      <a:pt x="16028" y="2700"/>
                    </a:lnTo>
                    <a:lnTo>
                      <a:pt x="15944" y="2700"/>
                    </a:lnTo>
                    <a:lnTo>
                      <a:pt x="15923" y="2804"/>
                    </a:lnTo>
                    <a:lnTo>
                      <a:pt x="15776" y="2888"/>
                    </a:lnTo>
                    <a:lnTo>
                      <a:pt x="15672" y="2993"/>
                    </a:lnTo>
                    <a:lnTo>
                      <a:pt x="15588" y="2972"/>
                    </a:lnTo>
                    <a:lnTo>
                      <a:pt x="15588" y="3076"/>
                    </a:lnTo>
                    <a:lnTo>
                      <a:pt x="15776" y="3139"/>
                    </a:lnTo>
                    <a:lnTo>
                      <a:pt x="15986" y="3139"/>
                    </a:lnTo>
                    <a:lnTo>
                      <a:pt x="15986" y="3244"/>
                    </a:lnTo>
                    <a:lnTo>
                      <a:pt x="15839" y="3202"/>
                    </a:lnTo>
                    <a:lnTo>
                      <a:pt x="15944" y="3516"/>
                    </a:lnTo>
                    <a:lnTo>
                      <a:pt x="16028" y="3599"/>
                    </a:lnTo>
                    <a:lnTo>
                      <a:pt x="16007" y="3725"/>
                    </a:lnTo>
                    <a:lnTo>
                      <a:pt x="15944" y="3871"/>
                    </a:lnTo>
                    <a:lnTo>
                      <a:pt x="16007" y="4018"/>
                    </a:lnTo>
                    <a:lnTo>
                      <a:pt x="15902" y="4185"/>
                    </a:lnTo>
                    <a:lnTo>
                      <a:pt x="15902" y="4394"/>
                    </a:lnTo>
                    <a:lnTo>
                      <a:pt x="15902" y="4457"/>
                    </a:lnTo>
                    <a:lnTo>
                      <a:pt x="15986" y="4457"/>
                    </a:lnTo>
                    <a:lnTo>
                      <a:pt x="16028" y="4478"/>
                    </a:lnTo>
                    <a:lnTo>
                      <a:pt x="16111" y="4394"/>
                    </a:lnTo>
                    <a:lnTo>
                      <a:pt x="16237" y="4374"/>
                    </a:lnTo>
                    <a:lnTo>
                      <a:pt x="16341" y="4394"/>
                    </a:lnTo>
                    <a:lnTo>
                      <a:pt x="16509" y="4374"/>
                    </a:lnTo>
                    <a:lnTo>
                      <a:pt x="16676" y="4227"/>
                    </a:lnTo>
                    <a:lnTo>
                      <a:pt x="16760" y="4185"/>
                    </a:lnTo>
                    <a:lnTo>
                      <a:pt x="16760" y="4143"/>
                    </a:lnTo>
                    <a:lnTo>
                      <a:pt x="16864" y="4060"/>
                    </a:lnTo>
                    <a:lnTo>
                      <a:pt x="16927" y="4143"/>
                    </a:lnTo>
                    <a:lnTo>
                      <a:pt x="16927" y="4269"/>
                    </a:lnTo>
                    <a:lnTo>
                      <a:pt x="16844" y="4353"/>
                    </a:lnTo>
                    <a:lnTo>
                      <a:pt x="16927" y="4457"/>
                    </a:lnTo>
                    <a:lnTo>
                      <a:pt x="17032" y="4457"/>
                    </a:lnTo>
                    <a:lnTo>
                      <a:pt x="17178" y="4374"/>
                    </a:lnTo>
                    <a:lnTo>
                      <a:pt x="17346" y="4374"/>
                    </a:lnTo>
                    <a:lnTo>
                      <a:pt x="17450" y="4248"/>
                    </a:lnTo>
                    <a:lnTo>
                      <a:pt x="17597" y="4081"/>
                    </a:lnTo>
                    <a:lnTo>
                      <a:pt x="17576" y="4018"/>
                    </a:lnTo>
                    <a:lnTo>
                      <a:pt x="17701" y="3850"/>
                    </a:lnTo>
                    <a:lnTo>
                      <a:pt x="17722" y="3767"/>
                    </a:lnTo>
                    <a:lnTo>
                      <a:pt x="17890" y="3620"/>
                    </a:lnTo>
                    <a:lnTo>
                      <a:pt x="18015" y="3557"/>
                    </a:lnTo>
                    <a:lnTo>
                      <a:pt x="18036" y="3453"/>
                    </a:lnTo>
                    <a:lnTo>
                      <a:pt x="18099" y="3306"/>
                    </a:lnTo>
                    <a:lnTo>
                      <a:pt x="18204" y="3453"/>
                    </a:lnTo>
                    <a:lnTo>
                      <a:pt x="18350" y="3453"/>
                    </a:lnTo>
                    <a:lnTo>
                      <a:pt x="18497" y="3348"/>
                    </a:lnTo>
                    <a:lnTo>
                      <a:pt x="18643" y="3327"/>
                    </a:lnTo>
                    <a:lnTo>
                      <a:pt x="18706" y="3181"/>
                    </a:lnTo>
                    <a:lnTo>
                      <a:pt x="18769" y="3181"/>
                    </a:lnTo>
                    <a:lnTo>
                      <a:pt x="18873" y="3076"/>
                    </a:lnTo>
                    <a:lnTo>
                      <a:pt x="18936" y="2909"/>
                    </a:lnTo>
                    <a:lnTo>
                      <a:pt x="19124" y="2867"/>
                    </a:lnTo>
                    <a:lnTo>
                      <a:pt x="19187" y="2846"/>
                    </a:lnTo>
                    <a:lnTo>
                      <a:pt x="19250" y="2888"/>
                    </a:lnTo>
                    <a:lnTo>
                      <a:pt x="19333" y="2846"/>
                    </a:lnTo>
                    <a:lnTo>
                      <a:pt x="19543" y="2846"/>
                    </a:lnTo>
                    <a:lnTo>
                      <a:pt x="19668" y="2762"/>
                    </a:lnTo>
                    <a:lnTo>
                      <a:pt x="19773" y="2762"/>
                    </a:lnTo>
                    <a:lnTo>
                      <a:pt x="20024" y="2658"/>
                    </a:lnTo>
                    <a:lnTo>
                      <a:pt x="20233" y="2616"/>
                    </a:lnTo>
                    <a:lnTo>
                      <a:pt x="20296" y="2595"/>
                    </a:lnTo>
                    <a:cubicBezTo>
                      <a:pt x="20338" y="2679"/>
                      <a:pt x="20442" y="2741"/>
                      <a:pt x="20526" y="2762"/>
                    </a:cubicBezTo>
                    <a:lnTo>
                      <a:pt x="20401" y="2783"/>
                    </a:lnTo>
                    <a:lnTo>
                      <a:pt x="19877" y="2993"/>
                    </a:lnTo>
                    <a:lnTo>
                      <a:pt x="19752" y="3097"/>
                    </a:lnTo>
                    <a:lnTo>
                      <a:pt x="19438" y="3181"/>
                    </a:lnTo>
                    <a:lnTo>
                      <a:pt x="19020" y="3369"/>
                    </a:lnTo>
                    <a:lnTo>
                      <a:pt x="18852" y="3495"/>
                    </a:lnTo>
                    <a:lnTo>
                      <a:pt x="18852" y="3578"/>
                    </a:lnTo>
                    <a:lnTo>
                      <a:pt x="18957" y="3578"/>
                    </a:lnTo>
                    <a:lnTo>
                      <a:pt x="19020" y="3620"/>
                    </a:lnTo>
                    <a:lnTo>
                      <a:pt x="18915" y="3704"/>
                    </a:lnTo>
                    <a:lnTo>
                      <a:pt x="18831" y="3704"/>
                    </a:lnTo>
                    <a:lnTo>
                      <a:pt x="18643" y="3850"/>
                    </a:lnTo>
                    <a:lnTo>
                      <a:pt x="18497" y="3850"/>
                    </a:lnTo>
                    <a:lnTo>
                      <a:pt x="18413" y="3934"/>
                    </a:lnTo>
                    <a:lnTo>
                      <a:pt x="18392" y="4039"/>
                    </a:lnTo>
                    <a:lnTo>
                      <a:pt x="18225" y="4143"/>
                    </a:lnTo>
                    <a:lnTo>
                      <a:pt x="18162" y="4227"/>
                    </a:lnTo>
                    <a:lnTo>
                      <a:pt x="18162" y="4353"/>
                    </a:lnTo>
                    <a:lnTo>
                      <a:pt x="18225" y="4311"/>
                    </a:lnTo>
                    <a:lnTo>
                      <a:pt x="18308" y="4374"/>
                    </a:lnTo>
                    <a:lnTo>
                      <a:pt x="18266" y="4457"/>
                    </a:lnTo>
                    <a:lnTo>
                      <a:pt x="18287" y="4478"/>
                    </a:lnTo>
                    <a:lnTo>
                      <a:pt x="18371" y="4457"/>
                    </a:lnTo>
                    <a:lnTo>
                      <a:pt x="18476" y="4415"/>
                    </a:lnTo>
                    <a:lnTo>
                      <a:pt x="18580" y="4415"/>
                    </a:lnTo>
                    <a:lnTo>
                      <a:pt x="18643" y="4457"/>
                    </a:lnTo>
                    <a:lnTo>
                      <a:pt x="18622" y="4541"/>
                    </a:lnTo>
                    <a:lnTo>
                      <a:pt x="18497" y="4583"/>
                    </a:lnTo>
                    <a:lnTo>
                      <a:pt x="18371" y="4520"/>
                    </a:lnTo>
                    <a:lnTo>
                      <a:pt x="18287" y="4562"/>
                    </a:lnTo>
                    <a:lnTo>
                      <a:pt x="18308" y="4666"/>
                    </a:lnTo>
                    <a:lnTo>
                      <a:pt x="18517" y="4771"/>
                    </a:lnTo>
                    <a:lnTo>
                      <a:pt x="18601" y="4729"/>
                    </a:lnTo>
                    <a:lnTo>
                      <a:pt x="18622" y="4646"/>
                    </a:lnTo>
                    <a:lnTo>
                      <a:pt x="18685" y="4646"/>
                    </a:lnTo>
                    <a:lnTo>
                      <a:pt x="18727" y="4687"/>
                    </a:lnTo>
                    <a:lnTo>
                      <a:pt x="18685" y="4771"/>
                    </a:lnTo>
                    <a:lnTo>
                      <a:pt x="18789" y="4771"/>
                    </a:lnTo>
                    <a:lnTo>
                      <a:pt x="18957" y="4792"/>
                    </a:lnTo>
                    <a:lnTo>
                      <a:pt x="19145" y="4750"/>
                    </a:lnTo>
                    <a:lnTo>
                      <a:pt x="19250" y="4750"/>
                    </a:lnTo>
                    <a:lnTo>
                      <a:pt x="19417" y="4834"/>
                    </a:lnTo>
                    <a:lnTo>
                      <a:pt x="19543" y="4792"/>
                    </a:lnTo>
                    <a:lnTo>
                      <a:pt x="19647" y="4855"/>
                    </a:lnTo>
                    <a:lnTo>
                      <a:pt x="19689" y="4959"/>
                    </a:lnTo>
                    <a:lnTo>
                      <a:pt x="19773" y="4959"/>
                    </a:lnTo>
                    <a:lnTo>
                      <a:pt x="19752" y="5001"/>
                    </a:lnTo>
                    <a:lnTo>
                      <a:pt x="19668" y="5001"/>
                    </a:lnTo>
                    <a:lnTo>
                      <a:pt x="19522" y="4897"/>
                    </a:lnTo>
                    <a:lnTo>
                      <a:pt x="19313" y="4897"/>
                    </a:lnTo>
                    <a:lnTo>
                      <a:pt x="19250" y="4959"/>
                    </a:lnTo>
                    <a:lnTo>
                      <a:pt x="19375" y="5001"/>
                    </a:lnTo>
                    <a:lnTo>
                      <a:pt x="19417" y="5064"/>
                    </a:lnTo>
                    <a:lnTo>
                      <a:pt x="19229" y="5064"/>
                    </a:lnTo>
                    <a:lnTo>
                      <a:pt x="19145" y="4980"/>
                    </a:lnTo>
                    <a:lnTo>
                      <a:pt x="18894" y="5001"/>
                    </a:lnTo>
                    <a:lnTo>
                      <a:pt x="18810" y="5064"/>
                    </a:lnTo>
                    <a:lnTo>
                      <a:pt x="18727" y="5001"/>
                    </a:lnTo>
                    <a:lnTo>
                      <a:pt x="18643" y="5001"/>
                    </a:lnTo>
                    <a:lnTo>
                      <a:pt x="18580" y="5043"/>
                    </a:lnTo>
                    <a:lnTo>
                      <a:pt x="18497" y="5043"/>
                    </a:lnTo>
                    <a:lnTo>
                      <a:pt x="18225" y="5064"/>
                    </a:lnTo>
                    <a:lnTo>
                      <a:pt x="18183" y="5085"/>
                    </a:lnTo>
                    <a:lnTo>
                      <a:pt x="17973" y="5127"/>
                    </a:lnTo>
                    <a:lnTo>
                      <a:pt x="17953" y="5273"/>
                    </a:lnTo>
                    <a:lnTo>
                      <a:pt x="17973" y="5587"/>
                    </a:lnTo>
                    <a:lnTo>
                      <a:pt x="17994" y="5629"/>
                    </a:lnTo>
                    <a:lnTo>
                      <a:pt x="17994" y="5754"/>
                    </a:lnTo>
                    <a:lnTo>
                      <a:pt x="17953" y="5796"/>
                    </a:lnTo>
                    <a:lnTo>
                      <a:pt x="17953" y="5859"/>
                    </a:lnTo>
                    <a:lnTo>
                      <a:pt x="17994" y="5922"/>
                    </a:lnTo>
                    <a:lnTo>
                      <a:pt x="18099" y="5901"/>
                    </a:lnTo>
                    <a:lnTo>
                      <a:pt x="18141" y="5901"/>
                    </a:lnTo>
                    <a:lnTo>
                      <a:pt x="18225" y="5943"/>
                    </a:lnTo>
                    <a:lnTo>
                      <a:pt x="18329" y="5943"/>
                    </a:lnTo>
                    <a:lnTo>
                      <a:pt x="18371" y="5901"/>
                    </a:lnTo>
                    <a:lnTo>
                      <a:pt x="18392" y="5901"/>
                    </a:lnTo>
                    <a:lnTo>
                      <a:pt x="18476" y="5922"/>
                    </a:lnTo>
                    <a:lnTo>
                      <a:pt x="18517" y="5964"/>
                    </a:lnTo>
                    <a:lnTo>
                      <a:pt x="18559" y="5943"/>
                    </a:lnTo>
                    <a:lnTo>
                      <a:pt x="18622" y="6006"/>
                    </a:lnTo>
                    <a:lnTo>
                      <a:pt x="18622" y="6047"/>
                    </a:lnTo>
                    <a:lnTo>
                      <a:pt x="18706" y="6068"/>
                    </a:lnTo>
                    <a:lnTo>
                      <a:pt x="18789" y="6047"/>
                    </a:lnTo>
                    <a:lnTo>
                      <a:pt x="18852" y="6047"/>
                    </a:lnTo>
                    <a:lnTo>
                      <a:pt x="18915" y="6110"/>
                    </a:lnTo>
                    <a:lnTo>
                      <a:pt x="19041" y="6110"/>
                    </a:lnTo>
                    <a:lnTo>
                      <a:pt x="19124" y="6068"/>
                    </a:lnTo>
                    <a:lnTo>
                      <a:pt x="19229" y="6131"/>
                    </a:lnTo>
                    <a:lnTo>
                      <a:pt x="19333" y="6068"/>
                    </a:lnTo>
                    <a:lnTo>
                      <a:pt x="19417" y="6110"/>
                    </a:lnTo>
                    <a:lnTo>
                      <a:pt x="19543" y="6110"/>
                    </a:lnTo>
                    <a:lnTo>
                      <a:pt x="19647" y="6068"/>
                    </a:lnTo>
                    <a:lnTo>
                      <a:pt x="19752" y="6131"/>
                    </a:lnTo>
                    <a:lnTo>
                      <a:pt x="19773" y="6215"/>
                    </a:lnTo>
                    <a:lnTo>
                      <a:pt x="19857" y="6152"/>
                    </a:lnTo>
                    <a:lnTo>
                      <a:pt x="19877" y="6257"/>
                    </a:lnTo>
                    <a:lnTo>
                      <a:pt x="19982" y="6340"/>
                    </a:lnTo>
                    <a:lnTo>
                      <a:pt x="19982" y="6382"/>
                    </a:lnTo>
                    <a:lnTo>
                      <a:pt x="20003" y="6445"/>
                    </a:lnTo>
                    <a:lnTo>
                      <a:pt x="20108" y="6445"/>
                    </a:lnTo>
                    <a:lnTo>
                      <a:pt x="20191" y="6466"/>
                    </a:lnTo>
                    <a:lnTo>
                      <a:pt x="20212" y="6550"/>
                    </a:lnTo>
                    <a:lnTo>
                      <a:pt x="20275" y="6570"/>
                    </a:lnTo>
                    <a:lnTo>
                      <a:pt x="20359" y="6654"/>
                    </a:lnTo>
                    <a:lnTo>
                      <a:pt x="20317" y="6696"/>
                    </a:lnTo>
                    <a:lnTo>
                      <a:pt x="20317" y="6780"/>
                    </a:lnTo>
                    <a:lnTo>
                      <a:pt x="20422" y="6884"/>
                    </a:lnTo>
                    <a:lnTo>
                      <a:pt x="20589" y="6989"/>
                    </a:lnTo>
                    <a:lnTo>
                      <a:pt x="20589" y="7052"/>
                    </a:lnTo>
                    <a:lnTo>
                      <a:pt x="20568" y="7073"/>
                    </a:lnTo>
                    <a:lnTo>
                      <a:pt x="20589" y="7114"/>
                    </a:lnTo>
                    <a:lnTo>
                      <a:pt x="20526" y="7094"/>
                    </a:lnTo>
                    <a:lnTo>
                      <a:pt x="20317" y="7052"/>
                    </a:lnTo>
                    <a:lnTo>
                      <a:pt x="20170" y="6989"/>
                    </a:lnTo>
                    <a:lnTo>
                      <a:pt x="20087" y="7010"/>
                    </a:lnTo>
                    <a:lnTo>
                      <a:pt x="20003" y="6989"/>
                    </a:lnTo>
                    <a:lnTo>
                      <a:pt x="19982" y="7010"/>
                    </a:lnTo>
                    <a:lnTo>
                      <a:pt x="19898" y="7010"/>
                    </a:lnTo>
                    <a:lnTo>
                      <a:pt x="19836" y="6905"/>
                    </a:lnTo>
                    <a:lnTo>
                      <a:pt x="19752" y="6905"/>
                    </a:lnTo>
                    <a:lnTo>
                      <a:pt x="19689" y="6801"/>
                    </a:lnTo>
                    <a:lnTo>
                      <a:pt x="19647" y="6780"/>
                    </a:lnTo>
                    <a:lnTo>
                      <a:pt x="19522" y="6801"/>
                    </a:lnTo>
                    <a:lnTo>
                      <a:pt x="19438" y="6780"/>
                    </a:lnTo>
                    <a:lnTo>
                      <a:pt x="19375" y="6738"/>
                    </a:lnTo>
                    <a:lnTo>
                      <a:pt x="19250" y="6675"/>
                    </a:lnTo>
                    <a:lnTo>
                      <a:pt x="19229" y="6591"/>
                    </a:lnTo>
                    <a:lnTo>
                      <a:pt x="19166" y="6591"/>
                    </a:lnTo>
                    <a:lnTo>
                      <a:pt x="19124" y="6570"/>
                    </a:lnTo>
                    <a:lnTo>
                      <a:pt x="18999" y="6570"/>
                    </a:lnTo>
                    <a:lnTo>
                      <a:pt x="18936" y="6550"/>
                    </a:lnTo>
                    <a:lnTo>
                      <a:pt x="18685" y="6550"/>
                    </a:lnTo>
                    <a:lnTo>
                      <a:pt x="18517" y="6529"/>
                    </a:lnTo>
                    <a:lnTo>
                      <a:pt x="18413" y="6487"/>
                    </a:lnTo>
                    <a:lnTo>
                      <a:pt x="17973" y="6487"/>
                    </a:lnTo>
                    <a:lnTo>
                      <a:pt x="17890" y="6529"/>
                    </a:lnTo>
                    <a:lnTo>
                      <a:pt x="17764" y="6550"/>
                    </a:lnTo>
                    <a:lnTo>
                      <a:pt x="17701" y="6633"/>
                    </a:lnTo>
                    <a:lnTo>
                      <a:pt x="17701" y="6801"/>
                    </a:lnTo>
                    <a:lnTo>
                      <a:pt x="17597" y="6968"/>
                    </a:lnTo>
                    <a:lnTo>
                      <a:pt x="17639" y="7156"/>
                    </a:lnTo>
                    <a:lnTo>
                      <a:pt x="17597" y="7219"/>
                    </a:lnTo>
                    <a:lnTo>
                      <a:pt x="17639" y="7282"/>
                    </a:lnTo>
                    <a:lnTo>
                      <a:pt x="17701" y="7303"/>
                    </a:lnTo>
                    <a:lnTo>
                      <a:pt x="17681" y="7366"/>
                    </a:lnTo>
                    <a:lnTo>
                      <a:pt x="17639" y="7387"/>
                    </a:lnTo>
                    <a:lnTo>
                      <a:pt x="17701" y="7617"/>
                    </a:lnTo>
                    <a:lnTo>
                      <a:pt x="17785" y="7700"/>
                    </a:lnTo>
                    <a:lnTo>
                      <a:pt x="17806" y="7742"/>
                    </a:lnTo>
                    <a:lnTo>
                      <a:pt x="17973" y="7847"/>
                    </a:lnTo>
                    <a:lnTo>
                      <a:pt x="18015" y="7910"/>
                    </a:lnTo>
                    <a:lnTo>
                      <a:pt x="18120" y="7889"/>
                    </a:lnTo>
                    <a:lnTo>
                      <a:pt x="18183" y="7951"/>
                    </a:lnTo>
                    <a:lnTo>
                      <a:pt x="18266" y="7993"/>
                    </a:lnTo>
                    <a:lnTo>
                      <a:pt x="18392" y="7931"/>
                    </a:lnTo>
                    <a:lnTo>
                      <a:pt x="18476" y="7931"/>
                    </a:lnTo>
                    <a:lnTo>
                      <a:pt x="18538" y="8014"/>
                    </a:lnTo>
                    <a:lnTo>
                      <a:pt x="18685" y="8014"/>
                    </a:lnTo>
                    <a:lnTo>
                      <a:pt x="18748" y="8140"/>
                    </a:lnTo>
                    <a:lnTo>
                      <a:pt x="18831" y="8161"/>
                    </a:lnTo>
                    <a:lnTo>
                      <a:pt x="18852" y="8223"/>
                    </a:lnTo>
                    <a:lnTo>
                      <a:pt x="18727" y="8265"/>
                    </a:lnTo>
                    <a:lnTo>
                      <a:pt x="18727" y="8349"/>
                    </a:lnTo>
                    <a:lnTo>
                      <a:pt x="18685" y="8412"/>
                    </a:lnTo>
                    <a:lnTo>
                      <a:pt x="18685" y="8454"/>
                    </a:lnTo>
                    <a:lnTo>
                      <a:pt x="18622" y="8537"/>
                    </a:lnTo>
                    <a:lnTo>
                      <a:pt x="18497" y="8621"/>
                    </a:lnTo>
                    <a:lnTo>
                      <a:pt x="18497" y="8663"/>
                    </a:lnTo>
                    <a:lnTo>
                      <a:pt x="18434" y="8747"/>
                    </a:lnTo>
                    <a:lnTo>
                      <a:pt x="18517" y="8788"/>
                    </a:lnTo>
                    <a:lnTo>
                      <a:pt x="18517" y="8935"/>
                    </a:lnTo>
                    <a:lnTo>
                      <a:pt x="18580" y="9060"/>
                    </a:lnTo>
                    <a:lnTo>
                      <a:pt x="18580" y="9144"/>
                    </a:lnTo>
                    <a:lnTo>
                      <a:pt x="18434" y="9165"/>
                    </a:lnTo>
                    <a:lnTo>
                      <a:pt x="18497" y="9207"/>
                    </a:lnTo>
                    <a:lnTo>
                      <a:pt x="18685" y="9249"/>
                    </a:lnTo>
                    <a:lnTo>
                      <a:pt x="18748" y="9207"/>
                    </a:lnTo>
                    <a:lnTo>
                      <a:pt x="18810" y="9207"/>
                    </a:lnTo>
                    <a:lnTo>
                      <a:pt x="18831" y="9270"/>
                    </a:lnTo>
                    <a:lnTo>
                      <a:pt x="18894" y="9207"/>
                    </a:lnTo>
                    <a:lnTo>
                      <a:pt x="18936" y="9207"/>
                    </a:lnTo>
                    <a:lnTo>
                      <a:pt x="18999" y="9249"/>
                    </a:lnTo>
                    <a:lnTo>
                      <a:pt x="19145" y="9249"/>
                    </a:lnTo>
                    <a:lnTo>
                      <a:pt x="19333" y="9311"/>
                    </a:lnTo>
                    <a:lnTo>
                      <a:pt x="19417" y="9249"/>
                    </a:lnTo>
                    <a:lnTo>
                      <a:pt x="19564" y="9249"/>
                    </a:lnTo>
                    <a:lnTo>
                      <a:pt x="19585" y="9291"/>
                    </a:lnTo>
                    <a:lnTo>
                      <a:pt x="19626" y="9291"/>
                    </a:lnTo>
                    <a:lnTo>
                      <a:pt x="19668" y="9270"/>
                    </a:lnTo>
                    <a:lnTo>
                      <a:pt x="19752" y="9249"/>
                    </a:lnTo>
                    <a:lnTo>
                      <a:pt x="19794" y="9270"/>
                    </a:lnTo>
                    <a:lnTo>
                      <a:pt x="19836" y="9353"/>
                    </a:lnTo>
                    <a:lnTo>
                      <a:pt x="19877" y="9353"/>
                    </a:lnTo>
                    <a:lnTo>
                      <a:pt x="19940" y="9311"/>
                    </a:lnTo>
                    <a:lnTo>
                      <a:pt x="19982" y="9353"/>
                    </a:lnTo>
                    <a:lnTo>
                      <a:pt x="20003" y="9416"/>
                    </a:lnTo>
                    <a:lnTo>
                      <a:pt x="20066" y="9416"/>
                    </a:lnTo>
                    <a:lnTo>
                      <a:pt x="20108" y="9374"/>
                    </a:lnTo>
                    <a:lnTo>
                      <a:pt x="20254" y="9353"/>
                    </a:lnTo>
                    <a:lnTo>
                      <a:pt x="20296" y="9270"/>
                    </a:lnTo>
                    <a:lnTo>
                      <a:pt x="20401" y="9249"/>
                    </a:lnTo>
                    <a:lnTo>
                      <a:pt x="20484" y="9249"/>
                    </a:lnTo>
                    <a:lnTo>
                      <a:pt x="20589" y="9144"/>
                    </a:lnTo>
                    <a:lnTo>
                      <a:pt x="20714" y="9081"/>
                    </a:lnTo>
                    <a:lnTo>
                      <a:pt x="20819" y="9060"/>
                    </a:lnTo>
                    <a:lnTo>
                      <a:pt x="20840" y="8998"/>
                    </a:lnTo>
                    <a:lnTo>
                      <a:pt x="20924" y="8998"/>
                    </a:lnTo>
                    <a:lnTo>
                      <a:pt x="21028" y="9039"/>
                    </a:lnTo>
                    <a:lnTo>
                      <a:pt x="21112" y="9039"/>
                    </a:lnTo>
                    <a:lnTo>
                      <a:pt x="21196" y="9081"/>
                    </a:lnTo>
                    <a:lnTo>
                      <a:pt x="21405" y="9081"/>
                    </a:lnTo>
                    <a:lnTo>
                      <a:pt x="21635" y="8935"/>
                    </a:lnTo>
                    <a:lnTo>
                      <a:pt x="21656" y="8851"/>
                    </a:lnTo>
                    <a:lnTo>
                      <a:pt x="21719" y="8851"/>
                    </a:lnTo>
                    <a:lnTo>
                      <a:pt x="21740" y="8893"/>
                    </a:lnTo>
                    <a:lnTo>
                      <a:pt x="21761" y="8851"/>
                    </a:lnTo>
                    <a:lnTo>
                      <a:pt x="21844" y="8788"/>
                    </a:lnTo>
                    <a:lnTo>
                      <a:pt x="21844" y="8726"/>
                    </a:lnTo>
                    <a:lnTo>
                      <a:pt x="21865" y="8663"/>
                    </a:lnTo>
                    <a:lnTo>
                      <a:pt x="21928" y="8684"/>
                    </a:lnTo>
                    <a:lnTo>
                      <a:pt x="21991" y="8684"/>
                    </a:lnTo>
                    <a:lnTo>
                      <a:pt x="22054" y="8642"/>
                    </a:lnTo>
                    <a:lnTo>
                      <a:pt x="22054" y="8579"/>
                    </a:lnTo>
                    <a:lnTo>
                      <a:pt x="22095" y="8621"/>
                    </a:lnTo>
                    <a:lnTo>
                      <a:pt x="22158" y="8621"/>
                    </a:lnTo>
                    <a:lnTo>
                      <a:pt x="22179" y="8663"/>
                    </a:lnTo>
                    <a:lnTo>
                      <a:pt x="22179" y="8726"/>
                    </a:lnTo>
                    <a:lnTo>
                      <a:pt x="22242" y="8767"/>
                    </a:lnTo>
                    <a:lnTo>
                      <a:pt x="22158" y="8830"/>
                    </a:lnTo>
                    <a:lnTo>
                      <a:pt x="22158" y="8893"/>
                    </a:lnTo>
                    <a:lnTo>
                      <a:pt x="22095" y="8977"/>
                    </a:lnTo>
                    <a:lnTo>
                      <a:pt x="22054" y="8998"/>
                    </a:lnTo>
                    <a:lnTo>
                      <a:pt x="22054" y="9060"/>
                    </a:lnTo>
                    <a:lnTo>
                      <a:pt x="22137" y="9081"/>
                    </a:lnTo>
                    <a:lnTo>
                      <a:pt x="22200" y="9165"/>
                    </a:lnTo>
                    <a:lnTo>
                      <a:pt x="22242" y="9144"/>
                    </a:lnTo>
                    <a:lnTo>
                      <a:pt x="22305" y="9144"/>
                    </a:lnTo>
                    <a:lnTo>
                      <a:pt x="22409" y="9186"/>
                    </a:lnTo>
                    <a:lnTo>
                      <a:pt x="22409" y="9207"/>
                    </a:lnTo>
                    <a:cubicBezTo>
                      <a:pt x="22367" y="9207"/>
                      <a:pt x="22305" y="9249"/>
                      <a:pt x="22263" y="9270"/>
                    </a:cubicBezTo>
                    <a:lnTo>
                      <a:pt x="22242" y="9270"/>
                    </a:lnTo>
                    <a:cubicBezTo>
                      <a:pt x="22137" y="9291"/>
                      <a:pt x="22054" y="9353"/>
                      <a:pt x="21949" y="9374"/>
                    </a:cubicBezTo>
                    <a:cubicBezTo>
                      <a:pt x="21886" y="9374"/>
                      <a:pt x="21865" y="9395"/>
                      <a:pt x="21844" y="9458"/>
                    </a:cubicBezTo>
                    <a:lnTo>
                      <a:pt x="21551" y="9521"/>
                    </a:lnTo>
                    <a:lnTo>
                      <a:pt x="21133" y="9563"/>
                    </a:lnTo>
                    <a:lnTo>
                      <a:pt x="21007" y="9521"/>
                    </a:lnTo>
                    <a:lnTo>
                      <a:pt x="20903" y="9521"/>
                    </a:lnTo>
                    <a:lnTo>
                      <a:pt x="20735" y="9730"/>
                    </a:lnTo>
                    <a:lnTo>
                      <a:pt x="20631" y="9793"/>
                    </a:lnTo>
                    <a:lnTo>
                      <a:pt x="20589" y="9876"/>
                    </a:lnTo>
                    <a:lnTo>
                      <a:pt x="20673" y="9918"/>
                    </a:lnTo>
                    <a:lnTo>
                      <a:pt x="20735" y="9876"/>
                    </a:lnTo>
                    <a:lnTo>
                      <a:pt x="20798" y="9876"/>
                    </a:lnTo>
                    <a:lnTo>
                      <a:pt x="20777" y="9981"/>
                    </a:lnTo>
                    <a:lnTo>
                      <a:pt x="20694" y="10023"/>
                    </a:lnTo>
                    <a:lnTo>
                      <a:pt x="20714" y="10086"/>
                    </a:lnTo>
                    <a:lnTo>
                      <a:pt x="20882" y="10107"/>
                    </a:lnTo>
                    <a:lnTo>
                      <a:pt x="20903" y="10148"/>
                    </a:lnTo>
                    <a:lnTo>
                      <a:pt x="21028" y="10127"/>
                    </a:lnTo>
                    <a:lnTo>
                      <a:pt x="21028" y="10044"/>
                    </a:lnTo>
                    <a:lnTo>
                      <a:pt x="20945" y="9981"/>
                    </a:lnTo>
                    <a:lnTo>
                      <a:pt x="20945" y="9897"/>
                    </a:lnTo>
                    <a:lnTo>
                      <a:pt x="21028" y="9876"/>
                    </a:lnTo>
                    <a:lnTo>
                      <a:pt x="21049" y="9918"/>
                    </a:lnTo>
                    <a:lnTo>
                      <a:pt x="21133" y="9918"/>
                    </a:lnTo>
                    <a:lnTo>
                      <a:pt x="21238" y="10002"/>
                    </a:lnTo>
                    <a:lnTo>
                      <a:pt x="21321" y="9981"/>
                    </a:lnTo>
                    <a:lnTo>
                      <a:pt x="21342" y="9876"/>
                    </a:lnTo>
                    <a:lnTo>
                      <a:pt x="21426" y="9814"/>
                    </a:lnTo>
                    <a:lnTo>
                      <a:pt x="21426" y="9918"/>
                    </a:lnTo>
                    <a:lnTo>
                      <a:pt x="21530" y="10023"/>
                    </a:lnTo>
                    <a:lnTo>
                      <a:pt x="21551" y="9981"/>
                    </a:lnTo>
                    <a:lnTo>
                      <a:pt x="21551" y="9897"/>
                    </a:lnTo>
                    <a:lnTo>
                      <a:pt x="21656" y="9897"/>
                    </a:lnTo>
                    <a:lnTo>
                      <a:pt x="21677" y="9814"/>
                    </a:lnTo>
                    <a:lnTo>
                      <a:pt x="21761" y="9814"/>
                    </a:lnTo>
                    <a:lnTo>
                      <a:pt x="21886" y="9772"/>
                    </a:lnTo>
                    <a:cubicBezTo>
                      <a:pt x="21932" y="9802"/>
                      <a:pt x="21989" y="9822"/>
                      <a:pt x="22041" y="9822"/>
                    </a:cubicBezTo>
                    <a:cubicBezTo>
                      <a:pt x="22060" y="9822"/>
                      <a:pt x="22079" y="9819"/>
                      <a:pt x="22095" y="9814"/>
                    </a:cubicBezTo>
                    <a:cubicBezTo>
                      <a:pt x="22116" y="9814"/>
                      <a:pt x="22132" y="9808"/>
                      <a:pt x="22142" y="9803"/>
                    </a:cubicBezTo>
                    <a:lnTo>
                      <a:pt x="22142" y="9803"/>
                    </a:lnTo>
                    <a:lnTo>
                      <a:pt x="22095" y="9835"/>
                    </a:lnTo>
                    <a:lnTo>
                      <a:pt x="22158" y="9918"/>
                    </a:lnTo>
                    <a:lnTo>
                      <a:pt x="22033" y="10044"/>
                    </a:lnTo>
                    <a:lnTo>
                      <a:pt x="21949" y="10002"/>
                    </a:lnTo>
                    <a:lnTo>
                      <a:pt x="21886" y="10044"/>
                    </a:lnTo>
                    <a:lnTo>
                      <a:pt x="21782" y="10044"/>
                    </a:lnTo>
                    <a:lnTo>
                      <a:pt x="21740" y="10002"/>
                    </a:lnTo>
                    <a:lnTo>
                      <a:pt x="21656" y="10002"/>
                    </a:lnTo>
                    <a:lnTo>
                      <a:pt x="21551" y="10190"/>
                    </a:lnTo>
                    <a:lnTo>
                      <a:pt x="21572" y="10316"/>
                    </a:lnTo>
                    <a:lnTo>
                      <a:pt x="21572" y="10462"/>
                    </a:lnTo>
                    <a:lnTo>
                      <a:pt x="21551" y="10316"/>
                    </a:lnTo>
                    <a:lnTo>
                      <a:pt x="21510" y="10316"/>
                    </a:lnTo>
                    <a:lnTo>
                      <a:pt x="21468" y="10232"/>
                    </a:lnTo>
                    <a:lnTo>
                      <a:pt x="21405" y="10232"/>
                    </a:lnTo>
                    <a:lnTo>
                      <a:pt x="21342" y="10337"/>
                    </a:lnTo>
                    <a:lnTo>
                      <a:pt x="21196" y="10379"/>
                    </a:lnTo>
                    <a:lnTo>
                      <a:pt x="21133" y="10400"/>
                    </a:lnTo>
                    <a:lnTo>
                      <a:pt x="21133" y="10316"/>
                    </a:lnTo>
                    <a:lnTo>
                      <a:pt x="21091" y="10316"/>
                    </a:lnTo>
                    <a:lnTo>
                      <a:pt x="21007" y="10420"/>
                    </a:lnTo>
                    <a:lnTo>
                      <a:pt x="20924" y="10441"/>
                    </a:lnTo>
                    <a:lnTo>
                      <a:pt x="20882" y="10400"/>
                    </a:lnTo>
                    <a:lnTo>
                      <a:pt x="20798" y="10400"/>
                    </a:lnTo>
                    <a:lnTo>
                      <a:pt x="20735" y="10483"/>
                    </a:lnTo>
                    <a:lnTo>
                      <a:pt x="20735" y="10504"/>
                    </a:lnTo>
                    <a:lnTo>
                      <a:pt x="20589" y="10525"/>
                    </a:lnTo>
                    <a:lnTo>
                      <a:pt x="20505" y="10588"/>
                    </a:lnTo>
                    <a:lnTo>
                      <a:pt x="20505" y="10692"/>
                    </a:lnTo>
                    <a:lnTo>
                      <a:pt x="20526" y="10797"/>
                    </a:lnTo>
                    <a:lnTo>
                      <a:pt x="20422" y="11069"/>
                    </a:lnTo>
                    <a:lnTo>
                      <a:pt x="20380" y="11278"/>
                    </a:lnTo>
                    <a:lnTo>
                      <a:pt x="20380" y="11362"/>
                    </a:lnTo>
                    <a:lnTo>
                      <a:pt x="20484" y="11446"/>
                    </a:lnTo>
                    <a:lnTo>
                      <a:pt x="20463" y="11488"/>
                    </a:lnTo>
                    <a:lnTo>
                      <a:pt x="20359" y="11529"/>
                    </a:lnTo>
                    <a:lnTo>
                      <a:pt x="20359" y="11592"/>
                    </a:lnTo>
                    <a:lnTo>
                      <a:pt x="20422" y="11697"/>
                    </a:lnTo>
                    <a:lnTo>
                      <a:pt x="20422" y="11801"/>
                    </a:lnTo>
                    <a:lnTo>
                      <a:pt x="20380" y="11864"/>
                    </a:lnTo>
                    <a:lnTo>
                      <a:pt x="20359" y="11801"/>
                    </a:lnTo>
                    <a:lnTo>
                      <a:pt x="20275" y="11864"/>
                    </a:lnTo>
                    <a:lnTo>
                      <a:pt x="20212" y="11843"/>
                    </a:lnTo>
                    <a:lnTo>
                      <a:pt x="20254" y="11760"/>
                    </a:lnTo>
                    <a:lnTo>
                      <a:pt x="20296" y="11739"/>
                    </a:lnTo>
                    <a:lnTo>
                      <a:pt x="20296" y="11634"/>
                    </a:lnTo>
                    <a:lnTo>
                      <a:pt x="20212" y="11634"/>
                    </a:lnTo>
                    <a:lnTo>
                      <a:pt x="20087" y="11864"/>
                    </a:lnTo>
                    <a:lnTo>
                      <a:pt x="20066" y="12115"/>
                    </a:lnTo>
                    <a:lnTo>
                      <a:pt x="20108" y="12408"/>
                    </a:lnTo>
                    <a:lnTo>
                      <a:pt x="20108" y="12785"/>
                    </a:lnTo>
                    <a:lnTo>
                      <a:pt x="20087" y="12408"/>
                    </a:lnTo>
                    <a:lnTo>
                      <a:pt x="20045" y="12220"/>
                    </a:lnTo>
                    <a:lnTo>
                      <a:pt x="19982" y="12178"/>
                    </a:lnTo>
                    <a:lnTo>
                      <a:pt x="20045" y="12073"/>
                    </a:lnTo>
                    <a:lnTo>
                      <a:pt x="20045" y="11990"/>
                    </a:lnTo>
                    <a:lnTo>
                      <a:pt x="19898" y="11906"/>
                    </a:lnTo>
                    <a:lnTo>
                      <a:pt x="19961" y="11780"/>
                    </a:lnTo>
                    <a:lnTo>
                      <a:pt x="19961" y="11571"/>
                    </a:lnTo>
                    <a:lnTo>
                      <a:pt x="19877" y="11446"/>
                    </a:lnTo>
                    <a:lnTo>
                      <a:pt x="19877" y="11236"/>
                    </a:lnTo>
                    <a:lnTo>
                      <a:pt x="19961" y="11111"/>
                    </a:lnTo>
                    <a:lnTo>
                      <a:pt x="20045" y="10923"/>
                    </a:lnTo>
                    <a:lnTo>
                      <a:pt x="20045" y="10755"/>
                    </a:lnTo>
                    <a:lnTo>
                      <a:pt x="20003" y="10755"/>
                    </a:lnTo>
                    <a:lnTo>
                      <a:pt x="19961" y="10839"/>
                    </a:lnTo>
                    <a:lnTo>
                      <a:pt x="19940" y="10964"/>
                    </a:lnTo>
                    <a:lnTo>
                      <a:pt x="19857" y="11048"/>
                    </a:lnTo>
                    <a:lnTo>
                      <a:pt x="19836" y="11027"/>
                    </a:lnTo>
                    <a:lnTo>
                      <a:pt x="19794" y="10902"/>
                    </a:lnTo>
                    <a:lnTo>
                      <a:pt x="19877" y="10713"/>
                    </a:lnTo>
                    <a:lnTo>
                      <a:pt x="19898" y="10609"/>
                    </a:lnTo>
                    <a:lnTo>
                      <a:pt x="19836" y="10546"/>
                    </a:lnTo>
                    <a:lnTo>
                      <a:pt x="19752" y="10630"/>
                    </a:lnTo>
                    <a:lnTo>
                      <a:pt x="19731" y="10609"/>
                    </a:lnTo>
                    <a:lnTo>
                      <a:pt x="19689" y="10546"/>
                    </a:lnTo>
                    <a:lnTo>
                      <a:pt x="19731" y="10483"/>
                    </a:lnTo>
                    <a:lnTo>
                      <a:pt x="19731" y="10337"/>
                    </a:lnTo>
                    <a:lnTo>
                      <a:pt x="19668" y="10337"/>
                    </a:lnTo>
                    <a:lnTo>
                      <a:pt x="19668" y="10295"/>
                    </a:lnTo>
                    <a:lnTo>
                      <a:pt x="19689" y="10232"/>
                    </a:lnTo>
                    <a:lnTo>
                      <a:pt x="19689" y="10127"/>
                    </a:lnTo>
                    <a:lnTo>
                      <a:pt x="19585" y="10169"/>
                    </a:lnTo>
                    <a:lnTo>
                      <a:pt x="19271" y="10274"/>
                    </a:lnTo>
                    <a:lnTo>
                      <a:pt x="19103" y="10379"/>
                    </a:lnTo>
                    <a:lnTo>
                      <a:pt x="19041" y="10337"/>
                    </a:lnTo>
                    <a:lnTo>
                      <a:pt x="19041" y="10295"/>
                    </a:lnTo>
                    <a:lnTo>
                      <a:pt x="18999" y="10295"/>
                    </a:lnTo>
                    <a:lnTo>
                      <a:pt x="18915" y="10379"/>
                    </a:lnTo>
                    <a:lnTo>
                      <a:pt x="18831" y="10379"/>
                    </a:lnTo>
                    <a:lnTo>
                      <a:pt x="18789" y="10295"/>
                    </a:lnTo>
                    <a:lnTo>
                      <a:pt x="18622" y="10420"/>
                    </a:lnTo>
                    <a:lnTo>
                      <a:pt x="18622" y="10337"/>
                    </a:lnTo>
                    <a:lnTo>
                      <a:pt x="18517" y="10295"/>
                    </a:lnTo>
                    <a:lnTo>
                      <a:pt x="18476" y="10295"/>
                    </a:lnTo>
                    <a:lnTo>
                      <a:pt x="18476" y="10337"/>
                    </a:lnTo>
                    <a:lnTo>
                      <a:pt x="18308" y="10337"/>
                    </a:lnTo>
                    <a:lnTo>
                      <a:pt x="18078" y="10232"/>
                    </a:lnTo>
                    <a:lnTo>
                      <a:pt x="17890" y="10232"/>
                    </a:lnTo>
                    <a:lnTo>
                      <a:pt x="17701" y="10127"/>
                    </a:lnTo>
                    <a:lnTo>
                      <a:pt x="17555" y="10127"/>
                    </a:lnTo>
                    <a:lnTo>
                      <a:pt x="17555" y="10023"/>
                    </a:lnTo>
                    <a:lnTo>
                      <a:pt x="17429" y="9918"/>
                    </a:lnTo>
                    <a:lnTo>
                      <a:pt x="17346" y="9981"/>
                    </a:lnTo>
                    <a:lnTo>
                      <a:pt x="17241" y="9897"/>
                    </a:lnTo>
                    <a:lnTo>
                      <a:pt x="17220" y="9772"/>
                    </a:lnTo>
                    <a:lnTo>
                      <a:pt x="17116" y="9709"/>
                    </a:lnTo>
                    <a:lnTo>
                      <a:pt x="17053" y="9667"/>
                    </a:lnTo>
                    <a:lnTo>
                      <a:pt x="17157" y="9646"/>
                    </a:lnTo>
                    <a:lnTo>
                      <a:pt x="17283" y="9646"/>
                    </a:lnTo>
                    <a:lnTo>
                      <a:pt x="17283" y="9500"/>
                    </a:lnTo>
                    <a:lnTo>
                      <a:pt x="17388" y="9437"/>
                    </a:lnTo>
                    <a:lnTo>
                      <a:pt x="17367" y="9353"/>
                    </a:lnTo>
                    <a:lnTo>
                      <a:pt x="17471" y="9353"/>
                    </a:lnTo>
                    <a:lnTo>
                      <a:pt x="17639" y="9395"/>
                    </a:lnTo>
                    <a:lnTo>
                      <a:pt x="17681" y="9374"/>
                    </a:lnTo>
                    <a:lnTo>
                      <a:pt x="17681" y="9332"/>
                    </a:lnTo>
                    <a:lnTo>
                      <a:pt x="17806" y="9332"/>
                    </a:lnTo>
                    <a:lnTo>
                      <a:pt x="18078" y="9395"/>
                    </a:lnTo>
                    <a:lnTo>
                      <a:pt x="18183" y="9291"/>
                    </a:lnTo>
                    <a:lnTo>
                      <a:pt x="18183" y="9165"/>
                    </a:lnTo>
                    <a:lnTo>
                      <a:pt x="18225" y="9060"/>
                    </a:lnTo>
                    <a:lnTo>
                      <a:pt x="18183" y="8935"/>
                    </a:lnTo>
                    <a:lnTo>
                      <a:pt x="18183" y="8809"/>
                    </a:lnTo>
                    <a:lnTo>
                      <a:pt x="18120" y="8705"/>
                    </a:lnTo>
                    <a:lnTo>
                      <a:pt x="18078" y="8537"/>
                    </a:lnTo>
                    <a:lnTo>
                      <a:pt x="17994" y="8516"/>
                    </a:lnTo>
                    <a:lnTo>
                      <a:pt x="17973" y="8433"/>
                    </a:lnTo>
                    <a:lnTo>
                      <a:pt x="17806" y="8286"/>
                    </a:lnTo>
                    <a:lnTo>
                      <a:pt x="17764" y="8286"/>
                    </a:lnTo>
                    <a:lnTo>
                      <a:pt x="17743" y="8349"/>
                    </a:lnTo>
                    <a:lnTo>
                      <a:pt x="17681" y="8349"/>
                    </a:lnTo>
                    <a:lnTo>
                      <a:pt x="17660" y="8286"/>
                    </a:lnTo>
                    <a:lnTo>
                      <a:pt x="17492" y="8203"/>
                    </a:lnTo>
                    <a:lnTo>
                      <a:pt x="17492" y="8244"/>
                    </a:lnTo>
                    <a:lnTo>
                      <a:pt x="17597" y="8328"/>
                    </a:lnTo>
                    <a:lnTo>
                      <a:pt x="17576" y="8391"/>
                    </a:lnTo>
                    <a:lnTo>
                      <a:pt x="17639" y="8454"/>
                    </a:lnTo>
                    <a:lnTo>
                      <a:pt x="17576" y="8558"/>
                    </a:lnTo>
                    <a:lnTo>
                      <a:pt x="17492" y="8454"/>
                    </a:lnTo>
                    <a:lnTo>
                      <a:pt x="17492" y="8349"/>
                    </a:lnTo>
                    <a:lnTo>
                      <a:pt x="17388" y="8349"/>
                    </a:lnTo>
                    <a:lnTo>
                      <a:pt x="17220" y="8244"/>
                    </a:lnTo>
                    <a:lnTo>
                      <a:pt x="17178" y="8182"/>
                    </a:lnTo>
                    <a:lnTo>
                      <a:pt x="17137" y="8223"/>
                    </a:lnTo>
                    <a:lnTo>
                      <a:pt x="17053" y="8182"/>
                    </a:lnTo>
                    <a:lnTo>
                      <a:pt x="17011" y="8077"/>
                    </a:lnTo>
                    <a:lnTo>
                      <a:pt x="16906" y="7993"/>
                    </a:lnTo>
                    <a:lnTo>
                      <a:pt x="16739" y="7993"/>
                    </a:lnTo>
                    <a:lnTo>
                      <a:pt x="16551" y="7805"/>
                    </a:lnTo>
                    <a:lnTo>
                      <a:pt x="16404" y="7721"/>
                    </a:lnTo>
                    <a:lnTo>
                      <a:pt x="16383" y="7617"/>
                    </a:lnTo>
                    <a:lnTo>
                      <a:pt x="15902" y="7345"/>
                    </a:lnTo>
                    <a:lnTo>
                      <a:pt x="15776" y="7135"/>
                    </a:lnTo>
                    <a:lnTo>
                      <a:pt x="15776" y="6968"/>
                    </a:lnTo>
                    <a:lnTo>
                      <a:pt x="15672" y="6717"/>
                    </a:lnTo>
                    <a:lnTo>
                      <a:pt x="15672" y="6612"/>
                    </a:lnTo>
                    <a:lnTo>
                      <a:pt x="15567" y="6612"/>
                    </a:lnTo>
                    <a:lnTo>
                      <a:pt x="15442" y="6508"/>
                    </a:lnTo>
                    <a:lnTo>
                      <a:pt x="15337" y="6508"/>
                    </a:lnTo>
                    <a:lnTo>
                      <a:pt x="15253" y="6424"/>
                    </a:lnTo>
                    <a:lnTo>
                      <a:pt x="15149" y="6403"/>
                    </a:lnTo>
                    <a:lnTo>
                      <a:pt x="15065" y="6319"/>
                    </a:lnTo>
                    <a:lnTo>
                      <a:pt x="14940" y="6361"/>
                    </a:lnTo>
                    <a:lnTo>
                      <a:pt x="14793" y="6487"/>
                    </a:lnTo>
                    <a:lnTo>
                      <a:pt x="14688" y="6696"/>
                    </a:lnTo>
                    <a:lnTo>
                      <a:pt x="14584" y="6738"/>
                    </a:lnTo>
                    <a:lnTo>
                      <a:pt x="14479" y="6801"/>
                    </a:lnTo>
                    <a:lnTo>
                      <a:pt x="14375" y="6801"/>
                    </a:lnTo>
                    <a:lnTo>
                      <a:pt x="14312" y="6738"/>
                    </a:lnTo>
                    <a:lnTo>
                      <a:pt x="14144" y="6696"/>
                    </a:lnTo>
                    <a:lnTo>
                      <a:pt x="14061" y="6633"/>
                    </a:lnTo>
                    <a:lnTo>
                      <a:pt x="14144" y="6529"/>
                    </a:lnTo>
                    <a:lnTo>
                      <a:pt x="14207" y="6466"/>
                    </a:lnTo>
                    <a:lnTo>
                      <a:pt x="14270" y="6466"/>
                    </a:lnTo>
                    <a:lnTo>
                      <a:pt x="14375" y="6361"/>
                    </a:lnTo>
                    <a:lnTo>
                      <a:pt x="14458" y="6319"/>
                    </a:lnTo>
                    <a:lnTo>
                      <a:pt x="14479" y="6257"/>
                    </a:lnTo>
                    <a:lnTo>
                      <a:pt x="14458" y="6215"/>
                    </a:lnTo>
                    <a:lnTo>
                      <a:pt x="14375" y="6236"/>
                    </a:lnTo>
                    <a:lnTo>
                      <a:pt x="14333" y="6194"/>
                    </a:lnTo>
                    <a:lnTo>
                      <a:pt x="14354" y="6110"/>
                    </a:lnTo>
                    <a:lnTo>
                      <a:pt x="14458" y="6006"/>
                    </a:lnTo>
                    <a:lnTo>
                      <a:pt x="14437" y="5943"/>
                    </a:lnTo>
                    <a:lnTo>
                      <a:pt x="14542" y="5838"/>
                    </a:lnTo>
                    <a:lnTo>
                      <a:pt x="14542" y="5754"/>
                    </a:lnTo>
                    <a:lnTo>
                      <a:pt x="14521" y="5629"/>
                    </a:lnTo>
                    <a:lnTo>
                      <a:pt x="14375" y="5650"/>
                    </a:lnTo>
                    <a:lnTo>
                      <a:pt x="14375" y="5734"/>
                    </a:lnTo>
                    <a:lnTo>
                      <a:pt x="14165" y="5880"/>
                    </a:lnTo>
                    <a:lnTo>
                      <a:pt x="14061" y="5838"/>
                    </a:lnTo>
                    <a:lnTo>
                      <a:pt x="14165" y="6047"/>
                    </a:lnTo>
                    <a:lnTo>
                      <a:pt x="14103" y="6131"/>
                    </a:lnTo>
                    <a:lnTo>
                      <a:pt x="14061" y="6026"/>
                    </a:lnTo>
                    <a:lnTo>
                      <a:pt x="13914" y="6026"/>
                    </a:lnTo>
                    <a:lnTo>
                      <a:pt x="13810" y="6131"/>
                    </a:lnTo>
                    <a:lnTo>
                      <a:pt x="13893" y="6152"/>
                    </a:lnTo>
                    <a:lnTo>
                      <a:pt x="13851" y="6298"/>
                    </a:lnTo>
                    <a:lnTo>
                      <a:pt x="13747" y="6236"/>
                    </a:lnTo>
                    <a:lnTo>
                      <a:pt x="13642" y="6319"/>
                    </a:lnTo>
                    <a:lnTo>
                      <a:pt x="13684" y="6403"/>
                    </a:lnTo>
                    <a:lnTo>
                      <a:pt x="13789" y="6403"/>
                    </a:lnTo>
                    <a:lnTo>
                      <a:pt x="13831" y="6466"/>
                    </a:lnTo>
                    <a:lnTo>
                      <a:pt x="13642" y="6570"/>
                    </a:lnTo>
                    <a:lnTo>
                      <a:pt x="13579" y="6424"/>
                    </a:lnTo>
                    <a:lnTo>
                      <a:pt x="13433" y="6361"/>
                    </a:lnTo>
                    <a:lnTo>
                      <a:pt x="13391" y="6236"/>
                    </a:lnTo>
                    <a:lnTo>
                      <a:pt x="13391" y="5713"/>
                    </a:lnTo>
                    <a:lnTo>
                      <a:pt x="13496" y="5503"/>
                    </a:lnTo>
                    <a:lnTo>
                      <a:pt x="13475" y="5148"/>
                    </a:lnTo>
                    <a:lnTo>
                      <a:pt x="13538" y="5001"/>
                    </a:lnTo>
                    <a:lnTo>
                      <a:pt x="13517" y="4562"/>
                    </a:lnTo>
                    <a:lnTo>
                      <a:pt x="13517" y="4625"/>
                    </a:lnTo>
                    <a:lnTo>
                      <a:pt x="13370" y="4687"/>
                    </a:lnTo>
                    <a:lnTo>
                      <a:pt x="13266" y="4855"/>
                    </a:lnTo>
                    <a:lnTo>
                      <a:pt x="13349" y="4938"/>
                    </a:lnTo>
                    <a:lnTo>
                      <a:pt x="13287" y="5001"/>
                    </a:lnTo>
                    <a:lnTo>
                      <a:pt x="13349" y="5148"/>
                    </a:lnTo>
                    <a:lnTo>
                      <a:pt x="13307" y="5315"/>
                    </a:lnTo>
                    <a:lnTo>
                      <a:pt x="13245" y="5294"/>
                    </a:lnTo>
                    <a:lnTo>
                      <a:pt x="13161" y="5210"/>
                    </a:lnTo>
                    <a:lnTo>
                      <a:pt x="13119" y="5294"/>
                    </a:lnTo>
                    <a:lnTo>
                      <a:pt x="13119" y="5378"/>
                    </a:lnTo>
                    <a:lnTo>
                      <a:pt x="13056" y="5315"/>
                    </a:lnTo>
                    <a:lnTo>
                      <a:pt x="12952" y="5399"/>
                    </a:lnTo>
                    <a:lnTo>
                      <a:pt x="12952" y="5482"/>
                    </a:lnTo>
                    <a:lnTo>
                      <a:pt x="12889" y="5482"/>
                    </a:lnTo>
                    <a:lnTo>
                      <a:pt x="12638" y="5608"/>
                    </a:lnTo>
                    <a:lnTo>
                      <a:pt x="12491" y="5775"/>
                    </a:lnTo>
                    <a:lnTo>
                      <a:pt x="12429" y="5692"/>
                    </a:lnTo>
                    <a:lnTo>
                      <a:pt x="12429" y="5587"/>
                    </a:lnTo>
                    <a:lnTo>
                      <a:pt x="12575" y="5524"/>
                    </a:lnTo>
                    <a:lnTo>
                      <a:pt x="12596" y="5420"/>
                    </a:lnTo>
                    <a:lnTo>
                      <a:pt x="12491" y="5420"/>
                    </a:lnTo>
                    <a:lnTo>
                      <a:pt x="12387" y="5482"/>
                    </a:lnTo>
                    <a:lnTo>
                      <a:pt x="12178" y="5482"/>
                    </a:lnTo>
                    <a:lnTo>
                      <a:pt x="12052" y="5566"/>
                    </a:lnTo>
                    <a:lnTo>
                      <a:pt x="11780" y="5566"/>
                    </a:lnTo>
                    <a:lnTo>
                      <a:pt x="11424" y="5817"/>
                    </a:lnTo>
                    <a:lnTo>
                      <a:pt x="11257" y="5880"/>
                    </a:lnTo>
                    <a:lnTo>
                      <a:pt x="11111" y="6089"/>
                    </a:lnTo>
                    <a:lnTo>
                      <a:pt x="11090" y="5985"/>
                    </a:lnTo>
                    <a:lnTo>
                      <a:pt x="11215" y="5796"/>
                    </a:lnTo>
                    <a:lnTo>
                      <a:pt x="11173" y="5713"/>
                    </a:lnTo>
                    <a:lnTo>
                      <a:pt x="10985" y="5817"/>
                    </a:lnTo>
                    <a:lnTo>
                      <a:pt x="10964" y="5775"/>
                    </a:lnTo>
                    <a:lnTo>
                      <a:pt x="10880" y="5796"/>
                    </a:lnTo>
                    <a:lnTo>
                      <a:pt x="10797" y="5838"/>
                    </a:lnTo>
                    <a:lnTo>
                      <a:pt x="10734" y="5775"/>
                    </a:lnTo>
                    <a:lnTo>
                      <a:pt x="10629" y="5796"/>
                    </a:lnTo>
                    <a:lnTo>
                      <a:pt x="10587" y="5880"/>
                    </a:lnTo>
                    <a:lnTo>
                      <a:pt x="10315" y="6047"/>
                    </a:lnTo>
                    <a:lnTo>
                      <a:pt x="10211" y="6047"/>
                    </a:lnTo>
                    <a:lnTo>
                      <a:pt x="10022" y="6110"/>
                    </a:lnTo>
                    <a:lnTo>
                      <a:pt x="9897" y="6257"/>
                    </a:lnTo>
                    <a:lnTo>
                      <a:pt x="9939" y="6361"/>
                    </a:lnTo>
                    <a:lnTo>
                      <a:pt x="9834" y="6340"/>
                    </a:lnTo>
                    <a:lnTo>
                      <a:pt x="9792" y="6403"/>
                    </a:lnTo>
                    <a:lnTo>
                      <a:pt x="9688" y="6361"/>
                    </a:lnTo>
                    <a:lnTo>
                      <a:pt x="9657" y="6408"/>
                    </a:lnTo>
                    <a:lnTo>
                      <a:pt x="9657" y="6408"/>
                    </a:lnTo>
                    <a:lnTo>
                      <a:pt x="9583" y="6319"/>
                    </a:lnTo>
                    <a:lnTo>
                      <a:pt x="9625" y="6215"/>
                    </a:lnTo>
                    <a:lnTo>
                      <a:pt x="9709" y="6215"/>
                    </a:lnTo>
                    <a:lnTo>
                      <a:pt x="9792" y="6110"/>
                    </a:lnTo>
                    <a:lnTo>
                      <a:pt x="9897" y="6026"/>
                    </a:lnTo>
                    <a:lnTo>
                      <a:pt x="9939" y="6068"/>
                    </a:lnTo>
                    <a:lnTo>
                      <a:pt x="10022" y="6026"/>
                    </a:lnTo>
                    <a:lnTo>
                      <a:pt x="10043" y="5943"/>
                    </a:lnTo>
                    <a:lnTo>
                      <a:pt x="10169" y="5838"/>
                    </a:lnTo>
                    <a:lnTo>
                      <a:pt x="10211" y="5901"/>
                    </a:lnTo>
                    <a:lnTo>
                      <a:pt x="10462" y="5796"/>
                    </a:lnTo>
                    <a:lnTo>
                      <a:pt x="10546" y="5650"/>
                    </a:lnTo>
                    <a:lnTo>
                      <a:pt x="10671" y="5608"/>
                    </a:lnTo>
                    <a:lnTo>
                      <a:pt x="10880" y="5629"/>
                    </a:lnTo>
                    <a:lnTo>
                      <a:pt x="10901" y="5587"/>
                    </a:lnTo>
                    <a:lnTo>
                      <a:pt x="11090" y="5587"/>
                    </a:lnTo>
                    <a:lnTo>
                      <a:pt x="11278" y="5503"/>
                    </a:lnTo>
                    <a:lnTo>
                      <a:pt x="11320" y="5587"/>
                    </a:lnTo>
                    <a:lnTo>
                      <a:pt x="11383" y="5587"/>
                    </a:lnTo>
                    <a:lnTo>
                      <a:pt x="11445" y="5524"/>
                    </a:lnTo>
                    <a:lnTo>
                      <a:pt x="11529" y="5524"/>
                    </a:lnTo>
                    <a:lnTo>
                      <a:pt x="11675" y="5503"/>
                    </a:lnTo>
                    <a:lnTo>
                      <a:pt x="11738" y="5399"/>
                    </a:lnTo>
                    <a:lnTo>
                      <a:pt x="11989" y="5315"/>
                    </a:lnTo>
                    <a:lnTo>
                      <a:pt x="12240" y="5231"/>
                    </a:lnTo>
                    <a:lnTo>
                      <a:pt x="12261" y="5127"/>
                    </a:lnTo>
                    <a:lnTo>
                      <a:pt x="12324" y="5127"/>
                    </a:lnTo>
                    <a:lnTo>
                      <a:pt x="12366" y="5085"/>
                    </a:lnTo>
                    <a:lnTo>
                      <a:pt x="12324" y="5022"/>
                    </a:lnTo>
                    <a:lnTo>
                      <a:pt x="12324" y="4918"/>
                    </a:lnTo>
                    <a:lnTo>
                      <a:pt x="12240" y="4876"/>
                    </a:lnTo>
                    <a:lnTo>
                      <a:pt x="12219" y="4918"/>
                    </a:lnTo>
                    <a:lnTo>
                      <a:pt x="12219" y="5001"/>
                    </a:lnTo>
                    <a:lnTo>
                      <a:pt x="12115" y="5022"/>
                    </a:lnTo>
                    <a:lnTo>
                      <a:pt x="12073" y="4980"/>
                    </a:lnTo>
                    <a:lnTo>
                      <a:pt x="12031" y="4980"/>
                    </a:lnTo>
                    <a:lnTo>
                      <a:pt x="12010" y="4938"/>
                    </a:lnTo>
                    <a:lnTo>
                      <a:pt x="11885" y="4938"/>
                    </a:lnTo>
                    <a:lnTo>
                      <a:pt x="11696" y="5001"/>
                    </a:lnTo>
                    <a:lnTo>
                      <a:pt x="11634" y="5106"/>
                    </a:lnTo>
                    <a:lnTo>
                      <a:pt x="11571" y="5169"/>
                    </a:lnTo>
                    <a:lnTo>
                      <a:pt x="11508" y="5085"/>
                    </a:lnTo>
                    <a:lnTo>
                      <a:pt x="11466" y="5085"/>
                    </a:lnTo>
                    <a:lnTo>
                      <a:pt x="11362" y="5169"/>
                    </a:lnTo>
                    <a:lnTo>
                      <a:pt x="11090" y="5252"/>
                    </a:lnTo>
                    <a:lnTo>
                      <a:pt x="10755" y="5273"/>
                    </a:lnTo>
                    <a:lnTo>
                      <a:pt x="10692" y="5210"/>
                    </a:lnTo>
                    <a:lnTo>
                      <a:pt x="10629" y="5210"/>
                    </a:lnTo>
                    <a:lnTo>
                      <a:pt x="10650" y="5273"/>
                    </a:lnTo>
                    <a:lnTo>
                      <a:pt x="10587" y="5315"/>
                    </a:lnTo>
                    <a:lnTo>
                      <a:pt x="10483" y="5294"/>
                    </a:lnTo>
                    <a:lnTo>
                      <a:pt x="10420" y="5294"/>
                    </a:lnTo>
                    <a:lnTo>
                      <a:pt x="10357" y="5420"/>
                    </a:lnTo>
                    <a:lnTo>
                      <a:pt x="10211" y="5587"/>
                    </a:lnTo>
                    <a:lnTo>
                      <a:pt x="10148" y="5524"/>
                    </a:lnTo>
                    <a:lnTo>
                      <a:pt x="10043" y="5524"/>
                    </a:lnTo>
                    <a:lnTo>
                      <a:pt x="10022" y="5503"/>
                    </a:lnTo>
                    <a:lnTo>
                      <a:pt x="9897" y="5503"/>
                    </a:lnTo>
                    <a:lnTo>
                      <a:pt x="9813" y="5566"/>
                    </a:lnTo>
                    <a:lnTo>
                      <a:pt x="9730" y="5566"/>
                    </a:lnTo>
                    <a:lnTo>
                      <a:pt x="9688" y="5629"/>
                    </a:lnTo>
                    <a:lnTo>
                      <a:pt x="9583" y="5671"/>
                    </a:lnTo>
                    <a:lnTo>
                      <a:pt x="9478" y="5734"/>
                    </a:lnTo>
                    <a:lnTo>
                      <a:pt x="9311" y="5817"/>
                    </a:lnTo>
                    <a:lnTo>
                      <a:pt x="9123" y="5880"/>
                    </a:lnTo>
                    <a:lnTo>
                      <a:pt x="9081" y="5985"/>
                    </a:lnTo>
                    <a:lnTo>
                      <a:pt x="9081" y="6152"/>
                    </a:lnTo>
                    <a:lnTo>
                      <a:pt x="9102" y="6466"/>
                    </a:lnTo>
                    <a:lnTo>
                      <a:pt x="9081" y="6633"/>
                    </a:lnTo>
                    <a:lnTo>
                      <a:pt x="9018" y="6612"/>
                    </a:lnTo>
                    <a:lnTo>
                      <a:pt x="8955" y="6654"/>
                    </a:lnTo>
                    <a:lnTo>
                      <a:pt x="8704" y="6863"/>
                    </a:lnTo>
                    <a:lnTo>
                      <a:pt x="8788" y="6759"/>
                    </a:lnTo>
                    <a:lnTo>
                      <a:pt x="8893" y="6633"/>
                    </a:lnTo>
                    <a:lnTo>
                      <a:pt x="8914" y="6550"/>
                    </a:lnTo>
                    <a:lnTo>
                      <a:pt x="8872" y="6529"/>
                    </a:lnTo>
                    <a:lnTo>
                      <a:pt x="8872" y="6445"/>
                    </a:lnTo>
                    <a:lnTo>
                      <a:pt x="8746" y="6257"/>
                    </a:lnTo>
                    <a:lnTo>
                      <a:pt x="8662" y="6257"/>
                    </a:lnTo>
                    <a:lnTo>
                      <a:pt x="8600" y="6173"/>
                    </a:lnTo>
                    <a:lnTo>
                      <a:pt x="8537" y="6152"/>
                    </a:lnTo>
                    <a:lnTo>
                      <a:pt x="8537" y="6006"/>
                    </a:lnTo>
                    <a:lnTo>
                      <a:pt x="8390" y="5817"/>
                    </a:lnTo>
                    <a:lnTo>
                      <a:pt x="8370" y="5817"/>
                    </a:lnTo>
                    <a:lnTo>
                      <a:pt x="8286" y="5796"/>
                    </a:lnTo>
                    <a:lnTo>
                      <a:pt x="8265" y="5692"/>
                    </a:lnTo>
                    <a:lnTo>
                      <a:pt x="8181" y="5629"/>
                    </a:lnTo>
                    <a:lnTo>
                      <a:pt x="8139" y="5671"/>
                    </a:lnTo>
                    <a:lnTo>
                      <a:pt x="8035" y="5587"/>
                    </a:lnTo>
                    <a:lnTo>
                      <a:pt x="7846" y="5378"/>
                    </a:lnTo>
                    <a:lnTo>
                      <a:pt x="7805" y="5190"/>
                    </a:lnTo>
                    <a:lnTo>
                      <a:pt x="7805" y="5001"/>
                    </a:lnTo>
                    <a:lnTo>
                      <a:pt x="7763" y="4980"/>
                    </a:lnTo>
                    <a:lnTo>
                      <a:pt x="7721" y="5043"/>
                    </a:lnTo>
                    <a:lnTo>
                      <a:pt x="7658" y="5001"/>
                    </a:lnTo>
                    <a:lnTo>
                      <a:pt x="7616" y="4876"/>
                    </a:lnTo>
                    <a:lnTo>
                      <a:pt x="7658" y="4750"/>
                    </a:lnTo>
                    <a:lnTo>
                      <a:pt x="7637" y="4729"/>
                    </a:lnTo>
                    <a:lnTo>
                      <a:pt x="7658" y="4646"/>
                    </a:lnTo>
                    <a:lnTo>
                      <a:pt x="7533" y="4520"/>
                    </a:lnTo>
                    <a:lnTo>
                      <a:pt x="7533" y="4415"/>
                    </a:lnTo>
                    <a:lnTo>
                      <a:pt x="7428" y="4332"/>
                    </a:lnTo>
                    <a:lnTo>
                      <a:pt x="7386" y="4332"/>
                    </a:lnTo>
                    <a:lnTo>
                      <a:pt x="7323" y="4248"/>
                    </a:lnTo>
                    <a:lnTo>
                      <a:pt x="7219" y="4164"/>
                    </a:lnTo>
                    <a:lnTo>
                      <a:pt x="7114" y="4164"/>
                    </a:lnTo>
                    <a:lnTo>
                      <a:pt x="6800" y="3934"/>
                    </a:lnTo>
                    <a:lnTo>
                      <a:pt x="6717" y="3934"/>
                    </a:lnTo>
                    <a:lnTo>
                      <a:pt x="6696" y="3850"/>
                    </a:lnTo>
                    <a:lnTo>
                      <a:pt x="0" y="16091"/>
                    </a:lnTo>
                    <a:lnTo>
                      <a:pt x="377" y="16091"/>
                    </a:lnTo>
                    <a:lnTo>
                      <a:pt x="502" y="16153"/>
                    </a:lnTo>
                    <a:lnTo>
                      <a:pt x="711" y="16007"/>
                    </a:lnTo>
                    <a:lnTo>
                      <a:pt x="1004" y="16049"/>
                    </a:lnTo>
                    <a:lnTo>
                      <a:pt x="858" y="16300"/>
                    </a:lnTo>
                    <a:lnTo>
                      <a:pt x="921" y="16446"/>
                    </a:lnTo>
                    <a:lnTo>
                      <a:pt x="1025" y="16718"/>
                    </a:lnTo>
                    <a:lnTo>
                      <a:pt x="1172" y="17388"/>
                    </a:lnTo>
                    <a:lnTo>
                      <a:pt x="1235" y="17534"/>
                    </a:lnTo>
                    <a:lnTo>
                      <a:pt x="1130" y="17702"/>
                    </a:lnTo>
                    <a:lnTo>
                      <a:pt x="1130" y="17765"/>
                    </a:lnTo>
                    <a:lnTo>
                      <a:pt x="1172" y="17765"/>
                    </a:lnTo>
                    <a:lnTo>
                      <a:pt x="1381" y="17744"/>
                    </a:lnTo>
                    <a:lnTo>
                      <a:pt x="1569" y="17723"/>
                    </a:lnTo>
                    <a:lnTo>
                      <a:pt x="1695" y="17639"/>
                    </a:lnTo>
                    <a:lnTo>
                      <a:pt x="1862" y="17409"/>
                    </a:lnTo>
                    <a:lnTo>
                      <a:pt x="1988" y="17283"/>
                    </a:lnTo>
                    <a:lnTo>
                      <a:pt x="2197" y="17200"/>
                    </a:lnTo>
                    <a:lnTo>
                      <a:pt x="2260" y="17179"/>
                    </a:lnTo>
                    <a:lnTo>
                      <a:pt x="2469" y="17116"/>
                    </a:lnTo>
                    <a:lnTo>
                      <a:pt x="2636" y="17116"/>
                    </a:lnTo>
                    <a:lnTo>
                      <a:pt x="2783" y="17221"/>
                    </a:lnTo>
                    <a:lnTo>
                      <a:pt x="2783" y="17325"/>
                    </a:lnTo>
                    <a:lnTo>
                      <a:pt x="2804" y="17409"/>
                    </a:lnTo>
                    <a:lnTo>
                      <a:pt x="2720" y="17555"/>
                    </a:lnTo>
                    <a:lnTo>
                      <a:pt x="2699" y="17639"/>
                    </a:lnTo>
                    <a:lnTo>
                      <a:pt x="2825" y="17974"/>
                    </a:lnTo>
                    <a:lnTo>
                      <a:pt x="2804" y="18078"/>
                    </a:lnTo>
                    <a:lnTo>
                      <a:pt x="2846" y="18288"/>
                    </a:lnTo>
                    <a:lnTo>
                      <a:pt x="2992" y="18455"/>
                    </a:lnTo>
                    <a:lnTo>
                      <a:pt x="3013" y="18664"/>
                    </a:lnTo>
                    <a:lnTo>
                      <a:pt x="3055" y="18748"/>
                    </a:lnTo>
                    <a:lnTo>
                      <a:pt x="3097" y="18853"/>
                    </a:lnTo>
                    <a:lnTo>
                      <a:pt x="3034" y="18957"/>
                    </a:lnTo>
                    <a:lnTo>
                      <a:pt x="3034" y="19062"/>
                    </a:lnTo>
                    <a:lnTo>
                      <a:pt x="3055" y="19146"/>
                    </a:lnTo>
                    <a:lnTo>
                      <a:pt x="3013" y="19501"/>
                    </a:lnTo>
                    <a:lnTo>
                      <a:pt x="3013" y="19920"/>
                    </a:lnTo>
                    <a:lnTo>
                      <a:pt x="3034" y="20338"/>
                    </a:lnTo>
                    <a:lnTo>
                      <a:pt x="2929" y="20380"/>
                    </a:lnTo>
                    <a:lnTo>
                      <a:pt x="2929" y="20464"/>
                    </a:lnTo>
                    <a:lnTo>
                      <a:pt x="2971" y="20464"/>
                    </a:lnTo>
                    <a:lnTo>
                      <a:pt x="3055" y="20527"/>
                    </a:lnTo>
                    <a:lnTo>
                      <a:pt x="3076" y="20568"/>
                    </a:lnTo>
                    <a:lnTo>
                      <a:pt x="3034" y="20589"/>
                    </a:lnTo>
                    <a:lnTo>
                      <a:pt x="2971" y="20652"/>
                    </a:lnTo>
                    <a:lnTo>
                      <a:pt x="3013" y="20736"/>
                    </a:lnTo>
                    <a:lnTo>
                      <a:pt x="3055" y="20778"/>
                    </a:lnTo>
                    <a:lnTo>
                      <a:pt x="3076" y="20861"/>
                    </a:lnTo>
                    <a:lnTo>
                      <a:pt x="3055" y="20903"/>
                    </a:lnTo>
                    <a:lnTo>
                      <a:pt x="3055" y="20966"/>
                    </a:lnTo>
                    <a:lnTo>
                      <a:pt x="3160" y="20966"/>
                    </a:lnTo>
                    <a:lnTo>
                      <a:pt x="3243" y="20987"/>
                    </a:lnTo>
                    <a:lnTo>
                      <a:pt x="3348" y="21154"/>
                    </a:lnTo>
                    <a:lnTo>
                      <a:pt x="3369" y="21217"/>
                    </a:lnTo>
                    <a:lnTo>
                      <a:pt x="3452" y="21280"/>
                    </a:lnTo>
                    <a:lnTo>
                      <a:pt x="3578" y="21363"/>
                    </a:lnTo>
                    <a:lnTo>
                      <a:pt x="3641" y="21468"/>
                    </a:lnTo>
                    <a:lnTo>
                      <a:pt x="3641" y="21573"/>
                    </a:lnTo>
                    <a:lnTo>
                      <a:pt x="3683" y="21594"/>
                    </a:lnTo>
                    <a:lnTo>
                      <a:pt x="3704" y="21635"/>
                    </a:lnTo>
                    <a:lnTo>
                      <a:pt x="3683" y="21698"/>
                    </a:lnTo>
                    <a:lnTo>
                      <a:pt x="3683" y="21740"/>
                    </a:lnTo>
                    <a:lnTo>
                      <a:pt x="3641" y="21782"/>
                    </a:lnTo>
                    <a:lnTo>
                      <a:pt x="3641" y="21845"/>
                    </a:lnTo>
                    <a:lnTo>
                      <a:pt x="3641" y="21887"/>
                    </a:lnTo>
                    <a:lnTo>
                      <a:pt x="3662" y="21907"/>
                    </a:lnTo>
                    <a:lnTo>
                      <a:pt x="3599" y="22033"/>
                    </a:lnTo>
                    <a:lnTo>
                      <a:pt x="3452" y="22326"/>
                    </a:lnTo>
                    <a:lnTo>
                      <a:pt x="3432" y="22514"/>
                    </a:lnTo>
                    <a:lnTo>
                      <a:pt x="3285" y="22661"/>
                    </a:lnTo>
                    <a:lnTo>
                      <a:pt x="3285" y="22744"/>
                    </a:lnTo>
                    <a:lnTo>
                      <a:pt x="3327" y="22744"/>
                    </a:lnTo>
                    <a:lnTo>
                      <a:pt x="3494" y="22535"/>
                    </a:lnTo>
                    <a:lnTo>
                      <a:pt x="3536" y="22410"/>
                    </a:lnTo>
                    <a:lnTo>
                      <a:pt x="3662" y="22305"/>
                    </a:lnTo>
                    <a:lnTo>
                      <a:pt x="3683" y="22347"/>
                    </a:lnTo>
                    <a:lnTo>
                      <a:pt x="3766" y="22368"/>
                    </a:lnTo>
                    <a:lnTo>
                      <a:pt x="3766" y="22431"/>
                    </a:lnTo>
                    <a:lnTo>
                      <a:pt x="3599" y="22514"/>
                    </a:lnTo>
                    <a:lnTo>
                      <a:pt x="3557" y="22619"/>
                    </a:lnTo>
                    <a:lnTo>
                      <a:pt x="3390" y="22786"/>
                    </a:lnTo>
                    <a:lnTo>
                      <a:pt x="3390" y="22828"/>
                    </a:lnTo>
                    <a:lnTo>
                      <a:pt x="3473" y="22828"/>
                    </a:lnTo>
                    <a:lnTo>
                      <a:pt x="3432" y="22870"/>
                    </a:lnTo>
                    <a:lnTo>
                      <a:pt x="3285" y="22849"/>
                    </a:lnTo>
                    <a:lnTo>
                      <a:pt x="3222" y="22870"/>
                    </a:lnTo>
                    <a:lnTo>
                      <a:pt x="3160" y="23037"/>
                    </a:lnTo>
                    <a:lnTo>
                      <a:pt x="3055" y="23142"/>
                    </a:lnTo>
                    <a:lnTo>
                      <a:pt x="3076" y="23268"/>
                    </a:lnTo>
                    <a:lnTo>
                      <a:pt x="3034" y="23247"/>
                    </a:lnTo>
                    <a:lnTo>
                      <a:pt x="2971" y="23184"/>
                    </a:lnTo>
                    <a:lnTo>
                      <a:pt x="2908" y="23247"/>
                    </a:lnTo>
                    <a:lnTo>
                      <a:pt x="2908" y="23393"/>
                    </a:lnTo>
                    <a:lnTo>
                      <a:pt x="3013" y="23393"/>
                    </a:lnTo>
                    <a:lnTo>
                      <a:pt x="3034" y="23477"/>
                    </a:lnTo>
                    <a:lnTo>
                      <a:pt x="2971" y="23665"/>
                    </a:lnTo>
                    <a:lnTo>
                      <a:pt x="2950" y="23937"/>
                    </a:lnTo>
                    <a:lnTo>
                      <a:pt x="3013" y="24125"/>
                    </a:lnTo>
                    <a:lnTo>
                      <a:pt x="3076" y="24293"/>
                    </a:lnTo>
                    <a:lnTo>
                      <a:pt x="3160" y="24314"/>
                    </a:lnTo>
                    <a:lnTo>
                      <a:pt x="3180" y="24230"/>
                    </a:lnTo>
                    <a:lnTo>
                      <a:pt x="3264" y="24146"/>
                    </a:lnTo>
                    <a:lnTo>
                      <a:pt x="3452" y="24104"/>
                    </a:lnTo>
                    <a:lnTo>
                      <a:pt x="3557" y="24021"/>
                    </a:lnTo>
                    <a:lnTo>
                      <a:pt x="3662" y="23895"/>
                    </a:lnTo>
                    <a:lnTo>
                      <a:pt x="3704" y="23895"/>
                    </a:lnTo>
                    <a:lnTo>
                      <a:pt x="3704" y="24021"/>
                    </a:lnTo>
                    <a:lnTo>
                      <a:pt x="3662" y="24125"/>
                    </a:lnTo>
                    <a:lnTo>
                      <a:pt x="3599" y="24146"/>
                    </a:lnTo>
                    <a:lnTo>
                      <a:pt x="3536" y="24251"/>
                    </a:lnTo>
                    <a:lnTo>
                      <a:pt x="3536" y="24314"/>
                    </a:lnTo>
                    <a:lnTo>
                      <a:pt x="3641" y="24397"/>
                    </a:lnTo>
                    <a:lnTo>
                      <a:pt x="3704" y="24460"/>
                    </a:lnTo>
                    <a:lnTo>
                      <a:pt x="3808" y="24460"/>
                    </a:lnTo>
                    <a:lnTo>
                      <a:pt x="3892" y="24502"/>
                    </a:lnTo>
                    <a:lnTo>
                      <a:pt x="3955" y="24544"/>
                    </a:lnTo>
                    <a:lnTo>
                      <a:pt x="3808" y="24502"/>
                    </a:lnTo>
                    <a:lnTo>
                      <a:pt x="3683" y="24502"/>
                    </a:lnTo>
                    <a:lnTo>
                      <a:pt x="3578" y="24439"/>
                    </a:lnTo>
                    <a:lnTo>
                      <a:pt x="3432" y="24439"/>
                    </a:lnTo>
                    <a:lnTo>
                      <a:pt x="3369" y="24523"/>
                    </a:lnTo>
                    <a:lnTo>
                      <a:pt x="3369" y="24607"/>
                    </a:lnTo>
                    <a:lnTo>
                      <a:pt x="3432" y="24669"/>
                    </a:lnTo>
                    <a:lnTo>
                      <a:pt x="3452" y="24920"/>
                    </a:lnTo>
                    <a:lnTo>
                      <a:pt x="3494" y="24983"/>
                    </a:lnTo>
                    <a:lnTo>
                      <a:pt x="3557" y="24983"/>
                    </a:lnTo>
                    <a:lnTo>
                      <a:pt x="3641" y="24941"/>
                    </a:lnTo>
                    <a:lnTo>
                      <a:pt x="3683" y="24983"/>
                    </a:lnTo>
                    <a:lnTo>
                      <a:pt x="3641" y="25046"/>
                    </a:lnTo>
                    <a:lnTo>
                      <a:pt x="3599" y="25088"/>
                    </a:lnTo>
                    <a:lnTo>
                      <a:pt x="3683" y="25151"/>
                    </a:lnTo>
                    <a:lnTo>
                      <a:pt x="3683" y="25192"/>
                    </a:lnTo>
                    <a:lnTo>
                      <a:pt x="3662" y="25255"/>
                    </a:lnTo>
                    <a:lnTo>
                      <a:pt x="3557" y="25234"/>
                    </a:lnTo>
                    <a:lnTo>
                      <a:pt x="3411" y="25276"/>
                    </a:lnTo>
                    <a:lnTo>
                      <a:pt x="3264" y="25381"/>
                    </a:lnTo>
                    <a:lnTo>
                      <a:pt x="3243" y="25423"/>
                    </a:lnTo>
                    <a:lnTo>
                      <a:pt x="3306" y="25485"/>
                    </a:lnTo>
                    <a:lnTo>
                      <a:pt x="3452" y="25423"/>
                    </a:lnTo>
                    <a:lnTo>
                      <a:pt x="3536" y="25465"/>
                    </a:lnTo>
                    <a:lnTo>
                      <a:pt x="3452" y="25485"/>
                    </a:lnTo>
                    <a:lnTo>
                      <a:pt x="3432" y="25548"/>
                    </a:lnTo>
                    <a:lnTo>
                      <a:pt x="3515" y="25632"/>
                    </a:lnTo>
                    <a:lnTo>
                      <a:pt x="3662" y="25590"/>
                    </a:lnTo>
                    <a:lnTo>
                      <a:pt x="3829" y="25465"/>
                    </a:lnTo>
                    <a:lnTo>
                      <a:pt x="3934" y="25297"/>
                    </a:lnTo>
                    <a:lnTo>
                      <a:pt x="4038" y="25297"/>
                    </a:lnTo>
                    <a:lnTo>
                      <a:pt x="4143" y="25213"/>
                    </a:lnTo>
                    <a:lnTo>
                      <a:pt x="4164" y="25109"/>
                    </a:lnTo>
                    <a:lnTo>
                      <a:pt x="4185" y="25088"/>
                    </a:lnTo>
                    <a:lnTo>
                      <a:pt x="4206" y="25172"/>
                    </a:lnTo>
                    <a:lnTo>
                      <a:pt x="4143" y="25339"/>
                    </a:lnTo>
                    <a:lnTo>
                      <a:pt x="4038" y="25402"/>
                    </a:lnTo>
                    <a:lnTo>
                      <a:pt x="3913" y="25465"/>
                    </a:lnTo>
                    <a:lnTo>
                      <a:pt x="3892" y="25548"/>
                    </a:lnTo>
                    <a:lnTo>
                      <a:pt x="3955" y="25611"/>
                    </a:lnTo>
                    <a:lnTo>
                      <a:pt x="4038" y="25590"/>
                    </a:lnTo>
                    <a:lnTo>
                      <a:pt x="4164" y="25590"/>
                    </a:lnTo>
                    <a:lnTo>
                      <a:pt x="4268" y="25611"/>
                    </a:lnTo>
                    <a:lnTo>
                      <a:pt x="4122" y="25611"/>
                    </a:lnTo>
                    <a:lnTo>
                      <a:pt x="4017" y="25674"/>
                    </a:lnTo>
                    <a:lnTo>
                      <a:pt x="4017" y="25820"/>
                    </a:lnTo>
                    <a:lnTo>
                      <a:pt x="4059" y="25967"/>
                    </a:lnTo>
                    <a:lnTo>
                      <a:pt x="4017" y="25988"/>
                    </a:lnTo>
                    <a:lnTo>
                      <a:pt x="3976" y="25904"/>
                    </a:lnTo>
                    <a:lnTo>
                      <a:pt x="3976" y="25757"/>
                    </a:lnTo>
                    <a:lnTo>
                      <a:pt x="3913" y="25674"/>
                    </a:lnTo>
                    <a:lnTo>
                      <a:pt x="3850" y="25716"/>
                    </a:lnTo>
                    <a:lnTo>
                      <a:pt x="3578" y="25904"/>
                    </a:lnTo>
                    <a:lnTo>
                      <a:pt x="3536" y="25988"/>
                    </a:lnTo>
                    <a:lnTo>
                      <a:pt x="3369" y="26071"/>
                    </a:lnTo>
                    <a:lnTo>
                      <a:pt x="3327" y="26134"/>
                    </a:lnTo>
                    <a:lnTo>
                      <a:pt x="3348" y="26218"/>
                    </a:lnTo>
                    <a:lnTo>
                      <a:pt x="3348" y="26301"/>
                    </a:lnTo>
                    <a:lnTo>
                      <a:pt x="3369" y="26322"/>
                    </a:lnTo>
                    <a:lnTo>
                      <a:pt x="3452" y="26281"/>
                    </a:lnTo>
                    <a:lnTo>
                      <a:pt x="3557" y="26218"/>
                    </a:lnTo>
                    <a:lnTo>
                      <a:pt x="3599" y="26113"/>
                    </a:lnTo>
                    <a:lnTo>
                      <a:pt x="3662" y="26134"/>
                    </a:lnTo>
                    <a:lnTo>
                      <a:pt x="3704" y="26197"/>
                    </a:lnTo>
                    <a:lnTo>
                      <a:pt x="3892" y="26218"/>
                    </a:lnTo>
                    <a:lnTo>
                      <a:pt x="3871" y="26239"/>
                    </a:lnTo>
                    <a:lnTo>
                      <a:pt x="3766" y="26218"/>
                    </a:lnTo>
                    <a:lnTo>
                      <a:pt x="3599" y="26218"/>
                    </a:lnTo>
                    <a:lnTo>
                      <a:pt x="3536" y="26281"/>
                    </a:lnTo>
                    <a:lnTo>
                      <a:pt x="3536" y="26322"/>
                    </a:lnTo>
                    <a:lnTo>
                      <a:pt x="3557" y="26385"/>
                    </a:lnTo>
                    <a:lnTo>
                      <a:pt x="3473" y="26406"/>
                    </a:lnTo>
                    <a:lnTo>
                      <a:pt x="3432" y="26385"/>
                    </a:lnTo>
                    <a:lnTo>
                      <a:pt x="3264" y="26427"/>
                    </a:lnTo>
                    <a:lnTo>
                      <a:pt x="3264" y="26490"/>
                    </a:lnTo>
                    <a:lnTo>
                      <a:pt x="3390" y="26490"/>
                    </a:lnTo>
                    <a:lnTo>
                      <a:pt x="3473" y="26532"/>
                    </a:lnTo>
                    <a:lnTo>
                      <a:pt x="3578" y="26532"/>
                    </a:lnTo>
                    <a:lnTo>
                      <a:pt x="3515" y="26594"/>
                    </a:lnTo>
                    <a:lnTo>
                      <a:pt x="3390" y="26594"/>
                    </a:lnTo>
                    <a:lnTo>
                      <a:pt x="3327" y="26532"/>
                    </a:lnTo>
                    <a:lnTo>
                      <a:pt x="3222" y="26553"/>
                    </a:lnTo>
                    <a:lnTo>
                      <a:pt x="3180" y="26657"/>
                    </a:lnTo>
                    <a:lnTo>
                      <a:pt x="3243" y="26720"/>
                    </a:lnTo>
                    <a:lnTo>
                      <a:pt x="3327" y="26720"/>
                    </a:lnTo>
                    <a:lnTo>
                      <a:pt x="3452" y="26699"/>
                    </a:lnTo>
                    <a:lnTo>
                      <a:pt x="3536" y="26741"/>
                    </a:lnTo>
                    <a:lnTo>
                      <a:pt x="3683" y="26741"/>
                    </a:lnTo>
                    <a:lnTo>
                      <a:pt x="3662" y="26804"/>
                    </a:lnTo>
                    <a:lnTo>
                      <a:pt x="3557" y="26825"/>
                    </a:lnTo>
                    <a:lnTo>
                      <a:pt x="3452" y="26804"/>
                    </a:lnTo>
                    <a:lnTo>
                      <a:pt x="3432" y="26825"/>
                    </a:lnTo>
                    <a:lnTo>
                      <a:pt x="3452" y="26845"/>
                    </a:lnTo>
                    <a:lnTo>
                      <a:pt x="3662" y="26845"/>
                    </a:lnTo>
                    <a:lnTo>
                      <a:pt x="3662" y="26908"/>
                    </a:lnTo>
                    <a:lnTo>
                      <a:pt x="3536" y="26929"/>
                    </a:lnTo>
                    <a:lnTo>
                      <a:pt x="3390" y="26908"/>
                    </a:lnTo>
                    <a:lnTo>
                      <a:pt x="3327" y="26845"/>
                    </a:lnTo>
                    <a:lnTo>
                      <a:pt x="3264" y="26908"/>
                    </a:lnTo>
                    <a:lnTo>
                      <a:pt x="3327" y="27013"/>
                    </a:lnTo>
                    <a:lnTo>
                      <a:pt x="3452" y="27076"/>
                    </a:lnTo>
                    <a:lnTo>
                      <a:pt x="3473" y="27013"/>
                    </a:lnTo>
                    <a:lnTo>
                      <a:pt x="3557" y="27013"/>
                    </a:lnTo>
                    <a:lnTo>
                      <a:pt x="3641" y="27055"/>
                    </a:lnTo>
                    <a:lnTo>
                      <a:pt x="3787" y="27034"/>
                    </a:lnTo>
                    <a:lnTo>
                      <a:pt x="3850" y="27076"/>
                    </a:lnTo>
                    <a:lnTo>
                      <a:pt x="3766" y="27117"/>
                    </a:lnTo>
                    <a:lnTo>
                      <a:pt x="3766" y="27159"/>
                    </a:lnTo>
                    <a:lnTo>
                      <a:pt x="3871" y="27159"/>
                    </a:lnTo>
                    <a:lnTo>
                      <a:pt x="3892" y="27243"/>
                    </a:lnTo>
                    <a:lnTo>
                      <a:pt x="4026" y="27276"/>
                    </a:lnTo>
                    <a:lnTo>
                      <a:pt x="3976" y="27285"/>
                    </a:lnTo>
                    <a:lnTo>
                      <a:pt x="3871" y="27285"/>
                    </a:lnTo>
                    <a:lnTo>
                      <a:pt x="3787" y="27369"/>
                    </a:lnTo>
                    <a:lnTo>
                      <a:pt x="3787" y="27431"/>
                    </a:lnTo>
                    <a:lnTo>
                      <a:pt x="3871" y="27473"/>
                    </a:lnTo>
                    <a:lnTo>
                      <a:pt x="3913" y="27431"/>
                    </a:lnTo>
                    <a:lnTo>
                      <a:pt x="3976" y="27389"/>
                    </a:lnTo>
                    <a:lnTo>
                      <a:pt x="3996" y="27452"/>
                    </a:lnTo>
                    <a:lnTo>
                      <a:pt x="4017" y="27452"/>
                    </a:lnTo>
                    <a:lnTo>
                      <a:pt x="4080" y="27369"/>
                    </a:lnTo>
                    <a:lnTo>
                      <a:pt x="4185" y="27306"/>
                    </a:lnTo>
                    <a:lnTo>
                      <a:pt x="4185" y="27369"/>
                    </a:lnTo>
                    <a:lnTo>
                      <a:pt x="4164" y="27410"/>
                    </a:lnTo>
                    <a:lnTo>
                      <a:pt x="4164" y="27473"/>
                    </a:lnTo>
                    <a:lnTo>
                      <a:pt x="4206" y="27494"/>
                    </a:lnTo>
                    <a:lnTo>
                      <a:pt x="4289" y="27557"/>
                    </a:lnTo>
                    <a:lnTo>
                      <a:pt x="4373" y="27557"/>
                    </a:lnTo>
                    <a:lnTo>
                      <a:pt x="4499" y="27369"/>
                    </a:lnTo>
                    <a:lnTo>
                      <a:pt x="4520" y="27159"/>
                    </a:lnTo>
                    <a:lnTo>
                      <a:pt x="4582" y="27055"/>
                    </a:lnTo>
                    <a:lnTo>
                      <a:pt x="4645" y="27034"/>
                    </a:lnTo>
                    <a:lnTo>
                      <a:pt x="4645" y="27097"/>
                    </a:lnTo>
                    <a:lnTo>
                      <a:pt x="4603" y="27159"/>
                    </a:lnTo>
                    <a:lnTo>
                      <a:pt x="4603" y="27306"/>
                    </a:lnTo>
                    <a:lnTo>
                      <a:pt x="4499" y="27473"/>
                    </a:lnTo>
                    <a:lnTo>
                      <a:pt x="4415" y="27557"/>
                    </a:lnTo>
                    <a:lnTo>
                      <a:pt x="4436" y="27599"/>
                    </a:lnTo>
                    <a:lnTo>
                      <a:pt x="4582" y="27599"/>
                    </a:lnTo>
                    <a:lnTo>
                      <a:pt x="4687" y="27578"/>
                    </a:lnTo>
                    <a:lnTo>
                      <a:pt x="4708" y="27599"/>
                    </a:lnTo>
                    <a:lnTo>
                      <a:pt x="4624" y="27682"/>
                    </a:lnTo>
                    <a:lnTo>
                      <a:pt x="4582" y="27808"/>
                    </a:lnTo>
                    <a:lnTo>
                      <a:pt x="4415" y="27913"/>
                    </a:lnTo>
                    <a:lnTo>
                      <a:pt x="4415" y="27975"/>
                    </a:lnTo>
                    <a:lnTo>
                      <a:pt x="4499" y="28122"/>
                    </a:lnTo>
                    <a:lnTo>
                      <a:pt x="4624" y="28185"/>
                    </a:lnTo>
                    <a:lnTo>
                      <a:pt x="4708" y="28122"/>
                    </a:lnTo>
                    <a:lnTo>
                      <a:pt x="4792" y="28122"/>
                    </a:lnTo>
                    <a:lnTo>
                      <a:pt x="4812" y="28226"/>
                    </a:lnTo>
                    <a:lnTo>
                      <a:pt x="4875" y="28331"/>
                    </a:lnTo>
                    <a:lnTo>
                      <a:pt x="4875" y="28415"/>
                    </a:lnTo>
                    <a:lnTo>
                      <a:pt x="4812" y="28415"/>
                    </a:lnTo>
                    <a:lnTo>
                      <a:pt x="4771" y="28310"/>
                    </a:lnTo>
                    <a:lnTo>
                      <a:pt x="4708" y="28310"/>
                    </a:lnTo>
                    <a:lnTo>
                      <a:pt x="4708" y="28415"/>
                    </a:lnTo>
                    <a:lnTo>
                      <a:pt x="4812" y="28561"/>
                    </a:lnTo>
                    <a:lnTo>
                      <a:pt x="4938" y="28498"/>
                    </a:lnTo>
                    <a:lnTo>
                      <a:pt x="5085" y="28436"/>
                    </a:lnTo>
                    <a:lnTo>
                      <a:pt x="5147" y="28352"/>
                    </a:lnTo>
                    <a:lnTo>
                      <a:pt x="5147" y="28352"/>
                    </a:lnTo>
                    <a:lnTo>
                      <a:pt x="5126" y="28519"/>
                    </a:lnTo>
                    <a:lnTo>
                      <a:pt x="5022" y="28750"/>
                    </a:lnTo>
                    <a:lnTo>
                      <a:pt x="5043" y="28938"/>
                    </a:lnTo>
                    <a:lnTo>
                      <a:pt x="5126" y="28959"/>
                    </a:lnTo>
                    <a:lnTo>
                      <a:pt x="20087" y="30444"/>
                    </a:lnTo>
                    <a:lnTo>
                      <a:pt x="20212" y="30507"/>
                    </a:lnTo>
                    <a:lnTo>
                      <a:pt x="20359" y="30507"/>
                    </a:lnTo>
                    <a:lnTo>
                      <a:pt x="20484" y="30612"/>
                    </a:lnTo>
                    <a:lnTo>
                      <a:pt x="20484" y="30674"/>
                    </a:lnTo>
                    <a:lnTo>
                      <a:pt x="20568" y="30737"/>
                    </a:lnTo>
                    <a:lnTo>
                      <a:pt x="20589" y="30779"/>
                    </a:lnTo>
                    <a:lnTo>
                      <a:pt x="20694" y="30821"/>
                    </a:lnTo>
                    <a:lnTo>
                      <a:pt x="20714" y="30842"/>
                    </a:lnTo>
                    <a:lnTo>
                      <a:pt x="20840" y="30884"/>
                    </a:lnTo>
                    <a:lnTo>
                      <a:pt x="20903" y="30946"/>
                    </a:lnTo>
                    <a:lnTo>
                      <a:pt x="20945" y="30946"/>
                    </a:lnTo>
                    <a:lnTo>
                      <a:pt x="21049" y="30926"/>
                    </a:lnTo>
                    <a:lnTo>
                      <a:pt x="21133" y="30946"/>
                    </a:lnTo>
                    <a:lnTo>
                      <a:pt x="21238" y="30946"/>
                    </a:lnTo>
                    <a:lnTo>
                      <a:pt x="21363" y="31051"/>
                    </a:lnTo>
                    <a:lnTo>
                      <a:pt x="21447" y="31051"/>
                    </a:lnTo>
                    <a:lnTo>
                      <a:pt x="21510" y="31198"/>
                    </a:lnTo>
                    <a:lnTo>
                      <a:pt x="21719" y="31239"/>
                    </a:lnTo>
                    <a:lnTo>
                      <a:pt x="21823" y="31260"/>
                    </a:lnTo>
                    <a:lnTo>
                      <a:pt x="21886" y="31344"/>
                    </a:lnTo>
                    <a:lnTo>
                      <a:pt x="21970" y="31407"/>
                    </a:lnTo>
                    <a:lnTo>
                      <a:pt x="22158" y="31407"/>
                    </a:lnTo>
                    <a:lnTo>
                      <a:pt x="22263" y="31344"/>
                    </a:lnTo>
                    <a:lnTo>
                      <a:pt x="22305" y="31407"/>
                    </a:lnTo>
                    <a:lnTo>
                      <a:pt x="22367" y="31511"/>
                    </a:lnTo>
                    <a:lnTo>
                      <a:pt x="22618" y="31532"/>
                    </a:lnTo>
                    <a:lnTo>
                      <a:pt x="22681" y="31574"/>
                    </a:lnTo>
                    <a:lnTo>
                      <a:pt x="22807" y="31616"/>
                    </a:lnTo>
                    <a:lnTo>
                      <a:pt x="22890" y="31658"/>
                    </a:lnTo>
                    <a:lnTo>
                      <a:pt x="25192" y="32725"/>
                    </a:lnTo>
                    <a:lnTo>
                      <a:pt x="25339" y="32913"/>
                    </a:lnTo>
                    <a:lnTo>
                      <a:pt x="25694" y="33206"/>
                    </a:lnTo>
                    <a:lnTo>
                      <a:pt x="26050" y="34985"/>
                    </a:lnTo>
                    <a:lnTo>
                      <a:pt x="26008" y="35738"/>
                    </a:lnTo>
                    <a:lnTo>
                      <a:pt x="25945" y="35864"/>
                    </a:lnTo>
                    <a:lnTo>
                      <a:pt x="25903" y="36010"/>
                    </a:lnTo>
                    <a:lnTo>
                      <a:pt x="25820" y="36136"/>
                    </a:lnTo>
                    <a:lnTo>
                      <a:pt x="25611" y="36240"/>
                    </a:lnTo>
                    <a:lnTo>
                      <a:pt x="25506" y="36366"/>
                    </a:lnTo>
                    <a:lnTo>
                      <a:pt x="25611" y="36554"/>
                    </a:lnTo>
                    <a:lnTo>
                      <a:pt x="27598" y="36031"/>
                    </a:lnTo>
                    <a:lnTo>
                      <a:pt x="27849" y="35947"/>
                    </a:lnTo>
                    <a:lnTo>
                      <a:pt x="27912" y="35654"/>
                    </a:lnTo>
                    <a:lnTo>
                      <a:pt x="28979" y="35340"/>
                    </a:lnTo>
                    <a:lnTo>
                      <a:pt x="29461" y="34985"/>
                    </a:lnTo>
                    <a:lnTo>
                      <a:pt x="29565" y="34901"/>
                    </a:lnTo>
                    <a:lnTo>
                      <a:pt x="29712" y="34880"/>
                    </a:lnTo>
                    <a:lnTo>
                      <a:pt x="29984" y="34650"/>
                    </a:lnTo>
                    <a:lnTo>
                      <a:pt x="30088" y="34545"/>
                    </a:lnTo>
                    <a:lnTo>
                      <a:pt x="30214" y="34483"/>
                    </a:lnTo>
                    <a:lnTo>
                      <a:pt x="30318" y="34378"/>
                    </a:lnTo>
                    <a:lnTo>
                      <a:pt x="30528" y="34357"/>
                    </a:lnTo>
                    <a:lnTo>
                      <a:pt x="32202" y="34378"/>
                    </a:lnTo>
                    <a:lnTo>
                      <a:pt x="32327" y="34252"/>
                    </a:lnTo>
                    <a:lnTo>
                      <a:pt x="32390" y="34252"/>
                    </a:lnTo>
                    <a:lnTo>
                      <a:pt x="32432" y="34190"/>
                    </a:lnTo>
                    <a:lnTo>
                      <a:pt x="32515" y="34190"/>
                    </a:lnTo>
                    <a:lnTo>
                      <a:pt x="32620" y="34231"/>
                    </a:lnTo>
                    <a:lnTo>
                      <a:pt x="32704" y="34169"/>
                    </a:lnTo>
                    <a:lnTo>
                      <a:pt x="32725" y="34085"/>
                    </a:lnTo>
                    <a:lnTo>
                      <a:pt x="32913" y="33876"/>
                    </a:lnTo>
                    <a:lnTo>
                      <a:pt x="32976" y="33855"/>
                    </a:lnTo>
                    <a:lnTo>
                      <a:pt x="33143" y="33667"/>
                    </a:lnTo>
                    <a:lnTo>
                      <a:pt x="33185" y="33541"/>
                    </a:lnTo>
                    <a:lnTo>
                      <a:pt x="33227" y="33415"/>
                    </a:lnTo>
                    <a:lnTo>
                      <a:pt x="33373" y="33332"/>
                    </a:lnTo>
                    <a:lnTo>
                      <a:pt x="33373" y="33227"/>
                    </a:lnTo>
                    <a:lnTo>
                      <a:pt x="33478" y="33102"/>
                    </a:lnTo>
                    <a:lnTo>
                      <a:pt x="33687" y="32871"/>
                    </a:lnTo>
                    <a:lnTo>
                      <a:pt x="33750" y="32767"/>
                    </a:lnTo>
                    <a:lnTo>
                      <a:pt x="33854" y="32662"/>
                    </a:lnTo>
                    <a:lnTo>
                      <a:pt x="33875" y="32662"/>
                    </a:lnTo>
                    <a:lnTo>
                      <a:pt x="33959" y="32704"/>
                    </a:lnTo>
                    <a:lnTo>
                      <a:pt x="34022" y="32788"/>
                    </a:lnTo>
                    <a:lnTo>
                      <a:pt x="34168" y="32767"/>
                    </a:lnTo>
                    <a:lnTo>
                      <a:pt x="34315" y="32809"/>
                    </a:lnTo>
                    <a:lnTo>
                      <a:pt x="34378" y="32767"/>
                    </a:lnTo>
                    <a:lnTo>
                      <a:pt x="34608" y="32976"/>
                    </a:lnTo>
                    <a:lnTo>
                      <a:pt x="34608" y="33143"/>
                    </a:lnTo>
                    <a:lnTo>
                      <a:pt x="34482" y="33876"/>
                    </a:lnTo>
                    <a:lnTo>
                      <a:pt x="34440" y="33959"/>
                    </a:lnTo>
                    <a:lnTo>
                      <a:pt x="34503" y="33959"/>
                    </a:lnTo>
                    <a:lnTo>
                      <a:pt x="34524" y="34043"/>
                    </a:lnTo>
                    <a:lnTo>
                      <a:pt x="34587" y="34085"/>
                    </a:lnTo>
                    <a:lnTo>
                      <a:pt x="34587" y="34190"/>
                    </a:lnTo>
                    <a:lnTo>
                      <a:pt x="34587" y="34252"/>
                    </a:lnTo>
                    <a:lnTo>
                      <a:pt x="34587" y="34294"/>
                    </a:lnTo>
                    <a:lnTo>
                      <a:pt x="34545" y="34357"/>
                    </a:lnTo>
                    <a:lnTo>
                      <a:pt x="34587" y="34378"/>
                    </a:lnTo>
                    <a:lnTo>
                      <a:pt x="34733" y="34399"/>
                    </a:lnTo>
                    <a:lnTo>
                      <a:pt x="34859" y="34378"/>
                    </a:lnTo>
                    <a:lnTo>
                      <a:pt x="34901" y="34462"/>
                    </a:lnTo>
                    <a:lnTo>
                      <a:pt x="34963" y="34483"/>
                    </a:lnTo>
                    <a:lnTo>
                      <a:pt x="35026" y="34399"/>
                    </a:lnTo>
                    <a:lnTo>
                      <a:pt x="35110" y="34462"/>
                    </a:lnTo>
                    <a:lnTo>
                      <a:pt x="35235" y="34441"/>
                    </a:lnTo>
                    <a:lnTo>
                      <a:pt x="35277" y="34336"/>
                    </a:lnTo>
                    <a:lnTo>
                      <a:pt x="35382" y="34231"/>
                    </a:lnTo>
                    <a:lnTo>
                      <a:pt x="35382" y="34231"/>
                    </a:lnTo>
                    <a:lnTo>
                      <a:pt x="35319" y="34336"/>
                    </a:lnTo>
                    <a:lnTo>
                      <a:pt x="35340" y="34336"/>
                    </a:lnTo>
                    <a:lnTo>
                      <a:pt x="35319" y="34378"/>
                    </a:lnTo>
                    <a:lnTo>
                      <a:pt x="35361" y="34399"/>
                    </a:lnTo>
                    <a:lnTo>
                      <a:pt x="35633" y="34336"/>
                    </a:lnTo>
                    <a:lnTo>
                      <a:pt x="35675" y="34252"/>
                    </a:lnTo>
                    <a:lnTo>
                      <a:pt x="35842" y="34252"/>
                    </a:lnTo>
                    <a:lnTo>
                      <a:pt x="35968" y="34127"/>
                    </a:lnTo>
                    <a:lnTo>
                      <a:pt x="36072" y="34085"/>
                    </a:lnTo>
                    <a:lnTo>
                      <a:pt x="36198" y="33918"/>
                    </a:lnTo>
                    <a:lnTo>
                      <a:pt x="36198" y="33980"/>
                    </a:lnTo>
                    <a:lnTo>
                      <a:pt x="36282" y="33939"/>
                    </a:lnTo>
                    <a:lnTo>
                      <a:pt x="36282" y="33980"/>
                    </a:lnTo>
                    <a:lnTo>
                      <a:pt x="36156" y="34127"/>
                    </a:lnTo>
                    <a:lnTo>
                      <a:pt x="36051" y="34148"/>
                    </a:lnTo>
                    <a:lnTo>
                      <a:pt x="35947" y="34294"/>
                    </a:lnTo>
                    <a:lnTo>
                      <a:pt x="36072" y="34336"/>
                    </a:lnTo>
                    <a:lnTo>
                      <a:pt x="36156" y="34231"/>
                    </a:lnTo>
                    <a:lnTo>
                      <a:pt x="36261" y="34231"/>
                    </a:lnTo>
                    <a:lnTo>
                      <a:pt x="36323" y="34273"/>
                    </a:lnTo>
                    <a:lnTo>
                      <a:pt x="36575" y="34294"/>
                    </a:lnTo>
                    <a:lnTo>
                      <a:pt x="36742" y="34294"/>
                    </a:lnTo>
                    <a:lnTo>
                      <a:pt x="36616" y="34357"/>
                    </a:lnTo>
                    <a:lnTo>
                      <a:pt x="36470" y="34378"/>
                    </a:lnTo>
                    <a:lnTo>
                      <a:pt x="36365" y="34399"/>
                    </a:lnTo>
                    <a:lnTo>
                      <a:pt x="36323" y="34483"/>
                    </a:lnTo>
                    <a:lnTo>
                      <a:pt x="36323" y="34545"/>
                    </a:lnTo>
                    <a:lnTo>
                      <a:pt x="36261" y="34483"/>
                    </a:lnTo>
                    <a:lnTo>
                      <a:pt x="36219" y="34378"/>
                    </a:lnTo>
                    <a:lnTo>
                      <a:pt x="36156" y="34357"/>
                    </a:lnTo>
                    <a:lnTo>
                      <a:pt x="35968" y="34399"/>
                    </a:lnTo>
                    <a:lnTo>
                      <a:pt x="35779" y="34545"/>
                    </a:lnTo>
                    <a:lnTo>
                      <a:pt x="35549" y="34587"/>
                    </a:lnTo>
                    <a:lnTo>
                      <a:pt x="35340" y="34713"/>
                    </a:lnTo>
                    <a:lnTo>
                      <a:pt x="35319" y="34817"/>
                    </a:lnTo>
                    <a:lnTo>
                      <a:pt x="35173" y="34922"/>
                    </a:lnTo>
                    <a:lnTo>
                      <a:pt x="35110" y="35110"/>
                    </a:lnTo>
                    <a:lnTo>
                      <a:pt x="35110" y="35236"/>
                    </a:lnTo>
                    <a:lnTo>
                      <a:pt x="35131" y="35340"/>
                    </a:lnTo>
                    <a:lnTo>
                      <a:pt x="35152" y="35445"/>
                    </a:lnTo>
                    <a:lnTo>
                      <a:pt x="35215" y="35424"/>
                    </a:lnTo>
                    <a:lnTo>
                      <a:pt x="35256" y="35445"/>
                    </a:lnTo>
                    <a:lnTo>
                      <a:pt x="35256" y="35592"/>
                    </a:lnTo>
                    <a:lnTo>
                      <a:pt x="35361" y="35654"/>
                    </a:lnTo>
                    <a:lnTo>
                      <a:pt x="35403" y="35612"/>
                    </a:lnTo>
                    <a:lnTo>
                      <a:pt x="35466" y="35654"/>
                    </a:lnTo>
                    <a:lnTo>
                      <a:pt x="35507" y="35612"/>
                    </a:lnTo>
                    <a:lnTo>
                      <a:pt x="35507" y="35508"/>
                    </a:lnTo>
                    <a:lnTo>
                      <a:pt x="35570" y="35487"/>
                    </a:lnTo>
                    <a:lnTo>
                      <a:pt x="35654" y="35487"/>
                    </a:lnTo>
                    <a:lnTo>
                      <a:pt x="35779" y="35382"/>
                    </a:lnTo>
                    <a:lnTo>
                      <a:pt x="35884" y="35340"/>
                    </a:lnTo>
                    <a:lnTo>
                      <a:pt x="36031" y="35131"/>
                    </a:lnTo>
                    <a:lnTo>
                      <a:pt x="36219" y="35006"/>
                    </a:lnTo>
                    <a:lnTo>
                      <a:pt x="36177" y="34964"/>
                    </a:lnTo>
                    <a:lnTo>
                      <a:pt x="36240" y="34817"/>
                    </a:lnTo>
                    <a:lnTo>
                      <a:pt x="36323" y="34817"/>
                    </a:lnTo>
                    <a:lnTo>
                      <a:pt x="36386" y="34755"/>
                    </a:lnTo>
                    <a:lnTo>
                      <a:pt x="36428" y="34755"/>
                    </a:lnTo>
                    <a:lnTo>
                      <a:pt x="36491" y="34880"/>
                    </a:lnTo>
                    <a:lnTo>
                      <a:pt x="36637" y="34901"/>
                    </a:lnTo>
                    <a:lnTo>
                      <a:pt x="36637" y="34859"/>
                    </a:lnTo>
                    <a:lnTo>
                      <a:pt x="36721" y="34859"/>
                    </a:lnTo>
                    <a:lnTo>
                      <a:pt x="36909" y="34755"/>
                    </a:lnTo>
                    <a:lnTo>
                      <a:pt x="37077" y="34692"/>
                    </a:lnTo>
                    <a:lnTo>
                      <a:pt x="37286" y="34650"/>
                    </a:lnTo>
                    <a:lnTo>
                      <a:pt x="37391" y="34650"/>
                    </a:lnTo>
                    <a:lnTo>
                      <a:pt x="37663" y="34483"/>
                    </a:lnTo>
                    <a:lnTo>
                      <a:pt x="37809" y="34441"/>
                    </a:lnTo>
                    <a:lnTo>
                      <a:pt x="37914" y="34441"/>
                    </a:lnTo>
                    <a:lnTo>
                      <a:pt x="37997" y="34462"/>
                    </a:lnTo>
                    <a:lnTo>
                      <a:pt x="38081" y="34399"/>
                    </a:lnTo>
                    <a:lnTo>
                      <a:pt x="38018" y="34357"/>
                    </a:lnTo>
                    <a:lnTo>
                      <a:pt x="37935" y="34357"/>
                    </a:lnTo>
                    <a:lnTo>
                      <a:pt x="37830" y="34294"/>
                    </a:lnTo>
                    <a:lnTo>
                      <a:pt x="37872" y="34294"/>
                    </a:lnTo>
                    <a:lnTo>
                      <a:pt x="37956" y="34273"/>
                    </a:lnTo>
                    <a:lnTo>
                      <a:pt x="37956" y="34231"/>
                    </a:lnTo>
                    <a:lnTo>
                      <a:pt x="37663" y="34169"/>
                    </a:lnTo>
                    <a:lnTo>
                      <a:pt x="37537" y="34148"/>
                    </a:lnTo>
                    <a:lnTo>
                      <a:pt x="37558" y="34085"/>
                    </a:lnTo>
                    <a:lnTo>
                      <a:pt x="37537" y="33980"/>
                    </a:lnTo>
                    <a:lnTo>
                      <a:pt x="37370" y="34085"/>
                    </a:lnTo>
                    <a:lnTo>
                      <a:pt x="37349" y="34148"/>
                    </a:lnTo>
                    <a:lnTo>
                      <a:pt x="37160" y="34106"/>
                    </a:lnTo>
                    <a:lnTo>
                      <a:pt x="37139" y="34064"/>
                    </a:lnTo>
                    <a:lnTo>
                      <a:pt x="36993" y="34022"/>
                    </a:lnTo>
                    <a:lnTo>
                      <a:pt x="36930" y="34043"/>
                    </a:lnTo>
                    <a:lnTo>
                      <a:pt x="36826" y="33980"/>
                    </a:lnTo>
                    <a:lnTo>
                      <a:pt x="36637" y="33980"/>
                    </a:lnTo>
                    <a:lnTo>
                      <a:pt x="36491" y="33876"/>
                    </a:lnTo>
                    <a:lnTo>
                      <a:pt x="36616" y="33834"/>
                    </a:lnTo>
                    <a:lnTo>
                      <a:pt x="36637" y="33750"/>
                    </a:lnTo>
                    <a:lnTo>
                      <a:pt x="36491" y="33750"/>
                    </a:lnTo>
                    <a:lnTo>
                      <a:pt x="36428" y="33708"/>
                    </a:lnTo>
                    <a:lnTo>
                      <a:pt x="36323" y="33708"/>
                    </a:lnTo>
                    <a:lnTo>
                      <a:pt x="36282" y="33541"/>
                    </a:lnTo>
                    <a:lnTo>
                      <a:pt x="36219" y="33499"/>
                    </a:lnTo>
                    <a:lnTo>
                      <a:pt x="36219" y="33332"/>
                    </a:lnTo>
                    <a:lnTo>
                      <a:pt x="36261" y="33227"/>
                    </a:lnTo>
                    <a:lnTo>
                      <a:pt x="36177" y="33143"/>
                    </a:lnTo>
                    <a:lnTo>
                      <a:pt x="36261" y="33039"/>
                    </a:lnTo>
                    <a:lnTo>
                      <a:pt x="36261" y="32997"/>
                    </a:lnTo>
                    <a:lnTo>
                      <a:pt x="36051" y="32997"/>
                    </a:lnTo>
                    <a:lnTo>
                      <a:pt x="36114" y="32913"/>
                    </a:lnTo>
                    <a:lnTo>
                      <a:pt x="36198" y="32913"/>
                    </a:lnTo>
                    <a:lnTo>
                      <a:pt x="36365" y="32620"/>
                    </a:lnTo>
                    <a:lnTo>
                      <a:pt x="36470" y="32558"/>
                    </a:lnTo>
                    <a:lnTo>
                      <a:pt x="36428" y="32474"/>
                    </a:lnTo>
                    <a:lnTo>
                      <a:pt x="36365" y="32474"/>
                    </a:lnTo>
                    <a:lnTo>
                      <a:pt x="36323" y="32411"/>
                    </a:lnTo>
                    <a:lnTo>
                      <a:pt x="36219" y="32411"/>
                    </a:lnTo>
                    <a:lnTo>
                      <a:pt x="36114" y="32495"/>
                    </a:lnTo>
                    <a:lnTo>
                      <a:pt x="35989" y="32558"/>
                    </a:lnTo>
                    <a:lnTo>
                      <a:pt x="35947" y="32474"/>
                    </a:lnTo>
                    <a:lnTo>
                      <a:pt x="35905" y="32369"/>
                    </a:lnTo>
                    <a:lnTo>
                      <a:pt x="35675" y="32307"/>
                    </a:lnTo>
                    <a:lnTo>
                      <a:pt x="35528" y="32286"/>
                    </a:lnTo>
                    <a:lnTo>
                      <a:pt x="35361" y="32307"/>
                    </a:lnTo>
                    <a:lnTo>
                      <a:pt x="35528" y="32244"/>
                    </a:lnTo>
                    <a:lnTo>
                      <a:pt x="35654" y="32265"/>
                    </a:lnTo>
                    <a:lnTo>
                      <a:pt x="35779" y="32244"/>
                    </a:lnTo>
                    <a:lnTo>
                      <a:pt x="35863" y="32181"/>
                    </a:lnTo>
                    <a:lnTo>
                      <a:pt x="35989" y="32244"/>
                    </a:lnTo>
                    <a:lnTo>
                      <a:pt x="36093" y="32307"/>
                    </a:lnTo>
                    <a:lnTo>
                      <a:pt x="36219" y="32307"/>
                    </a:lnTo>
                    <a:lnTo>
                      <a:pt x="36386" y="32202"/>
                    </a:lnTo>
                    <a:lnTo>
                      <a:pt x="36470" y="32202"/>
                    </a:lnTo>
                    <a:lnTo>
                      <a:pt x="36575" y="32097"/>
                    </a:lnTo>
                    <a:lnTo>
                      <a:pt x="36700" y="32076"/>
                    </a:lnTo>
                    <a:lnTo>
                      <a:pt x="36784" y="31867"/>
                    </a:lnTo>
                    <a:lnTo>
                      <a:pt x="36721" y="31825"/>
                    </a:lnTo>
                    <a:lnTo>
                      <a:pt x="36805" y="31783"/>
                    </a:lnTo>
                    <a:lnTo>
                      <a:pt x="36742" y="31721"/>
                    </a:lnTo>
                    <a:lnTo>
                      <a:pt x="36616" y="31658"/>
                    </a:lnTo>
                    <a:lnTo>
                      <a:pt x="36533" y="31658"/>
                    </a:lnTo>
                    <a:lnTo>
                      <a:pt x="36575" y="31637"/>
                    </a:lnTo>
                    <a:lnTo>
                      <a:pt x="36575" y="31616"/>
                    </a:lnTo>
                    <a:lnTo>
                      <a:pt x="36742" y="31637"/>
                    </a:lnTo>
                    <a:lnTo>
                      <a:pt x="36742" y="31574"/>
                    </a:lnTo>
                    <a:lnTo>
                      <a:pt x="36512" y="31449"/>
                    </a:lnTo>
                    <a:lnTo>
                      <a:pt x="36303" y="31365"/>
                    </a:lnTo>
                    <a:lnTo>
                      <a:pt x="35905" y="31365"/>
                    </a:lnTo>
                    <a:lnTo>
                      <a:pt x="35800" y="31428"/>
                    </a:lnTo>
                    <a:lnTo>
                      <a:pt x="35675" y="31428"/>
                    </a:lnTo>
                    <a:lnTo>
                      <a:pt x="35319" y="31553"/>
                    </a:lnTo>
                    <a:lnTo>
                      <a:pt x="35026" y="31616"/>
                    </a:lnTo>
                    <a:lnTo>
                      <a:pt x="34859" y="31679"/>
                    </a:lnTo>
                    <a:lnTo>
                      <a:pt x="34712" y="31721"/>
                    </a:lnTo>
                    <a:lnTo>
                      <a:pt x="34440" y="31867"/>
                    </a:lnTo>
                    <a:lnTo>
                      <a:pt x="34064" y="32139"/>
                    </a:lnTo>
                    <a:lnTo>
                      <a:pt x="33771" y="32390"/>
                    </a:lnTo>
                    <a:lnTo>
                      <a:pt x="33666" y="32453"/>
                    </a:lnTo>
                    <a:lnTo>
                      <a:pt x="33541" y="32579"/>
                    </a:lnTo>
                    <a:lnTo>
                      <a:pt x="33373" y="32767"/>
                    </a:lnTo>
                    <a:lnTo>
                      <a:pt x="33185" y="32892"/>
                    </a:lnTo>
                    <a:lnTo>
                      <a:pt x="32934" y="33018"/>
                    </a:lnTo>
                    <a:lnTo>
                      <a:pt x="32641" y="33143"/>
                    </a:lnTo>
                    <a:lnTo>
                      <a:pt x="32515" y="33143"/>
                    </a:lnTo>
                    <a:lnTo>
                      <a:pt x="32704" y="33102"/>
                    </a:lnTo>
                    <a:lnTo>
                      <a:pt x="33018" y="32976"/>
                    </a:lnTo>
                    <a:lnTo>
                      <a:pt x="33038" y="32892"/>
                    </a:lnTo>
                    <a:lnTo>
                      <a:pt x="33290" y="32725"/>
                    </a:lnTo>
                    <a:lnTo>
                      <a:pt x="33373" y="32599"/>
                    </a:lnTo>
                    <a:lnTo>
                      <a:pt x="33436" y="32453"/>
                    </a:lnTo>
                    <a:lnTo>
                      <a:pt x="33541" y="32411"/>
                    </a:lnTo>
                    <a:lnTo>
                      <a:pt x="33666" y="32286"/>
                    </a:lnTo>
                    <a:lnTo>
                      <a:pt x="33813" y="32202"/>
                    </a:lnTo>
                    <a:lnTo>
                      <a:pt x="33875" y="31993"/>
                    </a:lnTo>
                    <a:lnTo>
                      <a:pt x="34106" y="31888"/>
                    </a:lnTo>
                    <a:lnTo>
                      <a:pt x="34231" y="31679"/>
                    </a:lnTo>
                    <a:lnTo>
                      <a:pt x="34294" y="31658"/>
                    </a:lnTo>
                    <a:lnTo>
                      <a:pt x="34315" y="31595"/>
                    </a:lnTo>
                    <a:lnTo>
                      <a:pt x="34440" y="31532"/>
                    </a:lnTo>
                    <a:lnTo>
                      <a:pt x="34545" y="31491"/>
                    </a:lnTo>
                    <a:lnTo>
                      <a:pt x="34608" y="31386"/>
                    </a:lnTo>
                    <a:lnTo>
                      <a:pt x="34712" y="31344"/>
                    </a:lnTo>
                    <a:lnTo>
                      <a:pt x="34754" y="31386"/>
                    </a:lnTo>
                    <a:lnTo>
                      <a:pt x="34838" y="31365"/>
                    </a:lnTo>
                    <a:lnTo>
                      <a:pt x="34922" y="31239"/>
                    </a:lnTo>
                    <a:lnTo>
                      <a:pt x="35131" y="31239"/>
                    </a:lnTo>
                    <a:lnTo>
                      <a:pt x="35235" y="31177"/>
                    </a:lnTo>
                    <a:lnTo>
                      <a:pt x="35424" y="31177"/>
                    </a:lnTo>
                    <a:lnTo>
                      <a:pt x="35487" y="31072"/>
                    </a:lnTo>
                    <a:lnTo>
                      <a:pt x="35528" y="30946"/>
                    </a:lnTo>
                    <a:lnTo>
                      <a:pt x="35570" y="30905"/>
                    </a:lnTo>
                    <a:lnTo>
                      <a:pt x="35570" y="30821"/>
                    </a:lnTo>
                    <a:lnTo>
                      <a:pt x="35696" y="30758"/>
                    </a:lnTo>
                    <a:lnTo>
                      <a:pt x="35905" y="30591"/>
                    </a:lnTo>
                    <a:lnTo>
                      <a:pt x="36010" y="30549"/>
                    </a:lnTo>
                    <a:lnTo>
                      <a:pt x="36072" y="30507"/>
                    </a:lnTo>
                    <a:lnTo>
                      <a:pt x="36010" y="30444"/>
                    </a:lnTo>
                    <a:lnTo>
                      <a:pt x="36072" y="30382"/>
                    </a:lnTo>
                    <a:lnTo>
                      <a:pt x="36156" y="30319"/>
                    </a:lnTo>
                    <a:lnTo>
                      <a:pt x="36261" y="30423"/>
                    </a:lnTo>
                    <a:lnTo>
                      <a:pt x="36386" y="30486"/>
                    </a:lnTo>
                    <a:lnTo>
                      <a:pt x="36616" y="30444"/>
                    </a:lnTo>
                    <a:lnTo>
                      <a:pt x="36805" y="30528"/>
                    </a:lnTo>
                    <a:lnTo>
                      <a:pt x="36888" y="30528"/>
                    </a:lnTo>
                    <a:lnTo>
                      <a:pt x="36951" y="30549"/>
                    </a:lnTo>
                    <a:lnTo>
                      <a:pt x="37098" y="30486"/>
                    </a:lnTo>
                    <a:lnTo>
                      <a:pt x="37160" y="30549"/>
                    </a:lnTo>
                    <a:lnTo>
                      <a:pt x="37265" y="30549"/>
                    </a:lnTo>
                    <a:lnTo>
                      <a:pt x="37349" y="30507"/>
                    </a:lnTo>
                    <a:lnTo>
                      <a:pt x="37474" y="30591"/>
                    </a:lnTo>
                    <a:lnTo>
                      <a:pt x="37663" y="30612"/>
                    </a:lnTo>
                    <a:lnTo>
                      <a:pt x="37746" y="30570"/>
                    </a:lnTo>
                    <a:lnTo>
                      <a:pt x="37788" y="30570"/>
                    </a:lnTo>
                    <a:lnTo>
                      <a:pt x="37893" y="30633"/>
                    </a:lnTo>
                    <a:lnTo>
                      <a:pt x="38039" y="30674"/>
                    </a:lnTo>
                    <a:lnTo>
                      <a:pt x="38081" y="30633"/>
                    </a:lnTo>
                    <a:lnTo>
                      <a:pt x="38248" y="30716"/>
                    </a:lnTo>
                    <a:lnTo>
                      <a:pt x="38311" y="30716"/>
                    </a:lnTo>
                    <a:lnTo>
                      <a:pt x="38416" y="30674"/>
                    </a:lnTo>
                    <a:lnTo>
                      <a:pt x="38500" y="30695"/>
                    </a:lnTo>
                    <a:lnTo>
                      <a:pt x="38479" y="30737"/>
                    </a:lnTo>
                    <a:lnTo>
                      <a:pt x="38583" y="30779"/>
                    </a:lnTo>
                    <a:lnTo>
                      <a:pt x="38834" y="30695"/>
                    </a:lnTo>
                    <a:lnTo>
                      <a:pt x="38897" y="30695"/>
                    </a:lnTo>
                    <a:lnTo>
                      <a:pt x="39023" y="30633"/>
                    </a:lnTo>
                    <a:lnTo>
                      <a:pt x="39085" y="30674"/>
                    </a:lnTo>
                    <a:lnTo>
                      <a:pt x="39253" y="30674"/>
                    </a:lnTo>
                    <a:lnTo>
                      <a:pt x="39336" y="30716"/>
                    </a:lnTo>
                    <a:lnTo>
                      <a:pt x="39441" y="30674"/>
                    </a:lnTo>
                    <a:lnTo>
                      <a:pt x="39462" y="30591"/>
                    </a:lnTo>
                    <a:lnTo>
                      <a:pt x="39608" y="30591"/>
                    </a:lnTo>
                    <a:lnTo>
                      <a:pt x="39671" y="30528"/>
                    </a:lnTo>
                    <a:lnTo>
                      <a:pt x="39734" y="30570"/>
                    </a:lnTo>
                    <a:lnTo>
                      <a:pt x="39818" y="30465"/>
                    </a:lnTo>
                    <a:lnTo>
                      <a:pt x="39922" y="30402"/>
                    </a:lnTo>
                    <a:lnTo>
                      <a:pt x="39943" y="30361"/>
                    </a:lnTo>
                    <a:lnTo>
                      <a:pt x="40048" y="30382"/>
                    </a:lnTo>
                    <a:lnTo>
                      <a:pt x="40132" y="30214"/>
                    </a:lnTo>
                    <a:lnTo>
                      <a:pt x="40132" y="30110"/>
                    </a:lnTo>
                    <a:lnTo>
                      <a:pt x="40194" y="30110"/>
                    </a:lnTo>
                    <a:lnTo>
                      <a:pt x="40278" y="30047"/>
                    </a:lnTo>
                    <a:lnTo>
                      <a:pt x="40299" y="29963"/>
                    </a:lnTo>
                    <a:lnTo>
                      <a:pt x="40257" y="29942"/>
                    </a:lnTo>
                    <a:lnTo>
                      <a:pt x="40278" y="29879"/>
                    </a:lnTo>
                    <a:lnTo>
                      <a:pt x="40383" y="29879"/>
                    </a:lnTo>
                    <a:lnTo>
                      <a:pt x="40487" y="29858"/>
                    </a:lnTo>
                    <a:lnTo>
                      <a:pt x="40487" y="29775"/>
                    </a:lnTo>
                    <a:lnTo>
                      <a:pt x="40508" y="29754"/>
                    </a:lnTo>
                    <a:lnTo>
                      <a:pt x="40571" y="29838"/>
                    </a:lnTo>
                    <a:lnTo>
                      <a:pt x="40696" y="29858"/>
                    </a:lnTo>
                    <a:lnTo>
                      <a:pt x="40801" y="29775"/>
                    </a:lnTo>
                    <a:lnTo>
                      <a:pt x="40822" y="29838"/>
                    </a:lnTo>
                    <a:lnTo>
                      <a:pt x="40906" y="29838"/>
                    </a:lnTo>
                    <a:lnTo>
                      <a:pt x="40989" y="29775"/>
                    </a:lnTo>
                    <a:lnTo>
                      <a:pt x="41031" y="29838"/>
                    </a:lnTo>
                    <a:lnTo>
                      <a:pt x="41136" y="29796"/>
                    </a:lnTo>
                    <a:lnTo>
                      <a:pt x="41178" y="29754"/>
                    </a:lnTo>
                    <a:lnTo>
                      <a:pt x="41241" y="29754"/>
                    </a:lnTo>
                    <a:lnTo>
                      <a:pt x="41324" y="29649"/>
                    </a:lnTo>
                    <a:lnTo>
                      <a:pt x="41387" y="29649"/>
                    </a:lnTo>
                    <a:lnTo>
                      <a:pt x="41492" y="29545"/>
                    </a:lnTo>
                    <a:lnTo>
                      <a:pt x="41617" y="29545"/>
                    </a:lnTo>
                    <a:lnTo>
                      <a:pt x="41764" y="29440"/>
                    </a:lnTo>
                    <a:lnTo>
                      <a:pt x="41826" y="29356"/>
                    </a:lnTo>
                    <a:lnTo>
                      <a:pt x="41910" y="29356"/>
                    </a:lnTo>
                    <a:lnTo>
                      <a:pt x="41931" y="29252"/>
                    </a:lnTo>
                    <a:lnTo>
                      <a:pt x="41973" y="29147"/>
                    </a:lnTo>
                    <a:lnTo>
                      <a:pt x="41910" y="29126"/>
                    </a:lnTo>
                    <a:lnTo>
                      <a:pt x="41805" y="29147"/>
                    </a:lnTo>
                    <a:lnTo>
                      <a:pt x="41722" y="29105"/>
                    </a:lnTo>
                    <a:lnTo>
                      <a:pt x="41764" y="29105"/>
                    </a:lnTo>
                    <a:lnTo>
                      <a:pt x="41868" y="29126"/>
                    </a:lnTo>
                    <a:lnTo>
                      <a:pt x="41952" y="29105"/>
                    </a:lnTo>
                    <a:lnTo>
                      <a:pt x="41868" y="29001"/>
                    </a:lnTo>
                    <a:lnTo>
                      <a:pt x="41764" y="29001"/>
                    </a:lnTo>
                    <a:lnTo>
                      <a:pt x="41617" y="28917"/>
                    </a:lnTo>
                    <a:lnTo>
                      <a:pt x="41554" y="28812"/>
                    </a:lnTo>
                    <a:lnTo>
                      <a:pt x="41554" y="28812"/>
                    </a:lnTo>
                    <a:lnTo>
                      <a:pt x="41701" y="28896"/>
                    </a:lnTo>
                    <a:lnTo>
                      <a:pt x="41805" y="28833"/>
                    </a:lnTo>
                    <a:lnTo>
                      <a:pt x="41826" y="28729"/>
                    </a:lnTo>
                    <a:lnTo>
                      <a:pt x="41910" y="28708"/>
                    </a:lnTo>
                    <a:lnTo>
                      <a:pt x="41952" y="28603"/>
                    </a:lnTo>
                    <a:lnTo>
                      <a:pt x="41764" y="28540"/>
                    </a:lnTo>
                    <a:lnTo>
                      <a:pt x="41847" y="28478"/>
                    </a:lnTo>
                    <a:lnTo>
                      <a:pt x="41931" y="28498"/>
                    </a:lnTo>
                    <a:lnTo>
                      <a:pt x="42015" y="28415"/>
                    </a:lnTo>
                    <a:lnTo>
                      <a:pt x="41973" y="28331"/>
                    </a:lnTo>
                    <a:lnTo>
                      <a:pt x="41826" y="28268"/>
                    </a:lnTo>
                    <a:lnTo>
                      <a:pt x="41805" y="28164"/>
                    </a:lnTo>
                    <a:lnTo>
                      <a:pt x="41847" y="28122"/>
                    </a:lnTo>
                    <a:lnTo>
                      <a:pt x="41952" y="28185"/>
                    </a:lnTo>
                    <a:lnTo>
                      <a:pt x="41931" y="28101"/>
                    </a:lnTo>
                    <a:lnTo>
                      <a:pt x="41764" y="28017"/>
                    </a:lnTo>
                    <a:lnTo>
                      <a:pt x="41617" y="28017"/>
                    </a:lnTo>
                    <a:lnTo>
                      <a:pt x="41638" y="27954"/>
                    </a:lnTo>
                    <a:lnTo>
                      <a:pt x="41701" y="27913"/>
                    </a:lnTo>
                    <a:lnTo>
                      <a:pt x="41659" y="27871"/>
                    </a:lnTo>
                    <a:lnTo>
                      <a:pt x="41533" y="27871"/>
                    </a:lnTo>
                    <a:lnTo>
                      <a:pt x="41387" y="27954"/>
                    </a:lnTo>
                    <a:lnTo>
                      <a:pt x="41345" y="28059"/>
                    </a:lnTo>
                    <a:lnTo>
                      <a:pt x="41303" y="28101"/>
                    </a:lnTo>
                    <a:lnTo>
                      <a:pt x="41241" y="27996"/>
                    </a:lnTo>
                    <a:lnTo>
                      <a:pt x="41094" y="27996"/>
                    </a:lnTo>
                    <a:lnTo>
                      <a:pt x="41157" y="27913"/>
                    </a:lnTo>
                    <a:lnTo>
                      <a:pt x="41220" y="27913"/>
                    </a:lnTo>
                    <a:lnTo>
                      <a:pt x="41345" y="27808"/>
                    </a:lnTo>
                    <a:lnTo>
                      <a:pt x="41387" y="27703"/>
                    </a:lnTo>
                    <a:lnTo>
                      <a:pt x="41303" y="27536"/>
                    </a:lnTo>
                    <a:lnTo>
                      <a:pt x="41115" y="27473"/>
                    </a:lnTo>
                    <a:lnTo>
                      <a:pt x="40885" y="27494"/>
                    </a:lnTo>
                    <a:lnTo>
                      <a:pt x="40801" y="27536"/>
                    </a:lnTo>
                    <a:lnTo>
                      <a:pt x="40822" y="27557"/>
                    </a:lnTo>
                    <a:lnTo>
                      <a:pt x="40969" y="27557"/>
                    </a:lnTo>
                    <a:lnTo>
                      <a:pt x="41010" y="27578"/>
                    </a:lnTo>
                    <a:lnTo>
                      <a:pt x="40885" y="27578"/>
                    </a:lnTo>
                    <a:lnTo>
                      <a:pt x="40717" y="27557"/>
                    </a:lnTo>
                    <a:lnTo>
                      <a:pt x="40550" y="27641"/>
                    </a:lnTo>
                    <a:lnTo>
                      <a:pt x="40404" y="27661"/>
                    </a:lnTo>
                    <a:lnTo>
                      <a:pt x="40299" y="27787"/>
                    </a:lnTo>
                    <a:lnTo>
                      <a:pt x="40257" y="27892"/>
                    </a:lnTo>
                    <a:lnTo>
                      <a:pt x="40173" y="27892"/>
                    </a:lnTo>
                    <a:lnTo>
                      <a:pt x="40048" y="27996"/>
                    </a:lnTo>
                    <a:lnTo>
                      <a:pt x="39860" y="27996"/>
                    </a:lnTo>
                    <a:lnTo>
                      <a:pt x="39755" y="28205"/>
                    </a:lnTo>
                    <a:lnTo>
                      <a:pt x="39671" y="28205"/>
                    </a:lnTo>
                    <a:lnTo>
                      <a:pt x="39629" y="28268"/>
                    </a:lnTo>
                    <a:lnTo>
                      <a:pt x="39567" y="28268"/>
                    </a:lnTo>
                    <a:lnTo>
                      <a:pt x="39525" y="28185"/>
                    </a:lnTo>
                    <a:lnTo>
                      <a:pt x="39608" y="28101"/>
                    </a:lnTo>
                    <a:lnTo>
                      <a:pt x="39671" y="28122"/>
                    </a:lnTo>
                    <a:lnTo>
                      <a:pt x="39713" y="28059"/>
                    </a:lnTo>
                    <a:lnTo>
                      <a:pt x="39462" y="27871"/>
                    </a:lnTo>
                    <a:lnTo>
                      <a:pt x="39441" y="27808"/>
                    </a:lnTo>
                    <a:lnTo>
                      <a:pt x="39357" y="27787"/>
                    </a:lnTo>
                    <a:lnTo>
                      <a:pt x="39399" y="27745"/>
                    </a:lnTo>
                    <a:lnTo>
                      <a:pt x="39399" y="27641"/>
                    </a:lnTo>
                    <a:lnTo>
                      <a:pt x="39525" y="27850"/>
                    </a:lnTo>
                    <a:lnTo>
                      <a:pt x="39734" y="27975"/>
                    </a:lnTo>
                    <a:lnTo>
                      <a:pt x="39776" y="27913"/>
                    </a:lnTo>
                    <a:lnTo>
                      <a:pt x="39818" y="27808"/>
                    </a:lnTo>
                    <a:lnTo>
                      <a:pt x="39943" y="27808"/>
                    </a:lnTo>
                    <a:lnTo>
                      <a:pt x="40027" y="27745"/>
                    </a:lnTo>
                    <a:lnTo>
                      <a:pt x="40194" y="27641"/>
                    </a:lnTo>
                    <a:lnTo>
                      <a:pt x="40404" y="27578"/>
                    </a:lnTo>
                    <a:lnTo>
                      <a:pt x="40613" y="27557"/>
                    </a:lnTo>
                    <a:lnTo>
                      <a:pt x="40592" y="27494"/>
                    </a:lnTo>
                    <a:lnTo>
                      <a:pt x="40508" y="27473"/>
                    </a:lnTo>
                    <a:lnTo>
                      <a:pt x="40613" y="27473"/>
                    </a:lnTo>
                    <a:lnTo>
                      <a:pt x="40717" y="27369"/>
                    </a:lnTo>
                    <a:lnTo>
                      <a:pt x="40906" y="27285"/>
                    </a:lnTo>
                    <a:lnTo>
                      <a:pt x="40969" y="27348"/>
                    </a:lnTo>
                    <a:lnTo>
                      <a:pt x="41199" y="27285"/>
                    </a:lnTo>
                    <a:lnTo>
                      <a:pt x="41199" y="27243"/>
                    </a:lnTo>
                    <a:lnTo>
                      <a:pt x="41387" y="27222"/>
                    </a:lnTo>
                    <a:lnTo>
                      <a:pt x="41282" y="27117"/>
                    </a:lnTo>
                    <a:lnTo>
                      <a:pt x="41010" y="27034"/>
                    </a:lnTo>
                    <a:lnTo>
                      <a:pt x="41073" y="26971"/>
                    </a:lnTo>
                    <a:lnTo>
                      <a:pt x="41136" y="26971"/>
                    </a:lnTo>
                    <a:lnTo>
                      <a:pt x="41199" y="26866"/>
                    </a:lnTo>
                    <a:lnTo>
                      <a:pt x="41115" y="26845"/>
                    </a:lnTo>
                    <a:lnTo>
                      <a:pt x="40969" y="26908"/>
                    </a:lnTo>
                    <a:lnTo>
                      <a:pt x="40885" y="27013"/>
                    </a:lnTo>
                    <a:lnTo>
                      <a:pt x="40759" y="26929"/>
                    </a:lnTo>
                    <a:lnTo>
                      <a:pt x="40613" y="26950"/>
                    </a:lnTo>
                    <a:lnTo>
                      <a:pt x="40592" y="26866"/>
                    </a:lnTo>
                    <a:lnTo>
                      <a:pt x="40676" y="26845"/>
                    </a:lnTo>
                    <a:lnTo>
                      <a:pt x="40676" y="26657"/>
                    </a:lnTo>
                    <a:lnTo>
                      <a:pt x="40696" y="26615"/>
                    </a:lnTo>
                    <a:lnTo>
                      <a:pt x="40550" y="26720"/>
                    </a:lnTo>
                    <a:lnTo>
                      <a:pt x="40550" y="26657"/>
                    </a:lnTo>
                    <a:lnTo>
                      <a:pt x="40592" y="26615"/>
                    </a:lnTo>
                    <a:lnTo>
                      <a:pt x="40550" y="26594"/>
                    </a:lnTo>
                    <a:lnTo>
                      <a:pt x="40341" y="26762"/>
                    </a:lnTo>
                    <a:lnTo>
                      <a:pt x="40257" y="26845"/>
                    </a:lnTo>
                    <a:lnTo>
                      <a:pt x="40194" y="26845"/>
                    </a:lnTo>
                    <a:lnTo>
                      <a:pt x="40278" y="26762"/>
                    </a:lnTo>
                    <a:lnTo>
                      <a:pt x="40445" y="26636"/>
                    </a:lnTo>
                    <a:lnTo>
                      <a:pt x="40383" y="26594"/>
                    </a:lnTo>
                    <a:lnTo>
                      <a:pt x="40236" y="26657"/>
                    </a:lnTo>
                    <a:lnTo>
                      <a:pt x="40194" y="26636"/>
                    </a:lnTo>
                    <a:lnTo>
                      <a:pt x="40257" y="26594"/>
                    </a:lnTo>
                    <a:lnTo>
                      <a:pt x="40341" y="26532"/>
                    </a:lnTo>
                    <a:lnTo>
                      <a:pt x="40341" y="26490"/>
                    </a:lnTo>
                    <a:lnTo>
                      <a:pt x="40194" y="26511"/>
                    </a:lnTo>
                    <a:lnTo>
                      <a:pt x="40090" y="26615"/>
                    </a:lnTo>
                    <a:lnTo>
                      <a:pt x="39985" y="26741"/>
                    </a:lnTo>
                    <a:lnTo>
                      <a:pt x="39943" y="26720"/>
                    </a:lnTo>
                    <a:lnTo>
                      <a:pt x="39985" y="26615"/>
                    </a:lnTo>
                    <a:lnTo>
                      <a:pt x="40090" y="26532"/>
                    </a:lnTo>
                    <a:lnTo>
                      <a:pt x="40090" y="26490"/>
                    </a:lnTo>
                    <a:lnTo>
                      <a:pt x="40027" y="26490"/>
                    </a:lnTo>
                    <a:lnTo>
                      <a:pt x="39818" y="26699"/>
                    </a:lnTo>
                    <a:lnTo>
                      <a:pt x="39713" y="26720"/>
                    </a:lnTo>
                    <a:lnTo>
                      <a:pt x="39608" y="26636"/>
                    </a:lnTo>
                    <a:lnTo>
                      <a:pt x="39734" y="26657"/>
                    </a:lnTo>
                    <a:lnTo>
                      <a:pt x="39839" y="26594"/>
                    </a:lnTo>
                    <a:lnTo>
                      <a:pt x="40027" y="26343"/>
                    </a:lnTo>
                    <a:lnTo>
                      <a:pt x="40152" y="26281"/>
                    </a:lnTo>
                    <a:lnTo>
                      <a:pt x="40069" y="26197"/>
                    </a:lnTo>
                    <a:lnTo>
                      <a:pt x="40090" y="26092"/>
                    </a:lnTo>
                    <a:lnTo>
                      <a:pt x="40069" y="26071"/>
                    </a:lnTo>
                    <a:lnTo>
                      <a:pt x="39964" y="26218"/>
                    </a:lnTo>
                    <a:lnTo>
                      <a:pt x="39922" y="26218"/>
                    </a:lnTo>
                    <a:lnTo>
                      <a:pt x="39922" y="26176"/>
                    </a:lnTo>
                    <a:lnTo>
                      <a:pt x="39964" y="26092"/>
                    </a:lnTo>
                    <a:lnTo>
                      <a:pt x="39964" y="25925"/>
                    </a:lnTo>
                    <a:lnTo>
                      <a:pt x="39880" y="25904"/>
                    </a:lnTo>
                    <a:lnTo>
                      <a:pt x="39860" y="25883"/>
                    </a:lnTo>
                    <a:lnTo>
                      <a:pt x="39755" y="25967"/>
                    </a:lnTo>
                    <a:lnTo>
                      <a:pt x="39734" y="25904"/>
                    </a:lnTo>
                    <a:lnTo>
                      <a:pt x="39755" y="25820"/>
                    </a:lnTo>
                    <a:lnTo>
                      <a:pt x="39734" y="25799"/>
                    </a:lnTo>
                    <a:lnTo>
                      <a:pt x="39650" y="25799"/>
                    </a:lnTo>
                    <a:lnTo>
                      <a:pt x="39713" y="25757"/>
                    </a:lnTo>
                    <a:lnTo>
                      <a:pt x="39650" y="25695"/>
                    </a:lnTo>
                    <a:lnTo>
                      <a:pt x="39650" y="25611"/>
                    </a:lnTo>
                    <a:lnTo>
                      <a:pt x="39608" y="25611"/>
                    </a:lnTo>
                    <a:lnTo>
                      <a:pt x="39441" y="25653"/>
                    </a:lnTo>
                    <a:lnTo>
                      <a:pt x="39441" y="25695"/>
                    </a:lnTo>
                    <a:lnTo>
                      <a:pt x="39357" y="25716"/>
                    </a:lnTo>
                    <a:lnTo>
                      <a:pt x="39148" y="25674"/>
                    </a:lnTo>
                    <a:lnTo>
                      <a:pt x="39316" y="25674"/>
                    </a:lnTo>
                    <a:lnTo>
                      <a:pt x="39357" y="25590"/>
                    </a:lnTo>
                    <a:lnTo>
                      <a:pt x="39504" y="25569"/>
                    </a:lnTo>
                    <a:lnTo>
                      <a:pt x="39525" y="25506"/>
                    </a:lnTo>
                    <a:lnTo>
                      <a:pt x="39462" y="25444"/>
                    </a:lnTo>
                    <a:lnTo>
                      <a:pt x="39357" y="25339"/>
                    </a:lnTo>
                    <a:lnTo>
                      <a:pt x="39357" y="25234"/>
                    </a:lnTo>
                    <a:lnTo>
                      <a:pt x="39211" y="25151"/>
                    </a:lnTo>
                    <a:lnTo>
                      <a:pt x="39357" y="25151"/>
                    </a:lnTo>
                    <a:lnTo>
                      <a:pt x="39525" y="25234"/>
                    </a:lnTo>
                    <a:lnTo>
                      <a:pt x="39650" y="25234"/>
                    </a:lnTo>
                    <a:lnTo>
                      <a:pt x="39650" y="25151"/>
                    </a:lnTo>
                    <a:lnTo>
                      <a:pt x="39546" y="25088"/>
                    </a:lnTo>
                    <a:lnTo>
                      <a:pt x="39567" y="25046"/>
                    </a:lnTo>
                    <a:lnTo>
                      <a:pt x="39650" y="25067"/>
                    </a:lnTo>
                    <a:lnTo>
                      <a:pt x="39776" y="24962"/>
                    </a:lnTo>
                    <a:lnTo>
                      <a:pt x="39860" y="24920"/>
                    </a:lnTo>
                    <a:lnTo>
                      <a:pt x="39880" y="24816"/>
                    </a:lnTo>
                    <a:lnTo>
                      <a:pt x="39776" y="24711"/>
                    </a:lnTo>
                    <a:lnTo>
                      <a:pt x="39713" y="24732"/>
                    </a:lnTo>
                    <a:lnTo>
                      <a:pt x="39608" y="24711"/>
                    </a:lnTo>
                    <a:lnTo>
                      <a:pt x="39671" y="24648"/>
                    </a:lnTo>
                    <a:lnTo>
                      <a:pt x="39713" y="24565"/>
                    </a:lnTo>
                    <a:lnTo>
                      <a:pt x="39650" y="24523"/>
                    </a:lnTo>
                    <a:lnTo>
                      <a:pt x="39525" y="24523"/>
                    </a:lnTo>
                    <a:lnTo>
                      <a:pt x="39462" y="24502"/>
                    </a:lnTo>
                    <a:lnTo>
                      <a:pt x="39399" y="24523"/>
                    </a:lnTo>
                    <a:lnTo>
                      <a:pt x="39316" y="24439"/>
                    </a:lnTo>
                    <a:lnTo>
                      <a:pt x="39420" y="24439"/>
                    </a:lnTo>
                    <a:lnTo>
                      <a:pt x="39462" y="24397"/>
                    </a:lnTo>
                    <a:lnTo>
                      <a:pt x="39546" y="24418"/>
                    </a:lnTo>
                    <a:lnTo>
                      <a:pt x="39650" y="24314"/>
                    </a:lnTo>
                    <a:lnTo>
                      <a:pt x="39608" y="24125"/>
                    </a:lnTo>
                    <a:lnTo>
                      <a:pt x="39504" y="24021"/>
                    </a:lnTo>
                    <a:lnTo>
                      <a:pt x="39441" y="24104"/>
                    </a:lnTo>
                    <a:lnTo>
                      <a:pt x="39336" y="24084"/>
                    </a:lnTo>
                    <a:lnTo>
                      <a:pt x="39253" y="24146"/>
                    </a:lnTo>
                    <a:lnTo>
                      <a:pt x="39295" y="24042"/>
                    </a:lnTo>
                    <a:lnTo>
                      <a:pt x="39420" y="23979"/>
                    </a:lnTo>
                    <a:lnTo>
                      <a:pt x="39504" y="23979"/>
                    </a:lnTo>
                    <a:lnTo>
                      <a:pt x="39504" y="23874"/>
                    </a:lnTo>
                    <a:lnTo>
                      <a:pt x="39399" y="23832"/>
                    </a:lnTo>
                    <a:lnTo>
                      <a:pt x="39316" y="23874"/>
                    </a:lnTo>
                    <a:lnTo>
                      <a:pt x="39190" y="23874"/>
                    </a:lnTo>
                    <a:lnTo>
                      <a:pt x="39002" y="23937"/>
                    </a:lnTo>
                    <a:lnTo>
                      <a:pt x="39002" y="23937"/>
                    </a:lnTo>
                    <a:lnTo>
                      <a:pt x="39148" y="23728"/>
                    </a:lnTo>
                    <a:lnTo>
                      <a:pt x="39253" y="23728"/>
                    </a:lnTo>
                    <a:lnTo>
                      <a:pt x="39357" y="23686"/>
                    </a:lnTo>
                    <a:lnTo>
                      <a:pt x="39357" y="23623"/>
                    </a:lnTo>
                    <a:lnTo>
                      <a:pt x="39441" y="23560"/>
                    </a:lnTo>
                    <a:lnTo>
                      <a:pt x="39420" y="23519"/>
                    </a:lnTo>
                    <a:lnTo>
                      <a:pt x="39295" y="23581"/>
                    </a:lnTo>
                    <a:lnTo>
                      <a:pt x="39106" y="23581"/>
                    </a:lnTo>
                    <a:lnTo>
                      <a:pt x="38939" y="23665"/>
                    </a:lnTo>
                    <a:lnTo>
                      <a:pt x="38939" y="23665"/>
                    </a:lnTo>
                    <a:lnTo>
                      <a:pt x="39002" y="23581"/>
                    </a:lnTo>
                    <a:lnTo>
                      <a:pt x="38981" y="23498"/>
                    </a:lnTo>
                    <a:lnTo>
                      <a:pt x="39023" y="23414"/>
                    </a:lnTo>
                    <a:lnTo>
                      <a:pt x="39106" y="23477"/>
                    </a:lnTo>
                    <a:lnTo>
                      <a:pt x="39295" y="23477"/>
                    </a:lnTo>
                    <a:lnTo>
                      <a:pt x="39399" y="23351"/>
                    </a:lnTo>
                    <a:lnTo>
                      <a:pt x="39399" y="23205"/>
                    </a:lnTo>
                    <a:lnTo>
                      <a:pt x="39295" y="23268"/>
                    </a:lnTo>
                    <a:lnTo>
                      <a:pt x="39211" y="23247"/>
                    </a:lnTo>
                    <a:lnTo>
                      <a:pt x="39316" y="23142"/>
                    </a:lnTo>
                    <a:lnTo>
                      <a:pt x="39336" y="23037"/>
                    </a:lnTo>
                    <a:lnTo>
                      <a:pt x="39253" y="22996"/>
                    </a:lnTo>
                    <a:lnTo>
                      <a:pt x="39002" y="23079"/>
                    </a:lnTo>
                    <a:lnTo>
                      <a:pt x="38918" y="23037"/>
                    </a:lnTo>
                    <a:lnTo>
                      <a:pt x="38981" y="22954"/>
                    </a:lnTo>
                    <a:lnTo>
                      <a:pt x="39106" y="22975"/>
                    </a:lnTo>
                    <a:lnTo>
                      <a:pt x="39211" y="22954"/>
                    </a:lnTo>
                    <a:lnTo>
                      <a:pt x="39295" y="22828"/>
                    </a:lnTo>
                    <a:lnTo>
                      <a:pt x="39211" y="22765"/>
                    </a:lnTo>
                    <a:lnTo>
                      <a:pt x="39211" y="22682"/>
                    </a:lnTo>
                    <a:lnTo>
                      <a:pt x="39127" y="22765"/>
                    </a:lnTo>
                    <a:lnTo>
                      <a:pt x="39085" y="22765"/>
                    </a:lnTo>
                    <a:lnTo>
                      <a:pt x="39044" y="22682"/>
                    </a:lnTo>
                    <a:lnTo>
                      <a:pt x="38981" y="22619"/>
                    </a:lnTo>
                    <a:lnTo>
                      <a:pt x="39044" y="22577"/>
                    </a:lnTo>
                    <a:lnTo>
                      <a:pt x="39106" y="22640"/>
                    </a:lnTo>
                    <a:lnTo>
                      <a:pt x="39148" y="22577"/>
                    </a:lnTo>
                    <a:lnTo>
                      <a:pt x="39148" y="22452"/>
                    </a:lnTo>
                    <a:lnTo>
                      <a:pt x="39044" y="22347"/>
                    </a:lnTo>
                    <a:lnTo>
                      <a:pt x="39023" y="22242"/>
                    </a:lnTo>
                    <a:lnTo>
                      <a:pt x="39106" y="22200"/>
                    </a:lnTo>
                    <a:lnTo>
                      <a:pt x="39106" y="22096"/>
                    </a:lnTo>
                    <a:lnTo>
                      <a:pt x="39023" y="22096"/>
                    </a:lnTo>
                    <a:lnTo>
                      <a:pt x="39044" y="22033"/>
                    </a:lnTo>
                    <a:lnTo>
                      <a:pt x="39085" y="21928"/>
                    </a:lnTo>
                    <a:lnTo>
                      <a:pt x="39002" y="21928"/>
                    </a:lnTo>
                    <a:lnTo>
                      <a:pt x="38918" y="21907"/>
                    </a:lnTo>
                    <a:lnTo>
                      <a:pt x="38918" y="21887"/>
                    </a:lnTo>
                    <a:lnTo>
                      <a:pt x="38981" y="21887"/>
                    </a:lnTo>
                    <a:lnTo>
                      <a:pt x="39044" y="21803"/>
                    </a:lnTo>
                    <a:lnTo>
                      <a:pt x="38981" y="21740"/>
                    </a:lnTo>
                    <a:lnTo>
                      <a:pt x="38981" y="21677"/>
                    </a:lnTo>
                    <a:lnTo>
                      <a:pt x="39044" y="21615"/>
                    </a:lnTo>
                    <a:lnTo>
                      <a:pt x="39023" y="21573"/>
                    </a:lnTo>
                    <a:lnTo>
                      <a:pt x="38918" y="21615"/>
                    </a:lnTo>
                    <a:lnTo>
                      <a:pt x="38918" y="21615"/>
                    </a:lnTo>
                    <a:lnTo>
                      <a:pt x="39023" y="21531"/>
                    </a:lnTo>
                    <a:lnTo>
                      <a:pt x="38981" y="21489"/>
                    </a:lnTo>
                    <a:lnTo>
                      <a:pt x="38876" y="21510"/>
                    </a:lnTo>
                    <a:lnTo>
                      <a:pt x="38772" y="21635"/>
                    </a:lnTo>
                    <a:lnTo>
                      <a:pt x="38792" y="21719"/>
                    </a:lnTo>
                    <a:lnTo>
                      <a:pt x="38730" y="21824"/>
                    </a:lnTo>
                    <a:lnTo>
                      <a:pt x="38604" y="21949"/>
                    </a:lnTo>
                    <a:lnTo>
                      <a:pt x="38604" y="22033"/>
                    </a:lnTo>
                    <a:lnTo>
                      <a:pt x="38520" y="22096"/>
                    </a:lnTo>
                    <a:lnTo>
                      <a:pt x="38520" y="22200"/>
                    </a:lnTo>
                    <a:lnTo>
                      <a:pt x="38458" y="22117"/>
                    </a:lnTo>
                    <a:lnTo>
                      <a:pt x="38395" y="22138"/>
                    </a:lnTo>
                    <a:lnTo>
                      <a:pt x="38311" y="22326"/>
                    </a:lnTo>
                    <a:lnTo>
                      <a:pt x="38311" y="22410"/>
                    </a:lnTo>
                    <a:lnTo>
                      <a:pt x="38416" y="22410"/>
                    </a:lnTo>
                    <a:lnTo>
                      <a:pt x="38479" y="22472"/>
                    </a:lnTo>
                    <a:lnTo>
                      <a:pt x="38479" y="22556"/>
                    </a:lnTo>
                    <a:lnTo>
                      <a:pt x="38374" y="22452"/>
                    </a:lnTo>
                    <a:lnTo>
                      <a:pt x="38311" y="22452"/>
                    </a:lnTo>
                    <a:lnTo>
                      <a:pt x="38290" y="22535"/>
                    </a:lnTo>
                    <a:lnTo>
                      <a:pt x="38207" y="22640"/>
                    </a:lnTo>
                    <a:lnTo>
                      <a:pt x="38144" y="22682"/>
                    </a:lnTo>
                    <a:lnTo>
                      <a:pt x="38102" y="22849"/>
                    </a:lnTo>
                    <a:lnTo>
                      <a:pt x="37997" y="22870"/>
                    </a:lnTo>
                    <a:lnTo>
                      <a:pt x="37935" y="22975"/>
                    </a:lnTo>
                    <a:lnTo>
                      <a:pt x="37935" y="23037"/>
                    </a:lnTo>
                    <a:lnTo>
                      <a:pt x="37872" y="23037"/>
                    </a:lnTo>
                    <a:lnTo>
                      <a:pt x="37872" y="23205"/>
                    </a:lnTo>
                    <a:lnTo>
                      <a:pt x="37788" y="23393"/>
                    </a:lnTo>
                    <a:lnTo>
                      <a:pt x="37788" y="23393"/>
                    </a:lnTo>
                    <a:lnTo>
                      <a:pt x="37830" y="23268"/>
                    </a:lnTo>
                    <a:lnTo>
                      <a:pt x="37788" y="23100"/>
                    </a:lnTo>
                    <a:lnTo>
                      <a:pt x="37725" y="23037"/>
                    </a:lnTo>
                    <a:lnTo>
                      <a:pt x="37558" y="23142"/>
                    </a:lnTo>
                    <a:lnTo>
                      <a:pt x="37474" y="23247"/>
                    </a:lnTo>
                    <a:lnTo>
                      <a:pt x="37453" y="23351"/>
                    </a:lnTo>
                    <a:lnTo>
                      <a:pt x="37349" y="23372"/>
                    </a:lnTo>
                    <a:lnTo>
                      <a:pt x="37307" y="23414"/>
                    </a:lnTo>
                    <a:lnTo>
                      <a:pt x="37265" y="23372"/>
                    </a:lnTo>
                    <a:lnTo>
                      <a:pt x="37202" y="23372"/>
                    </a:lnTo>
                    <a:lnTo>
                      <a:pt x="37098" y="23456"/>
                    </a:lnTo>
                    <a:lnTo>
                      <a:pt x="36993" y="23456"/>
                    </a:lnTo>
                    <a:lnTo>
                      <a:pt x="36847" y="23560"/>
                    </a:lnTo>
                    <a:lnTo>
                      <a:pt x="36826" y="23686"/>
                    </a:lnTo>
                    <a:lnTo>
                      <a:pt x="36700" y="23832"/>
                    </a:lnTo>
                    <a:lnTo>
                      <a:pt x="36742" y="23728"/>
                    </a:lnTo>
                    <a:lnTo>
                      <a:pt x="36742" y="23623"/>
                    </a:lnTo>
                    <a:lnTo>
                      <a:pt x="36784" y="23581"/>
                    </a:lnTo>
                    <a:lnTo>
                      <a:pt x="36784" y="23351"/>
                    </a:lnTo>
                    <a:lnTo>
                      <a:pt x="36805" y="23247"/>
                    </a:lnTo>
                    <a:lnTo>
                      <a:pt x="36784" y="23247"/>
                    </a:lnTo>
                    <a:lnTo>
                      <a:pt x="36365" y="23456"/>
                    </a:lnTo>
                    <a:lnTo>
                      <a:pt x="36198" y="23770"/>
                    </a:lnTo>
                    <a:lnTo>
                      <a:pt x="36072" y="23812"/>
                    </a:lnTo>
                    <a:lnTo>
                      <a:pt x="36156" y="23707"/>
                    </a:lnTo>
                    <a:lnTo>
                      <a:pt x="36177" y="23581"/>
                    </a:lnTo>
                    <a:lnTo>
                      <a:pt x="36303" y="23393"/>
                    </a:lnTo>
                    <a:lnTo>
                      <a:pt x="36303" y="23268"/>
                    </a:lnTo>
                    <a:lnTo>
                      <a:pt x="36323" y="23142"/>
                    </a:lnTo>
                    <a:lnTo>
                      <a:pt x="36282" y="23037"/>
                    </a:lnTo>
                    <a:lnTo>
                      <a:pt x="36177" y="22933"/>
                    </a:lnTo>
                    <a:lnTo>
                      <a:pt x="36072" y="22933"/>
                    </a:lnTo>
                    <a:lnTo>
                      <a:pt x="36093" y="23058"/>
                    </a:lnTo>
                    <a:lnTo>
                      <a:pt x="36072" y="23058"/>
                    </a:lnTo>
                    <a:lnTo>
                      <a:pt x="35968" y="22975"/>
                    </a:lnTo>
                    <a:lnTo>
                      <a:pt x="35842" y="22765"/>
                    </a:lnTo>
                    <a:lnTo>
                      <a:pt x="36051" y="22870"/>
                    </a:lnTo>
                    <a:lnTo>
                      <a:pt x="36093" y="22849"/>
                    </a:lnTo>
                    <a:lnTo>
                      <a:pt x="35989" y="22807"/>
                    </a:lnTo>
                    <a:lnTo>
                      <a:pt x="35863" y="22598"/>
                    </a:lnTo>
                    <a:lnTo>
                      <a:pt x="35842" y="22577"/>
                    </a:lnTo>
                    <a:lnTo>
                      <a:pt x="35968" y="22431"/>
                    </a:lnTo>
                    <a:lnTo>
                      <a:pt x="35989" y="22347"/>
                    </a:lnTo>
                    <a:lnTo>
                      <a:pt x="36093" y="22179"/>
                    </a:lnTo>
                    <a:lnTo>
                      <a:pt x="36093" y="21970"/>
                    </a:lnTo>
                    <a:lnTo>
                      <a:pt x="35947" y="21845"/>
                    </a:lnTo>
                    <a:lnTo>
                      <a:pt x="35738" y="21803"/>
                    </a:lnTo>
                    <a:lnTo>
                      <a:pt x="35466" y="21656"/>
                    </a:lnTo>
                    <a:lnTo>
                      <a:pt x="35466" y="21656"/>
                    </a:lnTo>
                    <a:lnTo>
                      <a:pt x="35759" y="21761"/>
                    </a:lnTo>
                    <a:lnTo>
                      <a:pt x="36010" y="21803"/>
                    </a:lnTo>
                    <a:lnTo>
                      <a:pt x="36051" y="21615"/>
                    </a:lnTo>
                    <a:lnTo>
                      <a:pt x="36093" y="21531"/>
                    </a:lnTo>
                    <a:lnTo>
                      <a:pt x="36114" y="21698"/>
                    </a:lnTo>
                    <a:lnTo>
                      <a:pt x="36177" y="21594"/>
                    </a:lnTo>
                    <a:lnTo>
                      <a:pt x="36093" y="21363"/>
                    </a:lnTo>
                    <a:lnTo>
                      <a:pt x="36198" y="21196"/>
                    </a:lnTo>
                    <a:lnTo>
                      <a:pt x="36365" y="21175"/>
                    </a:lnTo>
                    <a:lnTo>
                      <a:pt x="36386" y="20987"/>
                    </a:lnTo>
                    <a:lnTo>
                      <a:pt x="36386" y="20778"/>
                    </a:lnTo>
                    <a:lnTo>
                      <a:pt x="36303" y="20778"/>
                    </a:lnTo>
                    <a:lnTo>
                      <a:pt x="36282" y="20966"/>
                    </a:lnTo>
                    <a:lnTo>
                      <a:pt x="36156" y="21071"/>
                    </a:lnTo>
                    <a:lnTo>
                      <a:pt x="36093" y="20987"/>
                    </a:lnTo>
                    <a:lnTo>
                      <a:pt x="36114" y="20778"/>
                    </a:lnTo>
                    <a:lnTo>
                      <a:pt x="35968" y="20715"/>
                    </a:lnTo>
                    <a:lnTo>
                      <a:pt x="35842" y="20778"/>
                    </a:lnTo>
                    <a:lnTo>
                      <a:pt x="35779" y="20715"/>
                    </a:lnTo>
                    <a:lnTo>
                      <a:pt x="35696" y="20757"/>
                    </a:lnTo>
                    <a:lnTo>
                      <a:pt x="35528" y="20589"/>
                    </a:lnTo>
                    <a:lnTo>
                      <a:pt x="35424" y="20652"/>
                    </a:lnTo>
                    <a:lnTo>
                      <a:pt x="35424" y="20547"/>
                    </a:lnTo>
                    <a:lnTo>
                      <a:pt x="35319" y="20652"/>
                    </a:lnTo>
                    <a:lnTo>
                      <a:pt x="35319" y="20547"/>
                    </a:lnTo>
                    <a:lnTo>
                      <a:pt x="35173" y="20401"/>
                    </a:lnTo>
                    <a:lnTo>
                      <a:pt x="35277" y="20401"/>
                    </a:lnTo>
                    <a:lnTo>
                      <a:pt x="35340" y="20296"/>
                    </a:lnTo>
                    <a:lnTo>
                      <a:pt x="35445" y="20380"/>
                    </a:lnTo>
                    <a:lnTo>
                      <a:pt x="35466" y="20296"/>
                    </a:lnTo>
                    <a:lnTo>
                      <a:pt x="35361" y="20171"/>
                    </a:lnTo>
                    <a:lnTo>
                      <a:pt x="35277" y="20255"/>
                    </a:lnTo>
                    <a:lnTo>
                      <a:pt x="35173" y="20171"/>
                    </a:lnTo>
                    <a:lnTo>
                      <a:pt x="35277" y="20150"/>
                    </a:lnTo>
                    <a:lnTo>
                      <a:pt x="35235" y="20024"/>
                    </a:lnTo>
                    <a:lnTo>
                      <a:pt x="35110" y="19920"/>
                    </a:lnTo>
                    <a:lnTo>
                      <a:pt x="35026" y="19962"/>
                    </a:lnTo>
                    <a:lnTo>
                      <a:pt x="35026" y="19878"/>
                    </a:lnTo>
                    <a:lnTo>
                      <a:pt x="35110" y="19773"/>
                    </a:lnTo>
                    <a:lnTo>
                      <a:pt x="35110" y="19606"/>
                    </a:lnTo>
                    <a:lnTo>
                      <a:pt x="35005" y="19606"/>
                    </a:lnTo>
                    <a:lnTo>
                      <a:pt x="34859" y="19501"/>
                    </a:lnTo>
                    <a:lnTo>
                      <a:pt x="34859" y="19397"/>
                    </a:lnTo>
                    <a:lnTo>
                      <a:pt x="34650" y="19229"/>
                    </a:lnTo>
                    <a:lnTo>
                      <a:pt x="34503" y="19313"/>
                    </a:lnTo>
                    <a:lnTo>
                      <a:pt x="34398" y="19313"/>
                    </a:lnTo>
                    <a:lnTo>
                      <a:pt x="34336" y="19397"/>
                    </a:lnTo>
                    <a:lnTo>
                      <a:pt x="34210" y="19334"/>
                    </a:lnTo>
                    <a:lnTo>
                      <a:pt x="34210" y="19480"/>
                    </a:lnTo>
                    <a:lnTo>
                      <a:pt x="34126" y="19376"/>
                    </a:lnTo>
                    <a:lnTo>
                      <a:pt x="34043" y="19376"/>
                    </a:lnTo>
                    <a:lnTo>
                      <a:pt x="34001" y="19292"/>
                    </a:lnTo>
                    <a:lnTo>
                      <a:pt x="33896" y="19292"/>
                    </a:lnTo>
                    <a:lnTo>
                      <a:pt x="33729" y="19397"/>
                    </a:lnTo>
                    <a:lnTo>
                      <a:pt x="33562" y="19397"/>
                    </a:lnTo>
                    <a:lnTo>
                      <a:pt x="33708" y="19334"/>
                    </a:lnTo>
                    <a:lnTo>
                      <a:pt x="33729" y="19229"/>
                    </a:lnTo>
                    <a:lnTo>
                      <a:pt x="33603" y="19229"/>
                    </a:lnTo>
                    <a:lnTo>
                      <a:pt x="33352" y="19104"/>
                    </a:lnTo>
                    <a:lnTo>
                      <a:pt x="33164" y="18999"/>
                    </a:lnTo>
                    <a:lnTo>
                      <a:pt x="32976" y="18999"/>
                    </a:lnTo>
                    <a:lnTo>
                      <a:pt x="32913" y="18957"/>
                    </a:lnTo>
                    <a:lnTo>
                      <a:pt x="32829" y="18978"/>
                    </a:lnTo>
                    <a:lnTo>
                      <a:pt x="32746" y="18978"/>
                    </a:lnTo>
                    <a:lnTo>
                      <a:pt x="32662" y="19062"/>
                    </a:lnTo>
                    <a:lnTo>
                      <a:pt x="32662" y="19125"/>
                    </a:lnTo>
                    <a:lnTo>
                      <a:pt x="32578" y="19125"/>
                    </a:lnTo>
                    <a:lnTo>
                      <a:pt x="32536" y="19104"/>
                    </a:lnTo>
                    <a:lnTo>
                      <a:pt x="32453" y="19166"/>
                    </a:lnTo>
                    <a:lnTo>
                      <a:pt x="32453" y="19313"/>
                    </a:lnTo>
                    <a:lnTo>
                      <a:pt x="32369" y="19480"/>
                    </a:lnTo>
                    <a:lnTo>
                      <a:pt x="32369" y="19690"/>
                    </a:lnTo>
                    <a:lnTo>
                      <a:pt x="32453" y="19794"/>
                    </a:lnTo>
                    <a:lnTo>
                      <a:pt x="32515" y="19794"/>
                    </a:lnTo>
                    <a:lnTo>
                      <a:pt x="32515" y="19836"/>
                    </a:lnTo>
                    <a:lnTo>
                      <a:pt x="32557" y="19857"/>
                    </a:lnTo>
                    <a:lnTo>
                      <a:pt x="32557" y="20003"/>
                    </a:lnTo>
                    <a:lnTo>
                      <a:pt x="32515" y="20045"/>
                    </a:lnTo>
                    <a:lnTo>
                      <a:pt x="32432" y="20045"/>
                    </a:lnTo>
                    <a:lnTo>
                      <a:pt x="32411" y="20171"/>
                    </a:lnTo>
                    <a:lnTo>
                      <a:pt x="32243" y="20380"/>
                    </a:lnTo>
                    <a:lnTo>
                      <a:pt x="32013" y="20568"/>
                    </a:lnTo>
                    <a:lnTo>
                      <a:pt x="32013" y="20652"/>
                    </a:lnTo>
                    <a:lnTo>
                      <a:pt x="32055" y="20673"/>
                    </a:lnTo>
                    <a:lnTo>
                      <a:pt x="32243" y="20652"/>
                    </a:lnTo>
                    <a:lnTo>
                      <a:pt x="32327" y="20652"/>
                    </a:lnTo>
                    <a:lnTo>
                      <a:pt x="32243" y="20694"/>
                    </a:lnTo>
                    <a:lnTo>
                      <a:pt x="32202" y="20861"/>
                    </a:lnTo>
                    <a:lnTo>
                      <a:pt x="32202" y="20903"/>
                    </a:lnTo>
                    <a:lnTo>
                      <a:pt x="32327" y="20945"/>
                    </a:lnTo>
                    <a:lnTo>
                      <a:pt x="32222" y="20966"/>
                    </a:lnTo>
                    <a:lnTo>
                      <a:pt x="32139" y="21050"/>
                    </a:lnTo>
                    <a:lnTo>
                      <a:pt x="32160" y="21112"/>
                    </a:lnTo>
                    <a:lnTo>
                      <a:pt x="32222" y="21175"/>
                    </a:lnTo>
                    <a:lnTo>
                      <a:pt x="32118" y="21301"/>
                    </a:lnTo>
                    <a:lnTo>
                      <a:pt x="32118" y="21363"/>
                    </a:lnTo>
                    <a:lnTo>
                      <a:pt x="32264" y="21363"/>
                    </a:lnTo>
                    <a:lnTo>
                      <a:pt x="32306" y="21426"/>
                    </a:lnTo>
                    <a:lnTo>
                      <a:pt x="32160" y="21635"/>
                    </a:lnTo>
                    <a:lnTo>
                      <a:pt x="32034" y="21698"/>
                    </a:lnTo>
                    <a:lnTo>
                      <a:pt x="32034" y="21824"/>
                    </a:lnTo>
                    <a:lnTo>
                      <a:pt x="32097" y="21887"/>
                    </a:lnTo>
                    <a:lnTo>
                      <a:pt x="32013" y="21845"/>
                    </a:lnTo>
                    <a:lnTo>
                      <a:pt x="31930" y="21719"/>
                    </a:lnTo>
                    <a:lnTo>
                      <a:pt x="31888" y="21719"/>
                    </a:lnTo>
                    <a:lnTo>
                      <a:pt x="31741" y="21887"/>
                    </a:lnTo>
                    <a:lnTo>
                      <a:pt x="31741" y="21928"/>
                    </a:lnTo>
                    <a:lnTo>
                      <a:pt x="31804" y="21949"/>
                    </a:lnTo>
                    <a:lnTo>
                      <a:pt x="31804" y="22033"/>
                    </a:lnTo>
                    <a:lnTo>
                      <a:pt x="31720" y="22117"/>
                    </a:lnTo>
                    <a:lnTo>
                      <a:pt x="31616" y="22117"/>
                    </a:lnTo>
                    <a:lnTo>
                      <a:pt x="31302" y="22431"/>
                    </a:lnTo>
                    <a:lnTo>
                      <a:pt x="31197" y="22472"/>
                    </a:lnTo>
                    <a:lnTo>
                      <a:pt x="31113" y="22724"/>
                    </a:lnTo>
                    <a:lnTo>
                      <a:pt x="31155" y="22786"/>
                    </a:lnTo>
                    <a:lnTo>
                      <a:pt x="31260" y="22828"/>
                    </a:lnTo>
                    <a:lnTo>
                      <a:pt x="31281" y="22954"/>
                    </a:lnTo>
                    <a:lnTo>
                      <a:pt x="31406" y="23037"/>
                    </a:lnTo>
                    <a:lnTo>
                      <a:pt x="31595" y="23288"/>
                    </a:lnTo>
                    <a:lnTo>
                      <a:pt x="31616" y="23602"/>
                    </a:lnTo>
                    <a:lnTo>
                      <a:pt x="31595" y="23937"/>
                    </a:lnTo>
                    <a:lnTo>
                      <a:pt x="31678" y="24125"/>
                    </a:lnTo>
                    <a:lnTo>
                      <a:pt x="31637" y="24251"/>
                    </a:lnTo>
                    <a:lnTo>
                      <a:pt x="31637" y="24460"/>
                    </a:lnTo>
                    <a:lnTo>
                      <a:pt x="31595" y="24523"/>
                    </a:lnTo>
                    <a:lnTo>
                      <a:pt x="31490" y="24816"/>
                    </a:lnTo>
                    <a:lnTo>
                      <a:pt x="31427" y="24962"/>
                    </a:lnTo>
                    <a:lnTo>
                      <a:pt x="31490" y="24962"/>
                    </a:lnTo>
                    <a:lnTo>
                      <a:pt x="31511" y="24858"/>
                    </a:lnTo>
                    <a:lnTo>
                      <a:pt x="31595" y="24816"/>
                    </a:lnTo>
                    <a:lnTo>
                      <a:pt x="31595" y="24962"/>
                    </a:lnTo>
                    <a:lnTo>
                      <a:pt x="31699" y="25088"/>
                    </a:lnTo>
                    <a:lnTo>
                      <a:pt x="31616" y="25192"/>
                    </a:lnTo>
                    <a:lnTo>
                      <a:pt x="31511" y="25192"/>
                    </a:lnTo>
                    <a:lnTo>
                      <a:pt x="31469" y="25151"/>
                    </a:lnTo>
                    <a:lnTo>
                      <a:pt x="31385" y="25151"/>
                    </a:lnTo>
                    <a:lnTo>
                      <a:pt x="31218" y="25402"/>
                    </a:lnTo>
                    <a:lnTo>
                      <a:pt x="31093" y="25465"/>
                    </a:lnTo>
                    <a:lnTo>
                      <a:pt x="31072" y="25569"/>
                    </a:lnTo>
                    <a:lnTo>
                      <a:pt x="30800" y="25674"/>
                    </a:lnTo>
                    <a:lnTo>
                      <a:pt x="30737" y="25757"/>
                    </a:lnTo>
                    <a:lnTo>
                      <a:pt x="30737" y="25799"/>
                    </a:lnTo>
                    <a:lnTo>
                      <a:pt x="30360" y="25925"/>
                    </a:lnTo>
                    <a:lnTo>
                      <a:pt x="30130" y="26029"/>
                    </a:lnTo>
                    <a:lnTo>
                      <a:pt x="30067" y="26092"/>
                    </a:lnTo>
                    <a:lnTo>
                      <a:pt x="29942" y="26092"/>
                    </a:lnTo>
                    <a:lnTo>
                      <a:pt x="29837" y="26176"/>
                    </a:lnTo>
                    <a:lnTo>
                      <a:pt x="29607" y="26197"/>
                    </a:lnTo>
                    <a:lnTo>
                      <a:pt x="29440" y="26281"/>
                    </a:lnTo>
                    <a:lnTo>
                      <a:pt x="29481" y="26322"/>
                    </a:lnTo>
                    <a:lnTo>
                      <a:pt x="29481" y="26427"/>
                    </a:lnTo>
                    <a:lnTo>
                      <a:pt x="29523" y="26511"/>
                    </a:lnTo>
                    <a:lnTo>
                      <a:pt x="29523" y="26615"/>
                    </a:lnTo>
                    <a:lnTo>
                      <a:pt x="29586" y="26699"/>
                    </a:lnTo>
                    <a:lnTo>
                      <a:pt x="29523" y="26720"/>
                    </a:lnTo>
                    <a:lnTo>
                      <a:pt x="29544" y="26804"/>
                    </a:lnTo>
                    <a:lnTo>
                      <a:pt x="29607" y="26825"/>
                    </a:lnTo>
                    <a:lnTo>
                      <a:pt x="29523" y="26866"/>
                    </a:lnTo>
                    <a:lnTo>
                      <a:pt x="29586" y="26971"/>
                    </a:lnTo>
                    <a:lnTo>
                      <a:pt x="29523" y="27013"/>
                    </a:lnTo>
                    <a:lnTo>
                      <a:pt x="29544" y="27117"/>
                    </a:lnTo>
                    <a:lnTo>
                      <a:pt x="29502" y="27159"/>
                    </a:lnTo>
                    <a:lnTo>
                      <a:pt x="29481" y="27348"/>
                    </a:lnTo>
                    <a:lnTo>
                      <a:pt x="29502" y="27452"/>
                    </a:lnTo>
                    <a:lnTo>
                      <a:pt x="29419" y="27745"/>
                    </a:lnTo>
                    <a:lnTo>
                      <a:pt x="29440" y="27808"/>
                    </a:lnTo>
                    <a:lnTo>
                      <a:pt x="29502" y="27850"/>
                    </a:lnTo>
                    <a:lnTo>
                      <a:pt x="29502" y="27913"/>
                    </a:lnTo>
                    <a:lnTo>
                      <a:pt x="29544" y="27975"/>
                    </a:lnTo>
                    <a:lnTo>
                      <a:pt x="29440" y="28101"/>
                    </a:lnTo>
                    <a:lnTo>
                      <a:pt x="29440" y="28226"/>
                    </a:lnTo>
                    <a:lnTo>
                      <a:pt x="29523" y="28268"/>
                    </a:lnTo>
                    <a:lnTo>
                      <a:pt x="29544" y="28436"/>
                    </a:lnTo>
                    <a:lnTo>
                      <a:pt x="29607" y="28498"/>
                    </a:lnTo>
                    <a:lnTo>
                      <a:pt x="29481" y="28624"/>
                    </a:lnTo>
                    <a:lnTo>
                      <a:pt x="29419" y="28791"/>
                    </a:lnTo>
                    <a:lnTo>
                      <a:pt x="29377" y="28812"/>
                    </a:lnTo>
                    <a:lnTo>
                      <a:pt x="29314" y="28791"/>
                    </a:lnTo>
                    <a:lnTo>
                      <a:pt x="29314" y="28896"/>
                    </a:lnTo>
                    <a:lnTo>
                      <a:pt x="29377" y="28959"/>
                    </a:lnTo>
                    <a:lnTo>
                      <a:pt x="29314" y="29042"/>
                    </a:lnTo>
                    <a:lnTo>
                      <a:pt x="29293" y="29231"/>
                    </a:lnTo>
                    <a:lnTo>
                      <a:pt x="29314" y="29356"/>
                    </a:lnTo>
                    <a:lnTo>
                      <a:pt x="29419" y="29482"/>
                    </a:lnTo>
                    <a:lnTo>
                      <a:pt x="29523" y="29545"/>
                    </a:lnTo>
                    <a:lnTo>
                      <a:pt x="29335" y="29524"/>
                    </a:lnTo>
                    <a:lnTo>
                      <a:pt x="29209" y="29419"/>
                    </a:lnTo>
                    <a:lnTo>
                      <a:pt x="29230" y="29252"/>
                    </a:lnTo>
                    <a:lnTo>
                      <a:pt x="29189" y="29042"/>
                    </a:lnTo>
                    <a:lnTo>
                      <a:pt x="29105" y="29022"/>
                    </a:lnTo>
                    <a:lnTo>
                      <a:pt x="29084" y="28959"/>
                    </a:lnTo>
                    <a:lnTo>
                      <a:pt x="29105" y="28854"/>
                    </a:lnTo>
                    <a:lnTo>
                      <a:pt x="29063" y="28854"/>
                    </a:lnTo>
                    <a:lnTo>
                      <a:pt x="28875" y="29105"/>
                    </a:lnTo>
                    <a:lnTo>
                      <a:pt x="28875" y="29210"/>
                    </a:lnTo>
                    <a:lnTo>
                      <a:pt x="28854" y="29314"/>
                    </a:lnTo>
                    <a:lnTo>
                      <a:pt x="28749" y="29314"/>
                    </a:lnTo>
                    <a:lnTo>
                      <a:pt x="28644" y="29210"/>
                    </a:lnTo>
                    <a:lnTo>
                      <a:pt x="28477" y="29147"/>
                    </a:lnTo>
                    <a:lnTo>
                      <a:pt x="28352" y="29252"/>
                    </a:lnTo>
                    <a:lnTo>
                      <a:pt x="28184" y="29335"/>
                    </a:lnTo>
                    <a:lnTo>
                      <a:pt x="28184" y="29335"/>
                    </a:lnTo>
                    <a:lnTo>
                      <a:pt x="28393" y="29147"/>
                    </a:lnTo>
                    <a:lnTo>
                      <a:pt x="28456" y="29001"/>
                    </a:lnTo>
                    <a:lnTo>
                      <a:pt x="28435" y="28917"/>
                    </a:lnTo>
                    <a:lnTo>
                      <a:pt x="28393" y="28729"/>
                    </a:lnTo>
                    <a:lnTo>
                      <a:pt x="28331" y="28624"/>
                    </a:lnTo>
                    <a:lnTo>
                      <a:pt x="28289" y="28540"/>
                    </a:lnTo>
                    <a:lnTo>
                      <a:pt x="28268" y="28540"/>
                    </a:lnTo>
                    <a:lnTo>
                      <a:pt x="28142" y="28478"/>
                    </a:lnTo>
                    <a:lnTo>
                      <a:pt x="28038" y="28415"/>
                    </a:lnTo>
                    <a:lnTo>
                      <a:pt x="28038" y="28331"/>
                    </a:lnTo>
                    <a:lnTo>
                      <a:pt x="28017" y="28289"/>
                    </a:lnTo>
                    <a:lnTo>
                      <a:pt x="28038" y="28185"/>
                    </a:lnTo>
                    <a:lnTo>
                      <a:pt x="27954" y="28080"/>
                    </a:lnTo>
                    <a:lnTo>
                      <a:pt x="27870" y="28017"/>
                    </a:lnTo>
                    <a:lnTo>
                      <a:pt x="27870" y="27892"/>
                    </a:lnTo>
                    <a:lnTo>
                      <a:pt x="27766" y="27808"/>
                    </a:lnTo>
                    <a:lnTo>
                      <a:pt x="27724" y="27703"/>
                    </a:lnTo>
                    <a:lnTo>
                      <a:pt x="27766" y="27473"/>
                    </a:lnTo>
                    <a:lnTo>
                      <a:pt x="27870" y="27369"/>
                    </a:lnTo>
                    <a:lnTo>
                      <a:pt x="27933" y="27222"/>
                    </a:lnTo>
                    <a:lnTo>
                      <a:pt x="27933" y="27117"/>
                    </a:lnTo>
                    <a:lnTo>
                      <a:pt x="28080" y="26866"/>
                    </a:lnTo>
                    <a:lnTo>
                      <a:pt x="28080" y="26615"/>
                    </a:lnTo>
                    <a:lnTo>
                      <a:pt x="28059" y="26594"/>
                    </a:lnTo>
                    <a:lnTo>
                      <a:pt x="28038" y="26448"/>
                    </a:lnTo>
                    <a:lnTo>
                      <a:pt x="28121" y="26301"/>
                    </a:lnTo>
                    <a:lnTo>
                      <a:pt x="28184" y="26197"/>
                    </a:lnTo>
                    <a:lnTo>
                      <a:pt x="28184" y="26092"/>
                    </a:lnTo>
                    <a:lnTo>
                      <a:pt x="28352" y="25799"/>
                    </a:lnTo>
                    <a:lnTo>
                      <a:pt x="28331" y="25611"/>
                    </a:lnTo>
                    <a:lnTo>
                      <a:pt x="28268" y="25611"/>
                    </a:lnTo>
                    <a:lnTo>
                      <a:pt x="28247" y="25653"/>
                    </a:lnTo>
                    <a:lnTo>
                      <a:pt x="28247" y="25590"/>
                    </a:lnTo>
                    <a:lnTo>
                      <a:pt x="28163" y="25590"/>
                    </a:lnTo>
                    <a:lnTo>
                      <a:pt x="28038" y="25653"/>
                    </a:lnTo>
                    <a:lnTo>
                      <a:pt x="27849" y="25611"/>
                    </a:lnTo>
                    <a:lnTo>
                      <a:pt x="27661" y="25569"/>
                    </a:lnTo>
                    <a:lnTo>
                      <a:pt x="27619" y="25569"/>
                    </a:lnTo>
                    <a:lnTo>
                      <a:pt x="27556" y="25506"/>
                    </a:lnTo>
                    <a:lnTo>
                      <a:pt x="27326" y="25506"/>
                    </a:lnTo>
                    <a:lnTo>
                      <a:pt x="27201" y="25548"/>
                    </a:lnTo>
                    <a:lnTo>
                      <a:pt x="27138" y="25506"/>
                    </a:lnTo>
                    <a:lnTo>
                      <a:pt x="26971" y="25506"/>
                    </a:lnTo>
                    <a:lnTo>
                      <a:pt x="26929" y="25485"/>
                    </a:lnTo>
                    <a:lnTo>
                      <a:pt x="26971" y="25444"/>
                    </a:lnTo>
                    <a:lnTo>
                      <a:pt x="26803" y="25297"/>
                    </a:lnTo>
                    <a:lnTo>
                      <a:pt x="26782" y="25234"/>
                    </a:lnTo>
                    <a:lnTo>
                      <a:pt x="26594" y="25046"/>
                    </a:lnTo>
                    <a:lnTo>
                      <a:pt x="26510" y="25025"/>
                    </a:lnTo>
                    <a:lnTo>
                      <a:pt x="26343" y="24879"/>
                    </a:lnTo>
                    <a:lnTo>
                      <a:pt x="26259" y="24858"/>
                    </a:lnTo>
                    <a:lnTo>
                      <a:pt x="26029" y="24711"/>
                    </a:lnTo>
                    <a:lnTo>
                      <a:pt x="25966" y="24648"/>
                    </a:lnTo>
                    <a:lnTo>
                      <a:pt x="25903" y="24753"/>
                    </a:lnTo>
                    <a:lnTo>
                      <a:pt x="25903" y="24711"/>
                    </a:lnTo>
                    <a:lnTo>
                      <a:pt x="25820" y="24523"/>
                    </a:lnTo>
                    <a:lnTo>
                      <a:pt x="25736" y="24439"/>
                    </a:lnTo>
                    <a:lnTo>
                      <a:pt x="25736" y="24335"/>
                    </a:lnTo>
                    <a:lnTo>
                      <a:pt x="25631" y="24293"/>
                    </a:lnTo>
                    <a:lnTo>
                      <a:pt x="25527" y="24104"/>
                    </a:lnTo>
                    <a:lnTo>
                      <a:pt x="25443" y="24084"/>
                    </a:lnTo>
                    <a:lnTo>
                      <a:pt x="25255" y="23895"/>
                    </a:lnTo>
                    <a:lnTo>
                      <a:pt x="25150" y="23874"/>
                    </a:lnTo>
                    <a:lnTo>
                      <a:pt x="25087" y="23812"/>
                    </a:lnTo>
                    <a:lnTo>
                      <a:pt x="24815" y="23728"/>
                    </a:lnTo>
                    <a:lnTo>
                      <a:pt x="24627" y="23581"/>
                    </a:lnTo>
                    <a:lnTo>
                      <a:pt x="24376" y="23393"/>
                    </a:lnTo>
                    <a:lnTo>
                      <a:pt x="24167" y="23414"/>
                    </a:lnTo>
                    <a:lnTo>
                      <a:pt x="23748" y="23560"/>
                    </a:lnTo>
                    <a:lnTo>
                      <a:pt x="23330" y="23686"/>
                    </a:lnTo>
                    <a:lnTo>
                      <a:pt x="23142" y="23686"/>
                    </a:lnTo>
                    <a:lnTo>
                      <a:pt x="23016" y="23623"/>
                    </a:lnTo>
                    <a:lnTo>
                      <a:pt x="23016" y="23623"/>
                    </a:lnTo>
                    <a:lnTo>
                      <a:pt x="23142" y="23665"/>
                    </a:lnTo>
                    <a:lnTo>
                      <a:pt x="23330" y="23602"/>
                    </a:lnTo>
                    <a:lnTo>
                      <a:pt x="23665" y="23268"/>
                    </a:lnTo>
                    <a:lnTo>
                      <a:pt x="23727" y="23163"/>
                    </a:lnTo>
                    <a:lnTo>
                      <a:pt x="23665" y="22933"/>
                    </a:lnTo>
                    <a:lnTo>
                      <a:pt x="23581" y="22828"/>
                    </a:lnTo>
                    <a:lnTo>
                      <a:pt x="23665" y="22577"/>
                    </a:lnTo>
                    <a:lnTo>
                      <a:pt x="23665" y="22347"/>
                    </a:lnTo>
                    <a:lnTo>
                      <a:pt x="23581" y="22200"/>
                    </a:lnTo>
                    <a:lnTo>
                      <a:pt x="23581" y="22054"/>
                    </a:lnTo>
                    <a:lnTo>
                      <a:pt x="23644" y="21928"/>
                    </a:lnTo>
                    <a:lnTo>
                      <a:pt x="23644" y="21824"/>
                    </a:lnTo>
                    <a:lnTo>
                      <a:pt x="23539" y="21782"/>
                    </a:lnTo>
                    <a:lnTo>
                      <a:pt x="23204" y="21782"/>
                    </a:lnTo>
                    <a:lnTo>
                      <a:pt x="23037" y="22054"/>
                    </a:lnTo>
                    <a:lnTo>
                      <a:pt x="22828" y="22305"/>
                    </a:lnTo>
                    <a:lnTo>
                      <a:pt x="22577" y="22326"/>
                    </a:lnTo>
                    <a:lnTo>
                      <a:pt x="22409" y="22452"/>
                    </a:lnTo>
                    <a:lnTo>
                      <a:pt x="22472" y="22347"/>
                    </a:lnTo>
                    <a:lnTo>
                      <a:pt x="22786" y="22263"/>
                    </a:lnTo>
                    <a:lnTo>
                      <a:pt x="22932" y="22117"/>
                    </a:lnTo>
                    <a:lnTo>
                      <a:pt x="23037" y="21845"/>
                    </a:lnTo>
                    <a:lnTo>
                      <a:pt x="22995" y="21824"/>
                    </a:lnTo>
                    <a:lnTo>
                      <a:pt x="22995" y="21677"/>
                    </a:lnTo>
                    <a:lnTo>
                      <a:pt x="22932" y="21594"/>
                    </a:lnTo>
                    <a:lnTo>
                      <a:pt x="22953" y="21489"/>
                    </a:lnTo>
                    <a:lnTo>
                      <a:pt x="22932" y="21405"/>
                    </a:lnTo>
                    <a:lnTo>
                      <a:pt x="22807" y="21384"/>
                    </a:lnTo>
                    <a:lnTo>
                      <a:pt x="22849" y="21322"/>
                    </a:lnTo>
                    <a:lnTo>
                      <a:pt x="22953" y="21301"/>
                    </a:lnTo>
                    <a:lnTo>
                      <a:pt x="22995" y="21196"/>
                    </a:lnTo>
                    <a:lnTo>
                      <a:pt x="23100" y="21008"/>
                    </a:lnTo>
                    <a:lnTo>
                      <a:pt x="23100" y="20861"/>
                    </a:lnTo>
                    <a:lnTo>
                      <a:pt x="23037" y="20799"/>
                    </a:lnTo>
                    <a:lnTo>
                      <a:pt x="23121" y="20568"/>
                    </a:lnTo>
                    <a:lnTo>
                      <a:pt x="23204" y="20527"/>
                    </a:lnTo>
                    <a:lnTo>
                      <a:pt x="23246" y="20359"/>
                    </a:lnTo>
                    <a:lnTo>
                      <a:pt x="23330" y="20255"/>
                    </a:lnTo>
                    <a:lnTo>
                      <a:pt x="23372" y="20045"/>
                    </a:lnTo>
                    <a:lnTo>
                      <a:pt x="23476" y="19941"/>
                    </a:lnTo>
                    <a:lnTo>
                      <a:pt x="23435" y="19815"/>
                    </a:lnTo>
                    <a:lnTo>
                      <a:pt x="23435" y="19731"/>
                    </a:lnTo>
                    <a:lnTo>
                      <a:pt x="23560" y="19815"/>
                    </a:lnTo>
                    <a:lnTo>
                      <a:pt x="23665" y="19711"/>
                    </a:lnTo>
                    <a:lnTo>
                      <a:pt x="23665" y="19606"/>
                    </a:lnTo>
                    <a:lnTo>
                      <a:pt x="23790" y="19585"/>
                    </a:lnTo>
                    <a:lnTo>
                      <a:pt x="23958" y="19397"/>
                    </a:lnTo>
                    <a:lnTo>
                      <a:pt x="24062" y="19334"/>
                    </a:lnTo>
                    <a:lnTo>
                      <a:pt x="24041" y="19229"/>
                    </a:lnTo>
                    <a:lnTo>
                      <a:pt x="24125" y="19166"/>
                    </a:lnTo>
                    <a:lnTo>
                      <a:pt x="24188" y="19166"/>
                    </a:lnTo>
                    <a:lnTo>
                      <a:pt x="24230" y="19083"/>
                    </a:lnTo>
                    <a:lnTo>
                      <a:pt x="24167" y="18999"/>
                    </a:lnTo>
                    <a:lnTo>
                      <a:pt x="24292" y="18915"/>
                    </a:lnTo>
                    <a:lnTo>
                      <a:pt x="24376" y="18769"/>
                    </a:lnTo>
                    <a:lnTo>
                      <a:pt x="24481" y="18769"/>
                    </a:lnTo>
                    <a:lnTo>
                      <a:pt x="24481" y="18706"/>
                    </a:lnTo>
                    <a:lnTo>
                      <a:pt x="24543" y="18664"/>
                    </a:lnTo>
                    <a:lnTo>
                      <a:pt x="24397" y="18560"/>
                    </a:lnTo>
                    <a:lnTo>
                      <a:pt x="24460" y="18539"/>
                    </a:lnTo>
                    <a:lnTo>
                      <a:pt x="24460" y="18455"/>
                    </a:lnTo>
                    <a:lnTo>
                      <a:pt x="24543" y="18476"/>
                    </a:lnTo>
                    <a:lnTo>
                      <a:pt x="24669" y="18581"/>
                    </a:lnTo>
                    <a:lnTo>
                      <a:pt x="24690" y="18643"/>
                    </a:lnTo>
                    <a:lnTo>
                      <a:pt x="24753" y="18602"/>
                    </a:lnTo>
                    <a:lnTo>
                      <a:pt x="24711" y="18539"/>
                    </a:lnTo>
                    <a:lnTo>
                      <a:pt x="24606" y="18476"/>
                    </a:lnTo>
                    <a:lnTo>
                      <a:pt x="24795" y="18392"/>
                    </a:lnTo>
                    <a:lnTo>
                      <a:pt x="24836" y="18330"/>
                    </a:lnTo>
                    <a:lnTo>
                      <a:pt x="24983" y="18330"/>
                    </a:lnTo>
                    <a:lnTo>
                      <a:pt x="25004" y="18350"/>
                    </a:lnTo>
                    <a:lnTo>
                      <a:pt x="25025" y="18267"/>
                    </a:lnTo>
                    <a:lnTo>
                      <a:pt x="25004" y="18225"/>
                    </a:lnTo>
                    <a:lnTo>
                      <a:pt x="25087" y="18225"/>
                    </a:lnTo>
                    <a:lnTo>
                      <a:pt x="25108" y="18350"/>
                    </a:lnTo>
                    <a:lnTo>
                      <a:pt x="25192" y="18246"/>
                    </a:lnTo>
                    <a:lnTo>
                      <a:pt x="25192" y="18225"/>
                    </a:lnTo>
                    <a:lnTo>
                      <a:pt x="25108" y="18162"/>
                    </a:lnTo>
                    <a:lnTo>
                      <a:pt x="25108" y="18058"/>
                    </a:lnTo>
                    <a:lnTo>
                      <a:pt x="25150" y="18120"/>
                    </a:lnTo>
                    <a:lnTo>
                      <a:pt x="25359" y="18162"/>
                    </a:lnTo>
                    <a:lnTo>
                      <a:pt x="25339" y="18078"/>
                    </a:lnTo>
                    <a:lnTo>
                      <a:pt x="25234" y="18037"/>
                    </a:lnTo>
                    <a:lnTo>
                      <a:pt x="25213" y="17953"/>
                    </a:lnTo>
                    <a:lnTo>
                      <a:pt x="25255" y="17932"/>
                    </a:lnTo>
                    <a:lnTo>
                      <a:pt x="25297" y="17848"/>
                    </a:lnTo>
                    <a:lnTo>
                      <a:pt x="25318" y="18016"/>
                    </a:lnTo>
                    <a:lnTo>
                      <a:pt x="25422" y="17974"/>
                    </a:lnTo>
                    <a:lnTo>
                      <a:pt x="25506" y="18016"/>
                    </a:lnTo>
                    <a:lnTo>
                      <a:pt x="25590" y="17953"/>
                    </a:lnTo>
                    <a:lnTo>
                      <a:pt x="25464" y="17744"/>
                    </a:lnTo>
                    <a:lnTo>
                      <a:pt x="25401" y="17514"/>
                    </a:lnTo>
                    <a:lnTo>
                      <a:pt x="25297" y="17388"/>
                    </a:lnTo>
                    <a:lnTo>
                      <a:pt x="25297" y="17283"/>
                    </a:lnTo>
                    <a:lnTo>
                      <a:pt x="25255" y="17200"/>
                    </a:lnTo>
                    <a:lnTo>
                      <a:pt x="25297" y="17137"/>
                    </a:lnTo>
                    <a:lnTo>
                      <a:pt x="25359" y="17221"/>
                    </a:lnTo>
                    <a:lnTo>
                      <a:pt x="25422" y="17409"/>
                    </a:lnTo>
                    <a:lnTo>
                      <a:pt x="25569" y="17597"/>
                    </a:lnTo>
                    <a:lnTo>
                      <a:pt x="25841" y="17639"/>
                    </a:lnTo>
                    <a:lnTo>
                      <a:pt x="25945" y="17723"/>
                    </a:lnTo>
                    <a:lnTo>
                      <a:pt x="26071" y="17723"/>
                    </a:lnTo>
                    <a:lnTo>
                      <a:pt x="26155" y="17660"/>
                    </a:lnTo>
                    <a:lnTo>
                      <a:pt x="26259" y="17660"/>
                    </a:lnTo>
                    <a:lnTo>
                      <a:pt x="26406" y="17514"/>
                    </a:lnTo>
                    <a:lnTo>
                      <a:pt x="26448" y="17242"/>
                    </a:lnTo>
                    <a:lnTo>
                      <a:pt x="26238" y="16990"/>
                    </a:lnTo>
                    <a:lnTo>
                      <a:pt x="26196" y="16823"/>
                    </a:lnTo>
                    <a:lnTo>
                      <a:pt x="26134" y="16739"/>
                    </a:lnTo>
                    <a:lnTo>
                      <a:pt x="26071" y="16739"/>
                    </a:lnTo>
                    <a:lnTo>
                      <a:pt x="25945" y="16886"/>
                    </a:lnTo>
                    <a:lnTo>
                      <a:pt x="25715" y="16907"/>
                    </a:lnTo>
                    <a:lnTo>
                      <a:pt x="25652" y="16928"/>
                    </a:lnTo>
                    <a:lnTo>
                      <a:pt x="25652" y="16907"/>
                    </a:lnTo>
                    <a:lnTo>
                      <a:pt x="25631" y="16823"/>
                    </a:lnTo>
                    <a:lnTo>
                      <a:pt x="25715" y="16865"/>
                    </a:lnTo>
                    <a:lnTo>
                      <a:pt x="25841" y="16823"/>
                    </a:lnTo>
                    <a:lnTo>
                      <a:pt x="25966" y="16718"/>
                    </a:lnTo>
                    <a:lnTo>
                      <a:pt x="25945" y="16677"/>
                    </a:lnTo>
                    <a:lnTo>
                      <a:pt x="25736" y="16551"/>
                    </a:lnTo>
                    <a:lnTo>
                      <a:pt x="25506" y="16300"/>
                    </a:lnTo>
                    <a:lnTo>
                      <a:pt x="25443" y="16300"/>
                    </a:lnTo>
                    <a:lnTo>
                      <a:pt x="25422" y="16363"/>
                    </a:lnTo>
                    <a:lnTo>
                      <a:pt x="25464" y="16446"/>
                    </a:lnTo>
                    <a:lnTo>
                      <a:pt x="25443" y="16488"/>
                    </a:lnTo>
                    <a:lnTo>
                      <a:pt x="25339" y="16405"/>
                    </a:lnTo>
                    <a:lnTo>
                      <a:pt x="25297" y="16258"/>
                    </a:lnTo>
                    <a:lnTo>
                      <a:pt x="25401" y="16279"/>
                    </a:lnTo>
                    <a:lnTo>
                      <a:pt x="25401" y="16091"/>
                    </a:lnTo>
                    <a:lnTo>
                      <a:pt x="25443" y="16195"/>
                    </a:lnTo>
                    <a:lnTo>
                      <a:pt x="25611" y="16342"/>
                    </a:lnTo>
                    <a:lnTo>
                      <a:pt x="25694" y="16363"/>
                    </a:lnTo>
                    <a:lnTo>
                      <a:pt x="25757" y="16551"/>
                    </a:lnTo>
                    <a:lnTo>
                      <a:pt x="25966" y="16677"/>
                    </a:lnTo>
                    <a:lnTo>
                      <a:pt x="26217" y="16760"/>
                    </a:lnTo>
                    <a:lnTo>
                      <a:pt x="26322" y="16907"/>
                    </a:lnTo>
                    <a:lnTo>
                      <a:pt x="26427" y="16970"/>
                    </a:lnTo>
                    <a:lnTo>
                      <a:pt x="26448" y="17032"/>
                    </a:lnTo>
                    <a:lnTo>
                      <a:pt x="26573" y="17095"/>
                    </a:lnTo>
                    <a:lnTo>
                      <a:pt x="26636" y="17137"/>
                    </a:lnTo>
                    <a:lnTo>
                      <a:pt x="26636" y="17011"/>
                    </a:lnTo>
                    <a:lnTo>
                      <a:pt x="26740" y="16970"/>
                    </a:lnTo>
                    <a:lnTo>
                      <a:pt x="26657" y="16907"/>
                    </a:lnTo>
                    <a:lnTo>
                      <a:pt x="26678" y="16802"/>
                    </a:lnTo>
                    <a:lnTo>
                      <a:pt x="26761" y="16928"/>
                    </a:lnTo>
                    <a:lnTo>
                      <a:pt x="26782" y="17011"/>
                    </a:lnTo>
                    <a:lnTo>
                      <a:pt x="26866" y="17032"/>
                    </a:lnTo>
                    <a:lnTo>
                      <a:pt x="26992" y="16865"/>
                    </a:lnTo>
                    <a:lnTo>
                      <a:pt x="26992" y="16656"/>
                    </a:lnTo>
                    <a:lnTo>
                      <a:pt x="26950" y="16572"/>
                    </a:lnTo>
                    <a:lnTo>
                      <a:pt x="26992" y="16405"/>
                    </a:lnTo>
                    <a:lnTo>
                      <a:pt x="27054" y="16593"/>
                    </a:lnTo>
                    <a:lnTo>
                      <a:pt x="27054" y="16698"/>
                    </a:lnTo>
                    <a:lnTo>
                      <a:pt x="27117" y="16467"/>
                    </a:lnTo>
                    <a:lnTo>
                      <a:pt x="27222" y="16405"/>
                    </a:lnTo>
                    <a:lnTo>
                      <a:pt x="27264" y="16467"/>
                    </a:lnTo>
                    <a:lnTo>
                      <a:pt x="27284" y="16488"/>
                    </a:lnTo>
                    <a:lnTo>
                      <a:pt x="27201" y="16593"/>
                    </a:lnTo>
                    <a:lnTo>
                      <a:pt x="27264" y="16614"/>
                    </a:lnTo>
                    <a:lnTo>
                      <a:pt x="27284" y="16698"/>
                    </a:lnTo>
                    <a:lnTo>
                      <a:pt x="27368" y="16614"/>
                    </a:lnTo>
                    <a:lnTo>
                      <a:pt x="27431" y="16656"/>
                    </a:lnTo>
                    <a:lnTo>
                      <a:pt x="27577" y="16802"/>
                    </a:lnTo>
                    <a:lnTo>
                      <a:pt x="27598" y="16760"/>
                    </a:lnTo>
                    <a:lnTo>
                      <a:pt x="27682" y="16760"/>
                    </a:lnTo>
                    <a:lnTo>
                      <a:pt x="27724" y="16802"/>
                    </a:lnTo>
                    <a:lnTo>
                      <a:pt x="27828" y="16781"/>
                    </a:lnTo>
                    <a:lnTo>
                      <a:pt x="27933" y="16593"/>
                    </a:lnTo>
                    <a:lnTo>
                      <a:pt x="28100" y="16509"/>
                    </a:lnTo>
                    <a:lnTo>
                      <a:pt x="28456" y="16153"/>
                    </a:lnTo>
                    <a:lnTo>
                      <a:pt x="28477" y="16070"/>
                    </a:lnTo>
                    <a:lnTo>
                      <a:pt x="28540" y="16049"/>
                    </a:lnTo>
                    <a:lnTo>
                      <a:pt x="28561" y="16091"/>
                    </a:lnTo>
                    <a:lnTo>
                      <a:pt x="28728" y="15881"/>
                    </a:lnTo>
                    <a:lnTo>
                      <a:pt x="28833" y="15840"/>
                    </a:lnTo>
                    <a:lnTo>
                      <a:pt x="28958" y="15735"/>
                    </a:lnTo>
                    <a:lnTo>
                      <a:pt x="29000" y="15672"/>
                    </a:lnTo>
                    <a:lnTo>
                      <a:pt x="28979" y="15547"/>
                    </a:lnTo>
                    <a:lnTo>
                      <a:pt x="28561" y="15442"/>
                    </a:lnTo>
                    <a:lnTo>
                      <a:pt x="28331" y="15400"/>
                    </a:lnTo>
                    <a:lnTo>
                      <a:pt x="28121" y="15317"/>
                    </a:lnTo>
                    <a:lnTo>
                      <a:pt x="28038" y="15128"/>
                    </a:lnTo>
                    <a:lnTo>
                      <a:pt x="27912" y="14898"/>
                    </a:lnTo>
                    <a:lnTo>
                      <a:pt x="27849" y="14898"/>
                    </a:lnTo>
                    <a:lnTo>
                      <a:pt x="27828" y="14710"/>
                    </a:lnTo>
                    <a:lnTo>
                      <a:pt x="27808" y="14689"/>
                    </a:lnTo>
                    <a:lnTo>
                      <a:pt x="27828" y="14626"/>
                    </a:lnTo>
                    <a:lnTo>
                      <a:pt x="27870" y="14626"/>
                    </a:lnTo>
                    <a:lnTo>
                      <a:pt x="27912" y="14563"/>
                    </a:lnTo>
                    <a:lnTo>
                      <a:pt x="27828" y="14501"/>
                    </a:lnTo>
                    <a:lnTo>
                      <a:pt x="27598" y="14501"/>
                    </a:lnTo>
                    <a:lnTo>
                      <a:pt x="27326" y="14417"/>
                    </a:lnTo>
                    <a:lnTo>
                      <a:pt x="27243" y="14417"/>
                    </a:lnTo>
                    <a:lnTo>
                      <a:pt x="27201" y="14480"/>
                    </a:lnTo>
                    <a:lnTo>
                      <a:pt x="27117" y="14396"/>
                    </a:lnTo>
                    <a:lnTo>
                      <a:pt x="27117" y="14312"/>
                    </a:lnTo>
                    <a:lnTo>
                      <a:pt x="27222" y="14354"/>
                    </a:lnTo>
                    <a:lnTo>
                      <a:pt x="27494" y="14375"/>
                    </a:lnTo>
                    <a:lnTo>
                      <a:pt x="27640" y="14480"/>
                    </a:lnTo>
                    <a:lnTo>
                      <a:pt x="27870" y="14480"/>
                    </a:lnTo>
                    <a:lnTo>
                      <a:pt x="28017" y="14584"/>
                    </a:lnTo>
                    <a:lnTo>
                      <a:pt x="28142" y="14814"/>
                    </a:lnTo>
                    <a:lnTo>
                      <a:pt x="28247" y="14835"/>
                    </a:lnTo>
                    <a:lnTo>
                      <a:pt x="28289" y="14898"/>
                    </a:lnTo>
                    <a:lnTo>
                      <a:pt x="28247" y="14919"/>
                    </a:lnTo>
                    <a:lnTo>
                      <a:pt x="28184" y="14919"/>
                    </a:lnTo>
                    <a:lnTo>
                      <a:pt x="28184" y="14982"/>
                    </a:lnTo>
                    <a:lnTo>
                      <a:pt x="28372" y="15045"/>
                    </a:lnTo>
                    <a:lnTo>
                      <a:pt x="28435" y="15191"/>
                    </a:lnTo>
                    <a:lnTo>
                      <a:pt x="28498" y="15296"/>
                    </a:lnTo>
                    <a:lnTo>
                      <a:pt x="28875" y="15358"/>
                    </a:lnTo>
                    <a:lnTo>
                      <a:pt x="28979" y="15317"/>
                    </a:lnTo>
                    <a:lnTo>
                      <a:pt x="29021" y="15191"/>
                    </a:lnTo>
                    <a:lnTo>
                      <a:pt x="29105" y="15128"/>
                    </a:lnTo>
                    <a:lnTo>
                      <a:pt x="29189" y="15149"/>
                    </a:lnTo>
                    <a:lnTo>
                      <a:pt x="29314" y="15003"/>
                    </a:lnTo>
                    <a:lnTo>
                      <a:pt x="29335" y="14982"/>
                    </a:lnTo>
                    <a:lnTo>
                      <a:pt x="29502" y="15128"/>
                    </a:lnTo>
                    <a:lnTo>
                      <a:pt x="29481" y="15149"/>
                    </a:lnTo>
                    <a:lnTo>
                      <a:pt x="29377" y="15317"/>
                    </a:lnTo>
                    <a:lnTo>
                      <a:pt x="29377" y="15400"/>
                    </a:lnTo>
                    <a:lnTo>
                      <a:pt x="29293" y="15505"/>
                    </a:lnTo>
                    <a:lnTo>
                      <a:pt x="29293" y="15568"/>
                    </a:lnTo>
                    <a:lnTo>
                      <a:pt x="29189" y="15756"/>
                    </a:lnTo>
                    <a:lnTo>
                      <a:pt x="29230" y="15840"/>
                    </a:lnTo>
                    <a:lnTo>
                      <a:pt x="29189" y="15861"/>
                    </a:lnTo>
                    <a:lnTo>
                      <a:pt x="29168" y="15965"/>
                    </a:lnTo>
                    <a:lnTo>
                      <a:pt x="29168" y="16070"/>
                    </a:lnTo>
                    <a:lnTo>
                      <a:pt x="29000" y="16195"/>
                    </a:lnTo>
                    <a:lnTo>
                      <a:pt x="28958" y="16300"/>
                    </a:lnTo>
                    <a:lnTo>
                      <a:pt x="28958" y="16467"/>
                    </a:lnTo>
                    <a:lnTo>
                      <a:pt x="28916" y="16509"/>
                    </a:lnTo>
                    <a:lnTo>
                      <a:pt x="28916" y="16677"/>
                    </a:lnTo>
                    <a:lnTo>
                      <a:pt x="28854" y="16760"/>
                    </a:lnTo>
                    <a:lnTo>
                      <a:pt x="28707" y="16760"/>
                    </a:lnTo>
                    <a:lnTo>
                      <a:pt x="28540" y="16823"/>
                    </a:lnTo>
                    <a:lnTo>
                      <a:pt x="28540" y="16928"/>
                    </a:lnTo>
                    <a:lnTo>
                      <a:pt x="28477" y="17116"/>
                    </a:lnTo>
                    <a:lnTo>
                      <a:pt x="28498" y="17242"/>
                    </a:lnTo>
                    <a:lnTo>
                      <a:pt x="28561" y="17242"/>
                    </a:lnTo>
                    <a:lnTo>
                      <a:pt x="28582" y="17137"/>
                    </a:lnTo>
                    <a:lnTo>
                      <a:pt x="28644" y="17116"/>
                    </a:lnTo>
                    <a:lnTo>
                      <a:pt x="28686" y="17137"/>
                    </a:lnTo>
                    <a:lnTo>
                      <a:pt x="28770" y="17200"/>
                    </a:lnTo>
                    <a:lnTo>
                      <a:pt x="28854" y="17200"/>
                    </a:lnTo>
                    <a:lnTo>
                      <a:pt x="28896" y="17179"/>
                    </a:lnTo>
                    <a:lnTo>
                      <a:pt x="28958" y="17179"/>
                    </a:lnTo>
                    <a:lnTo>
                      <a:pt x="29000" y="17221"/>
                    </a:lnTo>
                    <a:lnTo>
                      <a:pt x="29021" y="17304"/>
                    </a:lnTo>
                    <a:lnTo>
                      <a:pt x="28958" y="17409"/>
                    </a:lnTo>
                    <a:lnTo>
                      <a:pt x="28979" y="17514"/>
                    </a:lnTo>
                    <a:lnTo>
                      <a:pt x="28896" y="17597"/>
                    </a:lnTo>
                    <a:lnTo>
                      <a:pt x="28896" y="17744"/>
                    </a:lnTo>
                    <a:lnTo>
                      <a:pt x="28916" y="17806"/>
                    </a:lnTo>
                    <a:lnTo>
                      <a:pt x="28979" y="17765"/>
                    </a:lnTo>
                    <a:lnTo>
                      <a:pt x="29021" y="17806"/>
                    </a:lnTo>
                    <a:lnTo>
                      <a:pt x="29105" y="17806"/>
                    </a:lnTo>
                    <a:lnTo>
                      <a:pt x="29168" y="17744"/>
                    </a:lnTo>
                    <a:lnTo>
                      <a:pt x="29272" y="17744"/>
                    </a:lnTo>
                    <a:lnTo>
                      <a:pt x="29293" y="17702"/>
                    </a:lnTo>
                    <a:lnTo>
                      <a:pt x="29377" y="17639"/>
                    </a:lnTo>
                    <a:lnTo>
                      <a:pt x="29440" y="17639"/>
                    </a:lnTo>
                    <a:lnTo>
                      <a:pt x="29544" y="17555"/>
                    </a:lnTo>
                    <a:lnTo>
                      <a:pt x="29586" y="17430"/>
                    </a:lnTo>
                    <a:lnTo>
                      <a:pt x="29649" y="17346"/>
                    </a:lnTo>
                    <a:lnTo>
                      <a:pt x="29712" y="17283"/>
                    </a:lnTo>
                    <a:lnTo>
                      <a:pt x="29753" y="17283"/>
                    </a:lnTo>
                    <a:lnTo>
                      <a:pt x="29816" y="17325"/>
                    </a:lnTo>
                    <a:lnTo>
                      <a:pt x="29900" y="17283"/>
                    </a:lnTo>
                    <a:lnTo>
                      <a:pt x="29942" y="17242"/>
                    </a:lnTo>
                    <a:lnTo>
                      <a:pt x="30025" y="17242"/>
                    </a:lnTo>
                    <a:lnTo>
                      <a:pt x="30067" y="17095"/>
                    </a:lnTo>
                    <a:lnTo>
                      <a:pt x="30067" y="16970"/>
                    </a:lnTo>
                    <a:lnTo>
                      <a:pt x="30172" y="16886"/>
                    </a:lnTo>
                    <a:lnTo>
                      <a:pt x="30214" y="16802"/>
                    </a:lnTo>
                    <a:lnTo>
                      <a:pt x="30277" y="16802"/>
                    </a:lnTo>
                    <a:lnTo>
                      <a:pt x="30339" y="16865"/>
                    </a:lnTo>
                    <a:lnTo>
                      <a:pt x="30381" y="16802"/>
                    </a:lnTo>
                    <a:lnTo>
                      <a:pt x="30444" y="16781"/>
                    </a:lnTo>
                    <a:lnTo>
                      <a:pt x="30486" y="16802"/>
                    </a:lnTo>
                    <a:lnTo>
                      <a:pt x="30528" y="16907"/>
                    </a:lnTo>
                    <a:lnTo>
                      <a:pt x="30444" y="16970"/>
                    </a:lnTo>
                    <a:lnTo>
                      <a:pt x="30381" y="17011"/>
                    </a:lnTo>
                    <a:lnTo>
                      <a:pt x="30465" y="17074"/>
                    </a:lnTo>
                    <a:lnTo>
                      <a:pt x="30632" y="17074"/>
                    </a:lnTo>
                    <a:lnTo>
                      <a:pt x="30695" y="17095"/>
                    </a:lnTo>
                    <a:lnTo>
                      <a:pt x="30737" y="17179"/>
                    </a:lnTo>
                    <a:lnTo>
                      <a:pt x="30653" y="17283"/>
                    </a:lnTo>
                    <a:lnTo>
                      <a:pt x="30569" y="17304"/>
                    </a:lnTo>
                    <a:lnTo>
                      <a:pt x="30569" y="17430"/>
                    </a:lnTo>
                    <a:lnTo>
                      <a:pt x="30653" y="17451"/>
                    </a:lnTo>
                    <a:lnTo>
                      <a:pt x="30695" y="17430"/>
                    </a:lnTo>
                    <a:lnTo>
                      <a:pt x="30779" y="17430"/>
                    </a:lnTo>
                    <a:lnTo>
                      <a:pt x="30800" y="17451"/>
                    </a:lnTo>
                    <a:lnTo>
                      <a:pt x="30883" y="17430"/>
                    </a:lnTo>
                    <a:lnTo>
                      <a:pt x="30904" y="17514"/>
                    </a:lnTo>
                    <a:lnTo>
                      <a:pt x="31009" y="17514"/>
                    </a:lnTo>
                    <a:lnTo>
                      <a:pt x="31072" y="17555"/>
                    </a:lnTo>
                    <a:lnTo>
                      <a:pt x="31113" y="17555"/>
                    </a:lnTo>
                    <a:lnTo>
                      <a:pt x="31260" y="17639"/>
                    </a:lnTo>
                    <a:lnTo>
                      <a:pt x="31302" y="17618"/>
                    </a:lnTo>
                    <a:lnTo>
                      <a:pt x="31365" y="17493"/>
                    </a:lnTo>
                    <a:lnTo>
                      <a:pt x="31406" y="17451"/>
                    </a:lnTo>
                    <a:lnTo>
                      <a:pt x="31490" y="17346"/>
                    </a:lnTo>
                    <a:lnTo>
                      <a:pt x="31595" y="17346"/>
                    </a:lnTo>
                    <a:lnTo>
                      <a:pt x="31616" y="17304"/>
                    </a:lnTo>
                    <a:lnTo>
                      <a:pt x="31532" y="17283"/>
                    </a:lnTo>
                    <a:lnTo>
                      <a:pt x="31490" y="17200"/>
                    </a:lnTo>
                    <a:lnTo>
                      <a:pt x="31574" y="17179"/>
                    </a:lnTo>
                    <a:lnTo>
                      <a:pt x="31595" y="17095"/>
                    </a:lnTo>
                    <a:lnTo>
                      <a:pt x="31511" y="17053"/>
                    </a:lnTo>
                    <a:lnTo>
                      <a:pt x="31469" y="16990"/>
                    </a:lnTo>
                    <a:lnTo>
                      <a:pt x="31406" y="17011"/>
                    </a:lnTo>
                    <a:lnTo>
                      <a:pt x="31406" y="17095"/>
                    </a:lnTo>
                    <a:lnTo>
                      <a:pt x="31365" y="17116"/>
                    </a:lnTo>
                    <a:lnTo>
                      <a:pt x="31302" y="17095"/>
                    </a:lnTo>
                    <a:lnTo>
                      <a:pt x="31197" y="17032"/>
                    </a:lnTo>
                    <a:lnTo>
                      <a:pt x="31197" y="16970"/>
                    </a:lnTo>
                    <a:lnTo>
                      <a:pt x="31155" y="16990"/>
                    </a:lnTo>
                    <a:lnTo>
                      <a:pt x="31072" y="17074"/>
                    </a:lnTo>
                    <a:lnTo>
                      <a:pt x="30883" y="17074"/>
                    </a:lnTo>
                    <a:lnTo>
                      <a:pt x="30800" y="17011"/>
                    </a:lnTo>
                    <a:lnTo>
                      <a:pt x="30904" y="16970"/>
                    </a:lnTo>
                    <a:lnTo>
                      <a:pt x="30988" y="16970"/>
                    </a:lnTo>
                    <a:lnTo>
                      <a:pt x="31072" y="16907"/>
                    </a:lnTo>
                    <a:lnTo>
                      <a:pt x="31072" y="16823"/>
                    </a:lnTo>
                    <a:lnTo>
                      <a:pt x="31051" y="16802"/>
                    </a:lnTo>
                    <a:lnTo>
                      <a:pt x="31051" y="16677"/>
                    </a:lnTo>
                    <a:lnTo>
                      <a:pt x="31072" y="16593"/>
                    </a:lnTo>
                    <a:lnTo>
                      <a:pt x="31072" y="16551"/>
                    </a:lnTo>
                    <a:lnTo>
                      <a:pt x="31009" y="16488"/>
                    </a:lnTo>
                    <a:lnTo>
                      <a:pt x="31009" y="16405"/>
                    </a:lnTo>
                    <a:lnTo>
                      <a:pt x="30862" y="16258"/>
                    </a:lnTo>
                    <a:lnTo>
                      <a:pt x="30737" y="16195"/>
                    </a:lnTo>
                    <a:lnTo>
                      <a:pt x="30737" y="16153"/>
                    </a:lnTo>
                    <a:lnTo>
                      <a:pt x="30695" y="16028"/>
                    </a:lnTo>
                    <a:lnTo>
                      <a:pt x="30632" y="16028"/>
                    </a:lnTo>
                    <a:lnTo>
                      <a:pt x="30590" y="15944"/>
                    </a:lnTo>
                    <a:lnTo>
                      <a:pt x="30632" y="15819"/>
                    </a:lnTo>
                    <a:lnTo>
                      <a:pt x="30590" y="15735"/>
                    </a:lnTo>
                    <a:lnTo>
                      <a:pt x="30465" y="15735"/>
                    </a:lnTo>
                    <a:lnTo>
                      <a:pt x="30277" y="15651"/>
                    </a:lnTo>
                    <a:lnTo>
                      <a:pt x="30235" y="15547"/>
                    </a:lnTo>
                    <a:lnTo>
                      <a:pt x="30277" y="15505"/>
                    </a:lnTo>
                    <a:lnTo>
                      <a:pt x="30277" y="15442"/>
                    </a:lnTo>
                    <a:lnTo>
                      <a:pt x="30214" y="15358"/>
                    </a:lnTo>
                    <a:lnTo>
                      <a:pt x="30172" y="15296"/>
                    </a:lnTo>
                    <a:lnTo>
                      <a:pt x="30151" y="15296"/>
                    </a:lnTo>
                    <a:lnTo>
                      <a:pt x="30046" y="15421"/>
                    </a:lnTo>
                    <a:lnTo>
                      <a:pt x="30025" y="15526"/>
                    </a:lnTo>
                    <a:lnTo>
                      <a:pt x="29963" y="15568"/>
                    </a:lnTo>
                    <a:lnTo>
                      <a:pt x="29921" y="15526"/>
                    </a:lnTo>
                    <a:lnTo>
                      <a:pt x="29921" y="15400"/>
                    </a:lnTo>
                    <a:lnTo>
                      <a:pt x="29858" y="15296"/>
                    </a:lnTo>
                    <a:lnTo>
                      <a:pt x="29900" y="15212"/>
                    </a:lnTo>
                    <a:lnTo>
                      <a:pt x="30025" y="15212"/>
                    </a:lnTo>
                    <a:lnTo>
                      <a:pt x="30005" y="15128"/>
                    </a:lnTo>
                    <a:lnTo>
                      <a:pt x="30025" y="15024"/>
                    </a:lnTo>
                    <a:lnTo>
                      <a:pt x="30005" y="14919"/>
                    </a:lnTo>
                    <a:lnTo>
                      <a:pt x="29900" y="14940"/>
                    </a:lnTo>
                    <a:lnTo>
                      <a:pt x="29900" y="14877"/>
                    </a:lnTo>
                    <a:lnTo>
                      <a:pt x="29963" y="14773"/>
                    </a:lnTo>
                    <a:lnTo>
                      <a:pt x="29921" y="14731"/>
                    </a:lnTo>
                    <a:lnTo>
                      <a:pt x="29712" y="14814"/>
                    </a:lnTo>
                    <a:cubicBezTo>
                      <a:pt x="29691" y="14773"/>
                      <a:pt x="29628" y="14731"/>
                      <a:pt x="29607" y="14689"/>
                    </a:cubicBezTo>
                    <a:lnTo>
                      <a:pt x="29712" y="14605"/>
                    </a:lnTo>
                    <a:lnTo>
                      <a:pt x="29795" y="14584"/>
                    </a:lnTo>
                    <a:lnTo>
                      <a:pt x="29858" y="14417"/>
                    </a:lnTo>
                    <a:lnTo>
                      <a:pt x="29816" y="14312"/>
                    </a:lnTo>
                    <a:lnTo>
                      <a:pt x="29691" y="14291"/>
                    </a:lnTo>
                    <a:lnTo>
                      <a:pt x="29628" y="14208"/>
                    </a:lnTo>
                    <a:lnTo>
                      <a:pt x="29628" y="14103"/>
                    </a:lnTo>
                    <a:lnTo>
                      <a:pt x="29691" y="14082"/>
                    </a:lnTo>
                    <a:lnTo>
                      <a:pt x="29649" y="13998"/>
                    </a:lnTo>
                    <a:lnTo>
                      <a:pt x="29691" y="13915"/>
                    </a:lnTo>
                    <a:lnTo>
                      <a:pt x="29816" y="13998"/>
                    </a:lnTo>
                    <a:lnTo>
                      <a:pt x="29921" y="13977"/>
                    </a:lnTo>
                    <a:lnTo>
                      <a:pt x="30025" y="14061"/>
                    </a:lnTo>
                    <a:lnTo>
                      <a:pt x="30151" y="14061"/>
                    </a:lnTo>
                    <a:lnTo>
                      <a:pt x="30318" y="13977"/>
                    </a:lnTo>
                    <a:lnTo>
                      <a:pt x="30318" y="14019"/>
                    </a:lnTo>
                    <a:lnTo>
                      <a:pt x="30360" y="14061"/>
                    </a:lnTo>
                    <a:lnTo>
                      <a:pt x="30339" y="14082"/>
                    </a:lnTo>
                    <a:lnTo>
                      <a:pt x="30277" y="14249"/>
                    </a:lnTo>
                    <a:lnTo>
                      <a:pt x="30277" y="14312"/>
                    </a:lnTo>
                    <a:lnTo>
                      <a:pt x="30360" y="14291"/>
                    </a:lnTo>
                    <a:lnTo>
                      <a:pt x="30381" y="14354"/>
                    </a:lnTo>
                    <a:lnTo>
                      <a:pt x="30465" y="14375"/>
                    </a:lnTo>
                    <a:lnTo>
                      <a:pt x="30590" y="14459"/>
                    </a:lnTo>
                    <a:lnTo>
                      <a:pt x="30632" y="14354"/>
                    </a:lnTo>
                    <a:lnTo>
                      <a:pt x="30528" y="14249"/>
                    </a:lnTo>
                    <a:lnTo>
                      <a:pt x="30590" y="14145"/>
                    </a:lnTo>
                    <a:lnTo>
                      <a:pt x="30632" y="14208"/>
                    </a:lnTo>
                    <a:lnTo>
                      <a:pt x="30695" y="14249"/>
                    </a:lnTo>
                    <a:lnTo>
                      <a:pt x="30737" y="14354"/>
                    </a:lnTo>
                    <a:lnTo>
                      <a:pt x="30904" y="14501"/>
                    </a:lnTo>
                    <a:lnTo>
                      <a:pt x="30967" y="14501"/>
                    </a:lnTo>
                    <a:lnTo>
                      <a:pt x="30967" y="14417"/>
                    </a:lnTo>
                    <a:lnTo>
                      <a:pt x="30946" y="14375"/>
                    </a:lnTo>
                    <a:lnTo>
                      <a:pt x="30988" y="14291"/>
                    </a:lnTo>
                    <a:lnTo>
                      <a:pt x="30967" y="14145"/>
                    </a:lnTo>
                    <a:lnTo>
                      <a:pt x="30904" y="14103"/>
                    </a:lnTo>
                    <a:lnTo>
                      <a:pt x="30946" y="13957"/>
                    </a:lnTo>
                    <a:lnTo>
                      <a:pt x="30862" y="13768"/>
                    </a:lnTo>
                    <a:lnTo>
                      <a:pt x="30758" y="13726"/>
                    </a:lnTo>
                    <a:lnTo>
                      <a:pt x="30758" y="13622"/>
                    </a:lnTo>
                    <a:lnTo>
                      <a:pt x="30695" y="13580"/>
                    </a:lnTo>
                    <a:lnTo>
                      <a:pt x="30549" y="13685"/>
                    </a:lnTo>
                    <a:lnTo>
                      <a:pt x="30486" y="13685"/>
                    </a:lnTo>
                    <a:lnTo>
                      <a:pt x="30590" y="13538"/>
                    </a:lnTo>
                    <a:lnTo>
                      <a:pt x="30695" y="13538"/>
                    </a:lnTo>
                    <a:lnTo>
                      <a:pt x="30737" y="13559"/>
                    </a:lnTo>
                    <a:lnTo>
                      <a:pt x="30841" y="13517"/>
                    </a:lnTo>
                    <a:lnTo>
                      <a:pt x="30925" y="13622"/>
                    </a:lnTo>
                    <a:lnTo>
                      <a:pt x="30967" y="13643"/>
                    </a:lnTo>
                    <a:lnTo>
                      <a:pt x="30967" y="13873"/>
                    </a:lnTo>
                    <a:lnTo>
                      <a:pt x="31009" y="13873"/>
                    </a:lnTo>
                    <a:lnTo>
                      <a:pt x="31155" y="13768"/>
                    </a:lnTo>
                    <a:lnTo>
                      <a:pt x="31051" y="13936"/>
                    </a:lnTo>
                    <a:lnTo>
                      <a:pt x="31051" y="13998"/>
                    </a:lnTo>
                    <a:lnTo>
                      <a:pt x="30967" y="14040"/>
                    </a:lnTo>
                    <a:lnTo>
                      <a:pt x="30967" y="14082"/>
                    </a:lnTo>
                    <a:lnTo>
                      <a:pt x="31051" y="14166"/>
                    </a:lnTo>
                    <a:lnTo>
                      <a:pt x="31072" y="14291"/>
                    </a:lnTo>
                    <a:lnTo>
                      <a:pt x="31009" y="14375"/>
                    </a:lnTo>
                    <a:lnTo>
                      <a:pt x="31072" y="14417"/>
                    </a:lnTo>
                    <a:lnTo>
                      <a:pt x="31365" y="14354"/>
                    </a:lnTo>
                    <a:lnTo>
                      <a:pt x="31406" y="14249"/>
                    </a:lnTo>
                    <a:lnTo>
                      <a:pt x="31511" y="14249"/>
                    </a:lnTo>
                    <a:lnTo>
                      <a:pt x="31574" y="14270"/>
                    </a:lnTo>
                    <a:lnTo>
                      <a:pt x="31720" y="14082"/>
                    </a:lnTo>
                    <a:lnTo>
                      <a:pt x="31804" y="14082"/>
                    </a:lnTo>
                    <a:lnTo>
                      <a:pt x="31846" y="13998"/>
                    </a:lnTo>
                    <a:lnTo>
                      <a:pt x="31950" y="13936"/>
                    </a:lnTo>
                    <a:lnTo>
                      <a:pt x="31992" y="13789"/>
                    </a:lnTo>
                    <a:lnTo>
                      <a:pt x="32055" y="13747"/>
                    </a:lnTo>
                    <a:lnTo>
                      <a:pt x="32243" y="13747"/>
                    </a:lnTo>
                    <a:lnTo>
                      <a:pt x="32348" y="13789"/>
                    </a:lnTo>
                    <a:lnTo>
                      <a:pt x="32411" y="13726"/>
                    </a:lnTo>
                    <a:lnTo>
                      <a:pt x="32369" y="13622"/>
                    </a:lnTo>
                    <a:lnTo>
                      <a:pt x="32536" y="13475"/>
                    </a:lnTo>
                    <a:lnTo>
                      <a:pt x="32557" y="13413"/>
                    </a:lnTo>
                    <a:lnTo>
                      <a:pt x="32620" y="13371"/>
                    </a:lnTo>
                    <a:lnTo>
                      <a:pt x="32641" y="13245"/>
                    </a:lnTo>
                    <a:lnTo>
                      <a:pt x="32515" y="13015"/>
                    </a:lnTo>
                    <a:lnTo>
                      <a:pt x="32536" y="12931"/>
                    </a:lnTo>
                    <a:lnTo>
                      <a:pt x="32411" y="12827"/>
                    </a:lnTo>
                    <a:lnTo>
                      <a:pt x="32369" y="12701"/>
                    </a:lnTo>
                    <a:lnTo>
                      <a:pt x="32432" y="12596"/>
                    </a:lnTo>
                    <a:lnTo>
                      <a:pt x="32557" y="12534"/>
                    </a:lnTo>
                    <a:lnTo>
                      <a:pt x="32578" y="12471"/>
                    </a:lnTo>
                    <a:lnTo>
                      <a:pt x="32557" y="12471"/>
                    </a:lnTo>
                    <a:lnTo>
                      <a:pt x="32474" y="12534"/>
                    </a:lnTo>
                    <a:lnTo>
                      <a:pt x="32453" y="12534"/>
                    </a:lnTo>
                    <a:lnTo>
                      <a:pt x="32453" y="12471"/>
                    </a:lnTo>
                    <a:lnTo>
                      <a:pt x="32536" y="12366"/>
                    </a:lnTo>
                    <a:lnTo>
                      <a:pt x="32432" y="12366"/>
                    </a:lnTo>
                    <a:lnTo>
                      <a:pt x="32515" y="12283"/>
                    </a:lnTo>
                    <a:lnTo>
                      <a:pt x="32536" y="12199"/>
                    </a:lnTo>
                    <a:lnTo>
                      <a:pt x="32453" y="12157"/>
                    </a:lnTo>
                    <a:lnTo>
                      <a:pt x="32348" y="12115"/>
                    </a:lnTo>
                    <a:lnTo>
                      <a:pt x="32411" y="12094"/>
                    </a:lnTo>
                    <a:lnTo>
                      <a:pt x="32411" y="11990"/>
                    </a:lnTo>
                    <a:lnTo>
                      <a:pt x="32474" y="11990"/>
                    </a:lnTo>
                    <a:lnTo>
                      <a:pt x="32515" y="12052"/>
                    </a:lnTo>
                    <a:lnTo>
                      <a:pt x="32620" y="12052"/>
                    </a:lnTo>
                    <a:lnTo>
                      <a:pt x="32683" y="12157"/>
                    </a:lnTo>
                    <a:lnTo>
                      <a:pt x="32766" y="12178"/>
                    </a:lnTo>
                    <a:lnTo>
                      <a:pt x="32829" y="12094"/>
                    </a:lnTo>
                    <a:lnTo>
                      <a:pt x="32892" y="12115"/>
                    </a:lnTo>
                    <a:lnTo>
                      <a:pt x="33059" y="12073"/>
                    </a:lnTo>
                    <a:lnTo>
                      <a:pt x="33185" y="11990"/>
                    </a:lnTo>
                    <a:lnTo>
                      <a:pt x="33143" y="11948"/>
                    </a:lnTo>
                    <a:lnTo>
                      <a:pt x="33206" y="11843"/>
                    </a:lnTo>
                    <a:lnTo>
                      <a:pt x="33185" y="11801"/>
                    </a:lnTo>
                    <a:lnTo>
                      <a:pt x="33143" y="11801"/>
                    </a:lnTo>
                    <a:lnTo>
                      <a:pt x="33143" y="11739"/>
                    </a:lnTo>
                    <a:lnTo>
                      <a:pt x="33080" y="11697"/>
                    </a:lnTo>
                    <a:lnTo>
                      <a:pt x="32934" y="11697"/>
                    </a:lnTo>
                    <a:lnTo>
                      <a:pt x="32997" y="11655"/>
                    </a:lnTo>
                    <a:lnTo>
                      <a:pt x="33101" y="11634"/>
                    </a:lnTo>
                    <a:lnTo>
                      <a:pt x="33290" y="11488"/>
                    </a:lnTo>
                    <a:lnTo>
                      <a:pt x="33373" y="11383"/>
                    </a:lnTo>
                    <a:lnTo>
                      <a:pt x="33352" y="11341"/>
                    </a:lnTo>
                    <a:lnTo>
                      <a:pt x="33290" y="11320"/>
                    </a:lnTo>
                    <a:lnTo>
                      <a:pt x="33269" y="11236"/>
                    </a:lnTo>
                    <a:lnTo>
                      <a:pt x="33080" y="11174"/>
                    </a:lnTo>
                    <a:lnTo>
                      <a:pt x="32976" y="11216"/>
                    </a:lnTo>
                    <a:lnTo>
                      <a:pt x="32934" y="11174"/>
                    </a:lnTo>
                    <a:lnTo>
                      <a:pt x="33038" y="11153"/>
                    </a:lnTo>
                    <a:lnTo>
                      <a:pt x="33038" y="11027"/>
                    </a:lnTo>
                    <a:lnTo>
                      <a:pt x="32808" y="10860"/>
                    </a:lnTo>
                    <a:lnTo>
                      <a:pt x="32808" y="10818"/>
                    </a:lnTo>
                    <a:lnTo>
                      <a:pt x="32871" y="10818"/>
                    </a:lnTo>
                    <a:lnTo>
                      <a:pt x="32955" y="10902"/>
                    </a:lnTo>
                    <a:lnTo>
                      <a:pt x="33038" y="10860"/>
                    </a:lnTo>
                    <a:lnTo>
                      <a:pt x="32955" y="10797"/>
                    </a:lnTo>
                    <a:lnTo>
                      <a:pt x="33018" y="10755"/>
                    </a:lnTo>
                    <a:lnTo>
                      <a:pt x="33018" y="10713"/>
                    </a:lnTo>
                    <a:lnTo>
                      <a:pt x="32871" y="10651"/>
                    </a:lnTo>
                    <a:lnTo>
                      <a:pt x="32766" y="10588"/>
                    </a:lnTo>
                    <a:lnTo>
                      <a:pt x="32662" y="10651"/>
                    </a:lnTo>
                    <a:lnTo>
                      <a:pt x="32515" y="10588"/>
                    </a:lnTo>
                    <a:cubicBezTo>
                      <a:pt x="32536" y="10546"/>
                      <a:pt x="32536" y="10525"/>
                      <a:pt x="32536" y="10504"/>
                    </a:cubicBezTo>
                    <a:lnTo>
                      <a:pt x="32599" y="10504"/>
                    </a:lnTo>
                    <a:lnTo>
                      <a:pt x="32620" y="10483"/>
                    </a:lnTo>
                    <a:lnTo>
                      <a:pt x="32599" y="10420"/>
                    </a:lnTo>
                    <a:lnTo>
                      <a:pt x="32536" y="10420"/>
                    </a:lnTo>
                    <a:cubicBezTo>
                      <a:pt x="32536" y="10400"/>
                      <a:pt x="32536" y="10339"/>
                      <a:pt x="32517" y="10317"/>
                    </a:cubicBezTo>
                    <a:lnTo>
                      <a:pt x="32517" y="10317"/>
                    </a:lnTo>
                    <a:cubicBezTo>
                      <a:pt x="32518" y="10308"/>
                      <a:pt x="32523" y="10287"/>
                      <a:pt x="32536" y="10274"/>
                    </a:cubicBezTo>
                    <a:cubicBezTo>
                      <a:pt x="32536" y="10274"/>
                      <a:pt x="32536" y="10232"/>
                      <a:pt x="32557" y="10232"/>
                    </a:cubicBezTo>
                    <a:lnTo>
                      <a:pt x="32641" y="10316"/>
                    </a:lnTo>
                    <a:lnTo>
                      <a:pt x="32746" y="10274"/>
                    </a:lnTo>
                    <a:lnTo>
                      <a:pt x="32934" y="10232"/>
                    </a:lnTo>
                    <a:lnTo>
                      <a:pt x="32976" y="10337"/>
                    </a:lnTo>
                    <a:lnTo>
                      <a:pt x="33080" y="10379"/>
                    </a:lnTo>
                    <a:lnTo>
                      <a:pt x="33143" y="10441"/>
                    </a:lnTo>
                    <a:lnTo>
                      <a:pt x="33185" y="10420"/>
                    </a:lnTo>
                    <a:lnTo>
                      <a:pt x="33352" y="10525"/>
                    </a:lnTo>
                    <a:lnTo>
                      <a:pt x="33394" y="10483"/>
                    </a:lnTo>
                    <a:lnTo>
                      <a:pt x="33457" y="10504"/>
                    </a:lnTo>
                    <a:lnTo>
                      <a:pt x="33499" y="10420"/>
                    </a:lnTo>
                    <a:lnTo>
                      <a:pt x="33478" y="10337"/>
                    </a:lnTo>
                    <a:lnTo>
                      <a:pt x="33394" y="10295"/>
                    </a:lnTo>
                    <a:lnTo>
                      <a:pt x="33310" y="10190"/>
                    </a:lnTo>
                    <a:lnTo>
                      <a:pt x="33269" y="10107"/>
                    </a:lnTo>
                    <a:lnTo>
                      <a:pt x="33059" y="9918"/>
                    </a:lnTo>
                    <a:lnTo>
                      <a:pt x="33038" y="9855"/>
                    </a:lnTo>
                    <a:lnTo>
                      <a:pt x="33038" y="9855"/>
                    </a:lnTo>
                    <a:lnTo>
                      <a:pt x="33101" y="9897"/>
                    </a:lnTo>
                    <a:lnTo>
                      <a:pt x="33143" y="9960"/>
                    </a:lnTo>
                    <a:lnTo>
                      <a:pt x="33206" y="9981"/>
                    </a:lnTo>
                    <a:lnTo>
                      <a:pt x="33310" y="10107"/>
                    </a:lnTo>
                    <a:lnTo>
                      <a:pt x="33394" y="10127"/>
                    </a:lnTo>
                    <a:lnTo>
                      <a:pt x="33415" y="10190"/>
                    </a:lnTo>
                    <a:lnTo>
                      <a:pt x="33499" y="10295"/>
                    </a:lnTo>
                    <a:lnTo>
                      <a:pt x="33603" y="10400"/>
                    </a:lnTo>
                    <a:lnTo>
                      <a:pt x="33624" y="10462"/>
                    </a:lnTo>
                    <a:lnTo>
                      <a:pt x="33687" y="10504"/>
                    </a:lnTo>
                    <a:lnTo>
                      <a:pt x="33792" y="10609"/>
                    </a:lnTo>
                    <a:lnTo>
                      <a:pt x="33834" y="10713"/>
                    </a:lnTo>
                    <a:lnTo>
                      <a:pt x="33938" y="10713"/>
                    </a:lnTo>
                    <a:lnTo>
                      <a:pt x="33980" y="10672"/>
                    </a:lnTo>
                    <a:lnTo>
                      <a:pt x="33917" y="10546"/>
                    </a:lnTo>
                    <a:lnTo>
                      <a:pt x="33834" y="10337"/>
                    </a:lnTo>
                    <a:lnTo>
                      <a:pt x="34001" y="10358"/>
                    </a:lnTo>
                    <a:lnTo>
                      <a:pt x="34189" y="10462"/>
                    </a:lnTo>
                    <a:lnTo>
                      <a:pt x="34357" y="10462"/>
                    </a:lnTo>
                    <a:lnTo>
                      <a:pt x="34357" y="10567"/>
                    </a:lnTo>
                    <a:lnTo>
                      <a:pt x="34336" y="10630"/>
                    </a:lnTo>
                    <a:lnTo>
                      <a:pt x="34440" y="10713"/>
                    </a:lnTo>
                    <a:lnTo>
                      <a:pt x="34545" y="10713"/>
                    </a:lnTo>
                    <a:lnTo>
                      <a:pt x="34566" y="10734"/>
                    </a:lnTo>
                    <a:lnTo>
                      <a:pt x="34838" y="10734"/>
                    </a:lnTo>
                    <a:lnTo>
                      <a:pt x="34922" y="10672"/>
                    </a:lnTo>
                    <a:lnTo>
                      <a:pt x="34984" y="10546"/>
                    </a:lnTo>
                    <a:lnTo>
                      <a:pt x="34984" y="10441"/>
                    </a:lnTo>
                    <a:lnTo>
                      <a:pt x="35026" y="10337"/>
                    </a:lnTo>
                    <a:lnTo>
                      <a:pt x="34963" y="10295"/>
                    </a:lnTo>
                    <a:lnTo>
                      <a:pt x="34880" y="10086"/>
                    </a:lnTo>
                    <a:lnTo>
                      <a:pt x="34838" y="10086"/>
                    </a:lnTo>
                    <a:lnTo>
                      <a:pt x="34754" y="9939"/>
                    </a:lnTo>
                    <a:lnTo>
                      <a:pt x="34775" y="9814"/>
                    </a:lnTo>
                    <a:lnTo>
                      <a:pt x="34838" y="9793"/>
                    </a:lnTo>
                    <a:lnTo>
                      <a:pt x="34838" y="9709"/>
                    </a:lnTo>
                    <a:lnTo>
                      <a:pt x="34859" y="9688"/>
                    </a:lnTo>
                    <a:lnTo>
                      <a:pt x="34922" y="9730"/>
                    </a:lnTo>
                    <a:lnTo>
                      <a:pt x="34943" y="9835"/>
                    </a:lnTo>
                    <a:lnTo>
                      <a:pt x="34984" y="9730"/>
                    </a:lnTo>
                    <a:lnTo>
                      <a:pt x="34984" y="9583"/>
                    </a:lnTo>
                    <a:lnTo>
                      <a:pt x="35047" y="9542"/>
                    </a:lnTo>
                    <a:lnTo>
                      <a:pt x="35089" y="9500"/>
                    </a:lnTo>
                    <a:lnTo>
                      <a:pt x="35089" y="9604"/>
                    </a:lnTo>
                    <a:lnTo>
                      <a:pt x="35131" y="9667"/>
                    </a:lnTo>
                    <a:lnTo>
                      <a:pt x="35089" y="9709"/>
                    </a:lnTo>
                    <a:lnTo>
                      <a:pt x="34984" y="9772"/>
                    </a:lnTo>
                    <a:lnTo>
                      <a:pt x="34963" y="9897"/>
                    </a:lnTo>
                    <a:lnTo>
                      <a:pt x="35026" y="9918"/>
                    </a:lnTo>
                    <a:lnTo>
                      <a:pt x="35068" y="10002"/>
                    </a:lnTo>
                    <a:lnTo>
                      <a:pt x="35068" y="10086"/>
                    </a:lnTo>
                    <a:lnTo>
                      <a:pt x="35194" y="10232"/>
                    </a:lnTo>
                    <a:lnTo>
                      <a:pt x="35256" y="10274"/>
                    </a:lnTo>
                    <a:lnTo>
                      <a:pt x="35256" y="10190"/>
                    </a:lnTo>
                    <a:lnTo>
                      <a:pt x="35298" y="10169"/>
                    </a:lnTo>
                    <a:lnTo>
                      <a:pt x="35361" y="10211"/>
                    </a:lnTo>
                    <a:lnTo>
                      <a:pt x="35466" y="10169"/>
                    </a:lnTo>
                    <a:lnTo>
                      <a:pt x="35487" y="10211"/>
                    </a:lnTo>
                    <a:lnTo>
                      <a:pt x="35466" y="10253"/>
                    </a:lnTo>
                    <a:lnTo>
                      <a:pt x="35466" y="10358"/>
                    </a:lnTo>
                    <a:lnTo>
                      <a:pt x="35403" y="10525"/>
                    </a:lnTo>
                    <a:lnTo>
                      <a:pt x="35403" y="10567"/>
                    </a:lnTo>
                    <a:lnTo>
                      <a:pt x="35298" y="10734"/>
                    </a:lnTo>
                    <a:lnTo>
                      <a:pt x="35235" y="10923"/>
                    </a:lnTo>
                    <a:lnTo>
                      <a:pt x="35235" y="10964"/>
                    </a:lnTo>
                    <a:lnTo>
                      <a:pt x="35256" y="10964"/>
                    </a:lnTo>
                    <a:lnTo>
                      <a:pt x="35298" y="10860"/>
                    </a:lnTo>
                    <a:lnTo>
                      <a:pt x="35403" y="10902"/>
                    </a:lnTo>
                    <a:lnTo>
                      <a:pt x="35403" y="10923"/>
                    </a:lnTo>
                    <a:lnTo>
                      <a:pt x="35487" y="10923"/>
                    </a:lnTo>
                    <a:lnTo>
                      <a:pt x="35549" y="11006"/>
                    </a:lnTo>
                    <a:lnTo>
                      <a:pt x="35696" y="11027"/>
                    </a:lnTo>
                    <a:lnTo>
                      <a:pt x="35591" y="11069"/>
                    </a:lnTo>
                    <a:lnTo>
                      <a:pt x="35570" y="11132"/>
                    </a:lnTo>
                    <a:lnTo>
                      <a:pt x="35507" y="11153"/>
                    </a:lnTo>
                    <a:lnTo>
                      <a:pt x="35466" y="11111"/>
                    </a:lnTo>
                    <a:lnTo>
                      <a:pt x="35382" y="11132"/>
                    </a:lnTo>
                    <a:lnTo>
                      <a:pt x="35403" y="11216"/>
                    </a:lnTo>
                    <a:lnTo>
                      <a:pt x="35466" y="11236"/>
                    </a:lnTo>
                    <a:lnTo>
                      <a:pt x="35487" y="11257"/>
                    </a:lnTo>
                    <a:lnTo>
                      <a:pt x="35591" y="11257"/>
                    </a:lnTo>
                    <a:lnTo>
                      <a:pt x="35591" y="11341"/>
                    </a:lnTo>
                    <a:lnTo>
                      <a:pt x="35612" y="11383"/>
                    </a:lnTo>
                    <a:lnTo>
                      <a:pt x="35612" y="11467"/>
                    </a:lnTo>
                    <a:lnTo>
                      <a:pt x="35675" y="11550"/>
                    </a:lnTo>
                    <a:lnTo>
                      <a:pt x="35779" y="11571"/>
                    </a:lnTo>
                    <a:lnTo>
                      <a:pt x="35821" y="11655"/>
                    </a:lnTo>
                    <a:lnTo>
                      <a:pt x="35863" y="11739"/>
                    </a:lnTo>
                    <a:lnTo>
                      <a:pt x="35821" y="11843"/>
                    </a:lnTo>
                    <a:lnTo>
                      <a:pt x="35759" y="11906"/>
                    </a:lnTo>
                    <a:lnTo>
                      <a:pt x="35675" y="11906"/>
                    </a:lnTo>
                    <a:lnTo>
                      <a:pt x="35612" y="11948"/>
                    </a:lnTo>
                    <a:lnTo>
                      <a:pt x="35570" y="11906"/>
                    </a:lnTo>
                    <a:lnTo>
                      <a:pt x="35487" y="11885"/>
                    </a:lnTo>
                    <a:lnTo>
                      <a:pt x="35445" y="11906"/>
                    </a:lnTo>
                    <a:lnTo>
                      <a:pt x="35361" y="12011"/>
                    </a:lnTo>
                    <a:lnTo>
                      <a:pt x="35403" y="12052"/>
                    </a:lnTo>
                    <a:lnTo>
                      <a:pt x="35403" y="12094"/>
                    </a:lnTo>
                    <a:lnTo>
                      <a:pt x="35361" y="12178"/>
                    </a:lnTo>
                    <a:lnTo>
                      <a:pt x="35382" y="12220"/>
                    </a:lnTo>
                    <a:lnTo>
                      <a:pt x="35445" y="12220"/>
                    </a:lnTo>
                    <a:lnTo>
                      <a:pt x="35466" y="12199"/>
                    </a:lnTo>
                    <a:lnTo>
                      <a:pt x="35549" y="12178"/>
                    </a:lnTo>
                    <a:lnTo>
                      <a:pt x="35654" y="12178"/>
                    </a:lnTo>
                    <a:lnTo>
                      <a:pt x="35717" y="12115"/>
                    </a:lnTo>
                    <a:lnTo>
                      <a:pt x="35800" y="12115"/>
                    </a:lnTo>
                    <a:lnTo>
                      <a:pt x="35863" y="12011"/>
                    </a:lnTo>
                    <a:lnTo>
                      <a:pt x="35905" y="11990"/>
                    </a:lnTo>
                    <a:lnTo>
                      <a:pt x="35926" y="12115"/>
                    </a:lnTo>
                    <a:lnTo>
                      <a:pt x="35989" y="12157"/>
                    </a:lnTo>
                    <a:lnTo>
                      <a:pt x="36072" y="12094"/>
                    </a:lnTo>
                    <a:lnTo>
                      <a:pt x="36135" y="11969"/>
                    </a:lnTo>
                    <a:lnTo>
                      <a:pt x="36240" y="11885"/>
                    </a:lnTo>
                    <a:lnTo>
                      <a:pt x="36303" y="11948"/>
                    </a:lnTo>
                    <a:lnTo>
                      <a:pt x="36303" y="11990"/>
                    </a:lnTo>
                    <a:lnTo>
                      <a:pt x="36219" y="12011"/>
                    </a:lnTo>
                    <a:lnTo>
                      <a:pt x="36177" y="12073"/>
                    </a:lnTo>
                    <a:lnTo>
                      <a:pt x="36219" y="12094"/>
                    </a:lnTo>
                    <a:lnTo>
                      <a:pt x="36219" y="12157"/>
                    </a:lnTo>
                    <a:lnTo>
                      <a:pt x="36093" y="12199"/>
                    </a:lnTo>
                    <a:lnTo>
                      <a:pt x="36072" y="12220"/>
                    </a:lnTo>
                    <a:lnTo>
                      <a:pt x="36219" y="12199"/>
                    </a:lnTo>
                    <a:lnTo>
                      <a:pt x="36240" y="12283"/>
                    </a:lnTo>
                    <a:lnTo>
                      <a:pt x="36135" y="12366"/>
                    </a:lnTo>
                    <a:lnTo>
                      <a:pt x="36177" y="12492"/>
                    </a:lnTo>
                    <a:lnTo>
                      <a:pt x="36219" y="12513"/>
                    </a:lnTo>
                    <a:lnTo>
                      <a:pt x="36282" y="12617"/>
                    </a:lnTo>
                    <a:lnTo>
                      <a:pt x="36407" y="12596"/>
                    </a:lnTo>
                    <a:lnTo>
                      <a:pt x="36428" y="12534"/>
                    </a:lnTo>
                    <a:lnTo>
                      <a:pt x="36407" y="12471"/>
                    </a:lnTo>
                    <a:lnTo>
                      <a:pt x="36407" y="12387"/>
                    </a:lnTo>
                    <a:lnTo>
                      <a:pt x="36449" y="12366"/>
                    </a:lnTo>
                    <a:lnTo>
                      <a:pt x="36595" y="12471"/>
                    </a:lnTo>
                    <a:lnTo>
                      <a:pt x="36595" y="12534"/>
                    </a:lnTo>
                    <a:lnTo>
                      <a:pt x="36533" y="12638"/>
                    </a:lnTo>
                    <a:lnTo>
                      <a:pt x="36616" y="12701"/>
                    </a:lnTo>
                    <a:lnTo>
                      <a:pt x="36637" y="12743"/>
                    </a:lnTo>
                    <a:lnTo>
                      <a:pt x="36491" y="12827"/>
                    </a:lnTo>
                    <a:lnTo>
                      <a:pt x="36449" y="12889"/>
                    </a:lnTo>
                    <a:lnTo>
                      <a:pt x="36533" y="12952"/>
                    </a:lnTo>
                    <a:lnTo>
                      <a:pt x="36763" y="12952"/>
                    </a:lnTo>
                    <a:lnTo>
                      <a:pt x="36826" y="12994"/>
                    </a:lnTo>
                    <a:lnTo>
                      <a:pt x="36826" y="13099"/>
                    </a:lnTo>
                    <a:lnTo>
                      <a:pt x="36826" y="13161"/>
                    </a:lnTo>
                    <a:lnTo>
                      <a:pt x="36867" y="13140"/>
                    </a:lnTo>
                    <a:lnTo>
                      <a:pt x="36867" y="13057"/>
                    </a:lnTo>
                    <a:lnTo>
                      <a:pt x="36930" y="12994"/>
                    </a:lnTo>
                    <a:lnTo>
                      <a:pt x="36972" y="12994"/>
                    </a:lnTo>
                    <a:lnTo>
                      <a:pt x="36972" y="13057"/>
                    </a:lnTo>
                    <a:lnTo>
                      <a:pt x="36930" y="13161"/>
                    </a:lnTo>
                    <a:lnTo>
                      <a:pt x="36930" y="13245"/>
                    </a:lnTo>
                    <a:lnTo>
                      <a:pt x="36847" y="13266"/>
                    </a:lnTo>
                    <a:lnTo>
                      <a:pt x="36805" y="13433"/>
                    </a:lnTo>
                    <a:lnTo>
                      <a:pt x="36805" y="13475"/>
                    </a:lnTo>
                    <a:lnTo>
                      <a:pt x="36867" y="13517"/>
                    </a:lnTo>
                    <a:lnTo>
                      <a:pt x="36867" y="13622"/>
                    </a:lnTo>
                    <a:lnTo>
                      <a:pt x="36826" y="13726"/>
                    </a:lnTo>
                    <a:lnTo>
                      <a:pt x="36826" y="13831"/>
                    </a:lnTo>
                    <a:lnTo>
                      <a:pt x="36847" y="13852"/>
                    </a:lnTo>
                    <a:lnTo>
                      <a:pt x="36847" y="13873"/>
                    </a:lnTo>
                    <a:lnTo>
                      <a:pt x="36826" y="14082"/>
                    </a:lnTo>
                    <a:lnTo>
                      <a:pt x="36763" y="14166"/>
                    </a:lnTo>
                    <a:lnTo>
                      <a:pt x="36826" y="14270"/>
                    </a:lnTo>
                    <a:lnTo>
                      <a:pt x="36805" y="14354"/>
                    </a:lnTo>
                    <a:lnTo>
                      <a:pt x="36637" y="14396"/>
                    </a:lnTo>
                    <a:lnTo>
                      <a:pt x="36491" y="14375"/>
                    </a:lnTo>
                    <a:lnTo>
                      <a:pt x="36428" y="14396"/>
                    </a:lnTo>
                    <a:lnTo>
                      <a:pt x="36407" y="14480"/>
                    </a:lnTo>
                    <a:lnTo>
                      <a:pt x="36198" y="14626"/>
                    </a:lnTo>
                    <a:lnTo>
                      <a:pt x="36198" y="14710"/>
                    </a:lnTo>
                    <a:lnTo>
                      <a:pt x="36344" y="14793"/>
                    </a:lnTo>
                    <a:lnTo>
                      <a:pt x="36303" y="14793"/>
                    </a:lnTo>
                    <a:lnTo>
                      <a:pt x="36219" y="14814"/>
                    </a:lnTo>
                    <a:lnTo>
                      <a:pt x="36303" y="14814"/>
                    </a:lnTo>
                    <a:lnTo>
                      <a:pt x="36177" y="14982"/>
                    </a:lnTo>
                    <a:lnTo>
                      <a:pt x="36093" y="15024"/>
                    </a:lnTo>
                    <a:lnTo>
                      <a:pt x="35884" y="15149"/>
                    </a:lnTo>
                    <a:lnTo>
                      <a:pt x="35738" y="15296"/>
                    </a:lnTo>
                    <a:lnTo>
                      <a:pt x="35675" y="15296"/>
                    </a:lnTo>
                    <a:lnTo>
                      <a:pt x="35633" y="15337"/>
                    </a:lnTo>
                    <a:lnTo>
                      <a:pt x="35591" y="15463"/>
                    </a:lnTo>
                    <a:lnTo>
                      <a:pt x="35675" y="15568"/>
                    </a:lnTo>
                    <a:lnTo>
                      <a:pt x="35696" y="15672"/>
                    </a:lnTo>
                    <a:lnTo>
                      <a:pt x="35800" y="15840"/>
                    </a:lnTo>
                    <a:lnTo>
                      <a:pt x="35842" y="16133"/>
                    </a:lnTo>
                    <a:lnTo>
                      <a:pt x="35779" y="16174"/>
                    </a:lnTo>
                    <a:lnTo>
                      <a:pt x="35738" y="16153"/>
                    </a:lnTo>
                    <a:lnTo>
                      <a:pt x="35675" y="16195"/>
                    </a:lnTo>
                    <a:lnTo>
                      <a:pt x="35654" y="16300"/>
                    </a:lnTo>
                    <a:lnTo>
                      <a:pt x="35633" y="16195"/>
                    </a:lnTo>
                    <a:lnTo>
                      <a:pt x="35633" y="16049"/>
                    </a:lnTo>
                    <a:lnTo>
                      <a:pt x="35570" y="15986"/>
                    </a:lnTo>
                    <a:lnTo>
                      <a:pt x="35466" y="16049"/>
                    </a:lnTo>
                    <a:lnTo>
                      <a:pt x="35424" y="16153"/>
                    </a:lnTo>
                    <a:lnTo>
                      <a:pt x="35319" y="16216"/>
                    </a:lnTo>
                    <a:lnTo>
                      <a:pt x="35235" y="16174"/>
                    </a:lnTo>
                    <a:lnTo>
                      <a:pt x="35256" y="16112"/>
                    </a:lnTo>
                    <a:lnTo>
                      <a:pt x="35256" y="16070"/>
                    </a:lnTo>
                    <a:lnTo>
                      <a:pt x="35047" y="16070"/>
                    </a:lnTo>
                    <a:lnTo>
                      <a:pt x="35005" y="16174"/>
                    </a:lnTo>
                    <a:lnTo>
                      <a:pt x="34922" y="16258"/>
                    </a:lnTo>
                    <a:lnTo>
                      <a:pt x="34796" y="16216"/>
                    </a:lnTo>
                    <a:lnTo>
                      <a:pt x="34712" y="16216"/>
                    </a:lnTo>
                    <a:lnTo>
                      <a:pt x="34650" y="16174"/>
                    </a:lnTo>
                    <a:lnTo>
                      <a:pt x="34587" y="16174"/>
                    </a:lnTo>
                    <a:lnTo>
                      <a:pt x="34503" y="16258"/>
                    </a:lnTo>
                    <a:lnTo>
                      <a:pt x="34357" y="16195"/>
                    </a:lnTo>
                    <a:lnTo>
                      <a:pt x="34315" y="16174"/>
                    </a:lnTo>
                    <a:lnTo>
                      <a:pt x="34231" y="16070"/>
                    </a:lnTo>
                    <a:lnTo>
                      <a:pt x="34106" y="15986"/>
                    </a:lnTo>
                    <a:lnTo>
                      <a:pt x="33980" y="15965"/>
                    </a:lnTo>
                    <a:lnTo>
                      <a:pt x="33834" y="15777"/>
                    </a:lnTo>
                    <a:lnTo>
                      <a:pt x="33813" y="15840"/>
                    </a:lnTo>
                    <a:lnTo>
                      <a:pt x="33813" y="15902"/>
                    </a:lnTo>
                    <a:lnTo>
                      <a:pt x="33792" y="15965"/>
                    </a:lnTo>
                    <a:lnTo>
                      <a:pt x="33750" y="15944"/>
                    </a:lnTo>
                    <a:lnTo>
                      <a:pt x="33708" y="15965"/>
                    </a:lnTo>
                    <a:lnTo>
                      <a:pt x="33708" y="16049"/>
                    </a:lnTo>
                    <a:lnTo>
                      <a:pt x="33771" y="16112"/>
                    </a:lnTo>
                    <a:lnTo>
                      <a:pt x="33750" y="16195"/>
                    </a:lnTo>
                    <a:lnTo>
                      <a:pt x="33687" y="16195"/>
                    </a:lnTo>
                    <a:lnTo>
                      <a:pt x="33582" y="16216"/>
                    </a:lnTo>
                    <a:lnTo>
                      <a:pt x="33499" y="16300"/>
                    </a:lnTo>
                    <a:lnTo>
                      <a:pt x="33373" y="16300"/>
                    </a:lnTo>
                    <a:lnTo>
                      <a:pt x="33290" y="16384"/>
                    </a:lnTo>
                    <a:lnTo>
                      <a:pt x="33290" y="16488"/>
                    </a:lnTo>
                    <a:lnTo>
                      <a:pt x="33206" y="16530"/>
                    </a:lnTo>
                    <a:lnTo>
                      <a:pt x="33164" y="16677"/>
                    </a:lnTo>
                    <a:lnTo>
                      <a:pt x="33248" y="16886"/>
                    </a:lnTo>
                    <a:lnTo>
                      <a:pt x="33352" y="16990"/>
                    </a:lnTo>
                    <a:lnTo>
                      <a:pt x="33394" y="16949"/>
                    </a:lnTo>
                    <a:lnTo>
                      <a:pt x="33499" y="17095"/>
                    </a:lnTo>
                    <a:lnTo>
                      <a:pt x="33478" y="17158"/>
                    </a:lnTo>
                    <a:lnTo>
                      <a:pt x="33666" y="17158"/>
                    </a:lnTo>
                    <a:lnTo>
                      <a:pt x="33771" y="17200"/>
                    </a:lnTo>
                    <a:lnTo>
                      <a:pt x="33813" y="17137"/>
                    </a:lnTo>
                    <a:lnTo>
                      <a:pt x="33917" y="17137"/>
                    </a:lnTo>
                    <a:lnTo>
                      <a:pt x="33980" y="17095"/>
                    </a:lnTo>
                    <a:lnTo>
                      <a:pt x="34106" y="17095"/>
                    </a:lnTo>
                    <a:lnTo>
                      <a:pt x="34189" y="17053"/>
                    </a:lnTo>
                    <a:lnTo>
                      <a:pt x="34273" y="17095"/>
                    </a:lnTo>
                    <a:lnTo>
                      <a:pt x="34315" y="17032"/>
                    </a:lnTo>
                    <a:lnTo>
                      <a:pt x="34315" y="16928"/>
                    </a:lnTo>
                    <a:lnTo>
                      <a:pt x="34336" y="16865"/>
                    </a:lnTo>
                    <a:lnTo>
                      <a:pt x="34398" y="16865"/>
                    </a:lnTo>
                    <a:lnTo>
                      <a:pt x="34503" y="17032"/>
                    </a:lnTo>
                    <a:lnTo>
                      <a:pt x="34587" y="17032"/>
                    </a:lnTo>
                    <a:lnTo>
                      <a:pt x="34650" y="17116"/>
                    </a:lnTo>
                    <a:lnTo>
                      <a:pt x="34796" y="17137"/>
                    </a:lnTo>
                    <a:lnTo>
                      <a:pt x="34817" y="17074"/>
                    </a:lnTo>
                    <a:lnTo>
                      <a:pt x="34901" y="16970"/>
                    </a:lnTo>
                    <a:lnTo>
                      <a:pt x="34943" y="16970"/>
                    </a:lnTo>
                    <a:lnTo>
                      <a:pt x="35026" y="16886"/>
                    </a:lnTo>
                    <a:lnTo>
                      <a:pt x="35131" y="16865"/>
                    </a:lnTo>
                    <a:lnTo>
                      <a:pt x="35110" y="16928"/>
                    </a:lnTo>
                    <a:lnTo>
                      <a:pt x="35110" y="17032"/>
                    </a:lnTo>
                    <a:lnTo>
                      <a:pt x="35026" y="17137"/>
                    </a:lnTo>
                    <a:lnTo>
                      <a:pt x="35026" y="17262"/>
                    </a:lnTo>
                    <a:lnTo>
                      <a:pt x="35131" y="17221"/>
                    </a:lnTo>
                    <a:lnTo>
                      <a:pt x="35173" y="17032"/>
                    </a:lnTo>
                    <a:lnTo>
                      <a:pt x="35215" y="17074"/>
                    </a:lnTo>
                    <a:lnTo>
                      <a:pt x="35256" y="17032"/>
                    </a:lnTo>
                    <a:lnTo>
                      <a:pt x="35340" y="17074"/>
                    </a:lnTo>
                    <a:lnTo>
                      <a:pt x="35256" y="17200"/>
                    </a:lnTo>
                    <a:lnTo>
                      <a:pt x="35277" y="17283"/>
                    </a:lnTo>
                    <a:lnTo>
                      <a:pt x="35277" y="17179"/>
                    </a:lnTo>
                    <a:lnTo>
                      <a:pt x="35466" y="17011"/>
                    </a:lnTo>
                    <a:lnTo>
                      <a:pt x="35487" y="17074"/>
                    </a:lnTo>
                    <a:lnTo>
                      <a:pt x="35361" y="17179"/>
                    </a:lnTo>
                    <a:lnTo>
                      <a:pt x="35361" y="17242"/>
                    </a:lnTo>
                    <a:lnTo>
                      <a:pt x="35445" y="17304"/>
                    </a:lnTo>
                    <a:lnTo>
                      <a:pt x="35487" y="17451"/>
                    </a:lnTo>
                    <a:lnTo>
                      <a:pt x="35487" y="17555"/>
                    </a:lnTo>
                    <a:lnTo>
                      <a:pt x="35507" y="17660"/>
                    </a:lnTo>
                    <a:lnTo>
                      <a:pt x="35612" y="17639"/>
                    </a:lnTo>
                    <a:lnTo>
                      <a:pt x="35612" y="17765"/>
                    </a:lnTo>
                    <a:lnTo>
                      <a:pt x="35675" y="17827"/>
                    </a:lnTo>
                    <a:lnTo>
                      <a:pt x="35759" y="17681"/>
                    </a:lnTo>
                    <a:lnTo>
                      <a:pt x="35717" y="17869"/>
                    </a:lnTo>
                    <a:lnTo>
                      <a:pt x="35654" y="17953"/>
                    </a:lnTo>
                    <a:lnTo>
                      <a:pt x="35759" y="18058"/>
                    </a:lnTo>
                    <a:lnTo>
                      <a:pt x="35759" y="17974"/>
                    </a:lnTo>
                    <a:lnTo>
                      <a:pt x="35800" y="17869"/>
                    </a:lnTo>
                    <a:lnTo>
                      <a:pt x="35863" y="17848"/>
                    </a:lnTo>
                    <a:lnTo>
                      <a:pt x="35863" y="17848"/>
                    </a:lnTo>
                    <a:lnTo>
                      <a:pt x="35821" y="17890"/>
                    </a:lnTo>
                    <a:lnTo>
                      <a:pt x="35863" y="18037"/>
                    </a:lnTo>
                    <a:lnTo>
                      <a:pt x="35926" y="18162"/>
                    </a:lnTo>
                    <a:lnTo>
                      <a:pt x="36093" y="18141"/>
                    </a:lnTo>
                    <a:lnTo>
                      <a:pt x="36031" y="18183"/>
                    </a:lnTo>
                    <a:lnTo>
                      <a:pt x="35821" y="18309"/>
                    </a:lnTo>
                    <a:lnTo>
                      <a:pt x="35675" y="18309"/>
                    </a:lnTo>
                    <a:lnTo>
                      <a:pt x="35654" y="18371"/>
                    </a:lnTo>
                    <a:lnTo>
                      <a:pt x="35759" y="18413"/>
                    </a:lnTo>
                    <a:lnTo>
                      <a:pt x="35759" y="18560"/>
                    </a:lnTo>
                    <a:lnTo>
                      <a:pt x="35821" y="18664"/>
                    </a:lnTo>
                    <a:lnTo>
                      <a:pt x="35905" y="18727"/>
                    </a:lnTo>
                    <a:lnTo>
                      <a:pt x="35989" y="18727"/>
                    </a:lnTo>
                    <a:lnTo>
                      <a:pt x="35989" y="18790"/>
                    </a:lnTo>
                    <a:lnTo>
                      <a:pt x="36093" y="18874"/>
                    </a:lnTo>
                    <a:lnTo>
                      <a:pt x="36156" y="18915"/>
                    </a:lnTo>
                    <a:lnTo>
                      <a:pt x="36219" y="18915"/>
                    </a:lnTo>
                    <a:lnTo>
                      <a:pt x="36407" y="19041"/>
                    </a:lnTo>
                    <a:lnTo>
                      <a:pt x="36512" y="19041"/>
                    </a:lnTo>
                    <a:lnTo>
                      <a:pt x="36512" y="19104"/>
                    </a:lnTo>
                    <a:lnTo>
                      <a:pt x="36575" y="19125"/>
                    </a:lnTo>
                    <a:lnTo>
                      <a:pt x="36595" y="19083"/>
                    </a:lnTo>
                    <a:lnTo>
                      <a:pt x="36616" y="19041"/>
                    </a:lnTo>
                    <a:lnTo>
                      <a:pt x="36721" y="19104"/>
                    </a:lnTo>
                    <a:lnTo>
                      <a:pt x="36679" y="19125"/>
                    </a:lnTo>
                    <a:lnTo>
                      <a:pt x="36616" y="19187"/>
                    </a:lnTo>
                    <a:lnTo>
                      <a:pt x="36679" y="19292"/>
                    </a:lnTo>
                    <a:lnTo>
                      <a:pt x="36742" y="19334"/>
                    </a:lnTo>
                    <a:lnTo>
                      <a:pt x="36805" y="19334"/>
                    </a:lnTo>
                    <a:lnTo>
                      <a:pt x="36805" y="19418"/>
                    </a:lnTo>
                    <a:lnTo>
                      <a:pt x="36930" y="19543"/>
                    </a:lnTo>
                    <a:lnTo>
                      <a:pt x="37014" y="19543"/>
                    </a:lnTo>
                    <a:lnTo>
                      <a:pt x="37056" y="19606"/>
                    </a:lnTo>
                    <a:lnTo>
                      <a:pt x="37098" y="19648"/>
                    </a:lnTo>
                    <a:lnTo>
                      <a:pt x="37265" y="19731"/>
                    </a:lnTo>
                    <a:lnTo>
                      <a:pt x="37328" y="19711"/>
                    </a:lnTo>
                    <a:lnTo>
                      <a:pt x="37370" y="19731"/>
                    </a:lnTo>
                    <a:lnTo>
                      <a:pt x="37453" y="19731"/>
                    </a:lnTo>
                    <a:lnTo>
                      <a:pt x="37537" y="19773"/>
                    </a:lnTo>
                    <a:lnTo>
                      <a:pt x="37558" y="19857"/>
                    </a:lnTo>
                    <a:lnTo>
                      <a:pt x="37725" y="19983"/>
                    </a:lnTo>
                    <a:lnTo>
                      <a:pt x="37788" y="19983"/>
                    </a:lnTo>
                    <a:lnTo>
                      <a:pt x="37872" y="20045"/>
                    </a:lnTo>
                    <a:lnTo>
                      <a:pt x="38060" y="20087"/>
                    </a:lnTo>
                    <a:lnTo>
                      <a:pt x="38165" y="20150"/>
                    </a:lnTo>
                    <a:lnTo>
                      <a:pt x="38269" y="20150"/>
                    </a:lnTo>
                    <a:lnTo>
                      <a:pt x="38290" y="20129"/>
                    </a:lnTo>
                    <a:lnTo>
                      <a:pt x="38290" y="20066"/>
                    </a:lnTo>
                    <a:lnTo>
                      <a:pt x="38207" y="19983"/>
                    </a:lnTo>
                    <a:lnTo>
                      <a:pt x="38165" y="19920"/>
                    </a:lnTo>
                    <a:lnTo>
                      <a:pt x="38207" y="19857"/>
                    </a:lnTo>
                    <a:lnTo>
                      <a:pt x="38290" y="19878"/>
                    </a:lnTo>
                    <a:lnTo>
                      <a:pt x="38311" y="19815"/>
                    </a:lnTo>
                    <a:lnTo>
                      <a:pt x="38290" y="19752"/>
                    </a:lnTo>
                    <a:lnTo>
                      <a:pt x="38248" y="19773"/>
                    </a:lnTo>
                    <a:lnTo>
                      <a:pt x="38207" y="19731"/>
                    </a:lnTo>
                    <a:lnTo>
                      <a:pt x="38248" y="19606"/>
                    </a:lnTo>
                    <a:lnTo>
                      <a:pt x="38207" y="19564"/>
                    </a:lnTo>
                    <a:lnTo>
                      <a:pt x="38102" y="19669"/>
                    </a:lnTo>
                    <a:lnTo>
                      <a:pt x="38102" y="19627"/>
                    </a:lnTo>
                    <a:lnTo>
                      <a:pt x="38081" y="19543"/>
                    </a:lnTo>
                    <a:lnTo>
                      <a:pt x="38018" y="19543"/>
                    </a:lnTo>
                    <a:lnTo>
                      <a:pt x="38123" y="19439"/>
                    </a:lnTo>
                    <a:lnTo>
                      <a:pt x="38102" y="19313"/>
                    </a:lnTo>
                    <a:lnTo>
                      <a:pt x="38060" y="19292"/>
                    </a:lnTo>
                    <a:lnTo>
                      <a:pt x="37956" y="19292"/>
                    </a:lnTo>
                    <a:lnTo>
                      <a:pt x="37976" y="19187"/>
                    </a:lnTo>
                    <a:lnTo>
                      <a:pt x="37935" y="19083"/>
                    </a:lnTo>
                    <a:lnTo>
                      <a:pt x="37893" y="18999"/>
                    </a:lnTo>
                    <a:lnTo>
                      <a:pt x="37788" y="18999"/>
                    </a:lnTo>
                    <a:lnTo>
                      <a:pt x="37851" y="18915"/>
                    </a:lnTo>
                    <a:lnTo>
                      <a:pt x="37767" y="18894"/>
                    </a:lnTo>
                    <a:lnTo>
                      <a:pt x="37725" y="18894"/>
                    </a:lnTo>
                    <a:lnTo>
                      <a:pt x="37746" y="18832"/>
                    </a:lnTo>
                    <a:lnTo>
                      <a:pt x="37663" y="18727"/>
                    </a:lnTo>
                    <a:lnTo>
                      <a:pt x="37663" y="18748"/>
                    </a:lnTo>
                    <a:lnTo>
                      <a:pt x="37621" y="18748"/>
                    </a:lnTo>
                    <a:lnTo>
                      <a:pt x="37621" y="18602"/>
                    </a:lnTo>
                    <a:lnTo>
                      <a:pt x="37621" y="18539"/>
                    </a:lnTo>
                    <a:lnTo>
                      <a:pt x="37621" y="18476"/>
                    </a:lnTo>
                    <a:lnTo>
                      <a:pt x="37453" y="18350"/>
                    </a:lnTo>
                    <a:lnTo>
                      <a:pt x="37432" y="18225"/>
                    </a:lnTo>
                    <a:lnTo>
                      <a:pt x="37432" y="18120"/>
                    </a:lnTo>
                    <a:lnTo>
                      <a:pt x="37516" y="18162"/>
                    </a:lnTo>
                    <a:lnTo>
                      <a:pt x="37558" y="18078"/>
                    </a:lnTo>
                    <a:lnTo>
                      <a:pt x="37663" y="18120"/>
                    </a:lnTo>
                    <a:lnTo>
                      <a:pt x="37663" y="18225"/>
                    </a:lnTo>
                    <a:lnTo>
                      <a:pt x="37746" y="18371"/>
                    </a:lnTo>
                    <a:lnTo>
                      <a:pt x="37872" y="18434"/>
                    </a:lnTo>
                    <a:lnTo>
                      <a:pt x="37935" y="18476"/>
                    </a:lnTo>
                    <a:lnTo>
                      <a:pt x="37935" y="18560"/>
                    </a:lnTo>
                    <a:lnTo>
                      <a:pt x="37976" y="18602"/>
                    </a:lnTo>
                    <a:lnTo>
                      <a:pt x="37976" y="18539"/>
                    </a:lnTo>
                    <a:lnTo>
                      <a:pt x="37935" y="18392"/>
                    </a:lnTo>
                    <a:lnTo>
                      <a:pt x="37935" y="18350"/>
                    </a:lnTo>
                    <a:lnTo>
                      <a:pt x="37976" y="18309"/>
                    </a:lnTo>
                    <a:lnTo>
                      <a:pt x="38018" y="18392"/>
                    </a:lnTo>
                    <a:lnTo>
                      <a:pt x="38018" y="18455"/>
                    </a:lnTo>
                    <a:lnTo>
                      <a:pt x="38081" y="18497"/>
                    </a:lnTo>
                    <a:lnTo>
                      <a:pt x="38123" y="18685"/>
                    </a:lnTo>
                    <a:lnTo>
                      <a:pt x="38207" y="18706"/>
                    </a:lnTo>
                    <a:lnTo>
                      <a:pt x="38207" y="18769"/>
                    </a:lnTo>
                    <a:lnTo>
                      <a:pt x="38290" y="18832"/>
                    </a:lnTo>
                    <a:lnTo>
                      <a:pt x="38374" y="19020"/>
                    </a:lnTo>
                    <a:lnTo>
                      <a:pt x="38416" y="18936"/>
                    </a:lnTo>
                    <a:lnTo>
                      <a:pt x="38395" y="18832"/>
                    </a:lnTo>
                    <a:lnTo>
                      <a:pt x="38395" y="18664"/>
                    </a:lnTo>
                    <a:lnTo>
                      <a:pt x="38416" y="18560"/>
                    </a:lnTo>
                    <a:lnTo>
                      <a:pt x="38416" y="18643"/>
                    </a:lnTo>
                    <a:lnTo>
                      <a:pt x="38479" y="18811"/>
                    </a:lnTo>
                    <a:lnTo>
                      <a:pt x="38479" y="18915"/>
                    </a:lnTo>
                    <a:lnTo>
                      <a:pt x="38479" y="18999"/>
                    </a:lnTo>
                    <a:lnTo>
                      <a:pt x="38520" y="19020"/>
                    </a:lnTo>
                    <a:lnTo>
                      <a:pt x="38604" y="19083"/>
                    </a:lnTo>
                    <a:lnTo>
                      <a:pt x="38625" y="18999"/>
                    </a:lnTo>
                    <a:lnTo>
                      <a:pt x="38583" y="18957"/>
                    </a:lnTo>
                    <a:lnTo>
                      <a:pt x="38583" y="18894"/>
                    </a:lnTo>
                    <a:lnTo>
                      <a:pt x="38667" y="18915"/>
                    </a:lnTo>
                    <a:lnTo>
                      <a:pt x="38688" y="19020"/>
                    </a:lnTo>
                    <a:lnTo>
                      <a:pt x="38688" y="19104"/>
                    </a:lnTo>
                    <a:lnTo>
                      <a:pt x="38709" y="19125"/>
                    </a:lnTo>
                    <a:lnTo>
                      <a:pt x="38709" y="19062"/>
                    </a:lnTo>
                    <a:lnTo>
                      <a:pt x="38772" y="19020"/>
                    </a:lnTo>
                    <a:lnTo>
                      <a:pt x="38772" y="19187"/>
                    </a:lnTo>
                    <a:lnTo>
                      <a:pt x="38813" y="19271"/>
                    </a:lnTo>
                    <a:lnTo>
                      <a:pt x="38897" y="19271"/>
                    </a:lnTo>
                    <a:lnTo>
                      <a:pt x="38939" y="19208"/>
                    </a:lnTo>
                    <a:lnTo>
                      <a:pt x="38939" y="19313"/>
                    </a:lnTo>
                    <a:lnTo>
                      <a:pt x="38918" y="19376"/>
                    </a:lnTo>
                    <a:lnTo>
                      <a:pt x="38981" y="19543"/>
                    </a:lnTo>
                    <a:lnTo>
                      <a:pt x="39023" y="19627"/>
                    </a:lnTo>
                    <a:lnTo>
                      <a:pt x="39127" y="19627"/>
                    </a:lnTo>
                    <a:lnTo>
                      <a:pt x="39127" y="19543"/>
                    </a:lnTo>
                    <a:lnTo>
                      <a:pt x="39106" y="19522"/>
                    </a:lnTo>
                    <a:lnTo>
                      <a:pt x="39106" y="19397"/>
                    </a:lnTo>
                    <a:lnTo>
                      <a:pt x="39044" y="19187"/>
                    </a:lnTo>
                    <a:lnTo>
                      <a:pt x="39127" y="19187"/>
                    </a:lnTo>
                    <a:lnTo>
                      <a:pt x="39169" y="19271"/>
                    </a:lnTo>
                    <a:lnTo>
                      <a:pt x="39274" y="19292"/>
                    </a:lnTo>
                    <a:lnTo>
                      <a:pt x="39316" y="19271"/>
                    </a:lnTo>
                    <a:lnTo>
                      <a:pt x="39253" y="19166"/>
                    </a:lnTo>
                    <a:lnTo>
                      <a:pt x="39295" y="19083"/>
                    </a:lnTo>
                    <a:lnTo>
                      <a:pt x="39295" y="18894"/>
                    </a:lnTo>
                    <a:lnTo>
                      <a:pt x="39211" y="18706"/>
                    </a:lnTo>
                    <a:lnTo>
                      <a:pt x="39232" y="18560"/>
                    </a:lnTo>
                    <a:lnTo>
                      <a:pt x="39232" y="18392"/>
                    </a:lnTo>
                    <a:lnTo>
                      <a:pt x="39253" y="18560"/>
                    </a:lnTo>
                    <a:lnTo>
                      <a:pt x="39232" y="18664"/>
                    </a:lnTo>
                    <a:lnTo>
                      <a:pt x="39253" y="18790"/>
                    </a:lnTo>
                    <a:lnTo>
                      <a:pt x="39420" y="18957"/>
                    </a:lnTo>
                    <a:lnTo>
                      <a:pt x="39441" y="18894"/>
                    </a:lnTo>
                    <a:lnTo>
                      <a:pt x="39420" y="18769"/>
                    </a:lnTo>
                    <a:lnTo>
                      <a:pt x="39462" y="18664"/>
                    </a:lnTo>
                    <a:lnTo>
                      <a:pt x="39462" y="18497"/>
                    </a:lnTo>
                    <a:lnTo>
                      <a:pt x="39546" y="18455"/>
                    </a:lnTo>
                    <a:lnTo>
                      <a:pt x="39525" y="18434"/>
                    </a:lnTo>
                    <a:lnTo>
                      <a:pt x="39399" y="18246"/>
                    </a:lnTo>
                    <a:lnTo>
                      <a:pt x="39357" y="18120"/>
                    </a:lnTo>
                    <a:lnTo>
                      <a:pt x="39316" y="18078"/>
                    </a:lnTo>
                    <a:lnTo>
                      <a:pt x="39336" y="18016"/>
                    </a:lnTo>
                    <a:lnTo>
                      <a:pt x="39253" y="17869"/>
                    </a:lnTo>
                    <a:lnTo>
                      <a:pt x="39190" y="17786"/>
                    </a:lnTo>
                    <a:lnTo>
                      <a:pt x="39316" y="17765"/>
                    </a:lnTo>
                    <a:lnTo>
                      <a:pt x="39336" y="17723"/>
                    </a:lnTo>
                    <a:lnTo>
                      <a:pt x="39420" y="17639"/>
                    </a:lnTo>
                    <a:lnTo>
                      <a:pt x="39357" y="17576"/>
                    </a:lnTo>
                    <a:lnTo>
                      <a:pt x="39295" y="17618"/>
                    </a:lnTo>
                    <a:lnTo>
                      <a:pt x="39148" y="17639"/>
                    </a:lnTo>
                    <a:lnTo>
                      <a:pt x="39106" y="17597"/>
                    </a:lnTo>
                    <a:lnTo>
                      <a:pt x="39127" y="17555"/>
                    </a:lnTo>
                    <a:lnTo>
                      <a:pt x="39148" y="17514"/>
                    </a:lnTo>
                    <a:lnTo>
                      <a:pt x="39232" y="17430"/>
                    </a:lnTo>
                    <a:lnTo>
                      <a:pt x="39253" y="17325"/>
                    </a:lnTo>
                    <a:lnTo>
                      <a:pt x="39211" y="17242"/>
                    </a:lnTo>
                    <a:lnTo>
                      <a:pt x="39148" y="17242"/>
                    </a:lnTo>
                    <a:lnTo>
                      <a:pt x="39148" y="17304"/>
                    </a:lnTo>
                    <a:lnTo>
                      <a:pt x="39106" y="17388"/>
                    </a:lnTo>
                    <a:lnTo>
                      <a:pt x="39106" y="17304"/>
                    </a:lnTo>
                    <a:lnTo>
                      <a:pt x="39085" y="17325"/>
                    </a:lnTo>
                    <a:lnTo>
                      <a:pt x="38939" y="17346"/>
                    </a:lnTo>
                    <a:lnTo>
                      <a:pt x="38918" y="17304"/>
                    </a:lnTo>
                    <a:lnTo>
                      <a:pt x="39002" y="17242"/>
                    </a:lnTo>
                    <a:lnTo>
                      <a:pt x="39023" y="17200"/>
                    </a:lnTo>
                    <a:lnTo>
                      <a:pt x="38981" y="17137"/>
                    </a:lnTo>
                    <a:lnTo>
                      <a:pt x="38939" y="17032"/>
                    </a:lnTo>
                    <a:lnTo>
                      <a:pt x="38876" y="16990"/>
                    </a:lnTo>
                    <a:lnTo>
                      <a:pt x="38813" y="17011"/>
                    </a:lnTo>
                    <a:lnTo>
                      <a:pt x="38813" y="17116"/>
                    </a:lnTo>
                    <a:lnTo>
                      <a:pt x="38792" y="17179"/>
                    </a:lnTo>
                    <a:lnTo>
                      <a:pt x="38772" y="17137"/>
                    </a:lnTo>
                    <a:lnTo>
                      <a:pt x="38772" y="17011"/>
                    </a:lnTo>
                    <a:lnTo>
                      <a:pt x="38730" y="16928"/>
                    </a:lnTo>
                    <a:lnTo>
                      <a:pt x="38688" y="16928"/>
                    </a:lnTo>
                    <a:lnTo>
                      <a:pt x="38709" y="16865"/>
                    </a:lnTo>
                    <a:lnTo>
                      <a:pt x="38667" y="16865"/>
                    </a:lnTo>
                    <a:lnTo>
                      <a:pt x="38667" y="16823"/>
                    </a:lnTo>
                    <a:lnTo>
                      <a:pt x="38688" y="16823"/>
                    </a:lnTo>
                    <a:lnTo>
                      <a:pt x="38667" y="16760"/>
                    </a:lnTo>
                    <a:lnTo>
                      <a:pt x="38604" y="16718"/>
                    </a:lnTo>
                    <a:lnTo>
                      <a:pt x="38625" y="16677"/>
                    </a:lnTo>
                    <a:lnTo>
                      <a:pt x="38730" y="16677"/>
                    </a:lnTo>
                    <a:lnTo>
                      <a:pt x="38792" y="16656"/>
                    </a:lnTo>
                    <a:lnTo>
                      <a:pt x="38730" y="16593"/>
                    </a:lnTo>
                    <a:lnTo>
                      <a:pt x="38625" y="16593"/>
                    </a:lnTo>
                    <a:lnTo>
                      <a:pt x="38583" y="16572"/>
                    </a:lnTo>
                    <a:lnTo>
                      <a:pt x="38625" y="16488"/>
                    </a:lnTo>
                    <a:lnTo>
                      <a:pt x="38730" y="16446"/>
                    </a:lnTo>
                    <a:lnTo>
                      <a:pt x="38730" y="16405"/>
                    </a:lnTo>
                    <a:lnTo>
                      <a:pt x="38688" y="16363"/>
                    </a:lnTo>
                    <a:lnTo>
                      <a:pt x="38520" y="16363"/>
                    </a:lnTo>
                    <a:lnTo>
                      <a:pt x="38500" y="16405"/>
                    </a:lnTo>
                    <a:lnTo>
                      <a:pt x="38458" y="16488"/>
                    </a:lnTo>
                    <a:lnTo>
                      <a:pt x="38248" y="16530"/>
                    </a:lnTo>
                    <a:lnTo>
                      <a:pt x="38353" y="16467"/>
                    </a:lnTo>
                    <a:lnTo>
                      <a:pt x="38500" y="16321"/>
                    </a:lnTo>
                    <a:lnTo>
                      <a:pt x="38562" y="16216"/>
                    </a:lnTo>
                    <a:lnTo>
                      <a:pt x="38562" y="16174"/>
                    </a:lnTo>
                    <a:lnTo>
                      <a:pt x="38458" y="16174"/>
                    </a:lnTo>
                    <a:lnTo>
                      <a:pt x="38395" y="16153"/>
                    </a:lnTo>
                    <a:lnTo>
                      <a:pt x="38458" y="16091"/>
                    </a:lnTo>
                    <a:lnTo>
                      <a:pt x="38416" y="16049"/>
                    </a:lnTo>
                    <a:lnTo>
                      <a:pt x="38374" y="16070"/>
                    </a:lnTo>
                    <a:lnTo>
                      <a:pt x="38374" y="15986"/>
                    </a:lnTo>
                    <a:lnTo>
                      <a:pt x="38416" y="15923"/>
                    </a:lnTo>
                    <a:lnTo>
                      <a:pt x="38416" y="15819"/>
                    </a:lnTo>
                    <a:lnTo>
                      <a:pt x="38290" y="15777"/>
                    </a:lnTo>
                    <a:lnTo>
                      <a:pt x="38207" y="15756"/>
                    </a:lnTo>
                    <a:lnTo>
                      <a:pt x="38081" y="15756"/>
                    </a:lnTo>
                    <a:lnTo>
                      <a:pt x="38039" y="15693"/>
                    </a:lnTo>
                    <a:lnTo>
                      <a:pt x="38165" y="15693"/>
                    </a:lnTo>
                    <a:lnTo>
                      <a:pt x="38269" y="15672"/>
                    </a:lnTo>
                    <a:lnTo>
                      <a:pt x="38311" y="15630"/>
                    </a:lnTo>
                    <a:lnTo>
                      <a:pt x="38374" y="15693"/>
                    </a:lnTo>
                    <a:lnTo>
                      <a:pt x="38395" y="15756"/>
                    </a:lnTo>
                    <a:lnTo>
                      <a:pt x="38500" y="15756"/>
                    </a:lnTo>
                    <a:lnTo>
                      <a:pt x="38604" y="15798"/>
                    </a:lnTo>
                    <a:lnTo>
                      <a:pt x="38625" y="15881"/>
                    </a:lnTo>
                    <a:lnTo>
                      <a:pt x="38604" y="15965"/>
                    </a:lnTo>
                    <a:lnTo>
                      <a:pt x="38625" y="16049"/>
                    </a:lnTo>
                    <a:lnTo>
                      <a:pt x="38730" y="16174"/>
                    </a:lnTo>
                    <a:lnTo>
                      <a:pt x="38772" y="16174"/>
                    </a:lnTo>
                    <a:lnTo>
                      <a:pt x="38792" y="16070"/>
                    </a:lnTo>
                    <a:lnTo>
                      <a:pt x="38834" y="16133"/>
                    </a:lnTo>
                    <a:lnTo>
                      <a:pt x="38981" y="16153"/>
                    </a:lnTo>
                    <a:lnTo>
                      <a:pt x="39023" y="16133"/>
                    </a:lnTo>
                    <a:lnTo>
                      <a:pt x="39023" y="16070"/>
                    </a:lnTo>
                    <a:lnTo>
                      <a:pt x="38981" y="16049"/>
                    </a:lnTo>
                    <a:lnTo>
                      <a:pt x="38981" y="15965"/>
                    </a:lnTo>
                    <a:lnTo>
                      <a:pt x="38939" y="15861"/>
                    </a:lnTo>
                    <a:lnTo>
                      <a:pt x="38876" y="15777"/>
                    </a:lnTo>
                    <a:lnTo>
                      <a:pt x="38792" y="15756"/>
                    </a:lnTo>
                    <a:lnTo>
                      <a:pt x="38813" y="15672"/>
                    </a:lnTo>
                    <a:lnTo>
                      <a:pt x="38813" y="15589"/>
                    </a:lnTo>
                    <a:lnTo>
                      <a:pt x="38772" y="15547"/>
                    </a:lnTo>
                    <a:lnTo>
                      <a:pt x="38792" y="15526"/>
                    </a:lnTo>
                    <a:lnTo>
                      <a:pt x="38834" y="15547"/>
                    </a:lnTo>
                    <a:lnTo>
                      <a:pt x="38876" y="15651"/>
                    </a:lnTo>
                    <a:lnTo>
                      <a:pt x="38918" y="15693"/>
                    </a:lnTo>
                    <a:lnTo>
                      <a:pt x="39002" y="15672"/>
                    </a:lnTo>
                    <a:lnTo>
                      <a:pt x="38981" y="15651"/>
                    </a:lnTo>
                    <a:lnTo>
                      <a:pt x="39002" y="15630"/>
                    </a:lnTo>
                    <a:lnTo>
                      <a:pt x="39085" y="15651"/>
                    </a:lnTo>
                    <a:lnTo>
                      <a:pt x="39044" y="15547"/>
                    </a:lnTo>
                    <a:lnTo>
                      <a:pt x="39002" y="15442"/>
                    </a:lnTo>
                    <a:lnTo>
                      <a:pt x="38897" y="15379"/>
                    </a:lnTo>
                    <a:lnTo>
                      <a:pt x="39002" y="15379"/>
                    </a:lnTo>
                    <a:lnTo>
                      <a:pt x="39044" y="15442"/>
                    </a:lnTo>
                    <a:lnTo>
                      <a:pt x="39106" y="15484"/>
                    </a:lnTo>
                    <a:lnTo>
                      <a:pt x="39190" y="15463"/>
                    </a:lnTo>
                    <a:lnTo>
                      <a:pt x="39148" y="15421"/>
                    </a:lnTo>
                    <a:lnTo>
                      <a:pt x="39148" y="15337"/>
                    </a:lnTo>
                    <a:lnTo>
                      <a:pt x="39190" y="15337"/>
                    </a:lnTo>
                    <a:lnTo>
                      <a:pt x="39232" y="15379"/>
                    </a:lnTo>
                    <a:lnTo>
                      <a:pt x="39295" y="15421"/>
                    </a:lnTo>
                    <a:lnTo>
                      <a:pt x="39295" y="15463"/>
                    </a:lnTo>
                    <a:lnTo>
                      <a:pt x="39232" y="15484"/>
                    </a:lnTo>
                    <a:lnTo>
                      <a:pt x="39232" y="15589"/>
                    </a:lnTo>
                    <a:lnTo>
                      <a:pt x="39232" y="15630"/>
                    </a:lnTo>
                    <a:lnTo>
                      <a:pt x="39295" y="15630"/>
                    </a:lnTo>
                    <a:lnTo>
                      <a:pt x="39336" y="15651"/>
                    </a:lnTo>
                    <a:lnTo>
                      <a:pt x="39336" y="15693"/>
                    </a:lnTo>
                    <a:lnTo>
                      <a:pt x="39295" y="15735"/>
                    </a:lnTo>
                    <a:lnTo>
                      <a:pt x="39253" y="15777"/>
                    </a:lnTo>
                    <a:lnTo>
                      <a:pt x="39316" y="15798"/>
                    </a:lnTo>
                    <a:lnTo>
                      <a:pt x="39357" y="15777"/>
                    </a:lnTo>
                    <a:lnTo>
                      <a:pt x="39399" y="15798"/>
                    </a:lnTo>
                    <a:lnTo>
                      <a:pt x="39357" y="15881"/>
                    </a:lnTo>
                    <a:lnTo>
                      <a:pt x="39399" y="15944"/>
                    </a:lnTo>
                    <a:lnTo>
                      <a:pt x="39441" y="15965"/>
                    </a:lnTo>
                    <a:lnTo>
                      <a:pt x="39525" y="15944"/>
                    </a:lnTo>
                    <a:lnTo>
                      <a:pt x="39734" y="15798"/>
                    </a:lnTo>
                    <a:lnTo>
                      <a:pt x="39818" y="15672"/>
                    </a:lnTo>
                    <a:lnTo>
                      <a:pt x="39818" y="15756"/>
                    </a:lnTo>
                    <a:lnTo>
                      <a:pt x="39755" y="15798"/>
                    </a:lnTo>
                    <a:lnTo>
                      <a:pt x="39734" y="15861"/>
                    </a:lnTo>
                    <a:lnTo>
                      <a:pt x="39629" y="15902"/>
                    </a:lnTo>
                    <a:lnTo>
                      <a:pt x="39462" y="16070"/>
                    </a:lnTo>
                    <a:lnTo>
                      <a:pt x="39462" y="16112"/>
                    </a:lnTo>
                    <a:lnTo>
                      <a:pt x="39546" y="16153"/>
                    </a:lnTo>
                    <a:lnTo>
                      <a:pt x="39650" y="16112"/>
                    </a:lnTo>
                    <a:lnTo>
                      <a:pt x="39818" y="16007"/>
                    </a:lnTo>
                    <a:lnTo>
                      <a:pt x="39880" y="16007"/>
                    </a:lnTo>
                    <a:lnTo>
                      <a:pt x="40027" y="15965"/>
                    </a:lnTo>
                    <a:lnTo>
                      <a:pt x="40069" y="15881"/>
                    </a:lnTo>
                    <a:lnTo>
                      <a:pt x="40132" y="15861"/>
                    </a:lnTo>
                    <a:lnTo>
                      <a:pt x="40236" y="15777"/>
                    </a:lnTo>
                    <a:lnTo>
                      <a:pt x="40278" y="15777"/>
                    </a:lnTo>
                    <a:lnTo>
                      <a:pt x="40278" y="15840"/>
                    </a:lnTo>
                    <a:lnTo>
                      <a:pt x="40236" y="15861"/>
                    </a:lnTo>
                    <a:lnTo>
                      <a:pt x="40152" y="15965"/>
                    </a:lnTo>
                    <a:lnTo>
                      <a:pt x="40090" y="16070"/>
                    </a:lnTo>
                    <a:lnTo>
                      <a:pt x="40027" y="16112"/>
                    </a:lnTo>
                    <a:lnTo>
                      <a:pt x="39943" y="16195"/>
                    </a:lnTo>
                    <a:lnTo>
                      <a:pt x="39839" y="16216"/>
                    </a:lnTo>
                    <a:lnTo>
                      <a:pt x="39776" y="16258"/>
                    </a:lnTo>
                    <a:lnTo>
                      <a:pt x="39713" y="16384"/>
                    </a:lnTo>
                    <a:lnTo>
                      <a:pt x="39713" y="16426"/>
                    </a:lnTo>
                    <a:lnTo>
                      <a:pt x="39734" y="16467"/>
                    </a:lnTo>
                    <a:lnTo>
                      <a:pt x="39776" y="16426"/>
                    </a:lnTo>
                    <a:lnTo>
                      <a:pt x="39860" y="16426"/>
                    </a:lnTo>
                    <a:lnTo>
                      <a:pt x="39943" y="16467"/>
                    </a:lnTo>
                    <a:lnTo>
                      <a:pt x="39860" y="16488"/>
                    </a:lnTo>
                    <a:lnTo>
                      <a:pt x="39776" y="16509"/>
                    </a:lnTo>
                    <a:lnTo>
                      <a:pt x="39734" y="16551"/>
                    </a:lnTo>
                    <a:lnTo>
                      <a:pt x="39734" y="16593"/>
                    </a:lnTo>
                    <a:lnTo>
                      <a:pt x="39776" y="16614"/>
                    </a:lnTo>
                    <a:lnTo>
                      <a:pt x="39860" y="16593"/>
                    </a:lnTo>
                    <a:lnTo>
                      <a:pt x="39922" y="16572"/>
                    </a:lnTo>
                    <a:lnTo>
                      <a:pt x="39839" y="16677"/>
                    </a:lnTo>
                    <a:lnTo>
                      <a:pt x="39755" y="16698"/>
                    </a:lnTo>
                    <a:lnTo>
                      <a:pt x="39734" y="16739"/>
                    </a:lnTo>
                    <a:lnTo>
                      <a:pt x="39755" y="16781"/>
                    </a:lnTo>
                    <a:lnTo>
                      <a:pt x="39839" y="16802"/>
                    </a:lnTo>
                    <a:lnTo>
                      <a:pt x="39922" y="16781"/>
                    </a:lnTo>
                    <a:lnTo>
                      <a:pt x="39985" y="16781"/>
                    </a:lnTo>
                    <a:lnTo>
                      <a:pt x="40027" y="16802"/>
                    </a:lnTo>
                    <a:lnTo>
                      <a:pt x="39964" y="16823"/>
                    </a:lnTo>
                    <a:lnTo>
                      <a:pt x="39964" y="16865"/>
                    </a:lnTo>
                    <a:lnTo>
                      <a:pt x="39860" y="16907"/>
                    </a:lnTo>
                    <a:lnTo>
                      <a:pt x="39839" y="16970"/>
                    </a:lnTo>
                    <a:lnTo>
                      <a:pt x="39860" y="17032"/>
                    </a:lnTo>
                    <a:lnTo>
                      <a:pt x="39922" y="17116"/>
                    </a:lnTo>
                    <a:lnTo>
                      <a:pt x="39922" y="17200"/>
                    </a:lnTo>
                    <a:lnTo>
                      <a:pt x="39943" y="17221"/>
                    </a:lnTo>
                    <a:lnTo>
                      <a:pt x="39985" y="17137"/>
                    </a:lnTo>
                    <a:lnTo>
                      <a:pt x="40048" y="17032"/>
                    </a:lnTo>
                    <a:lnTo>
                      <a:pt x="40090" y="16990"/>
                    </a:lnTo>
                    <a:lnTo>
                      <a:pt x="40132" y="16990"/>
                    </a:lnTo>
                    <a:lnTo>
                      <a:pt x="40090" y="17032"/>
                    </a:lnTo>
                    <a:lnTo>
                      <a:pt x="40090" y="17095"/>
                    </a:lnTo>
                    <a:lnTo>
                      <a:pt x="40048" y="17116"/>
                    </a:lnTo>
                    <a:lnTo>
                      <a:pt x="40048" y="17137"/>
                    </a:lnTo>
                    <a:lnTo>
                      <a:pt x="40090" y="17200"/>
                    </a:lnTo>
                    <a:lnTo>
                      <a:pt x="40069" y="17242"/>
                    </a:lnTo>
                    <a:lnTo>
                      <a:pt x="40132" y="17304"/>
                    </a:lnTo>
                    <a:lnTo>
                      <a:pt x="40152" y="17304"/>
                    </a:lnTo>
                    <a:lnTo>
                      <a:pt x="40173" y="17242"/>
                    </a:lnTo>
                    <a:lnTo>
                      <a:pt x="40257" y="17221"/>
                    </a:lnTo>
                    <a:lnTo>
                      <a:pt x="40278" y="17221"/>
                    </a:lnTo>
                    <a:lnTo>
                      <a:pt x="40278" y="17283"/>
                    </a:lnTo>
                    <a:lnTo>
                      <a:pt x="40236" y="17325"/>
                    </a:lnTo>
                    <a:lnTo>
                      <a:pt x="40236" y="17346"/>
                    </a:lnTo>
                    <a:lnTo>
                      <a:pt x="40278" y="17388"/>
                    </a:lnTo>
                    <a:lnTo>
                      <a:pt x="40278" y="17430"/>
                    </a:lnTo>
                    <a:lnTo>
                      <a:pt x="40299" y="17451"/>
                    </a:lnTo>
                    <a:lnTo>
                      <a:pt x="40299" y="17514"/>
                    </a:lnTo>
                    <a:lnTo>
                      <a:pt x="40362" y="17534"/>
                    </a:lnTo>
                    <a:lnTo>
                      <a:pt x="40383" y="17493"/>
                    </a:lnTo>
                    <a:lnTo>
                      <a:pt x="40487" y="17451"/>
                    </a:lnTo>
                    <a:lnTo>
                      <a:pt x="40508" y="17388"/>
                    </a:lnTo>
                    <a:lnTo>
                      <a:pt x="40508" y="17325"/>
                    </a:lnTo>
                    <a:lnTo>
                      <a:pt x="40445" y="17242"/>
                    </a:lnTo>
                    <a:lnTo>
                      <a:pt x="40466" y="17242"/>
                    </a:lnTo>
                    <a:lnTo>
                      <a:pt x="40508" y="17283"/>
                    </a:lnTo>
                    <a:lnTo>
                      <a:pt x="40550" y="17283"/>
                    </a:lnTo>
                    <a:lnTo>
                      <a:pt x="40550" y="17221"/>
                    </a:lnTo>
                    <a:lnTo>
                      <a:pt x="40508" y="17137"/>
                    </a:lnTo>
                    <a:lnTo>
                      <a:pt x="40508" y="17095"/>
                    </a:lnTo>
                    <a:lnTo>
                      <a:pt x="40571" y="17074"/>
                    </a:lnTo>
                    <a:lnTo>
                      <a:pt x="40571" y="16990"/>
                    </a:lnTo>
                    <a:lnTo>
                      <a:pt x="40571" y="16928"/>
                    </a:lnTo>
                    <a:lnTo>
                      <a:pt x="40508" y="16928"/>
                    </a:lnTo>
                    <a:lnTo>
                      <a:pt x="40466" y="16886"/>
                    </a:lnTo>
                    <a:lnTo>
                      <a:pt x="40466" y="16865"/>
                    </a:lnTo>
                    <a:lnTo>
                      <a:pt x="40487" y="16886"/>
                    </a:lnTo>
                    <a:lnTo>
                      <a:pt x="40571" y="16907"/>
                    </a:lnTo>
                    <a:lnTo>
                      <a:pt x="40613" y="16865"/>
                    </a:lnTo>
                    <a:lnTo>
                      <a:pt x="40592" y="16802"/>
                    </a:lnTo>
                    <a:lnTo>
                      <a:pt x="40550" y="16802"/>
                    </a:lnTo>
                    <a:lnTo>
                      <a:pt x="40508" y="16781"/>
                    </a:lnTo>
                    <a:lnTo>
                      <a:pt x="40592" y="16781"/>
                    </a:lnTo>
                    <a:lnTo>
                      <a:pt x="40655" y="16718"/>
                    </a:lnTo>
                    <a:lnTo>
                      <a:pt x="40655" y="16572"/>
                    </a:lnTo>
                    <a:lnTo>
                      <a:pt x="40676" y="16509"/>
                    </a:lnTo>
                    <a:lnTo>
                      <a:pt x="40696" y="16572"/>
                    </a:lnTo>
                    <a:lnTo>
                      <a:pt x="40696" y="16656"/>
                    </a:lnTo>
                    <a:lnTo>
                      <a:pt x="40717" y="16718"/>
                    </a:lnTo>
                    <a:lnTo>
                      <a:pt x="40696" y="16802"/>
                    </a:lnTo>
                    <a:lnTo>
                      <a:pt x="40759" y="16823"/>
                    </a:lnTo>
                    <a:lnTo>
                      <a:pt x="40822" y="16802"/>
                    </a:lnTo>
                    <a:lnTo>
                      <a:pt x="40864" y="16760"/>
                    </a:lnTo>
                    <a:lnTo>
                      <a:pt x="40906" y="16718"/>
                    </a:lnTo>
                    <a:lnTo>
                      <a:pt x="40906" y="16823"/>
                    </a:lnTo>
                    <a:lnTo>
                      <a:pt x="40927" y="16865"/>
                    </a:lnTo>
                    <a:lnTo>
                      <a:pt x="40989" y="16865"/>
                    </a:lnTo>
                    <a:lnTo>
                      <a:pt x="41010" y="16823"/>
                    </a:lnTo>
                    <a:lnTo>
                      <a:pt x="41010" y="16698"/>
                    </a:lnTo>
                    <a:lnTo>
                      <a:pt x="41010" y="16593"/>
                    </a:lnTo>
                    <a:lnTo>
                      <a:pt x="40969" y="16572"/>
                    </a:lnTo>
                    <a:lnTo>
                      <a:pt x="40927" y="16551"/>
                    </a:lnTo>
                    <a:lnTo>
                      <a:pt x="41010" y="16572"/>
                    </a:lnTo>
                    <a:lnTo>
                      <a:pt x="41094" y="16614"/>
                    </a:lnTo>
                    <a:lnTo>
                      <a:pt x="41115" y="16698"/>
                    </a:lnTo>
                    <a:lnTo>
                      <a:pt x="41178" y="16698"/>
                    </a:lnTo>
                    <a:lnTo>
                      <a:pt x="41199" y="16656"/>
                    </a:lnTo>
                    <a:lnTo>
                      <a:pt x="41199" y="16509"/>
                    </a:lnTo>
                    <a:lnTo>
                      <a:pt x="41136" y="16446"/>
                    </a:lnTo>
                    <a:lnTo>
                      <a:pt x="41031" y="16363"/>
                    </a:lnTo>
                    <a:lnTo>
                      <a:pt x="41010" y="16300"/>
                    </a:lnTo>
                    <a:lnTo>
                      <a:pt x="41031" y="16300"/>
                    </a:lnTo>
                    <a:lnTo>
                      <a:pt x="41094" y="16363"/>
                    </a:lnTo>
                    <a:lnTo>
                      <a:pt x="41199" y="16446"/>
                    </a:lnTo>
                    <a:lnTo>
                      <a:pt x="41220" y="16509"/>
                    </a:lnTo>
                    <a:lnTo>
                      <a:pt x="41387" y="16509"/>
                    </a:lnTo>
                    <a:lnTo>
                      <a:pt x="41408" y="16446"/>
                    </a:lnTo>
                    <a:lnTo>
                      <a:pt x="41387" y="16384"/>
                    </a:lnTo>
                    <a:lnTo>
                      <a:pt x="41324" y="16363"/>
                    </a:lnTo>
                    <a:lnTo>
                      <a:pt x="41282" y="16300"/>
                    </a:lnTo>
                    <a:lnTo>
                      <a:pt x="41178" y="16300"/>
                    </a:lnTo>
                    <a:lnTo>
                      <a:pt x="41115" y="16258"/>
                    </a:lnTo>
                    <a:lnTo>
                      <a:pt x="41136" y="16153"/>
                    </a:lnTo>
                    <a:lnTo>
                      <a:pt x="41178" y="16195"/>
                    </a:lnTo>
                    <a:lnTo>
                      <a:pt x="41241" y="16258"/>
                    </a:lnTo>
                    <a:lnTo>
                      <a:pt x="41324" y="16258"/>
                    </a:lnTo>
                    <a:lnTo>
                      <a:pt x="41345" y="16195"/>
                    </a:lnTo>
                    <a:lnTo>
                      <a:pt x="41324" y="16133"/>
                    </a:lnTo>
                    <a:lnTo>
                      <a:pt x="41282" y="16091"/>
                    </a:lnTo>
                    <a:lnTo>
                      <a:pt x="41282" y="16049"/>
                    </a:lnTo>
                    <a:lnTo>
                      <a:pt x="41324" y="16028"/>
                    </a:lnTo>
                    <a:lnTo>
                      <a:pt x="41345" y="16049"/>
                    </a:lnTo>
                    <a:lnTo>
                      <a:pt x="41429" y="16091"/>
                    </a:lnTo>
                    <a:lnTo>
                      <a:pt x="41429" y="16153"/>
                    </a:lnTo>
                    <a:lnTo>
                      <a:pt x="41408" y="16237"/>
                    </a:lnTo>
                    <a:lnTo>
                      <a:pt x="41513" y="16258"/>
                    </a:lnTo>
                    <a:lnTo>
                      <a:pt x="41617" y="16279"/>
                    </a:lnTo>
                    <a:lnTo>
                      <a:pt x="41701" y="16258"/>
                    </a:lnTo>
                    <a:lnTo>
                      <a:pt x="41764" y="16258"/>
                    </a:lnTo>
                    <a:lnTo>
                      <a:pt x="41826" y="16174"/>
                    </a:lnTo>
                    <a:lnTo>
                      <a:pt x="41826" y="16133"/>
                    </a:lnTo>
                    <a:lnTo>
                      <a:pt x="41638" y="16133"/>
                    </a:lnTo>
                    <a:lnTo>
                      <a:pt x="41617" y="16091"/>
                    </a:lnTo>
                    <a:lnTo>
                      <a:pt x="41659" y="16049"/>
                    </a:lnTo>
                    <a:lnTo>
                      <a:pt x="41743" y="16070"/>
                    </a:lnTo>
                    <a:lnTo>
                      <a:pt x="41805" y="16049"/>
                    </a:lnTo>
                    <a:lnTo>
                      <a:pt x="41764" y="15986"/>
                    </a:lnTo>
                    <a:lnTo>
                      <a:pt x="41722" y="15965"/>
                    </a:lnTo>
                    <a:lnTo>
                      <a:pt x="41743" y="15944"/>
                    </a:lnTo>
                    <a:lnTo>
                      <a:pt x="41722" y="15881"/>
                    </a:lnTo>
                    <a:lnTo>
                      <a:pt x="41659" y="15861"/>
                    </a:lnTo>
                    <a:lnTo>
                      <a:pt x="41596" y="15881"/>
                    </a:lnTo>
                    <a:lnTo>
                      <a:pt x="41638" y="15819"/>
                    </a:lnTo>
                    <a:lnTo>
                      <a:pt x="41701" y="15756"/>
                    </a:lnTo>
                    <a:lnTo>
                      <a:pt x="41722" y="15777"/>
                    </a:lnTo>
                    <a:lnTo>
                      <a:pt x="41764" y="15819"/>
                    </a:lnTo>
                    <a:lnTo>
                      <a:pt x="41826" y="15881"/>
                    </a:lnTo>
                    <a:lnTo>
                      <a:pt x="41826" y="15965"/>
                    </a:lnTo>
                    <a:lnTo>
                      <a:pt x="41952" y="15965"/>
                    </a:lnTo>
                    <a:lnTo>
                      <a:pt x="42015" y="15944"/>
                    </a:lnTo>
                    <a:lnTo>
                      <a:pt x="42036" y="15923"/>
                    </a:lnTo>
                    <a:lnTo>
                      <a:pt x="42015" y="15840"/>
                    </a:lnTo>
                    <a:lnTo>
                      <a:pt x="41931" y="15777"/>
                    </a:lnTo>
                    <a:lnTo>
                      <a:pt x="41931" y="15714"/>
                    </a:lnTo>
                    <a:lnTo>
                      <a:pt x="41910" y="15651"/>
                    </a:lnTo>
                    <a:lnTo>
                      <a:pt x="41805" y="15651"/>
                    </a:lnTo>
                    <a:lnTo>
                      <a:pt x="41847" y="15547"/>
                    </a:lnTo>
                    <a:lnTo>
                      <a:pt x="41805" y="15463"/>
                    </a:lnTo>
                    <a:lnTo>
                      <a:pt x="41701" y="15463"/>
                    </a:lnTo>
                    <a:lnTo>
                      <a:pt x="41743" y="15400"/>
                    </a:lnTo>
                    <a:lnTo>
                      <a:pt x="41722" y="15358"/>
                    </a:lnTo>
                    <a:lnTo>
                      <a:pt x="41596" y="15442"/>
                    </a:lnTo>
                    <a:lnTo>
                      <a:pt x="41533" y="15526"/>
                    </a:lnTo>
                    <a:lnTo>
                      <a:pt x="41554" y="15651"/>
                    </a:lnTo>
                    <a:lnTo>
                      <a:pt x="41533" y="15651"/>
                    </a:lnTo>
                    <a:lnTo>
                      <a:pt x="41492" y="15609"/>
                    </a:lnTo>
                    <a:lnTo>
                      <a:pt x="41492" y="15442"/>
                    </a:lnTo>
                    <a:lnTo>
                      <a:pt x="41450" y="15421"/>
                    </a:lnTo>
                    <a:lnTo>
                      <a:pt x="41408" y="15442"/>
                    </a:lnTo>
                    <a:lnTo>
                      <a:pt x="41408" y="15526"/>
                    </a:lnTo>
                    <a:lnTo>
                      <a:pt x="41324" y="15651"/>
                    </a:lnTo>
                    <a:lnTo>
                      <a:pt x="41282" y="15714"/>
                    </a:lnTo>
                    <a:lnTo>
                      <a:pt x="41282" y="15714"/>
                    </a:lnTo>
                    <a:lnTo>
                      <a:pt x="41303" y="15630"/>
                    </a:lnTo>
                    <a:lnTo>
                      <a:pt x="41303" y="15505"/>
                    </a:lnTo>
                    <a:lnTo>
                      <a:pt x="41387" y="15358"/>
                    </a:lnTo>
                    <a:lnTo>
                      <a:pt x="41387" y="15296"/>
                    </a:lnTo>
                    <a:lnTo>
                      <a:pt x="41282" y="15317"/>
                    </a:lnTo>
                    <a:lnTo>
                      <a:pt x="41178" y="15442"/>
                    </a:lnTo>
                    <a:lnTo>
                      <a:pt x="41178" y="15505"/>
                    </a:lnTo>
                    <a:lnTo>
                      <a:pt x="41094" y="15568"/>
                    </a:lnTo>
                    <a:lnTo>
                      <a:pt x="41010" y="15568"/>
                    </a:lnTo>
                    <a:lnTo>
                      <a:pt x="41010" y="15505"/>
                    </a:lnTo>
                    <a:lnTo>
                      <a:pt x="41073" y="15400"/>
                    </a:lnTo>
                    <a:lnTo>
                      <a:pt x="41199" y="15337"/>
                    </a:lnTo>
                    <a:lnTo>
                      <a:pt x="41241" y="15233"/>
                    </a:lnTo>
                    <a:lnTo>
                      <a:pt x="41303" y="15149"/>
                    </a:lnTo>
                    <a:lnTo>
                      <a:pt x="41345" y="15149"/>
                    </a:lnTo>
                    <a:lnTo>
                      <a:pt x="41429" y="15086"/>
                    </a:lnTo>
                    <a:lnTo>
                      <a:pt x="41450" y="15024"/>
                    </a:lnTo>
                    <a:lnTo>
                      <a:pt x="41387" y="15003"/>
                    </a:lnTo>
                    <a:lnTo>
                      <a:pt x="41282" y="15086"/>
                    </a:lnTo>
                    <a:lnTo>
                      <a:pt x="41199" y="15149"/>
                    </a:lnTo>
                    <a:lnTo>
                      <a:pt x="41115" y="15191"/>
                    </a:lnTo>
                    <a:lnTo>
                      <a:pt x="41010" y="15296"/>
                    </a:lnTo>
                    <a:lnTo>
                      <a:pt x="41073" y="15191"/>
                    </a:lnTo>
                    <a:lnTo>
                      <a:pt x="41136" y="15086"/>
                    </a:lnTo>
                    <a:lnTo>
                      <a:pt x="41115" y="15086"/>
                    </a:lnTo>
                    <a:lnTo>
                      <a:pt x="41010" y="15107"/>
                    </a:lnTo>
                    <a:lnTo>
                      <a:pt x="40969" y="15149"/>
                    </a:lnTo>
                    <a:lnTo>
                      <a:pt x="40801" y="15128"/>
                    </a:lnTo>
                    <a:lnTo>
                      <a:pt x="40696" y="15128"/>
                    </a:lnTo>
                    <a:lnTo>
                      <a:pt x="40655" y="15086"/>
                    </a:lnTo>
                    <a:lnTo>
                      <a:pt x="40759" y="15086"/>
                    </a:lnTo>
                    <a:lnTo>
                      <a:pt x="40969" y="15024"/>
                    </a:lnTo>
                    <a:lnTo>
                      <a:pt x="40864" y="14982"/>
                    </a:lnTo>
                    <a:lnTo>
                      <a:pt x="40780" y="14919"/>
                    </a:lnTo>
                    <a:lnTo>
                      <a:pt x="40864" y="14919"/>
                    </a:lnTo>
                    <a:lnTo>
                      <a:pt x="40927" y="14898"/>
                    </a:lnTo>
                    <a:lnTo>
                      <a:pt x="40885" y="14793"/>
                    </a:lnTo>
                    <a:lnTo>
                      <a:pt x="40801" y="14773"/>
                    </a:lnTo>
                    <a:lnTo>
                      <a:pt x="40801" y="14731"/>
                    </a:lnTo>
                    <a:lnTo>
                      <a:pt x="40885" y="14689"/>
                    </a:lnTo>
                    <a:lnTo>
                      <a:pt x="40885" y="14605"/>
                    </a:lnTo>
                    <a:lnTo>
                      <a:pt x="40864" y="14480"/>
                    </a:lnTo>
                    <a:lnTo>
                      <a:pt x="40822" y="14417"/>
                    </a:lnTo>
                    <a:lnTo>
                      <a:pt x="40696" y="14480"/>
                    </a:lnTo>
                    <a:lnTo>
                      <a:pt x="40655" y="14521"/>
                    </a:lnTo>
                    <a:lnTo>
                      <a:pt x="40592" y="14501"/>
                    </a:lnTo>
                    <a:lnTo>
                      <a:pt x="40571" y="14521"/>
                    </a:lnTo>
                    <a:lnTo>
                      <a:pt x="40550" y="14501"/>
                    </a:lnTo>
                    <a:lnTo>
                      <a:pt x="40592" y="14417"/>
                    </a:lnTo>
                    <a:lnTo>
                      <a:pt x="40613" y="14312"/>
                    </a:lnTo>
                    <a:lnTo>
                      <a:pt x="40759" y="14291"/>
                    </a:lnTo>
                    <a:lnTo>
                      <a:pt x="40801" y="14249"/>
                    </a:lnTo>
                    <a:lnTo>
                      <a:pt x="40801" y="14103"/>
                    </a:lnTo>
                    <a:lnTo>
                      <a:pt x="40780" y="14061"/>
                    </a:lnTo>
                    <a:lnTo>
                      <a:pt x="40696" y="14145"/>
                    </a:lnTo>
                    <a:lnTo>
                      <a:pt x="40571" y="14249"/>
                    </a:lnTo>
                    <a:lnTo>
                      <a:pt x="40508" y="14312"/>
                    </a:lnTo>
                    <a:lnTo>
                      <a:pt x="40445" y="14375"/>
                    </a:lnTo>
                    <a:lnTo>
                      <a:pt x="40445" y="14480"/>
                    </a:lnTo>
                    <a:lnTo>
                      <a:pt x="40445" y="14563"/>
                    </a:lnTo>
                    <a:lnTo>
                      <a:pt x="40278" y="14291"/>
                    </a:lnTo>
                    <a:lnTo>
                      <a:pt x="40278" y="14187"/>
                    </a:lnTo>
                    <a:lnTo>
                      <a:pt x="40278" y="14082"/>
                    </a:lnTo>
                    <a:lnTo>
                      <a:pt x="40341" y="13998"/>
                    </a:lnTo>
                    <a:lnTo>
                      <a:pt x="40424" y="13873"/>
                    </a:lnTo>
                    <a:lnTo>
                      <a:pt x="40466" y="13789"/>
                    </a:lnTo>
                    <a:lnTo>
                      <a:pt x="40424" y="13768"/>
                    </a:lnTo>
                    <a:lnTo>
                      <a:pt x="40362" y="13831"/>
                    </a:lnTo>
                    <a:lnTo>
                      <a:pt x="40299" y="13894"/>
                    </a:lnTo>
                    <a:lnTo>
                      <a:pt x="40299" y="13936"/>
                    </a:lnTo>
                    <a:lnTo>
                      <a:pt x="40194" y="13977"/>
                    </a:lnTo>
                    <a:lnTo>
                      <a:pt x="40152" y="14061"/>
                    </a:lnTo>
                    <a:lnTo>
                      <a:pt x="40152" y="14103"/>
                    </a:lnTo>
                    <a:lnTo>
                      <a:pt x="40069" y="14249"/>
                    </a:lnTo>
                    <a:lnTo>
                      <a:pt x="40027" y="14270"/>
                    </a:lnTo>
                    <a:lnTo>
                      <a:pt x="40027" y="14187"/>
                    </a:lnTo>
                    <a:lnTo>
                      <a:pt x="40069" y="14082"/>
                    </a:lnTo>
                    <a:lnTo>
                      <a:pt x="40173" y="13894"/>
                    </a:lnTo>
                    <a:lnTo>
                      <a:pt x="40215" y="13852"/>
                    </a:lnTo>
                    <a:lnTo>
                      <a:pt x="40194" y="13768"/>
                    </a:lnTo>
                    <a:lnTo>
                      <a:pt x="40111" y="13768"/>
                    </a:lnTo>
                    <a:lnTo>
                      <a:pt x="40048" y="13852"/>
                    </a:lnTo>
                    <a:lnTo>
                      <a:pt x="40048" y="13936"/>
                    </a:lnTo>
                    <a:lnTo>
                      <a:pt x="40006" y="13957"/>
                    </a:lnTo>
                    <a:lnTo>
                      <a:pt x="40006" y="13873"/>
                    </a:lnTo>
                    <a:lnTo>
                      <a:pt x="40069" y="13747"/>
                    </a:lnTo>
                    <a:lnTo>
                      <a:pt x="40090" y="13685"/>
                    </a:lnTo>
                    <a:lnTo>
                      <a:pt x="40048" y="13622"/>
                    </a:lnTo>
                    <a:lnTo>
                      <a:pt x="39943" y="13580"/>
                    </a:lnTo>
                    <a:lnTo>
                      <a:pt x="39964" y="13559"/>
                    </a:lnTo>
                    <a:lnTo>
                      <a:pt x="39901" y="13517"/>
                    </a:lnTo>
                    <a:lnTo>
                      <a:pt x="39776" y="13517"/>
                    </a:lnTo>
                    <a:lnTo>
                      <a:pt x="39692" y="13538"/>
                    </a:lnTo>
                    <a:lnTo>
                      <a:pt x="39734" y="13454"/>
                    </a:lnTo>
                    <a:lnTo>
                      <a:pt x="39818" y="13433"/>
                    </a:lnTo>
                    <a:lnTo>
                      <a:pt x="39713" y="13413"/>
                    </a:lnTo>
                    <a:lnTo>
                      <a:pt x="39567" y="13413"/>
                    </a:lnTo>
                    <a:lnTo>
                      <a:pt x="39504" y="13517"/>
                    </a:lnTo>
                    <a:lnTo>
                      <a:pt x="39504" y="13433"/>
                    </a:lnTo>
                    <a:lnTo>
                      <a:pt x="39671" y="13350"/>
                    </a:lnTo>
                    <a:lnTo>
                      <a:pt x="39818" y="13329"/>
                    </a:lnTo>
                    <a:lnTo>
                      <a:pt x="39860" y="13371"/>
                    </a:lnTo>
                    <a:lnTo>
                      <a:pt x="39964" y="13392"/>
                    </a:lnTo>
                    <a:lnTo>
                      <a:pt x="39985" y="13350"/>
                    </a:lnTo>
                    <a:lnTo>
                      <a:pt x="40027" y="13266"/>
                    </a:lnTo>
                    <a:lnTo>
                      <a:pt x="39943" y="13266"/>
                    </a:lnTo>
                    <a:lnTo>
                      <a:pt x="39839" y="13245"/>
                    </a:lnTo>
                    <a:lnTo>
                      <a:pt x="39734" y="13182"/>
                    </a:lnTo>
                    <a:lnTo>
                      <a:pt x="39650" y="13182"/>
                    </a:lnTo>
                    <a:lnTo>
                      <a:pt x="39650" y="13287"/>
                    </a:lnTo>
                    <a:lnTo>
                      <a:pt x="39608" y="13287"/>
                    </a:lnTo>
                    <a:lnTo>
                      <a:pt x="39608" y="13245"/>
                    </a:lnTo>
                    <a:lnTo>
                      <a:pt x="39629" y="13182"/>
                    </a:lnTo>
                    <a:lnTo>
                      <a:pt x="39629" y="13140"/>
                    </a:lnTo>
                    <a:lnTo>
                      <a:pt x="39525" y="13140"/>
                    </a:lnTo>
                    <a:lnTo>
                      <a:pt x="39525" y="13182"/>
                    </a:lnTo>
                    <a:lnTo>
                      <a:pt x="39462" y="13224"/>
                    </a:lnTo>
                    <a:lnTo>
                      <a:pt x="39441" y="13161"/>
                    </a:lnTo>
                    <a:lnTo>
                      <a:pt x="39441" y="13078"/>
                    </a:lnTo>
                    <a:lnTo>
                      <a:pt x="39399" y="13057"/>
                    </a:lnTo>
                    <a:lnTo>
                      <a:pt x="39357" y="13078"/>
                    </a:lnTo>
                    <a:lnTo>
                      <a:pt x="39316" y="13036"/>
                    </a:lnTo>
                    <a:lnTo>
                      <a:pt x="39232" y="12994"/>
                    </a:lnTo>
                    <a:lnTo>
                      <a:pt x="39148" y="12994"/>
                    </a:lnTo>
                    <a:lnTo>
                      <a:pt x="39232" y="12910"/>
                    </a:lnTo>
                    <a:lnTo>
                      <a:pt x="39295" y="12868"/>
                    </a:lnTo>
                    <a:lnTo>
                      <a:pt x="39441" y="12973"/>
                    </a:lnTo>
                    <a:lnTo>
                      <a:pt x="39504" y="12973"/>
                    </a:lnTo>
                    <a:lnTo>
                      <a:pt x="39462" y="12931"/>
                    </a:lnTo>
                    <a:lnTo>
                      <a:pt x="39169" y="12764"/>
                    </a:lnTo>
                    <a:lnTo>
                      <a:pt x="39044" y="12743"/>
                    </a:lnTo>
                    <a:lnTo>
                      <a:pt x="39023" y="12722"/>
                    </a:lnTo>
                    <a:lnTo>
                      <a:pt x="39106" y="12722"/>
                    </a:lnTo>
                    <a:lnTo>
                      <a:pt x="39316" y="12806"/>
                    </a:lnTo>
                    <a:lnTo>
                      <a:pt x="39441" y="12806"/>
                    </a:lnTo>
                    <a:lnTo>
                      <a:pt x="39650" y="12848"/>
                    </a:lnTo>
                    <a:lnTo>
                      <a:pt x="39692" y="12848"/>
                    </a:lnTo>
                    <a:lnTo>
                      <a:pt x="39671" y="12806"/>
                    </a:lnTo>
                    <a:lnTo>
                      <a:pt x="39671" y="12722"/>
                    </a:lnTo>
                    <a:lnTo>
                      <a:pt x="39629" y="12659"/>
                    </a:lnTo>
                    <a:lnTo>
                      <a:pt x="39546" y="12638"/>
                    </a:lnTo>
                    <a:lnTo>
                      <a:pt x="39462" y="12596"/>
                    </a:lnTo>
                    <a:lnTo>
                      <a:pt x="39483" y="12555"/>
                    </a:lnTo>
                    <a:lnTo>
                      <a:pt x="39546" y="12555"/>
                    </a:lnTo>
                    <a:lnTo>
                      <a:pt x="39567" y="12617"/>
                    </a:lnTo>
                    <a:lnTo>
                      <a:pt x="39629" y="12638"/>
                    </a:lnTo>
                    <a:lnTo>
                      <a:pt x="39671" y="12617"/>
                    </a:lnTo>
                    <a:lnTo>
                      <a:pt x="39776" y="12617"/>
                    </a:lnTo>
                    <a:lnTo>
                      <a:pt x="39797" y="12596"/>
                    </a:lnTo>
                    <a:lnTo>
                      <a:pt x="39797" y="12534"/>
                    </a:lnTo>
                    <a:lnTo>
                      <a:pt x="39734" y="12513"/>
                    </a:lnTo>
                    <a:lnTo>
                      <a:pt x="39734" y="12450"/>
                    </a:lnTo>
                    <a:lnTo>
                      <a:pt x="39671" y="12387"/>
                    </a:lnTo>
                    <a:lnTo>
                      <a:pt x="39588" y="12408"/>
                    </a:lnTo>
                    <a:lnTo>
                      <a:pt x="39525" y="12450"/>
                    </a:lnTo>
                    <a:lnTo>
                      <a:pt x="39378" y="12450"/>
                    </a:lnTo>
                    <a:lnTo>
                      <a:pt x="39357" y="12513"/>
                    </a:lnTo>
                    <a:lnTo>
                      <a:pt x="39316" y="12513"/>
                    </a:lnTo>
                    <a:lnTo>
                      <a:pt x="39274" y="12429"/>
                    </a:lnTo>
                    <a:lnTo>
                      <a:pt x="39378" y="12387"/>
                    </a:lnTo>
                    <a:lnTo>
                      <a:pt x="39525" y="12387"/>
                    </a:lnTo>
                    <a:lnTo>
                      <a:pt x="39567" y="12345"/>
                    </a:lnTo>
                    <a:lnTo>
                      <a:pt x="39692" y="12345"/>
                    </a:lnTo>
                    <a:lnTo>
                      <a:pt x="39734" y="12304"/>
                    </a:lnTo>
                    <a:lnTo>
                      <a:pt x="39650" y="12283"/>
                    </a:lnTo>
                    <a:lnTo>
                      <a:pt x="39546" y="12241"/>
                    </a:lnTo>
                    <a:lnTo>
                      <a:pt x="39525" y="12199"/>
                    </a:lnTo>
                    <a:lnTo>
                      <a:pt x="39588" y="12241"/>
                    </a:lnTo>
                    <a:lnTo>
                      <a:pt x="39776" y="12241"/>
                    </a:lnTo>
                    <a:lnTo>
                      <a:pt x="39839" y="12283"/>
                    </a:lnTo>
                    <a:lnTo>
                      <a:pt x="39964" y="12429"/>
                    </a:lnTo>
                    <a:lnTo>
                      <a:pt x="40048" y="12450"/>
                    </a:lnTo>
                    <a:lnTo>
                      <a:pt x="40090" y="12429"/>
                    </a:lnTo>
                    <a:lnTo>
                      <a:pt x="40111" y="12492"/>
                    </a:lnTo>
                    <a:lnTo>
                      <a:pt x="40173" y="12513"/>
                    </a:lnTo>
                    <a:lnTo>
                      <a:pt x="40215" y="12450"/>
                    </a:lnTo>
                    <a:lnTo>
                      <a:pt x="40278" y="12450"/>
                    </a:lnTo>
                    <a:lnTo>
                      <a:pt x="40320" y="12555"/>
                    </a:lnTo>
                    <a:lnTo>
                      <a:pt x="40404" y="12555"/>
                    </a:lnTo>
                    <a:lnTo>
                      <a:pt x="40466" y="12534"/>
                    </a:lnTo>
                    <a:lnTo>
                      <a:pt x="40466" y="12408"/>
                    </a:lnTo>
                    <a:lnTo>
                      <a:pt x="40404" y="12324"/>
                    </a:lnTo>
                    <a:lnTo>
                      <a:pt x="40383" y="12241"/>
                    </a:lnTo>
                    <a:lnTo>
                      <a:pt x="40278" y="12199"/>
                    </a:lnTo>
                    <a:lnTo>
                      <a:pt x="40194" y="12136"/>
                    </a:lnTo>
                    <a:lnTo>
                      <a:pt x="40152" y="12115"/>
                    </a:lnTo>
                    <a:lnTo>
                      <a:pt x="40090" y="12136"/>
                    </a:lnTo>
                    <a:lnTo>
                      <a:pt x="40048" y="12178"/>
                    </a:lnTo>
                    <a:lnTo>
                      <a:pt x="39964" y="12115"/>
                    </a:lnTo>
                    <a:lnTo>
                      <a:pt x="39797" y="11990"/>
                    </a:lnTo>
                    <a:lnTo>
                      <a:pt x="39692" y="11969"/>
                    </a:lnTo>
                    <a:lnTo>
                      <a:pt x="39483" y="11990"/>
                    </a:lnTo>
                    <a:lnTo>
                      <a:pt x="39420" y="11969"/>
                    </a:lnTo>
                    <a:lnTo>
                      <a:pt x="39588" y="11927"/>
                    </a:lnTo>
                    <a:lnTo>
                      <a:pt x="39671" y="11864"/>
                    </a:lnTo>
                    <a:lnTo>
                      <a:pt x="39755" y="11864"/>
                    </a:lnTo>
                    <a:lnTo>
                      <a:pt x="39776" y="11885"/>
                    </a:lnTo>
                    <a:lnTo>
                      <a:pt x="39860" y="11885"/>
                    </a:lnTo>
                    <a:lnTo>
                      <a:pt x="39943" y="11822"/>
                    </a:lnTo>
                    <a:lnTo>
                      <a:pt x="40006" y="11780"/>
                    </a:lnTo>
                    <a:lnTo>
                      <a:pt x="40173" y="11780"/>
                    </a:lnTo>
                    <a:lnTo>
                      <a:pt x="40257" y="11822"/>
                    </a:lnTo>
                    <a:lnTo>
                      <a:pt x="40383" y="11822"/>
                    </a:lnTo>
                    <a:lnTo>
                      <a:pt x="40424" y="11760"/>
                    </a:lnTo>
                    <a:lnTo>
                      <a:pt x="40466" y="11676"/>
                    </a:lnTo>
                    <a:lnTo>
                      <a:pt x="40404" y="11592"/>
                    </a:lnTo>
                    <a:lnTo>
                      <a:pt x="40383" y="11467"/>
                    </a:lnTo>
                    <a:lnTo>
                      <a:pt x="40278" y="11236"/>
                    </a:lnTo>
                    <a:lnTo>
                      <a:pt x="40257" y="11090"/>
                    </a:lnTo>
                    <a:lnTo>
                      <a:pt x="40194" y="11132"/>
                    </a:lnTo>
                    <a:lnTo>
                      <a:pt x="40173" y="11090"/>
                    </a:lnTo>
                    <a:lnTo>
                      <a:pt x="40090" y="11132"/>
                    </a:lnTo>
                    <a:lnTo>
                      <a:pt x="40090" y="11174"/>
                    </a:lnTo>
                    <a:lnTo>
                      <a:pt x="40048" y="11278"/>
                    </a:lnTo>
                    <a:lnTo>
                      <a:pt x="40069" y="11299"/>
                    </a:lnTo>
                    <a:lnTo>
                      <a:pt x="40069" y="11383"/>
                    </a:lnTo>
                    <a:lnTo>
                      <a:pt x="40006" y="11404"/>
                    </a:lnTo>
                    <a:lnTo>
                      <a:pt x="39901" y="11467"/>
                    </a:lnTo>
                    <a:lnTo>
                      <a:pt x="39839" y="11550"/>
                    </a:lnTo>
                    <a:lnTo>
                      <a:pt x="39734" y="11508"/>
                    </a:lnTo>
                    <a:lnTo>
                      <a:pt x="39650" y="11488"/>
                    </a:lnTo>
                    <a:lnTo>
                      <a:pt x="39546" y="11508"/>
                    </a:lnTo>
                    <a:lnTo>
                      <a:pt x="39462" y="11613"/>
                    </a:lnTo>
                    <a:lnTo>
                      <a:pt x="39357" y="11718"/>
                    </a:lnTo>
                    <a:lnTo>
                      <a:pt x="39316" y="11697"/>
                    </a:lnTo>
                    <a:lnTo>
                      <a:pt x="39232" y="11676"/>
                    </a:lnTo>
                    <a:lnTo>
                      <a:pt x="39127" y="11697"/>
                    </a:lnTo>
                    <a:lnTo>
                      <a:pt x="39085" y="11697"/>
                    </a:lnTo>
                    <a:lnTo>
                      <a:pt x="39190" y="11592"/>
                    </a:lnTo>
                    <a:lnTo>
                      <a:pt x="39232" y="11571"/>
                    </a:lnTo>
                    <a:lnTo>
                      <a:pt x="39316" y="11613"/>
                    </a:lnTo>
                    <a:lnTo>
                      <a:pt x="39420" y="11571"/>
                    </a:lnTo>
                    <a:lnTo>
                      <a:pt x="39462" y="11467"/>
                    </a:lnTo>
                    <a:lnTo>
                      <a:pt x="39546" y="11404"/>
                    </a:lnTo>
                    <a:lnTo>
                      <a:pt x="39588" y="11404"/>
                    </a:lnTo>
                    <a:lnTo>
                      <a:pt x="39692" y="11362"/>
                    </a:lnTo>
                    <a:lnTo>
                      <a:pt x="39776" y="11299"/>
                    </a:lnTo>
                    <a:lnTo>
                      <a:pt x="39776" y="11174"/>
                    </a:lnTo>
                    <a:lnTo>
                      <a:pt x="39776" y="11132"/>
                    </a:lnTo>
                    <a:lnTo>
                      <a:pt x="39692" y="11132"/>
                    </a:lnTo>
                    <a:lnTo>
                      <a:pt x="39629" y="11153"/>
                    </a:lnTo>
                    <a:lnTo>
                      <a:pt x="39546" y="11132"/>
                    </a:lnTo>
                    <a:lnTo>
                      <a:pt x="39420" y="11132"/>
                    </a:lnTo>
                    <a:lnTo>
                      <a:pt x="39253" y="11278"/>
                    </a:lnTo>
                    <a:lnTo>
                      <a:pt x="39148" y="11383"/>
                    </a:lnTo>
                    <a:lnTo>
                      <a:pt x="38960" y="11404"/>
                    </a:lnTo>
                    <a:lnTo>
                      <a:pt x="39023" y="11362"/>
                    </a:lnTo>
                    <a:lnTo>
                      <a:pt x="39148" y="11341"/>
                    </a:lnTo>
                    <a:lnTo>
                      <a:pt x="39169" y="11257"/>
                    </a:lnTo>
                    <a:lnTo>
                      <a:pt x="39127" y="11236"/>
                    </a:lnTo>
                    <a:lnTo>
                      <a:pt x="39023" y="11236"/>
                    </a:lnTo>
                    <a:lnTo>
                      <a:pt x="39190" y="11153"/>
                    </a:lnTo>
                    <a:lnTo>
                      <a:pt x="39295" y="11153"/>
                    </a:lnTo>
                    <a:lnTo>
                      <a:pt x="39441" y="11048"/>
                    </a:lnTo>
                    <a:lnTo>
                      <a:pt x="39567" y="11048"/>
                    </a:lnTo>
                    <a:lnTo>
                      <a:pt x="39650" y="11027"/>
                    </a:lnTo>
                    <a:lnTo>
                      <a:pt x="39839" y="11027"/>
                    </a:lnTo>
                    <a:lnTo>
                      <a:pt x="39922" y="10944"/>
                    </a:lnTo>
                    <a:lnTo>
                      <a:pt x="39964" y="10881"/>
                    </a:lnTo>
                    <a:lnTo>
                      <a:pt x="39985" y="10839"/>
                    </a:lnTo>
                    <a:lnTo>
                      <a:pt x="40069" y="10818"/>
                    </a:lnTo>
                    <a:lnTo>
                      <a:pt x="40069" y="10923"/>
                    </a:lnTo>
                    <a:lnTo>
                      <a:pt x="40132" y="10944"/>
                    </a:lnTo>
                    <a:lnTo>
                      <a:pt x="40236" y="10839"/>
                    </a:lnTo>
                    <a:lnTo>
                      <a:pt x="40257" y="10734"/>
                    </a:lnTo>
                    <a:lnTo>
                      <a:pt x="40236" y="10672"/>
                    </a:lnTo>
                    <a:lnTo>
                      <a:pt x="40152" y="10630"/>
                    </a:lnTo>
                    <a:lnTo>
                      <a:pt x="40090" y="10525"/>
                    </a:lnTo>
                    <a:lnTo>
                      <a:pt x="39964" y="10400"/>
                    </a:lnTo>
                    <a:lnTo>
                      <a:pt x="39922" y="10295"/>
                    </a:lnTo>
                    <a:lnTo>
                      <a:pt x="39839" y="10295"/>
                    </a:lnTo>
                    <a:lnTo>
                      <a:pt x="39755" y="10337"/>
                    </a:lnTo>
                    <a:lnTo>
                      <a:pt x="39713" y="10400"/>
                    </a:lnTo>
                    <a:lnTo>
                      <a:pt x="39629" y="10420"/>
                    </a:lnTo>
                    <a:lnTo>
                      <a:pt x="39525" y="10504"/>
                    </a:lnTo>
                    <a:lnTo>
                      <a:pt x="39420" y="10504"/>
                    </a:lnTo>
                    <a:lnTo>
                      <a:pt x="39336" y="10567"/>
                    </a:lnTo>
                    <a:lnTo>
                      <a:pt x="39316" y="10546"/>
                    </a:lnTo>
                    <a:lnTo>
                      <a:pt x="39336" y="10441"/>
                    </a:lnTo>
                    <a:lnTo>
                      <a:pt x="39420" y="10400"/>
                    </a:lnTo>
                    <a:lnTo>
                      <a:pt x="39525" y="10400"/>
                    </a:lnTo>
                    <a:lnTo>
                      <a:pt x="39650" y="10253"/>
                    </a:lnTo>
                    <a:lnTo>
                      <a:pt x="39713" y="10190"/>
                    </a:lnTo>
                    <a:lnTo>
                      <a:pt x="39713" y="10127"/>
                    </a:lnTo>
                    <a:lnTo>
                      <a:pt x="39629" y="10148"/>
                    </a:lnTo>
                    <a:lnTo>
                      <a:pt x="39462" y="10211"/>
                    </a:lnTo>
                    <a:lnTo>
                      <a:pt x="39316" y="10316"/>
                    </a:lnTo>
                    <a:lnTo>
                      <a:pt x="39253" y="10316"/>
                    </a:lnTo>
                    <a:lnTo>
                      <a:pt x="39211" y="10358"/>
                    </a:lnTo>
                    <a:lnTo>
                      <a:pt x="39169" y="10441"/>
                    </a:lnTo>
                    <a:lnTo>
                      <a:pt x="39106" y="10630"/>
                    </a:lnTo>
                    <a:lnTo>
                      <a:pt x="38918" y="10839"/>
                    </a:lnTo>
                    <a:lnTo>
                      <a:pt x="38730" y="10944"/>
                    </a:lnTo>
                    <a:lnTo>
                      <a:pt x="38730" y="10923"/>
                    </a:lnTo>
                    <a:lnTo>
                      <a:pt x="38813" y="10839"/>
                    </a:lnTo>
                    <a:lnTo>
                      <a:pt x="38939" y="10713"/>
                    </a:lnTo>
                    <a:lnTo>
                      <a:pt x="39023" y="10567"/>
                    </a:lnTo>
                    <a:lnTo>
                      <a:pt x="39064" y="10525"/>
                    </a:lnTo>
                    <a:lnTo>
                      <a:pt x="39064" y="10462"/>
                    </a:lnTo>
                    <a:lnTo>
                      <a:pt x="39023" y="10462"/>
                    </a:lnTo>
                    <a:lnTo>
                      <a:pt x="39002" y="10441"/>
                    </a:lnTo>
                    <a:lnTo>
                      <a:pt x="38939" y="10462"/>
                    </a:lnTo>
                    <a:lnTo>
                      <a:pt x="38855" y="10609"/>
                    </a:lnTo>
                    <a:lnTo>
                      <a:pt x="38730" y="10734"/>
                    </a:lnTo>
                    <a:lnTo>
                      <a:pt x="38688" y="10734"/>
                    </a:lnTo>
                    <a:lnTo>
                      <a:pt x="38709" y="10651"/>
                    </a:lnTo>
                    <a:lnTo>
                      <a:pt x="38730" y="10567"/>
                    </a:lnTo>
                    <a:lnTo>
                      <a:pt x="38834" y="10462"/>
                    </a:lnTo>
                    <a:lnTo>
                      <a:pt x="38876" y="10400"/>
                    </a:lnTo>
                    <a:lnTo>
                      <a:pt x="38918" y="10316"/>
                    </a:lnTo>
                    <a:lnTo>
                      <a:pt x="39002" y="10316"/>
                    </a:lnTo>
                    <a:lnTo>
                      <a:pt x="39044" y="10337"/>
                    </a:lnTo>
                    <a:lnTo>
                      <a:pt x="39148" y="10337"/>
                    </a:lnTo>
                    <a:lnTo>
                      <a:pt x="39190" y="10295"/>
                    </a:lnTo>
                    <a:lnTo>
                      <a:pt x="39253" y="10211"/>
                    </a:lnTo>
                    <a:lnTo>
                      <a:pt x="39357" y="10148"/>
                    </a:lnTo>
                    <a:lnTo>
                      <a:pt x="39462" y="10023"/>
                    </a:lnTo>
                    <a:lnTo>
                      <a:pt x="39525" y="9918"/>
                    </a:lnTo>
                    <a:lnTo>
                      <a:pt x="39483" y="9814"/>
                    </a:lnTo>
                    <a:lnTo>
                      <a:pt x="39525" y="9730"/>
                    </a:lnTo>
                    <a:lnTo>
                      <a:pt x="39483" y="9709"/>
                    </a:lnTo>
                    <a:lnTo>
                      <a:pt x="39336" y="9793"/>
                    </a:lnTo>
                    <a:lnTo>
                      <a:pt x="39274" y="9876"/>
                    </a:lnTo>
                    <a:lnTo>
                      <a:pt x="39274" y="9981"/>
                    </a:lnTo>
                    <a:lnTo>
                      <a:pt x="39253" y="10107"/>
                    </a:lnTo>
                    <a:lnTo>
                      <a:pt x="39211" y="10127"/>
                    </a:lnTo>
                    <a:lnTo>
                      <a:pt x="39232" y="10086"/>
                    </a:lnTo>
                    <a:lnTo>
                      <a:pt x="39232" y="10023"/>
                    </a:lnTo>
                    <a:lnTo>
                      <a:pt x="39148" y="9981"/>
                    </a:lnTo>
                    <a:lnTo>
                      <a:pt x="39044" y="9981"/>
                    </a:lnTo>
                    <a:lnTo>
                      <a:pt x="38939" y="10044"/>
                    </a:lnTo>
                    <a:lnTo>
                      <a:pt x="38855" y="10023"/>
                    </a:lnTo>
                    <a:lnTo>
                      <a:pt x="38730" y="10044"/>
                    </a:lnTo>
                    <a:lnTo>
                      <a:pt x="38625" y="10107"/>
                    </a:lnTo>
                    <a:lnTo>
                      <a:pt x="38500" y="10107"/>
                    </a:lnTo>
                    <a:lnTo>
                      <a:pt x="38583" y="10044"/>
                    </a:lnTo>
                    <a:lnTo>
                      <a:pt x="38688" y="10002"/>
                    </a:lnTo>
                    <a:lnTo>
                      <a:pt x="38772" y="9897"/>
                    </a:lnTo>
                    <a:lnTo>
                      <a:pt x="38730" y="9814"/>
                    </a:lnTo>
                    <a:lnTo>
                      <a:pt x="38688" y="9814"/>
                    </a:lnTo>
                    <a:lnTo>
                      <a:pt x="38541" y="9835"/>
                    </a:lnTo>
                    <a:lnTo>
                      <a:pt x="38604" y="9772"/>
                    </a:lnTo>
                    <a:lnTo>
                      <a:pt x="38688" y="9772"/>
                    </a:lnTo>
                    <a:lnTo>
                      <a:pt x="38772" y="9709"/>
                    </a:lnTo>
                    <a:lnTo>
                      <a:pt x="38813" y="9604"/>
                    </a:lnTo>
                    <a:lnTo>
                      <a:pt x="38897" y="9583"/>
                    </a:lnTo>
                    <a:lnTo>
                      <a:pt x="38939" y="9521"/>
                    </a:lnTo>
                    <a:lnTo>
                      <a:pt x="39002" y="9521"/>
                    </a:lnTo>
                    <a:lnTo>
                      <a:pt x="39106" y="9604"/>
                    </a:lnTo>
                    <a:lnTo>
                      <a:pt x="39169" y="9667"/>
                    </a:lnTo>
                    <a:lnTo>
                      <a:pt x="39253" y="9667"/>
                    </a:lnTo>
                    <a:lnTo>
                      <a:pt x="39357" y="9521"/>
                    </a:lnTo>
                    <a:lnTo>
                      <a:pt x="39441" y="9458"/>
                    </a:lnTo>
                    <a:lnTo>
                      <a:pt x="39441" y="9395"/>
                    </a:lnTo>
                    <a:lnTo>
                      <a:pt x="39336" y="9270"/>
                    </a:lnTo>
                    <a:lnTo>
                      <a:pt x="39316" y="9165"/>
                    </a:lnTo>
                    <a:lnTo>
                      <a:pt x="39274" y="9060"/>
                    </a:lnTo>
                    <a:lnTo>
                      <a:pt x="39169" y="8956"/>
                    </a:lnTo>
                    <a:lnTo>
                      <a:pt x="39106" y="8893"/>
                    </a:lnTo>
                    <a:lnTo>
                      <a:pt x="39023" y="8726"/>
                    </a:lnTo>
                    <a:lnTo>
                      <a:pt x="38960" y="8747"/>
                    </a:lnTo>
                    <a:lnTo>
                      <a:pt x="38960" y="8830"/>
                    </a:lnTo>
                    <a:lnTo>
                      <a:pt x="38918" y="8893"/>
                    </a:lnTo>
                    <a:lnTo>
                      <a:pt x="38855" y="8935"/>
                    </a:lnTo>
                    <a:lnTo>
                      <a:pt x="38834" y="8977"/>
                    </a:lnTo>
                    <a:lnTo>
                      <a:pt x="38834" y="9060"/>
                    </a:lnTo>
                    <a:lnTo>
                      <a:pt x="38751" y="9102"/>
                    </a:lnTo>
                    <a:lnTo>
                      <a:pt x="38709" y="9186"/>
                    </a:lnTo>
                    <a:lnTo>
                      <a:pt x="38709" y="9291"/>
                    </a:lnTo>
                    <a:lnTo>
                      <a:pt x="38583" y="9353"/>
                    </a:lnTo>
                    <a:lnTo>
                      <a:pt x="38500" y="9458"/>
                    </a:lnTo>
                    <a:lnTo>
                      <a:pt x="38479" y="9542"/>
                    </a:lnTo>
                    <a:lnTo>
                      <a:pt x="38416" y="9604"/>
                    </a:lnTo>
                    <a:lnTo>
                      <a:pt x="38374" y="9583"/>
                    </a:lnTo>
                    <a:lnTo>
                      <a:pt x="38395" y="9458"/>
                    </a:lnTo>
                    <a:lnTo>
                      <a:pt x="38500" y="9291"/>
                    </a:lnTo>
                    <a:lnTo>
                      <a:pt x="38583" y="9270"/>
                    </a:lnTo>
                    <a:lnTo>
                      <a:pt x="38583" y="9228"/>
                    </a:lnTo>
                    <a:lnTo>
                      <a:pt x="38541" y="9186"/>
                    </a:lnTo>
                    <a:lnTo>
                      <a:pt x="38500" y="9123"/>
                    </a:lnTo>
                    <a:lnTo>
                      <a:pt x="38186" y="9332"/>
                    </a:lnTo>
                    <a:lnTo>
                      <a:pt x="38060" y="9500"/>
                    </a:lnTo>
                    <a:lnTo>
                      <a:pt x="37997" y="9583"/>
                    </a:lnTo>
                    <a:lnTo>
                      <a:pt x="37893" y="9604"/>
                    </a:lnTo>
                    <a:lnTo>
                      <a:pt x="37893" y="9583"/>
                    </a:lnTo>
                    <a:lnTo>
                      <a:pt x="37956" y="9542"/>
                    </a:lnTo>
                    <a:lnTo>
                      <a:pt x="38039" y="9374"/>
                    </a:lnTo>
                    <a:lnTo>
                      <a:pt x="38060" y="9291"/>
                    </a:lnTo>
                    <a:lnTo>
                      <a:pt x="38186" y="9165"/>
                    </a:lnTo>
                    <a:lnTo>
                      <a:pt x="38248" y="9081"/>
                    </a:lnTo>
                    <a:lnTo>
                      <a:pt x="38207" y="9019"/>
                    </a:lnTo>
                    <a:lnTo>
                      <a:pt x="38207" y="8935"/>
                    </a:lnTo>
                    <a:lnTo>
                      <a:pt x="38081" y="9019"/>
                    </a:lnTo>
                    <a:lnTo>
                      <a:pt x="37935" y="9144"/>
                    </a:lnTo>
                    <a:lnTo>
                      <a:pt x="37893" y="9249"/>
                    </a:lnTo>
                    <a:lnTo>
                      <a:pt x="37809" y="9353"/>
                    </a:lnTo>
                    <a:lnTo>
                      <a:pt x="37788" y="9332"/>
                    </a:lnTo>
                    <a:lnTo>
                      <a:pt x="37809" y="9228"/>
                    </a:lnTo>
                    <a:lnTo>
                      <a:pt x="37872" y="9123"/>
                    </a:lnTo>
                    <a:lnTo>
                      <a:pt x="37809" y="9081"/>
                    </a:lnTo>
                    <a:lnTo>
                      <a:pt x="37809" y="9039"/>
                    </a:lnTo>
                    <a:lnTo>
                      <a:pt x="37893" y="9019"/>
                    </a:lnTo>
                    <a:lnTo>
                      <a:pt x="38081" y="8872"/>
                    </a:lnTo>
                    <a:lnTo>
                      <a:pt x="38269" y="8726"/>
                    </a:lnTo>
                    <a:lnTo>
                      <a:pt x="38269" y="8642"/>
                    </a:lnTo>
                    <a:lnTo>
                      <a:pt x="38186" y="8642"/>
                    </a:lnTo>
                    <a:lnTo>
                      <a:pt x="38060" y="8726"/>
                    </a:lnTo>
                    <a:lnTo>
                      <a:pt x="38018" y="8809"/>
                    </a:lnTo>
                    <a:lnTo>
                      <a:pt x="37914" y="8851"/>
                    </a:lnTo>
                    <a:lnTo>
                      <a:pt x="37914" y="8809"/>
                    </a:lnTo>
                    <a:lnTo>
                      <a:pt x="37893" y="8747"/>
                    </a:lnTo>
                    <a:lnTo>
                      <a:pt x="37704" y="8872"/>
                    </a:lnTo>
                    <a:lnTo>
                      <a:pt x="37642" y="8977"/>
                    </a:lnTo>
                    <a:lnTo>
                      <a:pt x="37558" y="9165"/>
                    </a:lnTo>
                    <a:lnTo>
                      <a:pt x="37432" y="9249"/>
                    </a:lnTo>
                    <a:lnTo>
                      <a:pt x="37349" y="9249"/>
                    </a:lnTo>
                    <a:lnTo>
                      <a:pt x="37432" y="9165"/>
                    </a:lnTo>
                    <a:lnTo>
                      <a:pt x="37558" y="9060"/>
                    </a:lnTo>
                    <a:lnTo>
                      <a:pt x="37600" y="8956"/>
                    </a:lnTo>
                    <a:lnTo>
                      <a:pt x="37579" y="8935"/>
                    </a:lnTo>
                    <a:lnTo>
                      <a:pt x="37495" y="8935"/>
                    </a:lnTo>
                    <a:lnTo>
                      <a:pt x="37600" y="8851"/>
                    </a:lnTo>
                    <a:lnTo>
                      <a:pt x="37746" y="8830"/>
                    </a:lnTo>
                    <a:lnTo>
                      <a:pt x="37788" y="8767"/>
                    </a:lnTo>
                    <a:lnTo>
                      <a:pt x="37767" y="8726"/>
                    </a:lnTo>
                    <a:lnTo>
                      <a:pt x="37683" y="8747"/>
                    </a:lnTo>
                    <a:lnTo>
                      <a:pt x="37558" y="8767"/>
                    </a:lnTo>
                    <a:lnTo>
                      <a:pt x="37474" y="8851"/>
                    </a:lnTo>
                    <a:lnTo>
                      <a:pt x="37391" y="8830"/>
                    </a:lnTo>
                    <a:lnTo>
                      <a:pt x="37600" y="8726"/>
                    </a:lnTo>
                    <a:lnTo>
                      <a:pt x="37579" y="8663"/>
                    </a:lnTo>
                    <a:lnTo>
                      <a:pt x="37474" y="8663"/>
                    </a:lnTo>
                    <a:lnTo>
                      <a:pt x="37537" y="8600"/>
                    </a:lnTo>
                    <a:lnTo>
                      <a:pt x="37642" y="8600"/>
                    </a:lnTo>
                    <a:lnTo>
                      <a:pt x="37683" y="8642"/>
                    </a:lnTo>
                    <a:lnTo>
                      <a:pt x="37809" y="8642"/>
                    </a:lnTo>
                    <a:lnTo>
                      <a:pt x="37872" y="8537"/>
                    </a:lnTo>
                    <a:lnTo>
                      <a:pt x="37997" y="8495"/>
                    </a:lnTo>
                    <a:lnTo>
                      <a:pt x="37997" y="8412"/>
                    </a:lnTo>
                    <a:lnTo>
                      <a:pt x="38060" y="8328"/>
                    </a:lnTo>
                    <a:lnTo>
                      <a:pt x="38060" y="8286"/>
                    </a:lnTo>
                    <a:lnTo>
                      <a:pt x="37976" y="8286"/>
                    </a:lnTo>
                    <a:lnTo>
                      <a:pt x="37914" y="8223"/>
                    </a:lnTo>
                    <a:lnTo>
                      <a:pt x="37809" y="8203"/>
                    </a:lnTo>
                    <a:lnTo>
                      <a:pt x="37683" y="8307"/>
                    </a:lnTo>
                    <a:lnTo>
                      <a:pt x="37537" y="8349"/>
                    </a:lnTo>
                    <a:lnTo>
                      <a:pt x="37453" y="8495"/>
                    </a:lnTo>
                    <a:lnTo>
                      <a:pt x="37244" y="8705"/>
                    </a:lnTo>
                    <a:lnTo>
                      <a:pt x="37181" y="8705"/>
                    </a:lnTo>
                    <a:lnTo>
                      <a:pt x="37223" y="8621"/>
                    </a:lnTo>
                    <a:lnTo>
                      <a:pt x="37265" y="8621"/>
                    </a:lnTo>
                    <a:lnTo>
                      <a:pt x="37370" y="8537"/>
                    </a:lnTo>
                    <a:lnTo>
                      <a:pt x="37495" y="8349"/>
                    </a:lnTo>
                    <a:lnTo>
                      <a:pt x="37642" y="8286"/>
                    </a:lnTo>
                    <a:lnTo>
                      <a:pt x="37704" y="8203"/>
                    </a:lnTo>
                    <a:lnTo>
                      <a:pt x="37683" y="8140"/>
                    </a:lnTo>
                    <a:lnTo>
                      <a:pt x="37495" y="8140"/>
                    </a:lnTo>
                    <a:lnTo>
                      <a:pt x="37328" y="8286"/>
                    </a:lnTo>
                    <a:lnTo>
                      <a:pt x="37495" y="8119"/>
                    </a:lnTo>
                    <a:lnTo>
                      <a:pt x="37663" y="8077"/>
                    </a:lnTo>
                    <a:lnTo>
                      <a:pt x="37767" y="8098"/>
                    </a:lnTo>
                    <a:lnTo>
                      <a:pt x="37851" y="8119"/>
                    </a:lnTo>
                    <a:lnTo>
                      <a:pt x="37956" y="8014"/>
                    </a:lnTo>
                    <a:lnTo>
                      <a:pt x="37956" y="7931"/>
                    </a:lnTo>
                    <a:lnTo>
                      <a:pt x="37914" y="7889"/>
                    </a:lnTo>
                    <a:lnTo>
                      <a:pt x="37914" y="7805"/>
                    </a:lnTo>
                    <a:lnTo>
                      <a:pt x="37914" y="7721"/>
                    </a:lnTo>
                    <a:lnTo>
                      <a:pt x="37788" y="7679"/>
                    </a:lnTo>
                    <a:lnTo>
                      <a:pt x="37746" y="7596"/>
                    </a:lnTo>
                    <a:lnTo>
                      <a:pt x="37642" y="7575"/>
                    </a:lnTo>
                    <a:lnTo>
                      <a:pt x="37600" y="7617"/>
                    </a:lnTo>
                    <a:lnTo>
                      <a:pt x="37558" y="7617"/>
                    </a:lnTo>
                    <a:lnTo>
                      <a:pt x="37558" y="7533"/>
                    </a:lnTo>
                    <a:lnTo>
                      <a:pt x="37474" y="7512"/>
                    </a:lnTo>
                    <a:lnTo>
                      <a:pt x="37391" y="7428"/>
                    </a:lnTo>
                    <a:lnTo>
                      <a:pt x="37391" y="7366"/>
                    </a:lnTo>
                    <a:lnTo>
                      <a:pt x="37244" y="7282"/>
                    </a:lnTo>
                    <a:lnTo>
                      <a:pt x="37181" y="7282"/>
                    </a:lnTo>
                    <a:lnTo>
                      <a:pt x="37139" y="7219"/>
                    </a:lnTo>
                    <a:lnTo>
                      <a:pt x="37014" y="7219"/>
                    </a:lnTo>
                    <a:lnTo>
                      <a:pt x="36826" y="7261"/>
                    </a:lnTo>
                    <a:lnTo>
                      <a:pt x="36721" y="7366"/>
                    </a:lnTo>
                    <a:lnTo>
                      <a:pt x="36595" y="7366"/>
                    </a:lnTo>
                    <a:lnTo>
                      <a:pt x="36491" y="7533"/>
                    </a:lnTo>
                    <a:lnTo>
                      <a:pt x="36512" y="7596"/>
                    </a:lnTo>
                    <a:lnTo>
                      <a:pt x="36595" y="7617"/>
                    </a:lnTo>
                    <a:lnTo>
                      <a:pt x="36805" y="7805"/>
                    </a:lnTo>
                    <a:lnTo>
                      <a:pt x="36826" y="7847"/>
                    </a:lnTo>
                    <a:lnTo>
                      <a:pt x="36909" y="7889"/>
                    </a:lnTo>
                    <a:lnTo>
                      <a:pt x="36951" y="7993"/>
                    </a:lnTo>
                    <a:lnTo>
                      <a:pt x="36909" y="7993"/>
                    </a:lnTo>
                    <a:lnTo>
                      <a:pt x="36826" y="7931"/>
                    </a:lnTo>
                    <a:lnTo>
                      <a:pt x="36700" y="7931"/>
                    </a:lnTo>
                    <a:lnTo>
                      <a:pt x="36700" y="7847"/>
                    </a:lnTo>
                    <a:lnTo>
                      <a:pt x="36512" y="7679"/>
                    </a:lnTo>
                    <a:lnTo>
                      <a:pt x="36428" y="7700"/>
                    </a:lnTo>
                    <a:lnTo>
                      <a:pt x="36386" y="7721"/>
                    </a:lnTo>
                    <a:lnTo>
                      <a:pt x="36386" y="7721"/>
                    </a:lnTo>
                    <a:lnTo>
                      <a:pt x="36407" y="7638"/>
                    </a:lnTo>
                    <a:lnTo>
                      <a:pt x="36428" y="7533"/>
                    </a:lnTo>
                    <a:lnTo>
                      <a:pt x="36303" y="7491"/>
                    </a:lnTo>
                    <a:lnTo>
                      <a:pt x="36240" y="7512"/>
                    </a:lnTo>
                    <a:lnTo>
                      <a:pt x="36240" y="7721"/>
                    </a:lnTo>
                    <a:lnTo>
                      <a:pt x="36303" y="7826"/>
                    </a:lnTo>
                    <a:lnTo>
                      <a:pt x="36323" y="7951"/>
                    </a:lnTo>
                    <a:lnTo>
                      <a:pt x="36303" y="8035"/>
                    </a:lnTo>
                    <a:lnTo>
                      <a:pt x="36303" y="7931"/>
                    </a:lnTo>
                    <a:lnTo>
                      <a:pt x="36219" y="7784"/>
                    </a:lnTo>
                    <a:lnTo>
                      <a:pt x="36135" y="7889"/>
                    </a:lnTo>
                    <a:lnTo>
                      <a:pt x="36093" y="7993"/>
                    </a:lnTo>
                    <a:lnTo>
                      <a:pt x="36135" y="8056"/>
                    </a:lnTo>
                    <a:lnTo>
                      <a:pt x="36072" y="8119"/>
                    </a:lnTo>
                    <a:lnTo>
                      <a:pt x="35968" y="8056"/>
                    </a:lnTo>
                    <a:lnTo>
                      <a:pt x="35863" y="8035"/>
                    </a:lnTo>
                    <a:lnTo>
                      <a:pt x="35905" y="7951"/>
                    </a:lnTo>
                    <a:lnTo>
                      <a:pt x="36010" y="7889"/>
                    </a:lnTo>
                    <a:lnTo>
                      <a:pt x="36135" y="7700"/>
                    </a:lnTo>
                    <a:lnTo>
                      <a:pt x="36177" y="7596"/>
                    </a:lnTo>
                    <a:lnTo>
                      <a:pt x="36093" y="7512"/>
                    </a:lnTo>
                    <a:lnTo>
                      <a:pt x="36072" y="7407"/>
                    </a:lnTo>
                    <a:lnTo>
                      <a:pt x="35926" y="7533"/>
                    </a:lnTo>
                    <a:lnTo>
                      <a:pt x="35884" y="7596"/>
                    </a:lnTo>
                    <a:lnTo>
                      <a:pt x="35863" y="7533"/>
                    </a:lnTo>
                    <a:lnTo>
                      <a:pt x="35884" y="7407"/>
                    </a:lnTo>
                    <a:lnTo>
                      <a:pt x="35779" y="7387"/>
                    </a:lnTo>
                    <a:lnTo>
                      <a:pt x="35717" y="7407"/>
                    </a:lnTo>
                    <a:lnTo>
                      <a:pt x="35696" y="7491"/>
                    </a:lnTo>
                    <a:lnTo>
                      <a:pt x="35717" y="7617"/>
                    </a:lnTo>
                    <a:lnTo>
                      <a:pt x="35717" y="7742"/>
                    </a:lnTo>
                    <a:lnTo>
                      <a:pt x="35675" y="7700"/>
                    </a:lnTo>
                    <a:lnTo>
                      <a:pt x="35675" y="7533"/>
                    </a:lnTo>
                    <a:lnTo>
                      <a:pt x="35654" y="7512"/>
                    </a:lnTo>
                    <a:lnTo>
                      <a:pt x="35591" y="7617"/>
                    </a:lnTo>
                    <a:lnTo>
                      <a:pt x="35487" y="7638"/>
                    </a:lnTo>
                    <a:lnTo>
                      <a:pt x="35487" y="7721"/>
                    </a:lnTo>
                    <a:lnTo>
                      <a:pt x="35403" y="7826"/>
                    </a:lnTo>
                    <a:lnTo>
                      <a:pt x="35340" y="7847"/>
                    </a:lnTo>
                    <a:lnTo>
                      <a:pt x="35277" y="7931"/>
                    </a:lnTo>
                    <a:lnTo>
                      <a:pt x="35173" y="7931"/>
                    </a:lnTo>
                    <a:lnTo>
                      <a:pt x="35256" y="7847"/>
                    </a:lnTo>
                    <a:lnTo>
                      <a:pt x="35256" y="7784"/>
                    </a:lnTo>
                    <a:lnTo>
                      <a:pt x="35194" y="7721"/>
                    </a:lnTo>
                    <a:lnTo>
                      <a:pt x="35152" y="7721"/>
                    </a:lnTo>
                    <a:lnTo>
                      <a:pt x="35152" y="7679"/>
                    </a:lnTo>
                    <a:lnTo>
                      <a:pt x="35235" y="7679"/>
                    </a:lnTo>
                    <a:lnTo>
                      <a:pt x="35277" y="7700"/>
                    </a:lnTo>
                    <a:lnTo>
                      <a:pt x="35298" y="7638"/>
                    </a:lnTo>
                    <a:lnTo>
                      <a:pt x="35298" y="7596"/>
                    </a:lnTo>
                    <a:lnTo>
                      <a:pt x="35298" y="7554"/>
                    </a:lnTo>
                    <a:lnTo>
                      <a:pt x="35403" y="7491"/>
                    </a:lnTo>
                    <a:lnTo>
                      <a:pt x="35570" y="7345"/>
                    </a:lnTo>
                    <a:lnTo>
                      <a:pt x="35591" y="7261"/>
                    </a:lnTo>
                    <a:lnTo>
                      <a:pt x="35675" y="7177"/>
                    </a:lnTo>
                    <a:lnTo>
                      <a:pt x="35570" y="7177"/>
                    </a:lnTo>
                    <a:lnTo>
                      <a:pt x="35403" y="7282"/>
                    </a:lnTo>
                    <a:lnTo>
                      <a:pt x="35277" y="7407"/>
                    </a:lnTo>
                    <a:lnTo>
                      <a:pt x="35194" y="7407"/>
                    </a:lnTo>
                    <a:lnTo>
                      <a:pt x="35277" y="7324"/>
                    </a:lnTo>
                    <a:lnTo>
                      <a:pt x="35361" y="7219"/>
                    </a:lnTo>
                    <a:lnTo>
                      <a:pt x="35445" y="7156"/>
                    </a:lnTo>
                    <a:lnTo>
                      <a:pt x="35549" y="7114"/>
                    </a:lnTo>
                    <a:lnTo>
                      <a:pt x="35612" y="7052"/>
                    </a:lnTo>
                    <a:lnTo>
                      <a:pt x="35696" y="7052"/>
                    </a:lnTo>
                    <a:lnTo>
                      <a:pt x="35779" y="6905"/>
                    </a:lnTo>
                    <a:lnTo>
                      <a:pt x="35779" y="6863"/>
                    </a:lnTo>
                    <a:lnTo>
                      <a:pt x="35696" y="6780"/>
                    </a:lnTo>
                    <a:lnTo>
                      <a:pt x="35696" y="6675"/>
                    </a:lnTo>
                    <a:lnTo>
                      <a:pt x="35717" y="6591"/>
                    </a:lnTo>
                    <a:lnTo>
                      <a:pt x="35884" y="6424"/>
                    </a:lnTo>
                    <a:lnTo>
                      <a:pt x="35905" y="6361"/>
                    </a:lnTo>
                    <a:lnTo>
                      <a:pt x="35863" y="6257"/>
                    </a:lnTo>
                    <a:lnTo>
                      <a:pt x="35842" y="6194"/>
                    </a:lnTo>
                    <a:lnTo>
                      <a:pt x="35800" y="6131"/>
                    </a:lnTo>
                    <a:lnTo>
                      <a:pt x="35884" y="6006"/>
                    </a:lnTo>
                    <a:lnTo>
                      <a:pt x="35968" y="5922"/>
                    </a:lnTo>
                    <a:lnTo>
                      <a:pt x="35989" y="5838"/>
                    </a:lnTo>
                    <a:lnTo>
                      <a:pt x="36010" y="5587"/>
                    </a:lnTo>
                    <a:lnTo>
                      <a:pt x="36051" y="5524"/>
                    </a:lnTo>
                    <a:lnTo>
                      <a:pt x="36010" y="5462"/>
                    </a:lnTo>
                    <a:lnTo>
                      <a:pt x="35842" y="5399"/>
                    </a:lnTo>
                    <a:lnTo>
                      <a:pt x="35654" y="5399"/>
                    </a:lnTo>
                    <a:lnTo>
                      <a:pt x="35487" y="5357"/>
                    </a:lnTo>
                    <a:lnTo>
                      <a:pt x="35361" y="5420"/>
                    </a:lnTo>
                    <a:lnTo>
                      <a:pt x="35235" y="5420"/>
                    </a:lnTo>
                    <a:lnTo>
                      <a:pt x="35068" y="5503"/>
                    </a:lnTo>
                    <a:lnTo>
                      <a:pt x="34796" y="5587"/>
                    </a:lnTo>
                    <a:lnTo>
                      <a:pt x="34754" y="5671"/>
                    </a:lnTo>
                    <a:lnTo>
                      <a:pt x="34859" y="5796"/>
                    </a:lnTo>
                    <a:lnTo>
                      <a:pt x="34859" y="5880"/>
                    </a:lnTo>
                    <a:lnTo>
                      <a:pt x="34817" y="5922"/>
                    </a:lnTo>
                    <a:lnTo>
                      <a:pt x="34754" y="5775"/>
                    </a:lnTo>
                    <a:lnTo>
                      <a:pt x="34712" y="5713"/>
                    </a:lnTo>
                    <a:lnTo>
                      <a:pt x="34650" y="5587"/>
                    </a:lnTo>
                    <a:lnTo>
                      <a:pt x="34524" y="5587"/>
                    </a:lnTo>
                    <a:lnTo>
                      <a:pt x="34440" y="5671"/>
                    </a:lnTo>
                    <a:lnTo>
                      <a:pt x="34440" y="5734"/>
                    </a:lnTo>
                    <a:lnTo>
                      <a:pt x="34398" y="5796"/>
                    </a:lnTo>
                    <a:lnTo>
                      <a:pt x="34378" y="5713"/>
                    </a:lnTo>
                    <a:lnTo>
                      <a:pt x="34398" y="5608"/>
                    </a:lnTo>
                    <a:lnTo>
                      <a:pt x="34336" y="5587"/>
                    </a:lnTo>
                    <a:lnTo>
                      <a:pt x="34189" y="5608"/>
                    </a:lnTo>
                    <a:lnTo>
                      <a:pt x="34126" y="5713"/>
                    </a:lnTo>
                    <a:lnTo>
                      <a:pt x="34126" y="5796"/>
                    </a:lnTo>
                    <a:lnTo>
                      <a:pt x="34273" y="5901"/>
                    </a:lnTo>
                    <a:lnTo>
                      <a:pt x="34378" y="6047"/>
                    </a:lnTo>
                    <a:lnTo>
                      <a:pt x="34503" y="6131"/>
                    </a:lnTo>
                    <a:lnTo>
                      <a:pt x="34440" y="6131"/>
                    </a:lnTo>
                    <a:lnTo>
                      <a:pt x="34294" y="6047"/>
                    </a:lnTo>
                    <a:lnTo>
                      <a:pt x="34106" y="5880"/>
                    </a:lnTo>
                    <a:lnTo>
                      <a:pt x="34064" y="5880"/>
                    </a:lnTo>
                    <a:lnTo>
                      <a:pt x="34022" y="5922"/>
                    </a:lnTo>
                    <a:lnTo>
                      <a:pt x="33854" y="5922"/>
                    </a:lnTo>
                    <a:lnTo>
                      <a:pt x="33813" y="5943"/>
                    </a:lnTo>
                    <a:lnTo>
                      <a:pt x="33875" y="6006"/>
                    </a:lnTo>
                    <a:lnTo>
                      <a:pt x="34001" y="6006"/>
                    </a:lnTo>
                    <a:lnTo>
                      <a:pt x="34022" y="6047"/>
                    </a:lnTo>
                    <a:lnTo>
                      <a:pt x="34064" y="6152"/>
                    </a:lnTo>
                    <a:lnTo>
                      <a:pt x="34210" y="6257"/>
                    </a:lnTo>
                    <a:lnTo>
                      <a:pt x="34231" y="6340"/>
                    </a:lnTo>
                    <a:lnTo>
                      <a:pt x="34315" y="6424"/>
                    </a:lnTo>
                    <a:lnTo>
                      <a:pt x="34210" y="6424"/>
                    </a:lnTo>
                    <a:lnTo>
                      <a:pt x="34126" y="6319"/>
                    </a:lnTo>
                    <a:lnTo>
                      <a:pt x="33980" y="6236"/>
                    </a:lnTo>
                    <a:lnTo>
                      <a:pt x="33980" y="6152"/>
                    </a:lnTo>
                    <a:lnTo>
                      <a:pt x="33875" y="6047"/>
                    </a:lnTo>
                    <a:lnTo>
                      <a:pt x="33750" y="6047"/>
                    </a:lnTo>
                    <a:lnTo>
                      <a:pt x="33666" y="6131"/>
                    </a:lnTo>
                    <a:lnTo>
                      <a:pt x="33666" y="6215"/>
                    </a:lnTo>
                    <a:lnTo>
                      <a:pt x="33582" y="6361"/>
                    </a:lnTo>
                    <a:lnTo>
                      <a:pt x="33541" y="6529"/>
                    </a:lnTo>
                    <a:lnTo>
                      <a:pt x="33603" y="6633"/>
                    </a:lnTo>
                    <a:lnTo>
                      <a:pt x="33478" y="6675"/>
                    </a:lnTo>
                    <a:lnTo>
                      <a:pt x="33478" y="6759"/>
                    </a:lnTo>
                    <a:lnTo>
                      <a:pt x="33541" y="6822"/>
                    </a:lnTo>
                    <a:lnTo>
                      <a:pt x="33562" y="6926"/>
                    </a:lnTo>
                    <a:lnTo>
                      <a:pt x="33645" y="6926"/>
                    </a:lnTo>
                    <a:lnTo>
                      <a:pt x="33813" y="6780"/>
                    </a:lnTo>
                    <a:lnTo>
                      <a:pt x="33896" y="6780"/>
                    </a:lnTo>
                    <a:lnTo>
                      <a:pt x="33917" y="6842"/>
                    </a:lnTo>
                    <a:lnTo>
                      <a:pt x="33813" y="6863"/>
                    </a:lnTo>
                    <a:lnTo>
                      <a:pt x="33771" y="6884"/>
                    </a:lnTo>
                    <a:lnTo>
                      <a:pt x="33771" y="6947"/>
                    </a:lnTo>
                    <a:lnTo>
                      <a:pt x="33687" y="6947"/>
                    </a:lnTo>
                    <a:lnTo>
                      <a:pt x="33603" y="7052"/>
                    </a:lnTo>
                    <a:lnTo>
                      <a:pt x="33603" y="7156"/>
                    </a:lnTo>
                    <a:lnTo>
                      <a:pt x="33541" y="7240"/>
                    </a:lnTo>
                    <a:lnTo>
                      <a:pt x="33478" y="7177"/>
                    </a:lnTo>
                    <a:lnTo>
                      <a:pt x="33499" y="7094"/>
                    </a:lnTo>
                    <a:lnTo>
                      <a:pt x="33436" y="6947"/>
                    </a:lnTo>
                    <a:lnTo>
                      <a:pt x="33352" y="6926"/>
                    </a:lnTo>
                    <a:lnTo>
                      <a:pt x="33290" y="7031"/>
                    </a:lnTo>
                    <a:lnTo>
                      <a:pt x="33331" y="7094"/>
                    </a:lnTo>
                    <a:lnTo>
                      <a:pt x="33269" y="7177"/>
                    </a:lnTo>
                    <a:lnTo>
                      <a:pt x="33164" y="7198"/>
                    </a:lnTo>
                    <a:lnTo>
                      <a:pt x="33122" y="7261"/>
                    </a:lnTo>
                    <a:lnTo>
                      <a:pt x="33080" y="7177"/>
                    </a:lnTo>
                    <a:lnTo>
                      <a:pt x="33038" y="7198"/>
                    </a:lnTo>
                    <a:lnTo>
                      <a:pt x="33059" y="7303"/>
                    </a:lnTo>
                    <a:lnTo>
                      <a:pt x="33122" y="7407"/>
                    </a:lnTo>
                    <a:lnTo>
                      <a:pt x="33122" y="7554"/>
                    </a:lnTo>
                    <a:lnTo>
                      <a:pt x="33143" y="7575"/>
                    </a:lnTo>
                    <a:lnTo>
                      <a:pt x="33143" y="7700"/>
                    </a:lnTo>
                    <a:lnTo>
                      <a:pt x="33227" y="7721"/>
                    </a:lnTo>
                    <a:lnTo>
                      <a:pt x="33290" y="7784"/>
                    </a:lnTo>
                    <a:lnTo>
                      <a:pt x="33269" y="7868"/>
                    </a:lnTo>
                    <a:lnTo>
                      <a:pt x="33290" y="7931"/>
                    </a:lnTo>
                    <a:lnTo>
                      <a:pt x="33290" y="8035"/>
                    </a:lnTo>
                    <a:lnTo>
                      <a:pt x="33185" y="8119"/>
                    </a:lnTo>
                    <a:lnTo>
                      <a:pt x="33143" y="8203"/>
                    </a:lnTo>
                    <a:lnTo>
                      <a:pt x="33122" y="8412"/>
                    </a:lnTo>
                    <a:lnTo>
                      <a:pt x="33059" y="8454"/>
                    </a:lnTo>
                    <a:lnTo>
                      <a:pt x="32934" y="8663"/>
                    </a:lnTo>
                    <a:lnTo>
                      <a:pt x="32934" y="8747"/>
                    </a:lnTo>
                    <a:lnTo>
                      <a:pt x="32808" y="8872"/>
                    </a:lnTo>
                    <a:lnTo>
                      <a:pt x="32829" y="8830"/>
                    </a:lnTo>
                    <a:lnTo>
                      <a:pt x="32829" y="8726"/>
                    </a:lnTo>
                    <a:lnTo>
                      <a:pt x="32871" y="8558"/>
                    </a:lnTo>
                    <a:lnTo>
                      <a:pt x="32955" y="8495"/>
                    </a:lnTo>
                    <a:lnTo>
                      <a:pt x="32934" y="8433"/>
                    </a:lnTo>
                    <a:lnTo>
                      <a:pt x="32913" y="8454"/>
                    </a:lnTo>
                    <a:lnTo>
                      <a:pt x="32829" y="8454"/>
                    </a:lnTo>
                    <a:lnTo>
                      <a:pt x="32746" y="8391"/>
                    </a:lnTo>
                    <a:lnTo>
                      <a:pt x="32704" y="8349"/>
                    </a:lnTo>
                    <a:lnTo>
                      <a:pt x="32746" y="8328"/>
                    </a:lnTo>
                    <a:lnTo>
                      <a:pt x="32829" y="8307"/>
                    </a:lnTo>
                    <a:lnTo>
                      <a:pt x="32913" y="8307"/>
                    </a:lnTo>
                    <a:lnTo>
                      <a:pt x="32913" y="8244"/>
                    </a:lnTo>
                    <a:lnTo>
                      <a:pt x="32955" y="8244"/>
                    </a:lnTo>
                    <a:lnTo>
                      <a:pt x="32976" y="8349"/>
                    </a:lnTo>
                    <a:lnTo>
                      <a:pt x="33038" y="8244"/>
                    </a:lnTo>
                    <a:lnTo>
                      <a:pt x="33038" y="8140"/>
                    </a:lnTo>
                    <a:lnTo>
                      <a:pt x="32934" y="8098"/>
                    </a:lnTo>
                    <a:lnTo>
                      <a:pt x="32913" y="8035"/>
                    </a:lnTo>
                    <a:lnTo>
                      <a:pt x="32808" y="7910"/>
                    </a:lnTo>
                    <a:lnTo>
                      <a:pt x="32808" y="7763"/>
                    </a:lnTo>
                    <a:lnTo>
                      <a:pt x="32746" y="7679"/>
                    </a:lnTo>
                    <a:lnTo>
                      <a:pt x="32725" y="7512"/>
                    </a:lnTo>
                    <a:lnTo>
                      <a:pt x="32704" y="7491"/>
                    </a:lnTo>
                    <a:lnTo>
                      <a:pt x="32704" y="7407"/>
                    </a:lnTo>
                    <a:lnTo>
                      <a:pt x="32746" y="7366"/>
                    </a:lnTo>
                    <a:lnTo>
                      <a:pt x="32829" y="7198"/>
                    </a:lnTo>
                    <a:lnTo>
                      <a:pt x="32829" y="7094"/>
                    </a:lnTo>
                    <a:lnTo>
                      <a:pt x="32934" y="6989"/>
                    </a:lnTo>
                    <a:lnTo>
                      <a:pt x="33018" y="6884"/>
                    </a:lnTo>
                    <a:lnTo>
                      <a:pt x="33122" y="6842"/>
                    </a:lnTo>
                    <a:lnTo>
                      <a:pt x="33122" y="6738"/>
                    </a:lnTo>
                    <a:lnTo>
                      <a:pt x="33059" y="6654"/>
                    </a:lnTo>
                    <a:lnTo>
                      <a:pt x="33018" y="6550"/>
                    </a:lnTo>
                    <a:lnTo>
                      <a:pt x="33038" y="6424"/>
                    </a:lnTo>
                    <a:lnTo>
                      <a:pt x="33143" y="6215"/>
                    </a:lnTo>
                    <a:lnTo>
                      <a:pt x="33227" y="6173"/>
                    </a:lnTo>
                    <a:lnTo>
                      <a:pt x="33394" y="6068"/>
                    </a:lnTo>
                    <a:lnTo>
                      <a:pt x="33603" y="5817"/>
                    </a:lnTo>
                    <a:lnTo>
                      <a:pt x="33813" y="5608"/>
                    </a:lnTo>
                    <a:lnTo>
                      <a:pt x="33959" y="5587"/>
                    </a:lnTo>
                    <a:lnTo>
                      <a:pt x="34064" y="5441"/>
                    </a:lnTo>
                    <a:lnTo>
                      <a:pt x="34106" y="5378"/>
                    </a:lnTo>
                    <a:lnTo>
                      <a:pt x="34210" y="5378"/>
                    </a:lnTo>
                    <a:lnTo>
                      <a:pt x="34398" y="5294"/>
                    </a:lnTo>
                    <a:lnTo>
                      <a:pt x="34545" y="5231"/>
                    </a:lnTo>
                    <a:lnTo>
                      <a:pt x="34587" y="5169"/>
                    </a:lnTo>
                    <a:lnTo>
                      <a:pt x="34545" y="5085"/>
                    </a:lnTo>
                    <a:lnTo>
                      <a:pt x="34315" y="4980"/>
                    </a:lnTo>
                    <a:lnTo>
                      <a:pt x="34189" y="4897"/>
                    </a:lnTo>
                    <a:lnTo>
                      <a:pt x="34001" y="4897"/>
                    </a:lnTo>
                    <a:lnTo>
                      <a:pt x="33959" y="4876"/>
                    </a:lnTo>
                    <a:lnTo>
                      <a:pt x="33875" y="4897"/>
                    </a:lnTo>
                    <a:lnTo>
                      <a:pt x="33708" y="4876"/>
                    </a:lnTo>
                    <a:lnTo>
                      <a:pt x="33645" y="4897"/>
                    </a:lnTo>
                    <a:lnTo>
                      <a:pt x="33436" y="4897"/>
                    </a:lnTo>
                    <a:lnTo>
                      <a:pt x="33122" y="5001"/>
                    </a:lnTo>
                    <a:lnTo>
                      <a:pt x="32934" y="5190"/>
                    </a:lnTo>
                    <a:lnTo>
                      <a:pt x="32725" y="5273"/>
                    </a:lnTo>
                    <a:lnTo>
                      <a:pt x="32704" y="5378"/>
                    </a:lnTo>
                    <a:lnTo>
                      <a:pt x="32725" y="5482"/>
                    </a:lnTo>
                    <a:lnTo>
                      <a:pt x="32641" y="5441"/>
                    </a:lnTo>
                    <a:lnTo>
                      <a:pt x="32557" y="5441"/>
                    </a:lnTo>
                    <a:lnTo>
                      <a:pt x="32494" y="5545"/>
                    </a:lnTo>
                    <a:lnTo>
                      <a:pt x="32348" y="5545"/>
                    </a:lnTo>
                    <a:lnTo>
                      <a:pt x="32243" y="5692"/>
                    </a:lnTo>
                    <a:lnTo>
                      <a:pt x="32243" y="5796"/>
                    </a:lnTo>
                    <a:lnTo>
                      <a:pt x="32181" y="5796"/>
                    </a:lnTo>
                    <a:lnTo>
                      <a:pt x="32034" y="6006"/>
                    </a:lnTo>
                    <a:lnTo>
                      <a:pt x="32097" y="6068"/>
                    </a:lnTo>
                    <a:lnTo>
                      <a:pt x="32034" y="6152"/>
                    </a:lnTo>
                    <a:lnTo>
                      <a:pt x="31992" y="6068"/>
                    </a:lnTo>
                    <a:lnTo>
                      <a:pt x="31930" y="6068"/>
                    </a:lnTo>
                    <a:lnTo>
                      <a:pt x="31888" y="6257"/>
                    </a:lnTo>
                    <a:lnTo>
                      <a:pt x="31762" y="6257"/>
                    </a:lnTo>
                    <a:lnTo>
                      <a:pt x="31678" y="6361"/>
                    </a:lnTo>
                    <a:lnTo>
                      <a:pt x="31616" y="6424"/>
                    </a:lnTo>
                    <a:lnTo>
                      <a:pt x="31553" y="6570"/>
                    </a:lnTo>
                    <a:lnTo>
                      <a:pt x="31448" y="6759"/>
                    </a:lnTo>
                    <a:lnTo>
                      <a:pt x="31448" y="6863"/>
                    </a:lnTo>
                    <a:lnTo>
                      <a:pt x="31490" y="6842"/>
                    </a:lnTo>
                    <a:lnTo>
                      <a:pt x="31511" y="6842"/>
                    </a:lnTo>
                    <a:lnTo>
                      <a:pt x="31490" y="6905"/>
                    </a:lnTo>
                    <a:lnTo>
                      <a:pt x="31406" y="6905"/>
                    </a:lnTo>
                    <a:lnTo>
                      <a:pt x="31260" y="6989"/>
                    </a:lnTo>
                    <a:lnTo>
                      <a:pt x="31239" y="7094"/>
                    </a:lnTo>
                    <a:lnTo>
                      <a:pt x="31155" y="7114"/>
                    </a:lnTo>
                    <a:lnTo>
                      <a:pt x="31134" y="7198"/>
                    </a:lnTo>
                    <a:lnTo>
                      <a:pt x="31134" y="7407"/>
                    </a:lnTo>
                    <a:lnTo>
                      <a:pt x="31072" y="7512"/>
                    </a:lnTo>
                    <a:lnTo>
                      <a:pt x="30988" y="7512"/>
                    </a:lnTo>
                    <a:lnTo>
                      <a:pt x="30967" y="7659"/>
                    </a:lnTo>
                    <a:lnTo>
                      <a:pt x="30967" y="7721"/>
                    </a:lnTo>
                    <a:lnTo>
                      <a:pt x="30862" y="7784"/>
                    </a:lnTo>
                    <a:lnTo>
                      <a:pt x="30821" y="7972"/>
                    </a:lnTo>
                    <a:lnTo>
                      <a:pt x="30862" y="8077"/>
                    </a:lnTo>
                    <a:lnTo>
                      <a:pt x="31072" y="8182"/>
                    </a:lnTo>
                    <a:lnTo>
                      <a:pt x="31176" y="8182"/>
                    </a:lnTo>
                    <a:lnTo>
                      <a:pt x="31302" y="8244"/>
                    </a:lnTo>
                    <a:lnTo>
                      <a:pt x="31385" y="8244"/>
                    </a:lnTo>
                    <a:lnTo>
                      <a:pt x="31511" y="8328"/>
                    </a:lnTo>
                    <a:lnTo>
                      <a:pt x="31678" y="8328"/>
                    </a:lnTo>
                    <a:lnTo>
                      <a:pt x="31699" y="8495"/>
                    </a:lnTo>
                    <a:lnTo>
                      <a:pt x="31867" y="8558"/>
                    </a:lnTo>
                    <a:lnTo>
                      <a:pt x="31888" y="8642"/>
                    </a:lnTo>
                    <a:lnTo>
                      <a:pt x="31971" y="8705"/>
                    </a:lnTo>
                    <a:lnTo>
                      <a:pt x="31804" y="8705"/>
                    </a:lnTo>
                    <a:lnTo>
                      <a:pt x="31762" y="8726"/>
                    </a:lnTo>
                    <a:lnTo>
                      <a:pt x="31574" y="8726"/>
                    </a:lnTo>
                    <a:lnTo>
                      <a:pt x="31365" y="8642"/>
                    </a:lnTo>
                    <a:lnTo>
                      <a:pt x="31344" y="8537"/>
                    </a:lnTo>
                    <a:lnTo>
                      <a:pt x="31239" y="8454"/>
                    </a:lnTo>
                    <a:lnTo>
                      <a:pt x="31051" y="8454"/>
                    </a:lnTo>
                    <a:lnTo>
                      <a:pt x="30988" y="8412"/>
                    </a:lnTo>
                    <a:lnTo>
                      <a:pt x="30883" y="8391"/>
                    </a:lnTo>
                    <a:lnTo>
                      <a:pt x="30862" y="8433"/>
                    </a:lnTo>
                    <a:lnTo>
                      <a:pt x="30925" y="8558"/>
                    </a:lnTo>
                    <a:lnTo>
                      <a:pt x="30925" y="8642"/>
                    </a:lnTo>
                    <a:lnTo>
                      <a:pt x="30841" y="8642"/>
                    </a:lnTo>
                    <a:lnTo>
                      <a:pt x="30821" y="8726"/>
                    </a:lnTo>
                    <a:lnTo>
                      <a:pt x="30862" y="8914"/>
                    </a:lnTo>
                    <a:lnTo>
                      <a:pt x="30883" y="9039"/>
                    </a:lnTo>
                    <a:lnTo>
                      <a:pt x="30862" y="9165"/>
                    </a:lnTo>
                    <a:lnTo>
                      <a:pt x="30883" y="9270"/>
                    </a:lnTo>
                    <a:lnTo>
                      <a:pt x="31030" y="9353"/>
                    </a:lnTo>
                    <a:lnTo>
                      <a:pt x="31134" y="9458"/>
                    </a:lnTo>
                    <a:lnTo>
                      <a:pt x="31134" y="9500"/>
                    </a:lnTo>
                    <a:lnTo>
                      <a:pt x="31072" y="9458"/>
                    </a:lnTo>
                    <a:lnTo>
                      <a:pt x="31051" y="9458"/>
                    </a:lnTo>
                    <a:lnTo>
                      <a:pt x="31072" y="9563"/>
                    </a:lnTo>
                    <a:lnTo>
                      <a:pt x="31155" y="9667"/>
                    </a:lnTo>
                    <a:lnTo>
                      <a:pt x="31197" y="9667"/>
                    </a:lnTo>
                    <a:lnTo>
                      <a:pt x="31197" y="9583"/>
                    </a:lnTo>
                    <a:lnTo>
                      <a:pt x="31281" y="9563"/>
                    </a:lnTo>
                    <a:lnTo>
                      <a:pt x="31385" y="9583"/>
                    </a:lnTo>
                    <a:lnTo>
                      <a:pt x="31469" y="9667"/>
                    </a:lnTo>
                    <a:lnTo>
                      <a:pt x="31553" y="9688"/>
                    </a:lnTo>
                    <a:lnTo>
                      <a:pt x="31574" y="9646"/>
                    </a:lnTo>
                    <a:lnTo>
                      <a:pt x="31553" y="9583"/>
                    </a:lnTo>
                    <a:lnTo>
                      <a:pt x="31574" y="9500"/>
                    </a:lnTo>
                    <a:lnTo>
                      <a:pt x="31616" y="9479"/>
                    </a:lnTo>
                    <a:lnTo>
                      <a:pt x="31678" y="9542"/>
                    </a:lnTo>
                    <a:lnTo>
                      <a:pt x="31657" y="9646"/>
                    </a:lnTo>
                    <a:lnTo>
                      <a:pt x="31678" y="9709"/>
                    </a:lnTo>
                    <a:lnTo>
                      <a:pt x="31720" y="9709"/>
                    </a:lnTo>
                    <a:lnTo>
                      <a:pt x="31783" y="9583"/>
                    </a:lnTo>
                    <a:lnTo>
                      <a:pt x="31909" y="9563"/>
                    </a:lnTo>
                    <a:lnTo>
                      <a:pt x="31992" y="9479"/>
                    </a:lnTo>
                    <a:lnTo>
                      <a:pt x="32013" y="9500"/>
                    </a:lnTo>
                    <a:lnTo>
                      <a:pt x="31971" y="9583"/>
                    </a:lnTo>
                    <a:lnTo>
                      <a:pt x="31783" y="9688"/>
                    </a:lnTo>
                    <a:lnTo>
                      <a:pt x="31762" y="9793"/>
                    </a:lnTo>
                    <a:lnTo>
                      <a:pt x="31867" y="9876"/>
                    </a:lnTo>
                    <a:lnTo>
                      <a:pt x="31888" y="10023"/>
                    </a:lnTo>
                    <a:lnTo>
                      <a:pt x="32013" y="10169"/>
                    </a:lnTo>
                    <a:lnTo>
                      <a:pt x="32181" y="10169"/>
                    </a:lnTo>
                    <a:lnTo>
                      <a:pt x="32222" y="10107"/>
                    </a:lnTo>
                    <a:lnTo>
                      <a:pt x="32118" y="10023"/>
                    </a:lnTo>
                    <a:lnTo>
                      <a:pt x="32181" y="10002"/>
                    </a:lnTo>
                    <a:lnTo>
                      <a:pt x="32285" y="10023"/>
                    </a:lnTo>
                    <a:lnTo>
                      <a:pt x="32348" y="10107"/>
                    </a:lnTo>
                    <a:lnTo>
                      <a:pt x="32411" y="10086"/>
                    </a:lnTo>
                    <a:lnTo>
                      <a:pt x="32494" y="10002"/>
                    </a:lnTo>
                    <a:lnTo>
                      <a:pt x="32599" y="9897"/>
                    </a:lnTo>
                    <a:lnTo>
                      <a:pt x="32662" y="9897"/>
                    </a:lnTo>
                    <a:lnTo>
                      <a:pt x="32662" y="9960"/>
                    </a:lnTo>
                    <a:lnTo>
                      <a:pt x="32599" y="9981"/>
                    </a:lnTo>
                    <a:lnTo>
                      <a:pt x="32432" y="10127"/>
                    </a:lnTo>
                    <a:lnTo>
                      <a:pt x="32432" y="10211"/>
                    </a:lnTo>
                    <a:lnTo>
                      <a:pt x="32453" y="10232"/>
                    </a:lnTo>
                    <a:cubicBezTo>
                      <a:pt x="32411" y="10295"/>
                      <a:pt x="32390" y="10379"/>
                      <a:pt x="32348" y="10441"/>
                    </a:cubicBezTo>
                    <a:lnTo>
                      <a:pt x="32306" y="10441"/>
                    </a:lnTo>
                    <a:lnTo>
                      <a:pt x="32222" y="10504"/>
                    </a:lnTo>
                    <a:lnTo>
                      <a:pt x="32139" y="10504"/>
                    </a:lnTo>
                    <a:lnTo>
                      <a:pt x="32097" y="10420"/>
                    </a:lnTo>
                    <a:lnTo>
                      <a:pt x="31992" y="10400"/>
                    </a:lnTo>
                    <a:lnTo>
                      <a:pt x="32013" y="10441"/>
                    </a:lnTo>
                    <a:lnTo>
                      <a:pt x="32097" y="10504"/>
                    </a:lnTo>
                    <a:lnTo>
                      <a:pt x="32076" y="10609"/>
                    </a:lnTo>
                    <a:lnTo>
                      <a:pt x="31971" y="10609"/>
                    </a:lnTo>
                    <a:lnTo>
                      <a:pt x="31971" y="10630"/>
                    </a:lnTo>
                    <a:lnTo>
                      <a:pt x="31992" y="10692"/>
                    </a:lnTo>
                    <a:lnTo>
                      <a:pt x="31909" y="10755"/>
                    </a:lnTo>
                    <a:lnTo>
                      <a:pt x="31909" y="10839"/>
                    </a:lnTo>
                    <a:lnTo>
                      <a:pt x="31971" y="10923"/>
                    </a:lnTo>
                    <a:lnTo>
                      <a:pt x="31888" y="10923"/>
                    </a:lnTo>
                    <a:lnTo>
                      <a:pt x="31888" y="11027"/>
                    </a:lnTo>
                    <a:lnTo>
                      <a:pt x="31804" y="11111"/>
                    </a:lnTo>
                    <a:lnTo>
                      <a:pt x="31804" y="11278"/>
                    </a:lnTo>
                    <a:lnTo>
                      <a:pt x="31867" y="11278"/>
                    </a:lnTo>
                    <a:lnTo>
                      <a:pt x="31909" y="11383"/>
                    </a:lnTo>
                    <a:lnTo>
                      <a:pt x="31950" y="11383"/>
                    </a:lnTo>
                    <a:lnTo>
                      <a:pt x="32013" y="11488"/>
                    </a:lnTo>
                    <a:lnTo>
                      <a:pt x="31950" y="11508"/>
                    </a:lnTo>
                    <a:lnTo>
                      <a:pt x="31888" y="11508"/>
                    </a:lnTo>
                    <a:lnTo>
                      <a:pt x="31825" y="11571"/>
                    </a:lnTo>
                    <a:lnTo>
                      <a:pt x="31783" y="11508"/>
                    </a:lnTo>
                    <a:lnTo>
                      <a:pt x="31637" y="11550"/>
                    </a:lnTo>
                    <a:lnTo>
                      <a:pt x="31595" y="11634"/>
                    </a:lnTo>
                    <a:lnTo>
                      <a:pt x="31699" y="11739"/>
                    </a:lnTo>
                    <a:lnTo>
                      <a:pt x="31741" y="11739"/>
                    </a:lnTo>
                    <a:lnTo>
                      <a:pt x="31741" y="11801"/>
                    </a:lnTo>
                    <a:lnTo>
                      <a:pt x="31637" y="11843"/>
                    </a:lnTo>
                    <a:lnTo>
                      <a:pt x="31595" y="11780"/>
                    </a:lnTo>
                    <a:lnTo>
                      <a:pt x="31511" y="11864"/>
                    </a:lnTo>
                    <a:lnTo>
                      <a:pt x="31427" y="11739"/>
                    </a:lnTo>
                    <a:lnTo>
                      <a:pt x="31323" y="11801"/>
                    </a:lnTo>
                    <a:lnTo>
                      <a:pt x="31218" y="12011"/>
                    </a:lnTo>
                    <a:lnTo>
                      <a:pt x="31113" y="12262"/>
                    </a:lnTo>
                    <a:lnTo>
                      <a:pt x="30988" y="12492"/>
                    </a:lnTo>
                    <a:lnTo>
                      <a:pt x="30779" y="12638"/>
                    </a:lnTo>
                    <a:lnTo>
                      <a:pt x="30737" y="12743"/>
                    </a:lnTo>
                    <a:lnTo>
                      <a:pt x="30674" y="12743"/>
                    </a:lnTo>
                    <a:lnTo>
                      <a:pt x="30569" y="12910"/>
                    </a:lnTo>
                    <a:lnTo>
                      <a:pt x="30465" y="12952"/>
                    </a:lnTo>
                    <a:lnTo>
                      <a:pt x="30444" y="13140"/>
                    </a:lnTo>
                    <a:lnTo>
                      <a:pt x="30360" y="13224"/>
                    </a:lnTo>
                    <a:lnTo>
                      <a:pt x="30339" y="13350"/>
                    </a:lnTo>
                    <a:lnTo>
                      <a:pt x="30277" y="13350"/>
                    </a:lnTo>
                    <a:lnTo>
                      <a:pt x="30235" y="13224"/>
                    </a:lnTo>
                    <a:lnTo>
                      <a:pt x="30151" y="13224"/>
                    </a:lnTo>
                    <a:lnTo>
                      <a:pt x="30067" y="13308"/>
                    </a:lnTo>
                    <a:lnTo>
                      <a:pt x="30109" y="13350"/>
                    </a:lnTo>
                    <a:lnTo>
                      <a:pt x="30130" y="13475"/>
                    </a:lnTo>
                    <a:lnTo>
                      <a:pt x="30046" y="13475"/>
                    </a:lnTo>
                    <a:lnTo>
                      <a:pt x="29963" y="13413"/>
                    </a:lnTo>
                    <a:lnTo>
                      <a:pt x="30005" y="13308"/>
                    </a:lnTo>
                    <a:lnTo>
                      <a:pt x="29921" y="13140"/>
                    </a:lnTo>
                    <a:lnTo>
                      <a:pt x="29837" y="12743"/>
                    </a:lnTo>
                    <a:lnTo>
                      <a:pt x="29837" y="12576"/>
                    </a:lnTo>
                    <a:lnTo>
                      <a:pt x="29816" y="12492"/>
                    </a:lnTo>
                    <a:lnTo>
                      <a:pt x="29858" y="12366"/>
                    </a:lnTo>
                    <a:lnTo>
                      <a:pt x="29942" y="12262"/>
                    </a:lnTo>
                    <a:lnTo>
                      <a:pt x="29921" y="12115"/>
                    </a:lnTo>
                    <a:lnTo>
                      <a:pt x="29963" y="12011"/>
                    </a:lnTo>
                    <a:lnTo>
                      <a:pt x="30046" y="11969"/>
                    </a:lnTo>
                    <a:lnTo>
                      <a:pt x="30130" y="12011"/>
                    </a:lnTo>
                    <a:lnTo>
                      <a:pt x="30214" y="11990"/>
                    </a:lnTo>
                    <a:lnTo>
                      <a:pt x="30277" y="11885"/>
                    </a:lnTo>
                    <a:lnTo>
                      <a:pt x="30256" y="11655"/>
                    </a:lnTo>
                    <a:lnTo>
                      <a:pt x="30318" y="11550"/>
                    </a:lnTo>
                    <a:lnTo>
                      <a:pt x="30318" y="11153"/>
                    </a:lnTo>
                    <a:lnTo>
                      <a:pt x="30214" y="11027"/>
                    </a:lnTo>
                    <a:lnTo>
                      <a:pt x="30172" y="10860"/>
                    </a:lnTo>
                    <a:lnTo>
                      <a:pt x="30109" y="10692"/>
                    </a:lnTo>
                    <a:lnTo>
                      <a:pt x="30067" y="10588"/>
                    </a:lnTo>
                    <a:lnTo>
                      <a:pt x="30025" y="10525"/>
                    </a:lnTo>
                    <a:lnTo>
                      <a:pt x="29963" y="10525"/>
                    </a:lnTo>
                    <a:lnTo>
                      <a:pt x="29921" y="10630"/>
                    </a:lnTo>
                    <a:lnTo>
                      <a:pt x="29795" y="10839"/>
                    </a:lnTo>
                    <a:lnTo>
                      <a:pt x="29628" y="10964"/>
                    </a:lnTo>
                    <a:lnTo>
                      <a:pt x="29607" y="11069"/>
                    </a:lnTo>
                    <a:lnTo>
                      <a:pt x="29607" y="11278"/>
                    </a:lnTo>
                    <a:lnTo>
                      <a:pt x="29544" y="11341"/>
                    </a:lnTo>
                    <a:lnTo>
                      <a:pt x="29481" y="11278"/>
                    </a:lnTo>
                    <a:lnTo>
                      <a:pt x="29398" y="11362"/>
                    </a:lnTo>
                    <a:lnTo>
                      <a:pt x="29419" y="11383"/>
                    </a:lnTo>
                    <a:lnTo>
                      <a:pt x="29398" y="11446"/>
                    </a:lnTo>
                    <a:lnTo>
                      <a:pt x="29230" y="11529"/>
                    </a:lnTo>
                    <a:lnTo>
                      <a:pt x="29189" y="11592"/>
                    </a:lnTo>
                    <a:lnTo>
                      <a:pt x="29084" y="11697"/>
                    </a:lnTo>
                    <a:lnTo>
                      <a:pt x="29000" y="11697"/>
                    </a:lnTo>
                    <a:lnTo>
                      <a:pt x="29000" y="11634"/>
                    </a:lnTo>
                    <a:lnTo>
                      <a:pt x="29084" y="11592"/>
                    </a:lnTo>
                    <a:lnTo>
                      <a:pt x="29084" y="11467"/>
                    </a:lnTo>
                    <a:lnTo>
                      <a:pt x="29042" y="11425"/>
                    </a:lnTo>
                    <a:lnTo>
                      <a:pt x="29147" y="11278"/>
                    </a:lnTo>
                    <a:lnTo>
                      <a:pt x="29168" y="11174"/>
                    </a:lnTo>
                    <a:lnTo>
                      <a:pt x="29168" y="11069"/>
                    </a:lnTo>
                    <a:lnTo>
                      <a:pt x="29251" y="11027"/>
                    </a:lnTo>
                    <a:lnTo>
                      <a:pt x="29251" y="10923"/>
                    </a:lnTo>
                    <a:lnTo>
                      <a:pt x="29209" y="10902"/>
                    </a:lnTo>
                    <a:lnTo>
                      <a:pt x="29251" y="10755"/>
                    </a:lnTo>
                    <a:lnTo>
                      <a:pt x="29147" y="10609"/>
                    </a:lnTo>
                    <a:lnTo>
                      <a:pt x="29147" y="10525"/>
                    </a:lnTo>
                    <a:lnTo>
                      <a:pt x="29084" y="10420"/>
                    </a:lnTo>
                    <a:lnTo>
                      <a:pt x="29084" y="10379"/>
                    </a:lnTo>
                    <a:lnTo>
                      <a:pt x="29147" y="10400"/>
                    </a:lnTo>
                    <a:lnTo>
                      <a:pt x="29189" y="10400"/>
                    </a:lnTo>
                    <a:lnTo>
                      <a:pt x="29209" y="10525"/>
                    </a:lnTo>
                    <a:lnTo>
                      <a:pt x="29272" y="10504"/>
                    </a:lnTo>
                    <a:lnTo>
                      <a:pt x="29377" y="10379"/>
                    </a:lnTo>
                    <a:lnTo>
                      <a:pt x="29481" y="10379"/>
                    </a:lnTo>
                    <a:lnTo>
                      <a:pt x="29565" y="10295"/>
                    </a:lnTo>
                    <a:lnTo>
                      <a:pt x="29481" y="10232"/>
                    </a:lnTo>
                    <a:lnTo>
                      <a:pt x="29377" y="10316"/>
                    </a:lnTo>
                    <a:lnTo>
                      <a:pt x="29293" y="10232"/>
                    </a:lnTo>
                    <a:lnTo>
                      <a:pt x="29189" y="10211"/>
                    </a:lnTo>
                    <a:lnTo>
                      <a:pt x="29189" y="10107"/>
                    </a:lnTo>
                    <a:lnTo>
                      <a:pt x="29230" y="10065"/>
                    </a:lnTo>
                    <a:lnTo>
                      <a:pt x="29209" y="10002"/>
                    </a:lnTo>
                    <a:lnTo>
                      <a:pt x="29126" y="10023"/>
                    </a:lnTo>
                    <a:lnTo>
                      <a:pt x="29105" y="10107"/>
                    </a:lnTo>
                    <a:lnTo>
                      <a:pt x="28958" y="10169"/>
                    </a:lnTo>
                    <a:lnTo>
                      <a:pt x="28854" y="10065"/>
                    </a:lnTo>
                    <a:lnTo>
                      <a:pt x="28854" y="9939"/>
                    </a:lnTo>
                    <a:lnTo>
                      <a:pt x="28770" y="9918"/>
                    </a:lnTo>
                    <a:lnTo>
                      <a:pt x="28665" y="9939"/>
                    </a:lnTo>
                    <a:lnTo>
                      <a:pt x="28603" y="9897"/>
                    </a:lnTo>
                    <a:lnTo>
                      <a:pt x="28644" y="9793"/>
                    </a:lnTo>
                    <a:lnTo>
                      <a:pt x="28707" y="9772"/>
                    </a:lnTo>
                    <a:lnTo>
                      <a:pt x="28749" y="9709"/>
                    </a:lnTo>
                    <a:lnTo>
                      <a:pt x="28812" y="9709"/>
                    </a:lnTo>
                    <a:lnTo>
                      <a:pt x="29126" y="9500"/>
                    </a:lnTo>
                    <a:lnTo>
                      <a:pt x="29168" y="9458"/>
                    </a:lnTo>
                    <a:lnTo>
                      <a:pt x="29042" y="9332"/>
                    </a:lnTo>
                    <a:lnTo>
                      <a:pt x="28875" y="9353"/>
                    </a:lnTo>
                    <a:lnTo>
                      <a:pt x="28875" y="9332"/>
                    </a:lnTo>
                    <a:lnTo>
                      <a:pt x="28979" y="9270"/>
                    </a:lnTo>
                    <a:lnTo>
                      <a:pt x="29042" y="9144"/>
                    </a:lnTo>
                    <a:lnTo>
                      <a:pt x="29168" y="9081"/>
                    </a:lnTo>
                    <a:lnTo>
                      <a:pt x="29147" y="9228"/>
                    </a:lnTo>
                    <a:lnTo>
                      <a:pt x="29189" y="9332"/>
                    </a:lnTo>
                    <a:lnTo>
                      <a:pt x="29293" y="9291"/>
                    </a:lnTo>
                    <a:lnTo>
                      <a:pt x="29377" y="9332"/>
                    </a:lnTo>
                    <a:lnTo>
                      <a:pt x="29461" y="9249"/>
                    </a:lnTo>
                    <a:lnTo>
                      <a:pt x="29461" y="9144"/>
                    </a:lnTo>
                    <a:lnTo>
                      <a:pt x="29377" y="9039"/>
                    </a:lnTo>
                    <a:lnTo>
                      <a:pt x="29293" y="9019"/>
                    </a:lnTo>
                    <a:lnTo>
                      <a:pt x="29293" y="8935"/>
                    </a:lnTo>
                    <a:lnTo>
                      <a:pt x="29314" y="8830"/>
                    </a:lnTo>
                    <a:lnTo>
                      <a:pt x="29293" y="8726"/>
                    </a:lnTo>
                    <a:lnTo>
                      <a:pt x="29314" y="8663"/>
                    </a:lnTo>
                    <a:lnTo>
                      <a:pt x="29314" y="8600"/>
                    </a:lnTo>
                    <a:lnTo>
                      <a:pt x="29209" y="8454"/>
                    </a:lnTo>
                    <a:lnTo>
                      <a:pt x="29272" y="8349"/>
                    </a:lnTo>
                    <a:lnTo>
                      <a:pt x="29209" y="8244"/>
                    </a:lnTo>
                    <a:lnTo>
                      <a:pt x="29272" y="8223"/>
                    </a:lnTo>
                    <a:lnTo>
                      <a:pt x="29272" y="8077"/>
                    </a:lnTo>
                    <a:lnTo>
                      <a:pt x="29356" y="7931"/>
                    </a:lnTo>
                    <a:lnTo>
                      <a:pt x="29356" y="7847"/>
                    </a:lnTo>
                    <a:lnTo>
                      <a:pt x="29419" y="7742"/>
                    </a:lnTo>
                    <a:lnTo>
                      <a:pt x="29419" y="7700"/>
                    </a:lnTo>
                    <a:lnTo>
                      <a:pt x="29356" y="7659"/>
                    </a:lnTo>
                    <a:lnTo>
                      <a:pt x="29377" y="7449"/>
                    </a:lnTo>
                    <a:lnTo>
                      <a:pt x="29356" y="7324"/>
                    </a:lnTo>
                    <a:lnTo>
                      <a:pt x="29251" y="7261"/>
                    </a:lnTo>
                    <a:lnTo>
                      <a:pt x="29272" y="7177"/>
                    </a:lnTo>
                    <a:lnTo>
                      <a:pt x="29251" y="7073"/>
                    </a:lnTo>
                    <a:lnTo>
                      <a:pt x="29293" y="7052"/>
                    </a:lnTo>
                    <a:lnTo>
                      <a:pt x="29335" y="6947"/>
                    </a:lnTo>
                    <a:lnTo>
                      <a:pt x="29272" y="6884"/>
                    </a:lnTo>
                    <a:lnTo>
                      <a:pt x="29230" y="6863"/>
                    </a:lnTo>
                    <a:cubicBezTo>
                      <a:pt x="29272" y="6842"/>
                      <a:pt x="29293" y="6801"/>
                      <a:pt x="29293" y="6759"/>
                    </a:cubicBezTo>
                    <a:cubicBezTo>
                      <a:pt x="29314" y="6696"/>
                      <a:pt x="29335" y="6654"/>
                      <a:pt x="29335" y="6591"/>
                    </a:cubicBezTo>
                    <a:lnTo>
                      <a:pt x="29377" y="6550"/>
                    </a:lnTo>
                    <a:lnTo>
                      <a:pt x="29377" y="6445"/>
                    </a:lnTo>
                    <a:lnTo>
                      <a:pt x="29440" y="6445"/>
                    </a:lnTo>
                    <a:lnTo>
                      <a:pt x="29523" y="6361"/>
                    </a:lnTo>
                    <a:lnTo>
                      <a:pt x="29586" y="6257"/>
                    </a:lnTo>
                    <a:lnTo>
                      <a:pt x="29649" y="6215"/>
                    </a:lnTo>
                    <a:lnTo>
                      <a:pt x="29753" y="6215"/>
                    </a:lnTo>
                    <a:lnTo>
                      <a:pt x="29816" y="6131"/>
                    </a:lnTo>
                    <a:lnTo>
                      <a:pt x="29900" y="6068"/>
                    </a:lnTo>
                    <a:lnTo>
                      <a:pt x="29942" y="5964"/>
                    </a:lnTo>
                    <a:lnTo>
                      <a:pt x="29942" y="5838"/>
                    </a:lnTo>
                    <a:lnTo>
                      <a:pt x="29900" y="5796"/>
                    </a:lnTo>
                    <a:lnTo>
                      <a:pt x="29963" y="5713"/>
                    </a:lnTo>
                    <a:lnTo>
                      <a:pt x="30005" y="5629"/>
                    </a:lnTo>
                    <a:lnTo>
                      <a:pt x="29795" y="5629"/>
                    </a:lnTo>
                    <a:lnTo>
                      <a:pt x="29733" y="5587"/>
                    </a:lnTo>
                    <a:lnTo>
                      <a:pt x="29753" y="5503"/>
                    </a:lnTo>
                    <a:lnTo>
                      <a:pt x="29837" y="5503"/>
                    </a:lnTo>
                    <a:lnTo>
                      <a:pt x="29921" y="5545"/>
                    </a:lnTo>
                    <a:lnTo>
                      <a:pt x="30025" y="5545"/>
                    </a:lnTo>
                    <a:lnTo>
                      <a:pt x="30130" y="5587"/>
                    </a:lnTo>
                    <a:lnTo>
                      <a:pt x="30214" y="5524"/>
                    </a:lnTo>
                    <a:lnTo>
                      <a:pt x="30297" y="5545"/>
                    </a:lnTo>
                    <a:lnTo>
                      <a:pt x="30318" y="5650"/>
                    </a:lnTo>
                    <a:lnTo>
                      <a:pt x="30465" y="5796"/>
                    </a:lnTo>
                    <a:lnTo>
                      <a:pt x="30549" y="5796"/>
                    </a:lnTo>
                    <a:lnTo>
                      <a:pt x="30569" y="5838"/>
                    </a:lnTo>
                    <a:lnTo>
                      <a:pt x="30653" y="5859"/>
                    </a:lnTo>
                    <a:lnTo>
                      <a:pt x="30779" y="5817"/>
                    </a:lnTo>
                    <a:lnTo>
                      <a:pt x="30988" y="5692"/>
                    </a:lnTo>
                    <a:lnTo>
                      <a:pt x="31134" y="5524"/>
                    </a:lnTo>
                    <a:lnTo>
                      <a:pt x="31302" y="5399"/>
                    </a:lnTo>
                    <a:lnTo>
                      <a:pt x="31365" y="5315"/>
                    </a:lnTo>
                    <a:lnTo>
                      <a:pt x="31302" y="5294"/>
                    </a:lnTo>
                    <a:lnTo>
                      <a:pt x="31344" y="5231"/>
                    </a:lnTo>
                    <a:lnTo>
                      <a:pt x="31469" y="5231"/>
                    </a:lnTo>
                    <a:lnTo>
                      <a:pt x="31595" y="5085"/>
                    </a:lnTo>
                    <a:lnTo>
                      <a:pt x="31825" y="4897"/>
                    </a:lnTo>
                    <a:lnTo>
                      <a:pt x="31825" y="4855"/>
                    </a:lnTo>
                    <a:lnTo>
                      <a:pt x="31930" y="4834"/>
                    </a:lnTo>
                    <a:lnTo>
                      <a:pt x="32013" y="4687"/>
                    </a:lnTo>
                    <a:lnTo>
                      <a:pt x="32181" y="4541"/>
                    </a:lnTo>
                    <a:lnTo>
                      <a:pt x="32222" y="4415"/>
                    </a:lnTo>
                    <a:lnTo>
                      <a:pt x="32285" y="4415"/>
                    </a:lnTo>
                    <a:lnTo>
                      <a:pt x="32327" y="4436"/>
                    </a:lnTo>
                    <a:lnTo>
                      <a:pt x="32327" y="4436"/>
                    </a:lnTo>
                    <a:lnTo>
                      <a:pt x="32306" y="4353"/>
                    </a:lnTo>
                    <a:lnTo>
                      <a:pt x="32222" y="4311"/>
                    </a:lnTo>
                    <a:lnTo>
                      <a:pt x="32222" y="4227"/>
                    </a:lnTo>
                    <a:lnTo>
                      <a:pt x="32076" y="4122"/>
                    </a:lnTo>
                    <a:lnTo>
                      <a:pt x="31804" y="4081"/>
                    </a:lnTo>
                    <a:lnTo>
                      <a:pt x="31657" y="4060"/>
                    </a:lnTo>
                    <a:lnTo>
                      <a:pt x="31574" y="4081"/>
                    </a:lnTo>
                    <a:lnTo>
                      <a:pt x="31511" y="4060"/>
                    </a:lnTo>
                    <a:lnTo>
                      <a:pt x="31511" y="3976"/>
                    </a:lnTo>
                    <a:lnTo>
                      <a:pt x="31469" y="3871"/>
                    </a:lnTo>
                    <a:lnTo>
                      <a:pt x="31406" y="3871"/>
                    </a:lnTo>
                    <a:lnTo>
                      <a:pt x="31385" y="3850"/>
                    </a:lnTo>
                    <a:lnTo>
                      <a:pt x="31281" y="3829"/>
                    </a:lnTo>
                    <a:lnTo>
                      <a:pt x="31197" y="3704"/>
                    </a:lnTo>
                    <a:lnTo>
                      <a:pt x="31051" y="3704"/>
                    </a:lnTo>
                    <a:lnTo>
                      <a:pt x="30967" y="3788"/>
                    </a:lnTo>
                    <a:lnTo>
                      <a:pt x="30946" y="3704"/>
                    </a:lnTo>
                    <a:lnTo>
                      <a:pt x="30841" y="3704"/>
                    </a:lnTo>
                    <a:lnTo>
                      <a:pt x="30779" y="3641"/>
                    </a:lnTo>
                    <a:lnTo>
                      <a:pt x="30674" y="3662"/>
                    </a:lnTo>
                    <a:lnTo>
                      <a:pt x="30507" y="3662"/>
                    </a:lnTo>
                    <a:lnTo>
                      <a:pt x="30235" y="3725"/>
                    </a:lnTo>
                    <a:lnTo>
                      <a:pt x="30130" y="3871"/>
                    </a:lnTo>
                    <a:lnTo>
                      <a:pt x="30214" y="3976"/>
                    </a:lnTo>
                    <a:lnTo>
                      <a:pt x="30130" y="4018"/>
                    </a:lnTo>
                    <a:lnTo>
                      <a:pt x="30109" y="4060"/>
                    </a:lnTo>
                    <a:lnTo>
                      <a:pt x="30193" y="4164"/>
                    </a:lnTo>
                    <a:lnTo>
                      <a:pt x="30214" y="4290"/>
                    </a:lnTo>
                    <a:lnTo>
                      <a:pt x="30088" y="4290"/>
                    </a:lnTo>
                    <a:lnTo>
                      <a:pt x="30046" y="4185"/>
                    </a:lnTo>
                    <a:lnTo>
                      <a:pt x="29984" y="4060"/>
                    </a:lnTo>
                    <a:lnTo>
                      <a:pt x="29900" y="4039"/>
                    </a:lnTo>
                    <a:lnTo>
                      <a:pt x="29816" y="4164"/>
                    </a:lnTo>
                    <a:lnTo>
                      <a:pt x="29837" y="4227"/>
                    </a:lnTo>
                    <a:lnTo>
                      <a:pt x="29837" y="4290"/>
                    </a:lnTo>
                    <a:lnTo>
                      <a:pt x="29733" y="4332"/>
                    </a:lnTo>
                    <a:lnTo>
                      <a:pt x="29712" y="4478"/>
                    </a:lnTo>
                    <a:lnTo>
                      <a:pt x="29565" y="4646"/>
                    </a:lnTo>
                    <a:lnTo>
                      <a:pt x="29523" y="4771"/>
                    </a:lnTo>
                    <a:lnTo>
                      <a:pt x="29502" y="4855"/>
                    </a:lnTo>
                    <a:lnTo>
                      <a:pt x="29565" y="4876"/>
                    </a:lnTo>
                    <a:lnTo>
                      <a:pt x="29461" y="4959"/>
                    </a:lnTo>
                    <a:lnTo>
                      <a:pt x="29461" y="5064"/>
                    </a:lnTo>
                    <a:lnTo>
                      <a:pt x="29377" y="5106"/>
                    </a:lnTo>
                    <a:lnTo>
                      <a:pt x="29272" y="5357"/>
                    </a:lnTo>
                    <a:lnTo>
                      <a:pt x="29272" y="5482"/>
                    </a:lnTo>
                    <a:lnTo>
                      <a:pt x="29209" y="5566"/>
                    </a:lnTo>
                    <a:lnTo>
                      <a:pt x="29293" y="5629"/>
                    </a:lnTo>
                    <a:lnTo>
                      <a:pt x="29293" y="5713"/>
                    </a:lnTo>
                    <a:lnTo>
                      <a:pt x="29251" y="5734"/>
                    </a:lnTo>
                    <a:lnTo>
                      <a:pt x="29251" y="5838"/>
                    </a:lnTo>
                    <a:lnTo>
                      <a:pt x="29189" y="6026"/>
                    </a:lnTo>
                    <a:lnTo>
                      <a:pt x="29063" y="6215"/>
                    </a:lnTo>
                    <a:lnTo>
                      <a:pt x="29084" y="6257"/>
                    </a:lnTo>
                    <a:lnTo>
                      <a:pt x="29189" y="6257"/>
                    </a:lnTo>
                    <a:lnTo>
                      <a:pt x="29209" y="6319"/>
                    </a:lnTo>
                    <a:cubicBezTo>
                      <a:pt x="29189" y="6319"/>
                      <a:pt x="29168" y="6340"/>
                      <a:pt x="29168" y="6340"/>
                    </a:cubicBezTo>
                    <a:lnTo>
                      <a:pt x="29105" y="6319"/>
                    </a:lnTo>
                    <a:lnTo>
                      <a:pt x="29042" y="6361"/>
                    </a:lnTo>
                    <a:lnTo>
                      <a:pt x="28958" y="6508"/>
                    </a:lnTo>
                    <a:lnTo>
                      <a:pt x="29042" y="6508"/>
                    </a:lnTo>
                    <a:cubicBezTo>
                      <a:pt x="29000" y="6529"/>
                      <a:pt x="28979" y="6550"/>
                      <a:pt x="28979" y="6612"/>
                    </a:cubicBezTo>
                    <a:lnTo>
                      <a:pt x="28875" y="6570"/>
                    </a:lnTo>
                    <a:lnTo>
                      <a:pt x="28791" y="6633"/>
                    </a:lnTo>
                    <a:lnTo>
                      <a:pt x="28791" y="6738"/>
                    </a:lnTo>
                    <a:lnTo>
                      <a:pt x="28644" y="6842"/>
                    </a:lnTo>
                    <a:lnTo>
                      <a:pt x="28582" y="6884"/>
                    </a:lnTo>
                    <a:cubicBezTo>
                      <a:pt x="28665" y="6612"/>
                      <a:pt x="28728" y="6257"/>
                      <a:pt x="28749" y="5943"/>
                    </a:cubicBezTo>
                    <a:lnTo>
                      <a:pt x="28937" y="5838"/>
                    </a:lnTo>
                    <a:lnTo>
                      <a:pt x="28937" y="5734"/>
                    </a:lnTo>
                    <a:lnTo>
                      <a:pt x="29000" y="5566"/>
                    </a:lnTo>
                    <a:lnTo>
                      <a:pt x="29000" y="5399"/>
                    </a:lnTo>
                    <a:lnTo>
                      <a:pt x="29063" y="5315"/>
                    </a:lnTo>
                    <a:lnTo>
                      <a:pt x="28979" y="5315"/>
                    </a:lnTo>
                    <a:lnTo>
                      <a:pt x="28937" y="5378"/>
                    </a:lnTo>
                    <a:lnTo>
                      <a:pt x="28791" y="5420"/>
                    </a:lnTo>
                    <a:lnTo>
                      <a:pt x="28728" y="5545"/>
                    </a:lnTo>
                    <a:lnTo>
                      <a:pt x="28686" y="5503"/>
                    </a:lnTo>
                    <a:lnTo>
                      <a:pt x="28686" y="5399"/>
                    </a:lnTo>
                    <a:lnTo>
                      <a:pt x="28770" y="5357"/>
                    </a:lnTo>
                    <a:lnTo>
                      <a:pt x="28770" y="5231"/>
                    </a:lnTo>
                    <a:lnTo>
                      <a:pt x="28749" y="5169"/>
                    </a:lnTo>
                    <a:lnTo>
                      <a:pt x="28665" y="5127"/>
                    </a:lnTo>
                    <a:lnTo>
                      <a:pt x="28749" y="5127"/>
                    </a:lnTo>
                    <a:lnTo>
                      <a:pt x="28791" y="5106"/>
                    </a:lnTo>
                    <a:lnTo>
                      <a:pt x="28770" y="4980"/>
                    </a:lnTo>
                    <a:lnTo>
                      <a:pt x="28582" y="4876"/>
                    </a:lnTo>
                    <a:lnTo>
                      <a:pt x="28540" y="4897"/>
                    </a:lnTo>
                    <a:lnTo>
                      <a:pt x="28352" y="4918"/>
                    </a:lnTo>
                    <a:lnTo>
                      <a:pt x="28331" y="4980"/>
                    </a:lnTo>
                    <a:lnTo>
                      <a:pt x="28247" y="4980"/>
                    </a:lnTo>
                    <a:lnTo>
                      <a:pt x="28247" y="4897"/>
                    </a:lnTo>
                    <a:lnTo>
                      <a:pt x="28331" y="4771"/>
                    </a:lnTo>
                    <a:lnTo>
                      <a:pt x="28414" y="4771"/>
                    </a:lnTo>
                    <a:lnTo>
                      <a:pt x="28540" y="4666"/>
                    </a:lnTo>
                    <a:lnTo>
                      <a:pt x="28749" y="4604"/>
                    </a:lnTo>
                    <a:lnTo>
                      <a:pt x="28791" y="4562"/>
                    </a:lnTo>
                    <a:lnTo>
                      <a:pt x="28937" y="4541"/>
                    </a:lnTo>
                    <a:lnTo>
                      <a:pt x="29000" y="4541"/>
                    </a:lnTo>
                    <a:lnTo>
                      <a:pt x="29063" y="4583"/>
                    </a:lnTo>
                    <a:lnTo>
                      <a:pt x="29105" y="4562"/>
                    </a:lnTo>
                    <a:lnTo>
                      <a:pt x="29147" y="4394"/>
                    </a:lnTo>
                    <a:lnTo>
                      <a:pt x="29189" y="4332"/>
                    </a:lnTo>
                    <a:lnTo>
                      <a:pt x="29063" y="4248"/>
                    </a:lnTo>
                    <a:lnTo>
                      <a:pt x="29042" y="4185"/>
                    </a:lnTo>
                    <a:lnTo>
                      <a:pt x="29105" y="4164"/>
                    </a:lnTo>
                    <a:lnTo>
                      <a:pt x="29168" y="4122"/>
                    </a:lnTo>
                    <a:lnTo>
                      <a:pt x="29189" y="4164"/>
                    </a:lnTo>
                    <a:lnTo>
                      <a:pt x="29272" y="4185"/>
                    </a:lnTo>
                    <a:lnTo>
                      <a:pt x="29419" y="4122"/>
                    </a:lnTo>
                    <a:lnTo>
                      <a:pt x="29481" y="4039"/>
                    </a:lnTo>
                    <a:lnTo>
                      <a:pt x="29461" y="3955"/>
                    </a:lnTo>
                    <a:lnTo>
                      <a:pt x="29481" y="3913"/>
                    </a:lnTo>
                    <a:lnTo>
                      <a:pt x="29461" y="3829"/>
                    </a:lnTo>
                    <a:lnTo>
                      <a:pt x="29377" y="3850"/>
                    </a:lnTo>
                    <a:lnTo>
                      <a:pt x="29293" y="3746"/>
                    </a:lnTo>
                    <a:lnTo>
                      <a:pt x="29042" y="3746"/>
                    </a:lnTo>
                    <a:lnTo>
                      <a:pt x="28958" y="3725"/>
                    </a:lnTo>
                    <a:lnTo>
                      <a:pt x="28896" y="3767"/>
                    </a:lnTo>
                    <a:lnTo>
                      <a:pt x="28770" y="3767"/>
                    </a:lnTo>
                    <a:lnTo>
                      <a:pt x="28665" y="3725"/>
                    </a:lnTo>
                    <a:lnTo>
                      <a:pt x="28582" y="3746"/>
                    </a:lnTo>
                    <a:lnTo>
                      <a:pt x="28519" y="3641"/>
                    </a:lnTo>
                    <a:lnTo>
                      <a:pt x="28435" y="3599"/>
                    </a:lnTo>
                    <a:lnTo>
                      <a:pt x="28435" y="3516"/>
                    </a:lnTo>
                    <a:lnTo>
                      <a:pt x="28477" y="3453"/>
                    </a:lnTo>
                    <a:lnTo>
                      <a:pt x="28456" y="3411"/>
                    </a:lnTo>
                    <a:lnTo>
                      <a:pt x="28310" y="3390"/>
                    </a:lnTo>
                    <a:lnTo>
                      <a:pt x="28226" y="3432"/>
                    </a:lnTo>
                    <a:lnTo>
                      <a:pt x="28163" y="3495"/>
                    </a:lnTo>
                    <a:lnTo>
                      <a:pt x="28226" y="3537"/>
                    </a:lnTo>
                    <a:lnTo>
                      <a:pt x="28331" y="3537"/>
                    </a:lnTo>
                    <a:lnTo>
                      <a:pt x="28268" y="3641"/>
                    </a:lnTo>
                    <a:lnTo>
                      <a:pt x="28142" y="3620"/>
                    </a:lnTo>
                    <a:lnTo>
                      <a:pt x="28059" y="3495"/>
                    </a:lnTo>
                    <a:lnTo>
                      <a:pt x="28017" y="3516"/>
                    </a:lnTo>
                    <a:lnTo>
                      <a:pt x="27954" y="3495"/>
                    </a:lnTo>
                    <a:lnTo>
                      <a:pt x="27849" y="3537"/>
                    </a:lnTo>
                    <a:lnTo>
                      <a:pt x="27828" y="3641"/>
                    </a:lnTo>
                    <a:lnTo>
                      <a:pt x="27787" y="3662"/>
                    </a:lnTo>
                    <a:lnTo>
                      <a:pt x="27808" y="3767"/>
                    </a:lnTo>
                    <a:lnTo>
                      <a:pt x="27808" y="3871"/>
                    </a:lnTo>
                    <a:lnTo>
                      <a:pt x="27891" y="3934"/>
                    </a:lnTo>
                    <a:lnTo>
                      <a:pt x="27891" y="4060"/>
                    </a:lnTo>
                    <a:lnTo>
                      <a:pt x="27828" y="4122"/>
                    </a:lnTo>
                    <a:lnTo>
                      <a:pt x="27808" y="4248"/>
                    </a:lnTo>
                    <a:lnTo>
                      <a:pt x="27787" y="4248"/>
                    </a:lnTo>
                    <a:lnTo>
                      <a:pt x="27745" y="4018"/>
                    </a:lnTo>
                    <a:lnTo>
                      <a:pt x="27703" y="3913"/>
                    </a:lnTo>
                    <a:lnTo>
                      <a:pt x="27619" y="3850"/>
                    </a:lnTo>
                    <a:lnTo>
                      <a:pt x="27598" y="3934"/>
                    </a:lnTo>
                    <a:lnTo>
                      <a:pt x="27515" y="3934"/>
                    </a:lnTo>
                    <a:lnTo>
                      <a:pt x="27431" y="4018"/>
                    </a:lnTo>
                    <a:lnTo>
                      <a:pt x="27431" y="4143"/>
                    </a:lnTo>
                    <a:lnTo>
                      <a:pt x="27515" y="4248"/>
                    </a:lnTo>
                    <a:lnTo>
                      <a:pt x="27515" y="4332"/>
                    </a:lnTo>
                    <a:lnTo>
                      <a:pt x="27619" y="4457"/>
                    </a:lnTo>
                    <a:lnTo>
                      <a:pt x="27745" y="4457"/>
                    </a:lnTo>
                    <a:lnTo>
                      <a:pt x="27808" y="4353"/>
                    </a:lnTo>
                    <a:lnTo>
                      <a:pt x="27828" y="4353"/>
                    </a:lnTo>
                    <a:lnTo>
                      <a:pt x="27849" y="4457"/>
                    </a:lnTo>
                    <a:lnTo>
                      <a:pt x="27933" y="4583"/>
                    </a:lnTo>
                    <a:lnTo>
                      <a:pt x="27933" y="4666"/>
                    </a:lnTo>
                    <a:lnTo>
                      <a:pt x="27849" y="4666"/>
                    </a:lnTo>
                    <a:lnTo>
                      <a:pt x="27808" y="4562"/>
                    </a:lnTo>
                    <a:lnTo>
                      <a:pt x="27724" y="4541"/>
                    </a:lnTo>
                    <a:lnTo>
                      <a:pt x="27619" y="4562"/>
                    </a:lnTo>
                    <a:lnTo>
                      <a:pt x="27577" y="4604"/>
                    </a:lnTo>
                    <a:lnTo>
                      <a:pt x="27619" y="4708"/>
                    </a:lnTo>
                    <a:lnTo>
                      <a:pt x="27598" y="4792"/>
                    </a:lnTo>
                    <a:lnTo>
                      <a:pt x="27515" y="4876"/>
                    </a:lnTo>
                    <a:lnTo>
                      <a:pt x="27536" y="4959"/>
                    </a:lnTo>
                    <a:lnTo>
                      <a:pt x="27473" y="5085"/>
                    </a:lnTo>
                    <a:lnTo>
                      <a:pt x="27410" y="5127"/>
                    </a:lnTo>
                    <a:lnTo>
                      <a:pt x="27431" y="5231"/>
                    </a:lnTo>
                    <a:lnTo>
                      <a:pt x="27389" y="5294"/>
                    </a:lnTo>
                    <a:lnTo>
                      <a:pt x="27284" y="5273"/>
                    </a:lnTo>
                    <a:lnTo>
                      <a:pt x="27201" y="5169"/>
                    </a:lnTo>
                    <a:lnTo>
                      <a:pt x="27201" y="5064"/>
                    </a:lnTo>
                    <a:lnTo>
                      <a:pt x="27075" y="4897"/>
                    </a:lnTo>
                    <a:lnTo>
                      <a:pt x="27075" y="4792"/>
                    </a:lnTo>
                    <a:lnTo>
                      <a:pt x="27054" y="4708"/>
                    </a:lnTo>
                    <a:lnTo>
                      <a:pt x="26950" y="4687"/>
                    </a:lnTo>
                    <a:lnTo>
                      <a:pt x="26950" y="4646"/>
                    </a:lnTo>
                    <a:lnTo>
                      <a:pt x="26992" y="4604"/>
                    </a:lnTo>
                    <a:lnTo>
                      <a:pt x="27033" y="4562"/>
                    </a:lnTo>
                    <a:lnTo>
                      <a:pt x="26992" y="4478"/>
                    </a:lnTo>
                    <a:lnTo>
                      <a:pt x="26887" y="4457"/>
                    </a:lnTo>
                    <a:lnTo>
                      <a:pt x="26740" y="4499"/>
                    </a:lnTo>
                    <a:lnTo>
                      <a:pt x="26699" y="4457"/>
                    </a:lnTo>
                    <a:lnTo>
                      <a:pt x="26657" y="4478"/>
                    </a:lnTo>
                    <a:lnTo>
                      <a:pt x="26594" y="4562"/>
                    </a:lnTo>
                    <a:lnTo>
                      <a:pt x="26489" y="4604"/>
                    </a:lnTo>
                    <a:lnTo>
                      <a:pt x="26364" y="4792"/>
                    </a:lnTo>
                    <a:lnTo>
                      <a:pt x="26427" y="4876"/>
                    </a:lnTo>
                    <a:lnTo>
                      <a:pt x="26427" y="5064"/>
                    </a:lnTo>
                    <a:lnTo>
                      <a:pt x="26385" y="5127"/>
                    </a:lnTo>
                    <a:lnTo>
                      <a:pt x="26448" y="5210"/>
                    </a:lnTo>
                    <a:lnTo>
                      <a:pt x="26427" y="5378"/>
                    </a:lnTo>
                    <a:lnTo>
                      <a:pt x="26322" y="5420"/>
                    </a:lnTo>
                    <a:lnTo>
                      <a:pt x="26322" y="5545"/>
                    </a:lnTo>
                    <a:lnTo>
                      <a:pt x="26364" y="5608"/>
                    </a:lnTo>
                    <a:lnTo>
                      <a:pt x="26448" y="5587"/>
                    </a:lnTo>
                    <a:lnTo>
                      <a:pt x="26489" y="5629"/>
                    </a:lnTo>
                    <a:lnTo>
                      <a:pt x="26573" y="5587"/>
                    </a:lnTo>
                    <a:lnTo>
                      <a:pt x="26636" y="5608"/>
                    </a:lnTo>
                    <a:lnTo>
                      <a:pt x="26636" y="5734"/>
                    </a:lnTo>
                    <a:lnTo>
                      <a:pt x="26657" y="5796"/>
                    </a:lnTo>
                    <a:lnTo>
                      <a:pt x="26699" y="5796"/>
                    </a:lnTo>
                    <a:lnTo>
                      <a:pt x="26782" y="5922"/>
                    </a:lnTo>
                    <a:lnTo>
                      <a:pt x="26782" y="6110"/>
                    </a:lnTo>
                    <a:lnTo>
                      <a:pt x="26887" y="6236"/>
                    </a:lnTo>
                    <a:lnTo>
                      <a:pt x="26887" y="6319"/>
                    </a:lnTo>
                    <a:lnTo>
                      <a:pt x="26929" y="6424"/>
                    </a:lnTo>
                    <a:lnTo>
                      <a:pt x="27012" y="6466"/>
                    </a:lnTo>
                    <a:lnTo>
                      <a:pt x="26992" y="6550"/>
                    </a:lnTo>
                    <a:lnTo>
                      <a:pt x="27012" y="6696"/>
                    </a:lnTo>
                    <a:lnTo>
                      <a:pt x="26929" y="6842"/>
                    </a:lnTo>
                    <a:lnTo>
                      <a:pt x="27012" y="6905"/>
                    </a:lnTo>
                    <a:lnTo>
                      <a:pt x="27033" y="7052"/>
                    </a:lnTo>
                    <a:lnTo>
                      <a:pt x="27012" y="7156"/>
                    </a:lnTo>
                    <a:lnTo>
                      <a:pt x="27033" y="7198"/>
                    </a:lnTo>
                    <a:lnTo>
                      <a:pt x="27117" y="7156"/>
                    </a:lnTo>
                    <a:lnTo>
                      <a:pt x="27180" y="7198"/>
                    </a:lnTo>
                    <a:lnTo>
                      <a:pt x="27180" y="7324"/>
                    </a:lnTo>
                    <a:lnTo>
                      <a:pt x="27264" y="7387"/>
                    </a:lnTo>
                    <a:lnTo>
                      <a:pt x="27410" y="7324"/>
                    </a:lnTo>
                    <a:lnTo>
                      <a:pt x="27452" y="7198"/>
                    </a:lnTo>
                    <a:lnTo>
                      <a:pt x="27598" y="7114"/>
                    </a:lnTo>
                    <a:lnTo>
                      <a:pt x="27619" y="7010"/>
                    </a:lnTo>
                    <a:lnTo>
                      <a:pt x="27556" y="6968"/>
                    </a:lnTo>
                    <a:lnTo>
                      <a:pt x="27494" y="6759"/>
                    </a:lnTo>
                    <a:lnTo>
                      <a:pt x="27515" y="6654"/>
                    </a:lnTo>
                    <a:lnTo>
                      <a:pt x="27703" y="6466"/>
                    </a:lnTo>
                    <a:lnTo>
                      <a:pt x="27703" y="6550"/>
                    </a:lnTo>
                    <a:lnTo>
                      <a:pt x="27598" y="6675"/>
                    </a:lnTo>
                    <a:lnTo>
                      <a:pt x="27640" y="6905"/>
                    </a:lnTo>
                    <a:lnTo>
                      <a:pt x="27724" y="6947"/>
                    </a:lnTo>
                    <a:lnTo>
                      <a:pt x="27828" y="6884"/>
                    </a:lnTo>
                    <a:lnTo>
                      <a:pt x="27954" y="6968"/>
                    </a:lnTo>
                    <a:lnTo>
                      <a:pt x="28121" y="6905"/>
                    </a:lnTo>
                    <a:lnTo>
                      <a:pt x="28121" y="6842"/>
                    </a:lnTo>
                    <a:lnTo>
                      <a:pt x="28247" y="6780"/>
                    </a:lnTo>
                    <a:lnTo>
                      <a:pt x="28352" y="6780"/>
                    </a:lnTo>
                    <a:lnTo>
                      <a:pt x="28435" y="6738"/>
                    </a:lnTo>
                    <a:lnTo>
                      <a:pt x="28477" y="6780"/>
                    </a:lnTo>
                    <a:lnTo>
                      <a:pt x="28498" y="6759"/>
                    </a:lnTo>
                    <a:lnTo>
                      <a:pt x="28498" y="6759"/>
                    </a:lnTo>
                    <a:cubicBezTo>
                      <a:pt x="28477" y="6863"/>
                      <a:pt x="28456" y="6989"/>
                      <a:pt x="28456" y="7094"/>
                    </a:cubicBezTo>
                    <a:lnTo>
                      <a:pt x="28435" y="7114"/>
                    </a:lnTo>
                    <a:lnTo>
                      <a:pt x="28456" y="7156"/>
                    </a:lnTo>
                    <a:lnTo>
                      <a:pt x="28456" y="7219"/>
                    </a:lnTo>
                    <a:cubicBezTo>
                      <a:pt x="28456" y="7283"/>
                      <a:pt x="28503" y="7308"/>
                      <a:pt x="28554" y="7308"/>
                    </a:cubicBezTo>
                    <a:cubicBezTo>
                      <a:pt x="28586" y="7308"/>
                      <a:pt x="28620" y="7298"/>
                      <a:pt x="28644" y="7282"/>
                    </a:cubicBezTo>
                    <a:lnTo>
                      <a:pt x="28707" y="7282"/>
                    </a:lnTo>
                    <a:lnTo>
                      <a:pt x="28707" y="7324"/>
                    </a:lnTo>
                    <a:lnTo>
                      <a:pt x="28582" y="7533"/>
                    </a:lnTo>
                    <a:lnTo>
                      <a:pt x="28561" y="7617"/>
                    </a:lnTo>
                    <a:lnTo>
                      <a:pt x="28456" y="7679"/>
                    </a:lnTo>
                    <a:lnTo>
                      <a:pt x="28477" y="7596"/>
                    </a:lnTo>
                    <a:lnTo>
                      <a:pt x="28435" y="7533"/>
                    </a:lnTo>
                    <a:lnTo>
                      <a:pt x="28477" y="7407"/>
                    </a:lnTo>
                    <a:lnTo>
                      <a:pt x="28393" y="7324"/>
                    </a:lnTo>
                    <a:lnTo>
                      <a:pt x="28268" y="7387"/>
                    </a:lnTo>
                    <a:lnTo>
                      <a:pt x="28184" y="7512"/>
                    </a:lnTo>
                    <a:lnTo>
                      <a:pt x="28121" y="7512"/>
                    </a:lnTo>
                    <a:lnTo>
                      <a:pt x="28038" y="7679"/>
                    </a:lnTo>
                    <a:lnTo>
                      <a:pt x="27954" y="7700"/>
                    </a:lnTo>
                    <a:lnTo>
                      <a:pt x="27870" y="7910"/>
                    </a:lnTo>
                    <a:lnTo>
                      <a:pt x="27724" y="8056"/>
                    </a:lnTo>
                    <a:lnTo>
                      <a:pt x="27703" y="8203"/>
                    </a:lnTo>
                    <a:lnTo>
                      <a:pt x="27745" y="8328"/>
                    </a:lnTo>
                    <a:lnTo>
                      <a:pt x="27745" y="8412"/>
                    </a:lnTo>
                    <a:lnTo>
                      <a:pt x="27808" y="8433"/>
                    </a:lnTo>
                    <a:lnTo>
                      <a:pt x="27870" y="8370"/>
                    </a:lnTo>
                    <a:lnTo>
                      <a:pt x="27933" y="8370"/>
                    </a:lnTo>
                    <a:lnTo>
                      <a:pt x="27933" y="8454"/>
                    </a:lnTo>
                    <a:lnTo>
                      <a:pt x="27828" y="8537"/>
                    </a:lnTo>
                    <a:lnTo>
                      <a:pt x="27828" y="8579"/>
                    </a:lnTo>
                    <a:lnTo>
                      <a:pt x="27724" y="8579"/>
                    </a:lnTo>
                    <a:lnTo>
                      <a:pt x="27619" y="8642"/>
                    </a:lnTo>
                    <a:lnTo>
                      <a:pt x="27431" y="8830"/>
                    </a:lnTo>
                    <a:lnTo>
                      <a:pt x="27347" y="8935"/>
                    </a:lnTo>
                    <a:lnTo>
                      <a:pt x="27326" y="9207"/>
                    </a:lnTo>
                    <a:lnTo>
                      <a:pt x="27389" y="9311"/>
                    </a:lnTo>
                    <a:lnTo>
                      <a:pt x="27389" y="9395"/>
                    </a:lnTo>
                    <a:lnTo>
                      <a:pt x="27326" y="9500"/>
                    </a:lnTo>
                    <a:lnTo>
                      <a:pt x="27347" y="9563"/>
                    </a:lnTo>
                    <a:lnTo>
                      <a:pt x="27389" y="9625"/>
                    </a:lnTo>
                    <a:lnTo>
                      <a:pt x="27452" y="9625"/>
                    </a:lnTo>
                    <a:lnTo>
                      <a:pt x="27515" y="9667"/>
                    </a:lnTo>
                    <a:lnTo>
                      <a:pt x="27536" y="9793"/>
                    </a:lnTo>
                    <a:lnTo>
                      <a:pt x="27640" y="9835"/>
                    </a:lnTo>
                    <a:lnTo>
                      <a:pt x="27703" y="9939"/>
                    </a:lnTo>
                    <a:lnTo>
                      <a:pt x="27745" y="9939"/>
                    </a:lnTo>
                    <a:lnTo>
                      <a:pt x="27828" y="9814"/>
                    </a:lnTo>
                    <a:lnTo>
                      <a:pt x="27808" y="9939"/>
                    </a:lnTo>
                    <a:lnTo>
                      <a:pt x="27849" y="10107"/>
                    </a:lnTo>
                    <a:lnTo>
                      <a:pt x="28017" y="10127"/>
                    </a:lnTo>
                    <a:lnTo>
                      <a:pt x="28080" y="10190"/>
                    </a:lnTo>
                    <a:lnTo>
                      <a:pt x="28184" y="10190"/>
                    </a:lnTo>
                    <a:lnTo>
                      <a:pt x="28331" y="10211"/>
                    </a:lnTo>
                    <a:lnTo>
                      <a:pt x="28331" y="10295"/>
                    </a:lnTo>
                    <a:lnTo>
                      <a:pt x="28226" y="10504"/>
                    </a:lnTo>
                    <a:lnTo>
                      <a:pt x="28121" y="10546"/>
                    </a:lnTo>
                    <a:lnTo>
                      <a:pt x="28080" y="10525"/>
                    </a:lnTo>
                    <a:lnTo>
                      <a:pt x="28121" y="10420"/>
                    </a:lnTo>
                    <a:lnTo>
                      <a:pt x="28226" y="10379"/>
                    </a:lnTo>
                    <a:lnTo>
                      <a:pt x="28080" y="10337"/>
                    </a:lnTo>
                    <a:lnTo>
                      <a:pt x="27954" y="10379"/>
                    </a:lnTo>
                    <a:lnTo>
                      <a:pt x="27849" y="10504"/>
                    </a:lnTo>
                    <a:lnTo>
                      <a:pt x="27912" y="10546"/>
                    </a:lnTo>
                    <a:lnTo>
                      <a:pt x="27912" y="10630"/>
                    </a:lnTo>
                    <a:lnTo>
                      <a:pt x="27745" y="10713"/>
                    </a:lnTo>
                    <a:lnTo>
                      <a:pt x="27661" y="10797"/>
                    </a:lnTo>
                    <a:lnTo>
                      <a:pt x="27598" y="10797"/>
                    </a:lnTo>
                    <a:lnTo>
                      <a:pt x="27515" y="10944"/>
                    </a:lnTo>
                    <a:lnTo>
                      <a:pt x="27536" y="11006"/>
                    </a:lnTo>
                    <a:lnTo>
                      <a:pt x="27619" y="11006"/>
                    </a:lnTo>
                    <a:lnTo>
                      <a:pt x="27661" y="11048"/>
                    </a:lnTo>
                    <a:lnTo>
                      <a:pt x="27766" y="11027"/>
                    </a:lnTo>
                    <a:lnTo>
                      <a:pt x="27828" y="10923"/>
                    </a:lnTo>
                    <a:lnTo>
                      <a:pt x="27808" y="10860"/>
                    </a:lnTo>
                    <a:lnTo>
                      <a:pt x="27870" y="10839"/>
                    </a:lnTo>
                    <a:lnTo>
                      <a:pt x="27954" y="10797"/>
                    </a:lnTo>
                    <a:lnTo>
                      <a:pt x="28017" y="10839"/>
                    </a:lnTo>
                    <a:lnTo>
                      <a:pt x="27975" y="10944"/>
                    </a:lnTo>
                    <a:lnTo>
                      <a:pt x="27912" y="11069"/>
                    </a:lnTo>
                    <a:lnTo>
                      <a:pt x="27870" y="11236"/>
                    </a:lnTo>
                    <a:lnTo>
                      <a:pt x="27870" y="11320"/>
                    </a:lnTo>
                    <a:lnTo>
                      <a:pt x="27808" y="11383"/>
                    </a:lnTo>
                    <a:lnTo>
                      <a:pt x="27640" y="11425"/>
                    </a:lnTo>
                    <a:lnTo>
                      <a:pt x="27536" y="11529"/>
                    </a:lnTo>
                    <a:lnTo>
                      <a:pt x="27452" y="11550"/>
                    </a:lnTo>
                    <a:lnTo>
                      <a:pt x="27452" y="11592"/>
                    </a:lnTo>
                    <a:lnTo>
                      <a:pt x="27410" y="11697"/>
                    </a:lnTo>
                    <a:lnTo>
                      <a:pt x="27138" y="11801"/>
                    </a:lnTo>
                    <a:lnTo>
                      <a:pt x="27075" y="11906"/>
                    </a:lnTo>
                    <a:lnTo>
                      <a:pt x="26971" y="11948"/>
                    </a:lnTo>
                    <a:lnTo>
                      <a:pt x="26929" y="11885"/>
                    </a:lnTo>
                    <a:lnTo>
                      <a:pt x="26887" y="11885"/>
                    </a:lnTo>
                    <a:lnTo>
                      <a:pt x="26866" y="11843"/>
                    </a:lnTo>
                    <a:lnTo>
                      <a:pt x="26803" y="11906"/>
                    </a:lnTo>
                    <a:lnTo>
                      <a:pt x="26720" y="11948"/>
                    </a:lnTo>
                    <a:lnTo>
                      <a:pt x="26720" y="11948"/>
                    </a:lnTo>
                    <a:lnTo>
                      <a:pt x="26761" y="11885"/>
                    </a:lnTo>
                    <a:lnTo>
                      <a:pt x="26720" y="11843"/>
                    </a:lnTo>
                    <a:lnTo>
                      <a:pt x="26615" y="11948"/>
                    </a:lnTo>
                    <a:lnTo>
                      <a:pt x="26573" y="12094"/>
                    </a:lnTo>
                    <a:lnTo>
                      <a:pt x="26468" y="12262"/>
                    </a:lnTo>
                    <a:lnTo>
                      <a:pt x="26448" y="12304"/>
                    </a:lnTo>
                    <a:lnTo>
                      <a:pt x="26489" y="12387"/>
                    </a:lnTo>
                    <a:lnTo>
                      <a:pt x="26489" y="12471"/>
                    </a:lnTo>
                    <a:lnTo>
                      <a:pt x="26406" y="12617"/>
                    </a:lnTo>
                    <a:lnTo>
                      <a:pt x="26406" y="12701"/>
                    </a:lnTo>
                    <a:lnTo>
                      <a:pt x="26468" y="12785"/>
                    </a:lnTo>
                    <a:lnTo>
                      <a:pt x="26385" y="12827"/>
                    </a:lnTo>
                    <a:lnTo>
                      <a:pt x="26343" y="12952"/>
                    </a:lnTo>
                    <a:lnTo>
                      <a:pt x="26364" y="12952"/>
                    </a:lnTo>
                    <a:lnTo>
                      <a:pt x="26448" y="12931"/>
                    </a:lnTo>
                    <a:lnTo>
                      <a:pt x="26489" y="12848"/>
                    </a:lnTo>
                    <a:lnTo>
                      <a:pt x="26594" y="12889"/>
                    </a:lnTo>
                    <a:lnTo>
                      <a:pt x="26699" y="12806"/>
                    </a:lnTo>
                    <a:lnTo>
                      <a:pt x="26615" y="12910"/>
                    </a:lnTo>
                    <a:lnTo>
                      <a:pt x="26510" y="12910"/>
                    </a:lnTo>
                    <a:lnTo>
                      <a:pt x="26406" y="13015"/>
                    </a:lnTo>
                    <a:lnTo>
                      <a:pt x="26259" y="13057"/>
                    </a:lnTo>
                    <a:lnTo>
                      <a:pt x="26259" y="13203"/>
                    </a:lnTo>
                    <a:lnTo>
                      <a:pt x="26176" y="13266"/>
                    </a:lnTo>
                    <a:lnTo>
                      <a:pt x="26071" y="13203"/>
                    </a:lnTo>
                    <a:lnTo>
                      <a:pt x="25945" y="13203"/>
                    </a:lnTo>
                    <a:lnTo>
                      <a:pt x="25862" y="13120"/>
                    </a:lnTo>
                    <a:lnTo>
                      <a:pt x="25778" y="13161"/>
                    </a:lnTo>
                    <a:lnTo>
                      <a:pt x="25820" y="13350"/>
                    </a:lnTo>
                    <a:lnTo>
                      <a:pt x="25631" y="13245"/>
                    </a:lnTo>
                    <a:lnTo>
                      <a:pt x="25694" y="12994"/>
                    </a:lnTo>
                    <a:lnTo>
                      <a:pt x="25631" y="12827"/>
                    </a:lnTo>
                    <a:lnTo>
                      <a:pt x="25548" y="12722"/>
                    </a:lnTo>
                    <a:lnTo>
                      <a:pt x="25590" y="12555"/>
                    </a:lnTo>
                    <a:lnTo>
                      <a:pt x="25631" y="12555"/>
                    </a:lnTo>
                    <a:lnTo>
                      <a:pt x="25673" y="12722"/>
                    </a:lnTo>
                    <a:lnTo>
                      <a:pt x="25820" y="12638"/>
                    </a:lnTo>
                    <a:lnTo>
                      <a:pt x="25862" y="12743"/>
                    </a:lnTo>
                    <a:lnTo>
                      <a:pt x="25987" y="12806"/>
                    </a:lnTo>
                    <a:lnTo>
                      <a:pt x="26071" y="12722"/>
                    </a:lnTo>
                    <a:lnTo>
                      <a:pt x="26071" y="12638"/>
                    </a:lnTo>
                    <a:lnTo>
                      <a:pt x="26134" y="12492"/>
                    </a:lnTo>
                    <a:lnTo>
                      <a:pt x="26029" y="12513"/>
                    </a:lnTo>
                    <a:lnTo>
                      <a:pt x="25945" y="12492"/>
                    </a:lnTo>
                    <a:lnTo>
                      <a:pt x="26029" y="12429"/>
                    </a:lnTo>
                    <a:lnTo>
                      <a:pt x="26092" y="12304"/>
                    </a:lnTo>
                    <a:lnTo>
                      <a:pt x="26029" y="12304"/>
                    </a:lnTo>
                    <a:lnTo>
                      <a:pt x="25945" y="12387"/>
                    </a:lnTo>
                    <a:lnTo>
                      <a:pt x="25778" y="12429"/>
                    </a:lnTo>
                    <a:lnTo>
                      <a:pt x="25778" y="12345"/>
                    </a:lnTo>
                    <a:lnTo>
                      <a:pt x="25924" y="12283"/>
                    </a:lnTo>
                    <a:lnTo>
                      <a:pt x="25924" y="12178"/>
                    </a:lnTo>
                    <a:lnTo>
                      <a:pt x="25841" y="12178"/>
                    </a:lnTo>
                    <a:lnTo>
                      <a:pt x="25736" y="12220"/>
                    </a:lnTo>
                    <a:lnTo>
                      <a:pt x="25736" y="12136"/>
                    </a:lnTo>
                    <a:lnTo>
                      <a:pt x="25778" y="11969"/>
                    </a:lnTo>
                    <a:lnTo>
                      <a:pt x="25862" y="11864"/>
                    </a:lnTo>
                    <a:lnTo>
                      <a:pt x="25883" y="11969"/>
                    </a:lnTo>
                    <a:lnTo>
                      <a:pt x="25945" y="11906"/>
                    </a:lnTo>
                    <a:lnTo>
                      <a:pt x="25945" y="11822"/>
                    </a:lnTo>
                    <a:lnTo>
                      <a:pt x="26092" y="11676"/>
                    </a:lnTo>
                    <a:lnTo>
                      <a:pt x="26092" y="11592"/>
                    </a:lnTo>
                    <a:lnTo>
                      <a:pt x="26280" y="11488"/>
                    </a:lnTo>
                    <a:lnTo>
                      <a:pt x="26280" y="11362"/>
                    </a:lnTo>
                    <a:lnTo>
                      <a:pt x="26364" y="11299"/>
                    </a:lnTo>
                    <a:lnTo>
                      <a:pt x="26448" y="11278"/>
                    </a:lnTo>
                    <a:lnTo>
                      <a:pt x="26448" y="11236"/>
                    </a:lnTo>
                    <a:lnTo>
                      <a:pt x="26343" y="11236"/>
                    </a:lnTo>
                    <a:lnTo>
                      <a:pt x="26196" y="11257"/>
                    </a:lnTo>
                    <a:lnTo>
                      <a:pt x="26155" y="11425"/>
                    </a:lnTo>
                    <a:lnTo>
                      <a:pt x="26029" y="11488"/>
                    </a:lnTo>
                    <a:lnTo>
                      <a:pt x="25945" y="11467"/>
                    </a:lnTo>
                    <a:lnTo>
                      <a:pt x="25966" y="11425"/>
                    </a:lnTo>
                    <a:lnTo>
                      <a:pt x="26113" y="11362"/>
                    </a:lnTo>
                    <a:lnTo>
                      <a:pt x="26134" y="11257"/>
                    </a:lnTo>
                    <a:lnTo>
                      <a:pt x="26050" y="11216"/>
                    </a:lnTo>
                    <a:lnTo>
                      <a:pt x="25966" y="11236"/>
                    </a:lnTo>
                    <a:lnTo>
                      <a:pt x="25883" y="11153"/>
                    </a:lnTo>
                    <a:lnTo>
                      <a:pt x="25924" y="11069"/>
                    </a:lnTo>
                    <a:lnTo>
                      <a:pt x="25945" y="10944"/>
                    </a:lnTo>
                    <a:lnTo>
                      <a:pt x="25862" y="10860"/>
                    </a:lnTo>
                    <a:lnTo>
                      <a:pt x="25820" y="10902"/>
                    </a:lnTo>
                    <a:lnTo>
                      <a:pt x="25778" y="10964"/>
                    </a:lnTo>
                    <a:lnTo>
                      <a:pt x="25778" y="10902"/>
                    </a:lnTo>
                    <a:lnTo>
                      <a:pt x="25820" y="10818"/>
                    </a:lnTo>
                    <a:lnTo>
                      <a:pt x="25757" y="10713"/>
                    </a:lnTo>
                    <a:lnTo>
                      <a:pt x="25652" y="10713"/>
                    </a:lnTo>
                    <a:lnTo>
                      <a:pt x="25631" y="10902"/>
                    </a:lnTo>
                    <a:lnTo>
                      <a:pt x="25527" y="10964"/>
                    </a:lnTo>
                    <a:lnTo>
                      <a:pt x="25506" y="11027"/>
                    </a:lnTo>
                    <a:lnTo>
                      <a:pt x="25443" y="10985"/>
                    </a:lnTo>
                    <a:lnTo>
                      <a:pt x="25443" y="10923"/>
                    </a:lnTo>
                    <a:lnTo>
                      <a:pt x="25401" y="10839"/>
                    </a:lnTo>
                    <a:lnTo>
                      <a:pt x="25318" y="10839"/>
                    </a:lnTo>
                    <a:lnTo>
                      <a:pt x="25297" y="10923"/>
                    </a:lnTo>
                    <a:lnTo>
                      <a:pt x="25318" y="10964"/>
                    </a:lnTo>
                    <a:lnTo>
                      <a:pt x="25297" y="11027"/>
                    </a:lnTo>
                    <a:lnTo>
                      <a:pt x="25339" y="11132"/>
                    </a:lnTo>
                    <a:lnTo>
                      <a:pt x="25339" y="11195"/>
                    </a:lnTo>
                    <a:lnTo>
                      <a:pt x="25297" y="11257"/>
                    </a:lnTo>
                    <a:lnTo>
                      <a:pt x="25234" y="11195"/>
                    </a:lnTo>
                    <a:lnTo>
                      <a:pt x="25234" y="11132"/>
                    </a:lnTo>
                    <a:lnTo>
                      <a:pt x="25192" y="11132"/>
                    </a:lnTo>
                    <a:lnTo>
                      <a:pt x="25171" y="11195"/>
                    </a:lnTo>
                    <a:lnTo>
                      <a:pt x="25213" y="11446"/>
                    </a:lnTo>
                    <a:lnTo>
                      <a:pt x="25234" y="11592"/>
                    </a:lnTo>
                    <a:lnTo>
                      <a:pt x="25401" y="11676"/>
                    </a:lnTo>
                    <a:lnTo>
                      <a:pt x="25443" y="11760"/>
                    </a:lnTo>
                    <a:lnTo>
                      <a:pt x="25443" y="11990"/>
                    </a:lnTo>
                    <a:lnTo>
                      <a:pt x="25422" y="11864"/>
                    </a:lnTo>
                    <a:lnTo>
                      <a:pt x="25339" y="11801"/>
                    </a:lnTo>
                    <a:lnTo>
                      <a:pt x="25192" y="11613"/>
                    </a:lnTo>
                    <a:lnTo>
                      <a:pt x="25171" y="11467"/>
                    </a:lnTo>
                    <a:lnTo>
                      <a:pt x="25108" y="11278"/>
                    </a:lnTo>
                    <a:lnTo>
                      <a:pt x="25025" y="11278"/>
                    </a:lnTo>
                    <a:lnTo>
                      <a:pt x="24983" y="11341"/>
                    </a:lnTo>
                    <a:lnTo>
                      <a:pt x="25004" y="11488"/>
                    </a:lnTo>
                    <a:lnTo>
                      <a:pt x="25087" y="11592"/>
                    </a:lnTo>
                    <a:lnTo>
                      <a:pt x="25108" y="11718"/>
                    </a:lnTo>
                    <a:lnTo>
                      <a:pt x="25067" y="11760"/>
                    </a:lnTo>
                    <a:lnTo>
                      <a:pt x="24983" y="11655"/>
                    </a:lnTo>
                    <a:lnTo>
                      <a:pt x="24774" y="11697"/>
                    </a:lnTo>
                    <a:lnTo>
                      <a:pt x="24711" y="11760"/>
                    </a:lnTo>
                    <a:lnTo>
                      <a:pt x="24648" y="11676"/>
                    </a:lnTo>
                    <a:lnTo>
                      <a:pt x="24564" y="11655"/>
                    </a:lnTo>
                    <a:lnTo>
                      <a:pt x="24376" y="11488"/>
                    </a:lnTo>
                    <a:lnTo>
                      <a:pt x="24146" y="11488"/>
                    </a:lnTo>
                    <a:lnTo>
                      <a:pt x="24125" y="11404"/>
                    </a:lnTo>
                    <a:lnTo>
                      <a:pt x="24083" y="11404"/>
                    </a:lnTo>
                    <a:lnTo>
                      <a:pt x="23937" y="11488"/>
                    </a:lnTo>
                    <a:lnTo>
                      <a:pt x="23874" y="11571"/>
                    </a:lnTo>
                    <a:lnTo>
                      <a:pt x="23707" y="11571"/>
                    </a:lnTo>
                    <a:lnTo>
                      <a:pt x="23560" y="11655"/>
                    </a:lnTo>
                    <a:lnTo>
                      <a:pt x="23435" y="11550"/>
                    </a:lnTo>
                    <a:lnTo>
                      <a:pt x="23414" y="11550"/>
                    </a:lnTo>
                    <a:lnTo>
                      <a:pt x="23393" y="11446"/>
                    </a:lnTo>
                    <a:lnTo>
                      <a:pt x="23330" y="11404"/>
                    </a:lnTo>
                    <a:lnTo>
                      <a:pt x="23204" y="11488"/>
                    </a:lnTo>
                    <a:lnTo>
                      <a:pt x="23204" y="11404"/>
                    </a:lnTo>
                    <a:lnTo>
                      <a:pt x="23037" y="11257"/>
                    </a:lnTo>
                    <a:lnTo>
                      <a:pt x="23016" y="11174"/>
                    </a:lnTo>
                    <a:lnTo>
                      <a:pt x="22974" y="11153"/>
                    </a:lnTo>
                    <a:lnTo>
                      <a:pt x="22974" y="11069"/>
                    </a:lnTo>
                    <a:lnTo>
                      <a:pt x="22995" y="11027"/>
                    </a:lnTo>
                    <a:lnTo>
                      <a:pt x="22932" y="10944"/>
                    </a:lnTo>
                    <a:lnTo>
                      <a:pt x="22890" y="10964"/>
                    </a:lnTo>
                    <a:lnTo>
                      <a:pt x="22870" y="10944"/>
                    </a:lnTo>
                    <a:lnTo>
                      <a:pt x="22870" y="10860"/>
                    </a:lnTo>
                    <a:lnTo>
                      <a:pt x="22807" y="10839"/>
                    </a:lnTo>
                    <a:lnTo>
                      <a:pt x="22702" y="10881"/>
                    </a:lnTo>
                    <a:lnTo>
                      <a:pt x="22577" y="10881"/>
                    </a:lnTo>
                    <a:lnTo>
                      <a:pt x="22493" y="10818"/>
                    </a:lnTo>
                    <a:lnTo>
                      <a:pt x="22451" y="10818"/>
                    </a:lnTo>
                    <a:lnTo>
                      <a:pt x="22409" y="10755"/>
                    </a:lnTo>
                    <a:lnTo>
                      <a:pt x="22305" y="10713"/>
                    </a:lnTo>
                    <a:lnTo>
                      <a:pt x="22200" y="10713"/>
                    </a:lnTo>
                    <a:lnTo>
                      <a:pt x="22263" y="10630"/>
                    </a:lnTo>
                    <a:lnTo>
                      <a:pt x="22263" y="10546"/>
                    </a:lnTo>
                    <a:lnTo>
                      <a:pt x="22346" y="10462"/>
                    </a:lnTo>
                    <a:lnTo>
                      <a:pt x="22346" y="10420"/>
                    </a:lnTo>
                    <a:lnTo>
                      <a:pt x="22263" y="10400"/>
                    </a:lnTo>
                    <a:lnTo>
                      <a:pt x="22179" y="10400"/>
                    </a:lnTo>
                    <a:lnTo>
                      <a:pt x="22158" y="10148"/>
                    </a:lnTo>
                    <a:lnTo>
                      <a:pt x="22095" y="10127"/>
                    </a:lnTo>
                    <a:lnTo>
                      <a:pt x="22095" y="10086"/>
                    </a:lnTo>
                    <a:lnTo>
                      <a:pt x="22179" y="10023"/>
                    </a:lnTo>
                    <a:lnTo>
                      <a:pt x="22200" y="9981"/>
                    </a:lnTo>
                    <a:lnTo>
                      <a:pt x="22158" y="9939"/>
                    </a:lnTo>
                    <a:lnTo>
                      <a:pt x="22179" y="9876"/>
                    </a:lnTo>
                    <a:lnTo>
                      <a:pt x="22179" y="9772"/>
                    </a:lnTo>
                    <a:cubicBezTo>
                      <a:pt x="22284" y="9709"/>
                      <a:pt x="22388" y="9688"/>
                      <a:pt x="22493" y="9604"/>
                    </a:cubicBezTo>
                    <a:lnTo>
                      <a:pt x="22514" y="9625"/>
                    </a:lnTo>
                    <a:lnTo>
                      <a:pt x="22598" y="9604"/>
                    </a:lnTo>
                    <a:lnTo>
                      <a:pt x="22681" y="9500"/>
                    </a:lnTo>
                    <a:lnTo>
                      <a:pt x="22702" y="9500"/>
                    </a:lnTo>
                    <a:lnTo>
                      <a:pt x="22702" y="9604"/>
                    </a:lnTo>
                    <a:lnTo>
                      <a:pt x="22765" y="9709"/>
                    </a:lnTo>
                    <a:lnTo>
                      <a:pt x="22828" y="9730"/>
                    </a:lnTo>
                    <a:lnTo>
                      <a:pt x="22911" y="9688"/>
                    </a:lnTo>
                    <a:lnTo>
                      <a:pt x="22995" y="9709"/>
                    </a:lnTo>
                    <a:lnTo>
                      <a:pt x="23037" y="9793"/>
                    </a:lnTo>
                    <a:lnTo>
                      <a:pt x="23121" y="9793"/>
                    </a:lnTo>
                    <a:lnTo>
                      <a:pt x="23183" y="9835"/>
                    </a:lnTo>
                    <a:lnTo>
                      <a:pt x="23225" y="9835"/>
                    </a:lnTo>
                    <a:lnTo>
                      <a:pt x="23225" y="9730"/>
                    </a:lnTo>
                    <a:lnTo>
                      <a:pt x="23288" y="9730"/>
                    </a:lnTo>
                    <a:lnTo>
                      <a:pt x="23351" y="9709"/>
                    </a:lnTo>
                    <a:lnTo>
                      <a:pt x="23414" y="9730"/>
                    </a:lnTo>
                    <a:lnTo>
                      <a:pt x="23414" y="9814"/>
                    </a:lnTo>
                    <a:lnTo>
                      <a:pt x="23455" y="9835"/>
                    </a:lnTo>
                    <a:lnTo>
                      <a:pt x="23539" y="9814"/>
                    </a:lnTo>
                    <a:lnTo>
                      <a:pt x="23602" y="9730"/>
                    </a:lnTo>
                    <a:lnTo>
                      <a:pt x="23644" y="9772"/>
                    </a:lnTo>
                    <a:lnTo>
                      <a:pt x="23665" y="9835"/>
                    </a:lnTo>
                    <a:lnTo>
                      <a:pt x="23727" y="9835"/>
                    </a:lnTo>
                    <a:lnTo>
                      <a:pt x="23748" y="9793"/>
                    </a:lnTo>
                    <a:lnTo>
                      <a:pt x="23769" y="9793"/>
                    </a:lnTo>
                    <a:lnTo>
                      <a:pt x="23832" y="9709"/>
                    </a:lnTo>
                    <a:lnTo>
                      <a:pt x="23916" y="9709"/>
                    </a:lnTo>
                    <a:lnTo>
                      <a:pt x="23937" y="9772"/>
                    </a:lnTo>
                    <a:lnTo>
                      <a:pt x="23979" y="9793"/>
                    </a:lnTo>
                    <a:lnTo>
                      <a:pt x="24041" y="9772"/>
                    </a:lnTo>
                    <a:lnTo>
                      <a:pt x="24041" y="9709"/>
                    </a:lnTo>
                    <a:lnTo>
                      <a:pt x="24020" y="9667"/>
                    </a:lnTo>
                    <a:lnTo>
                      <a:pt x="24083" y="9583"/>
                    </a:lnTo>
                    <a:lnTo>
                      <a:pt x="24083" y="9521"/>
                    </a:lnTo>
                    <a:lnTo>
                      <a:pt x="24146" y="9458"/>
                    </a:lnTo>
                    <a:lnTo>
                      <a:pt x="24146" y="9374"/>
                    </a:lnTo>
                    <a:lnTo>
                      <a:pt x="24062" y="9374"/>
                    </a:lnTo>
                    <a:lnTo>
                      <a:pt x="24041" y="9291"/>
                    </a:lnTo>
                    <a:lnTo>
                      <a:pt x="24062" y="9186"/>
                    </a:lnTo>
                    <a:lnTo>
                      <a:pt x="24146" y="9165"/>
                    </a:lnTo>
                    <a:lnTo>
                      <a:pt x="24146" y="9060"/>
                    </a:lnTo>
                    <a:lnTo>
                      <a:pt x="24041" y="8998"/>
                    </a:lnTo>
                    <a:lnTo>
                      <a:pt x="23958" y="9039"/>
                    </a:lnTo>
                    <a:lnTo>
                      <a:pt x="23958" y="9102"/>
                    </a:lnTo>
                    <a:lnTo>
                      <a:pt x="23916" y="9165"/>
                    </a:lnTo>
                    <a:lnTo>
                      <a:pt x="23832" y="9102"/>
                    </a:lnTo>
                    <a:lnTo>
                      <a:pt x="23707" y="9102"/>
                    </a:lnTo>
                    <a:lnTo>
                      <a:pt x="23560" y="9249"/>
                    </a:lnTo>
                    <a:lnTo>
                      <a:pt x="23455" y="9311"/>
                    </a:lnTo>
                    <a:lnTo>
                      <a:pt x="23455" y="9270"/>
                    </a:lnTo>
                    <a:lnTo>
                      <a:pt x="23602" y="9186"/>
                    </a:lnTo>
                    <a:lnTo>
                      <a:pt x="23644" y="9102"/>
                    </a:lnTo>
                    <a:lnTo>
                      <a:pt x="23644" y="8977"/>
                    </a:lnTo>
                    <a:lnTo>
                      <a:pt x="23602" y="9060"/>
                    </a:lnTo>
                    <a:lnTo>
                      <a:pt x="23539" y="9039"/>
                    </a:lnTo>
                    <a:lnTo>
                      <a:pt x="23539" y="8935"/>
                    </a:lnTo>
                    <a:lnTo>
                      <a:pt x="23644" y="8851"/>
                    </a:lnTo>
                    <a:lnTo>
                      <a:pt x="23560" y="8726"/>
                    </a:lnTo>
                    <a:lnTo>
                      <a:pt x="23644" y="8642"/>
                    </a:lnTo>
                    <a:lnTo>
                      <a:pt x="23727" y="8642"/>
                    </a:lnTo>
                    <a:lnTo>
                      <a:pt x="23707" y="8684"/>
                    </a:lnTo>
                    <a:lnTo>
                      <a:pt x="23748" y="8851"/>
                    </a:lnTo>
                    <a:lnTo>
                      <a:pt x="23832" y="8935"/>
                    </a:lnTo>
                    <a:lnTo>
                      <a:pt x="23874" y="8893"/>
                    </a:lnTo>
                    <a:lnTo>
                      <a:pt x="23979" y="8893"/>
                    </a:lnTo>
                    <a:lnTo>
                      <a:pt x="24041" y="8767"/>
                    </a:lnTo>
                    <a:lnTo>
                      <a:pt x="23979" y="8726"/>
                    </a:lnTo>
                    <a:lnTo>
                      <a:pt x="23979" y="8663"/>
                    </a:lnTo>
                    <a:lnTo>
                      <a:pt x="24062" y="8663"/>
                    </a:lnTo>
                    <a:lnTo>
                      <a:pt x="24083" y="8726"/>
                    </a:lnTo>
                    <a:lnTo>
                      <a:pt x="24146" y="8684"/>
                    </a:lnTo>
                    <a:lnTo>
                      <a:pt x="24251" y="8621"/>
                    </a:lnTo>
                    <a:lnTo>
                      <a:pt x="24271" y="8475"/>
                    </a:lnTo>
                    <a:lnTo>
                      <a:pt x="24292" y="8579"/>
                    </a:lnTo>
                    <a:lnTo>
                      <a:pt x="24355" y="8579"/>
                    </a:lnTo>
                    <a:lnTo>
                      <a:pt x="24460" y="8516"/>
                    </a:lnTo>
                    <a:lnTo>
                      <a:pt x="24376" y="8684"/>
                    </a:lnTo>
                    <a:lnTo>
                      <a:pt x="24376" y="8851"/>
                    </a:lnTo>
                    <a:lnTo>
                      <a:pt x="24439" y="8830"/>
                    </a:lnTo>
                    <a:lnTo>
                      <a:pt x="24481" y="8851"/>
                    </a:lnTo>
                    <a:lnTo>
                      <a:pt x="24439" y="8935"/>
                    </a:lnTo>
                    <a:lnTo>
                      <a:pt x="24502" y="8935"/>
                    </a:lnTo>
                    <a:lnTo>
                      <a:pt x="24564" y="8788"/>
                    </a:lnTo>
                    <a:lnTo>
                      <a:pt x="24606" y="8747"/>
                    </a:lnTo>
                    <a:lnTo>
                      <a:pt x="24690" y="8579"/>
                    </a:lnTo>
                    <a:lnTo>
                      <a:pt x="24774" y="8558"/>
                    </a:lnTo>
                    <a:lnTo>
                      <a:pt x="24753" y="8684"/>
                    </a:lnTo>
                    <a:lnTo>
                      <a:pt x="24648" y="8788"/>
                    </a:lnTo>
                    <a:lnTo>
                      <a:pt x="24669" y="8977"/>
                    </a:lnTo>
                    <a:lnTo>
                      <a:pt x="24753" y="8977"/>
                    </a:lnTo>
                    <a:lnTo>
                      <a:pt x="24815" y="9039"/>
                    </a:lnTo>
                    <a:lnTo>
                      <a:pt x="24878" y="8956"/>
                    </a:lnTo>
                    <a:lnTo>
                      <a:pt x="25004" y="8851"/>
                    </a:lnTo>
                    <a:lnTo>
                      <a:pt x="25067" y="8684"/>
                    </a:lnTo>
                    <a:lnTo>
                      <a:pt x="25108" y="8558"/>
                    </a:lnTo>
                    <a:lnTo>
                      <a:pt x="25087" y="8433"/>
                    </a:lnTo>
                    <a:lnTo>
                      <a:pt x="25129" y="8370"/>
                    </a:lnTo>
                    <a:lnTo>
                      <a:pt x="25108" y="8328"/>
                    </a:lnTo>
                    <a:lnTo>
                      <a:pt x="25025" y="8328"/>
                    </a:lnTo>
                    <a:lnTo>
                      <a:pt x="24983" y="8307"/>
                    </a:lnTo>
                    <a:lnTo>
                      <a:pt x="24899" y="8349"/>
                    </a:lnTo>
                    <a:lnTo>
                      <a:pt x="24899" y="8223"/>
                    </a:lnTo>
                    <a:lnTo>
                      <a:pt x="24941" y="8203"/>
                    </a:lnTo>
                    <a:lnTo>
                      <a:pt x="24920" y="8140"/>
                    </a:lnTo>
                    <a:lnTo>
                      <a:pt x="24815" y="8140"/>
                    </a:lnTo>
                    <a:lnTo>
                      <a:pt x="24795" y="8098"/>
                    </a:lnTo>
                    <a:lnTo>
                      <a:pt x="24690" y="8014"/>
                    </a:lnTo>
                    <a:lnTo>
                      <a:pt x="24690" y="7931"/>
                    </a:lnTo>
                    <a:lnTo>
                      <a:pt x="24606" y="7742"/>
                    </a:lnTo>
                    <a:lnTo>
                      <a:pt x="24585" y="7617"/>
                    </a:lnTo>
                    <a:lnTo>
                      <a:pt x="24627" y="7491"/>
                    </a:lnTo>
                    <a:lnTo>
                      <a:pt x="24585" y="7324"/>
                    </a:lnTo>
                    <a:lnTo>
                      <a:pt x="24502" y="7470"/>
                    </a:lnTo>
                    <a:lnTo>
                      <a:pt x="24502" y="7575"/>
                    </a:lnTo>
                    <a:lnTo>
                      <a:pt x="24418" y="7428"/>
                    </a:lnTo>
                    <a:lnTo>
                      <a:pt x="24292" y="7366"/>
                    </a:lnTo>
                    <a:lnTo>
                      <a:pt x="24271" y="7114"/>
                    </a:lnTo>
                    <a:lnTo>
                      <a:pt x="24188" y="7073"/>
                    </a:lnTo>
                    <a:lnTo>
                      <a:pt x="24167" y="6884"/>
                    </a:lnTo>
                    <a:lnTo>
                      <a:pt x="24083" y="6780"/>
                    </a:lnTo>
                    <a:lnTo>
                      <a:pt x="24083" y="6675"/>
                    </a:lnTo>
                    <a:lnTo>
                      <a:pt x="24041" y="6591"/>
                    </a:lnTo>
                    <a:lnTo>
                      <a:pt x="24041" y="6529"/>
                    </a:lnTo>
                    <a:lnTo>
                      <a:pt x="24146" y="6529"/>
                    </a:lnTo>
                    <a:lnTo>
                      <a:pt x="24167" y="6382"/>
                    </a:lnTo>
                    <a:lnTo>
                      <a:pt x="24251" y="6382"/>
                    </a:lnTo>
                    <a:lnTo>
                      <a:pt x="24271" y="6424"/>
                    </a:lnTo>
                    <a:lnTo>
                      <a:pt x="24355" y="6361"/>
                    </a:lnTo>
                    <a:lnTo>
                      <a:pt x="24355" y="6257"/>
                    </a:lnTo>
                    <a:lnTo>
                      <a:pt x="24460" y="6026"/>
                    </a:lnTo>
                    <a:lnTo>
                      <a:pt x="24460" y="5922"/>
                    </a:lnTo>
                    <a:lnTo>
                      <a:pt x="24481" y="5880"/>
                    </a:lnTo>
                    <a:lnTo>
                      <a:pt x="24397" y="5692"/>
                    </a:lnTo>
                    <a:lnTo>
                      <a:pt x="24460" y="5566"/>
                    </a:lnTo>
                    <a:lnTo>
                      <a:pt x="24523" y="5566"/>
                    </a:lnTo>
                    <a:lnTo>
                      <a:pt x="24523" y="5399"/>
                    </a:lnTo>
                    <a:lnTo>
                      <a:pt x="24627" y="5252"/>
                    </a:lnTo>
                    <a:lnTo>
                      <a:pt x="24627" y="5148"/>
                    </a:lnTo>
                    <a:lnTo>
                      <a:pt x="24690" y="5064"/>
                    </a:lnTo>
                    <a:lnTo>
                      <a:pt x="24690" y="4855"/>
                    </a:lnTo>
                    <a:lnTo>
                      <a:pt x="24774" y="4834"/>
                    </a:lnTo>
                    <a:lnTo>
                      <a:pt x="24774" y="4729"/>
                    </a:lnTo>
                    <a:lnTo>
                      <a:pt x="24899" y="4583"/>
                    </a:lnTo>
                    <a:lnTo>
                      <a:pt x="24899" y="4478"/>
                    </a:lnTo>
                    <a:cubicBezTo>
                      <a:pt x="24918" y="4516"/>
                      <a:pt x="24966" y="4536"/>
                      <a:pt x="25020" y="4536"/>
                    </a:cubicBezTo>
                    <a:cubicBezTo>
                      <a:pt x="25085" y="4536"/>
                      <a:pt x="25158" y="4505"/>
                      <a:pt x="25192" y="4436"/>
                    </a:cubicBezTo>
                    <a:lnTo>
                      <a:pt x="25255" y="4122"/>
                    </a:lnTo>
                    <a:lnTo>
                      <a:pt x="25359" y="4122"/>
                    </a:lnTo>
                    <a:lnTo>
                      <a:pt x="25506" y="3955"/>
                    </a:lnTo>
                    <a:lnTo>
                      <a:pt x="25652" y="3892"/>
                    </a:lnTo>
                    <a:lnTo>
                      <a:pt x="25820" y="3725"/>
                    </a:lnTo>
                    <a:lnTo>
                      <a:pt x="25862" y="3725"/>
                    </a:lnTo>
                    <a:lnTo>
                      <a:pt x="25987" y="3599"/>
                    </a:lnTo>
                    <a:lnTo>
                      <a:pt x="25987" y="3516"/>
                    </a:lnTo>
                    <a:lnTo>
                      <a:pt x="26050" y="3474"/>
                    </a:lnTo>
                    <a:lnTo>
                      <a:pt x="26050" y="3390"/>
                    </a:lnTo>
                    <a:lnTo>
                      <a:pt x="25966" y="3285"/>
                    </a:lnTo>
                    <a:lnTo>
                      <a:pt x="25987" y="3223"/>
                    </a:lnTo>
                    <a:lnTo>
                      <a:pt x="25987" y="3160"/>
                    </a:lnTo>
                    <a:lnTo>
                      <a:pt x="25883" y="2993"/>
                    </a:lnTo>
                    <a:lnTo>
                      <a:pt x="25820" y="2993"/>
                    </a:lnTo>
                    <a:lnTo>
                      <a:pt x="25736" y="3013"/>
                    </a:lnTo>
                    <a:lnTo>
                      <a:pt x="25631" y="2972"/>
                    </a:lnTo>
                    <a:lnTo>
                      <a:pt x="25548" y="2993"/>
                    </a:lnTo>
                    <a:lnTo>
                      <a:pt x="25443" y="2909"/>
                    </a:lnTo>
                    <a:lnTo>
                      <a:pt x="25359" y="2909"/>
                    </a:lnTo>
                    <a:lnTo>
                      <a:pt x="25297" y="2846"/>
                    </a:lnTo>
                    <a:lnTo>
                      <a:pt x="25129" y="2867"/>
                    </a:lnTo>
                    <a:lnTo>
                      <a:pt x="25025" y="2972"/>
                    </a:lnTo>
                    <a:lnTo>
                      <a:pt x="24941" y="2993"/>
                    </a:lnTo>
                    <a:lnTo>
                      <a:pt x="24774" y="3118"/>
                    </a:lnTo>
                    <a:lnTo>
                      <a:pt x="24774" y="3181"/>
                    </a:lnTo>
                    <a:lnTo>
                      <a:pt x="24878" y="3265"/>
                    </a:lnTo>
                    <a:lnTo>
                      <a:pt x="24941" y="3390"/>
                    </a:lnTo>
                    <a:lnTo>
                      <a:pt x="24941" y="3516"/>
                    </a:lnTo>
                    <a:lnTo>
                      <a:pt x="24983" y="3641"/>
                    </a:lnTo>
                    <a:lnTo>
                      <a:pt x="24941" y="3704"/>
                    </a:lnTo>
                    <a:lnTo>
                      <a:pt x="24941" y="3809"/>
                    </a:lnTo>
                    <a:lnTo>
                      <a:pt x="25025" y="3913"/>
                    </a:lnTo>
                    <a:lnTo>
                      <a:pt x="25025" y="3934"/>
                    </a:lnTo>
                    <a:lnTo>
                      <a:pt x="25004" y="3955"/>
                    </a:lnTo>
                    <a:cubicBezTo>
                      <a:pt x="24983" y="4018"/>
                      <a:pt x="24941" y="4081"/>
                      <a:pt x="24920" y="4143"/>
                    </a:cubicBezTo>
                    <a:lnTo>
                      <a:pt x="24899" y="4081"/>
                    </a:lnTo>
                    <a:lnTo>
                      <a:pt x="24920" y="4018"/>
                    </a:lnTo>
                    <a:lnTo>
                      <a:pt x="24920" y="3934"/>
                    </a:lnTo>
                    <a:lnTo>
                      <a:pt x="24815" y="3871"/>
                    </a:lnTo>
                    <a:lnTo>
                      <a:pt x="24774" y="3725"/>
                    </a:lnTo>
                    <a:lnTo>
                      <a:pt x="24795" y="3662"/>
                    </a:lnTo>
                    <a:lnTo>
                      <a:pt x="24711" y="3495"/>
                    </a:lnTo>
                    <a:lnTo>
                      <a:pt x="24606" y="3474"/>
                    </a:lnTo>
                    <a:lnTo>
                      <a:pt x="24564" y="3411"/>
                    </a:lnTo>
                    <a:lnTo>
                      <a:pt x="24502" y="3411"/>
                    </a:lnTo>
                    <a:lnTo>
                      <a:pt x="24481" y="3578"/>
                    </a:lnTo>
                    <a:lnTo>
                      <a:pt x="24418" y="3578"/>
                    </a:lnTo>
                    <a:lnTo>
                      <a:pt x="24292" y="3369"/>
                    </a:lnTo>
                    <a:lnTo>
                      <a:pt x="24209" y="3369"/>
                    </a:lnTo>
                    <a:lnTo>
                      <a:pt x="24146" y="3285"/>
                    </a:lnTo>
                    <a:lnTo>
                      <a:pt x="24062" y="3327"/>
                    </a:lnTo>
                    <a:lnTo>
                      <a:pt x="24083" y="3495"/>
                    </a:lnTo>
                    <a:lnTo>
                      <a:pt x="24041" y="3516"/>
                    </a:lnTo>
                    <a:lnTo>
                      <a:pt x="23958" y="3495"/>
                    </a:lnTo>
                    <a:lnTo>
                      <a:pt x="23895" y="3620"/>
                    </a:lnTo>
                    <a:lnTo>
                      <a:pt x="23895" y="3704"/>
                    </a:lnTo>
                    <a:lnTo>
                      <a:pt x="23832" y="3746"/>
                    </a:lnTo>
                    <a:lnTo>
                      <a:pt x="23748" y="4039"/>
                    </a:lnTo>
                    <a:lnTo>
                      <a:pt x="23748" y="4143"/>
                    </a:lnTo>
                    <a:lnTo>
                      <a:pt x="23686" y="4227"/>
                    </a:lnTo>
                    <a:lnTo>
                      <a:pt x="23686" y="4353"/>
                    </a:lnTo>
                    <a:lnTo>
                      <a:pt x="23665" y="4374"/>
                    </a:lnTo>
                    <a:lnTo>
                      <a:pt x="23665" y="4478"/>
                    </a:lnTo>
                    <a:lnTo>
                      <a:pt x="23581" y="4541"/>
                    </a:lnTo>
                    <a:lnTo>
                      <a:pt x="23581" y="4771"/>
                    </a:lnTo>
                    <a:lnTo>
                      <a:pt x="23518" y="4813"/>
                    </a:lnTo>
                    <a:lnTo>
                      <a:pt x="23455" y="4792"/>
                    </a:lnTo>
                    <a:lnTo>
                      <a:pt x="23372" y="4980"/>
                    </a:lnTo>
                    <a:lnTo>
                      <a:pt x="23414" y="5064"/>
                    </a:lnTo>
                    <a:lnTo>
                      <a:pt x="23372" y="5169"/>
                    </a:lnTo>
                    <a:lnTo>
                      <a:pt x="23372" y="5273"/>
                    </a:lnTo>
                    <a:lnTo>
                      <a:pt x="23309" y="5378"/>
                    </a:lnTo>
                    <a:lnTo>
                      <a:pt x="23351" y="5462"/>
                    </a:lnTo>
                    <a:lnTo>
                      <a:pt x="23330" y="5524"/>
                    </a:lnTo>
                    <a:lnTo>
                      <a:pt x="23204" y="5524"/>
                    </a:lnTo>
                    <a:lnTo>
                      <a:pt x="23246" y="5587"/>
                    </a:lnTo>
                    <a:lnTo>
                      <a:pt x="23351" y="5629"/>
                    </a:lnTo>
                    <a:lnTo>
                      <a:pt x="23351" y="5734"/>
                    </a:lnTo>
                    <a:lnTo>
                      <a:pt x="23267" y="5713"/>
                    </a:lnTo>
                    <a:lnTo>
                      <a:pt x="23204" y="5734"/>
                    </a:lnTo>
                    <a:lnTo>
                      <a:pt x="23121" y="5796"/>
                    </a:lnTo>
                    <a:lnTo>
                      <a:pt x="23037" y="5754"/>
                    </a:lnTo>
                    <a:lnTo>
                      <a:pt x="22995" y="5817"/>
                    </a:lnTo>
                    <a:lnTo>
                      <a:pt x="22995" y="5922"/>
                    </a:lnTo>
                    <a:lnTo>
                      <a:pt x="22932" y="5964"/>
                    </a:lnTo>
                    <a:lnTo>
                      <a:pt x="22849" y="5922"/>
                    </a:lnTo>
                    <a:lnTo>
                      <a:pt x="22849" y="5817"/>
                    </a:lnTo>
                    <a:lnTo>
                      <a:pt x="22890" y="5734"/>
                    </a:lnTo>
                    <a:lnTo>
                      <a:pt x="22828" y="5650"/>
                    </a:lnTo>
                    <a:lnTo>
                      <a:pt x="22828" y="5482"/>
                    </a:lnTo>
                    <a:lnTo>
                      <a:pt x="22911" y="5294"/>
                    </a:lnTo>
                    <a:lnTo>
                      <a:pt x="22932" y="5169"/>
                    </a:lnTo>
                    <a:lnTo>
                      <a:pt x="23016" y="5085"/>
                    </a:lnTo>
                    <a:lnTo>
                      <a:pt x="23016" y="4980"/>
                    </a:lnTo>
                    <a:lnTo>
                      <a:pt x="23037" y="4876"/>
                    </a:lnTo>
                    <a:lnTo>
                      <a:pt x="23100" y="4646"/>
                    </a:lnTo>
                    <a:lnTo>
                      <a:pt x="23225" y="4562"/>
                    </a:lnTo>
                    <a:lnTo>
                      <a:pt x="23225" y="4436"/>
                    </a:lnTo>
                    <a:lnTo>
                      <a:pt x="23100" y="4436"/>
                    </a:lnTo>
                    <a:lnTo>
                      <a:pt x="23100" y="4353"/>
                    </a:lnTo>
                    <a:lnTo>
                      <a:pt x="23163" y="4269"/>
                    </a:lnTo>
                    <a:lnTo>
                      <a:pt x="23163" y="4039"/>
                    </a:lnTo>
                    <a:lnTo>
                      <a:pt x="23121" y="3976"/>
                    </a:lnTo>
                    <a:lnTo>
                      <a:pt x="23058" y="3850"/>
                    </a:lnTo>
                    <a:lnTo>
                      <a:pt x="23100" y="3809"/>
                    </a:lnTo>
                    <a:lnTo>
                      <a:pt x="23100" y="3662"/>
                    </a:lnTo>
                    <a:lnTo>
                      <a:pt x="23016" y="3662"/>
                    </a:lnTo>
                    <a:lnTo>
                      <a:pt x="22911" y="3537"/>
                    </a:lnTo>
                    <a:lnTo>
                      <a:pt x="22744" y="3599"/>
                    </a:lnTo>
                    <a:lnTo>
                      <a:pt x="22723" y="3725"/>
                    </a:lnTo>
                    <a:lnTo>
                      <a:pt x="22828" y="3809"/>
                    </a:lnTo>
                    <a:lnTo>
                      <a:pt x="22828" y="3913"/>
                    </a:lnTo>
                    <a:lnTo>
                      <a:pt x="22890" y="3976"/>
                    </a:lnTo>
                    <a:lnTo>
                      <a:pt x="22890" y="4060"/>
                    </a:lnTo>
                    <a:lnTo>
                      <a:pt x="22807" y="4060"/>
                    </a:lnTo>
                    <a:lnTo>
                      <a:pt x="22786" y="3955"/>
                    </a:lnTo>
                    <a:lnTo>
                      <a:pt x="22702" y="3955"/>
                    </a:lnTo>
                    <a:lnTo>
                      <a:pt x="22639" y="4081"/>
                    </a:lnTo>
                    <a:lnTo>
                      <a:pt x="22702" y="4122"/>
                    </a:lnTo>
                    <a:lnTo>
                      <a:pt x="22723" y="4227"/>
                    </a:lnTo>
                    <a:lnTo>
                      <a:pt x="22786" y="4353"/>
                    </a:lnTo>
                    <a:lnTo>
                      <a:pt x="22723" y="4394"/>
                    </a:lnTo>
                    <a:lnTo>
                      <a:pt x="22702" y="4353"/>
                    </a:lnTo>
                    <a:lnTo>
                      <a:pt x="22639" y="4290"/>
                    </a:lnTo>
                    <a:lnTo>
                      <a:pt x="22618" y="4436"/>
                    </a:lnTo>
                    <a:lnTo>
                      <a:pt x="22514" y="4353"/>
                    </a:lnTo>
                    <a:lnTo>
                      <a:pt x="22514" y="4248"/>
                    </a:lnTo>
                    <a:lnTo>
                      <a:pt x="22430" y="4248"/>
                    </a:lnTo>
                    <a:lnTo>
                      <a:pt x="22388" y="4353"/>
                    </a:lnTo>
                    <a:lnTo>
                      <a:pt x="22326" y="4332"/>
                    </a:lnTo>
                    <a:lnTo>
                      <a:pt x="22326" y="4185"/>
                    </a:lnTo>
                    <a:lnTo>
                      <a:pt x="22409" y="4122"/>
                    </a:lnTo>
                    <a:lnTo>
                      <a:pt x="22388" y="4081"/>
                    </a:lnTo>
                    <a:lnTo>
                      <a:pt x="22221" y="4143"/>
                    </a:lnTo>
                    <a:lnTo>
                      <a:pt x="22095" y="4269"/>
                    </a:lnTo>
                    <a:lnTo>
                      <a:pt x="22012" y="4143"/>
                    </a:lnTo>
                    <a:lnTo>
                      <a:pt x="21949" y="4143"/>
                    </a:lnTo>
                    <a:lnTo>
                      <a:pt x="21865" y="4227"/>
                    </a:lnTo>
                    <a:lnTo>
                      <a:pt x="21740" y="4227"/>
                    </a:lnTo>
                    <a:lnTo>
                      <a:pt x="21698" y="4164"/>
                    </a:lnTo>
                    <a:lnTo>
                      <a:pt x="21572" y="4185"/>
                    </a:lnTo>
                    <a:lnTo>
                      <a:pt x="21530" y="4143"/>
                    </a:lnTo>
                    <a:lnTo>
                      <a:pt x="21635" y="4060"/>
                    </a:lnTo>
                    <a:lnTo>
                      <a:pt x="21782" y="4039"/>
                    </a:lnTo>
                    <a:lnTo>
                      <a:pt x="21865" y="4060"/>
                    </a:lnTo>
                    <a:lnTo>
                      <a:pt x="21991" y="4039"/>
                    </a:lnTo>
                    <a:lnTo>
                      <a:pt x="21991" y="3955"/>
                    </a:lnTo>
                    <a:lnTo>
                      <a:pt x="22074" y="3934"/>
                    </a:lnTo>
                    <a:lnTo>
                      <a:pt x="22158" y="3955"/>
                    </a:lnTo>
                    <a:lnTo>
                      <a:pt x="22263" y="3850"/>
                    </a:lnTo>
                    <a:lnTo>
                      <a:pt x="22263" y="3746"/>
                    </a:lnTo>
                    <a:lnTo>
                      <a:pt x="22284" y="3662"/>
                    </a:lnTo>
                    <a:lnTo>
                      <a:pt x="22200" y="3599"/>
                    </a:lnTo>
                    <a:lnTo>
                      <a:pt x="22095" y="3411"/>
                    </a:lnTo>
                    <a:lnTo>
                      <a:pt x="21970" y="3348"/>
                    </a:lnTo>
                    <a:lnTo>
                      <a:pt x="21949" y="3285"/>
                    </a:lnTo>
                    <a:lnTo>
                      <a:pt x="21761" y="3118"/>
                    </a:lnTo>
                    <a:lnTo>
                      <a:pt x="21740" y="3076"/>
                    </a:lnTo>
                    <a:lnTo>
                      <a:pt x="21635" y="3076"/>
                    </a:lnTo>
                    <a:lnTo>
                      <a:pt x="21489" y="3139"/>
                    </a:lnTo>
                    <a:lnTo>
                      <a:pt x="21426" y="3139"/>
                    </a:lnTo>
                    <a:lnTo>
                      <a:pt x="21238" y="3327"/>
                    </a:lnTo>
                    <a:lnTo>
                      <a:pt x="21279" y="3390"/>
                    </a:lnTo>
                    <a:lnTo>
                      <a:pt x="21279" y="3453"/>
                    </a:lnTo>
                    <a:lnTo>
                      <a:pt x="21217" y="3495"/>
                    </a:lnTo>
                    <a:lnTo>
                      <a:pt x="21133" y="3516"/>
                    </a:lnTo>
                    <a:lnTo>
                      <a:pt x="21133" y="3453"/>
                    </a:lnTo>
                    <a:lnTo>
                      <a:pt x="21049" y="3495"/>
                    </a:lnTo>
                    <a:lnTo>
                      <a:pt x="20966" y="3432"/>
                    </a:lnTo>
                    <a:lnTo>
                      <a:pt x="20861" y="3432"/>
                    </a:lnTo>
                    <a:lnTo>
                      <a:pt x="20819" y="3495"/>
                    </a:lnTo>
                    <a:lnTo>
                      <a:pt x="20714" y="3495"/>
                    </a:lnTo>
                    <a:lnTo>
                      <a:pt x="20652" y="3432"/>
                    </a:lnTo>
                    <a:lnTo>
                      <a:pt x="20714" y="3390"/>
                    </a:lnTo>
                    <a:lnTo>
                      <a:pt x="20861" y="3348"/>
                    </a:lnTo>
                    <a:lnTo>
                      <a:pt x="20924" y="3244"/>
                    </a:lnTo>
                    <a:lnTo>
                      <a:pt x="21028" y="3223"/>
                    </a:lnTo>
                    <a:lnTo>
                      <a:pt x="21112" y="3244"/>
                    </a:lnTo>
                    <a:lnTo>
                      <a:pt x="21175" y="3139"/>
                    </a:lnTo>
                    <a:lnTo>
                      <a:pt x="21175" y="3013"/>
                    </a:lnTo>
                    <a:lnTo>
                      <a:pt x="21238" y="2972"/>
                    </a:lnTo>
                    <a:lnTo>
                      <a:pt x="21321" y="2972"/>
                    </a:lnTo>
                    <a:lnTo>
                      <a:pt x="21384" y="2804"/>
                    </a:lnTo>
                    <a:lnTo>
                      <a:pt x="21384" y="2616"/>
                    </a:lnTo>
                    <a:lnTo>
                      <a:pt x="21426" y="2553"/>
                    </a:lnTo>
                    <a:lnTo>
                      <a:pt x="21384" y="2449"/>
                    </a:lnTo>
                    <a:lnTo>
                      <a:pt x="21279" y="2449"/>
                    </a:lnTo>
                    <a:lnTo>
                      <a:pt x="21112" y="2490"/>
                    </a:lnTo>
                    <a:lnTo>
                      <a:pt x="20903" y="2553"/>
                    </a:lnTo>
                    <a:lnTo>
                      <a:pt x="20694" y="2616"/>
                    </a:lnTo>
                    <a:lnTo>
                      <a:pt x="20547" y="2658"/>
                    </a:lnTo>
                    <a:cubicBezTo>
                      <a:pt x="20652" y="2616"/>
                      <a:pt x="20798" y="2574"/>
                      <a:pt x="20903" y="2511"/>
                    </a:cubicBezTo>
                    <a:cubicBezTo>
                      <a:pt x="20945" y="2511"/>
                      <a:pt x="21028" y="2490"/>
                      <a:pt x="21070" y="2490"/>
                    </a:cubicBezTo>
                    <a:cubicBezTo>
                      <a:pt x="21217" y="2469"/>
                      <a:pt x="21238" y="2344"/>
                      <a:pt x="21175" y="2239"/>
                    </a:cubicBezTo>
                    <a:lnTo>
                      <a:pt x="21238" y="2177"/>
                    </a:lnTo>
                    <a:lnTo>
                      <a:pt x="21217" y="2072"/>
                    </a:lnTo>
                    <a:lnTo>
                      <a:pt x="21217" y="1967"/>
                    </a:lnTo>
                    <a:lnTo>
                      <a:pt x="21154" y="1884"/>
                    </a:lnTo>
                    <a:lnTo>
                      <a:pt x="21217" y="1842"/>
                    </a:lnTo>
                    <a:lnTo>
                      <a:pt x="21217" y="1674"/>
                    </a:lnTo>
                    <a:lnTo>
                      <a:pt x="21133" y="1507"/>
                    </a:lnTo>
                    <a:lnTo>
                      <a:pt x="21175" y="1402"/>
                    </a:lnTo>
                    <a:lnTo>
                      <a:pt x="21154" y="1109"/>
                    </a:lnTo>
                    <a:lnTo>
                      <a:pt x="20945" y="879"/>
                    </a:lnTo>
                    <a:lnTo>
                      <a:pt x="20924" y="775"/>
                    </a:lnTo>
                    <a:lnTo>
                      <a:pt x="20840" y="733"/>
                    </a:lnTo>
                    <a:lnTo>
                      <a:pt x="20694" y="796"/>
                    </a:lnTo>
                    <a:lnTo>
                      <a:pt x="20526" y="775"/>
                    </a:lnTo>
                    <a:lnTo>
                      <a:pt x="20442" y="837"/>
                    </a:lnTo>
                    <a:lnTo>
                      <a:pt x="20442" y="984"/>
                    </a:lnTo>
                    <a:lnTo>
                      <a:pt x="20212" y="1109"/>
                    </a:lnTo>
                    <a:lnTo>
                      <a:pt x="20212" y="1047"/>
                    </a:lnTo>
                    <a:lnTo>
                      <a:pt x="20380" y="900"/>
                    </a:lnTo>
                    <a:lnTo>
                      <a:pt x="20422" y="754"/>
                    </a:lnTo>
                    <a:lnTo>
                      <a:pt x="20317" y="670"/>
                    </a:lnTo>
                    <a:lnTo>
                      <a:pt x="20212" y="712"/>
                    </a:lnTo>
                    <a:lnTo>
                      <a:pt x="20129" y="733"/>
                    </a:lnTo>
                    <a:lnTo>
                      <a:pt x="20212" y="670"/>
                    </a:lnTo>
                    <a:lnTo>
                      <a:pt x="20191" y="586"/>
                    </a:lnTo>
                    <a:lnTo>
                      <a:pt x="19898" y="419"/>
                    </a:lnTo>
                    <a:lnTo>
                      <a:pt x="19815" y="293"/>
                    </a:lnTo>
                    <a:lnTo>
                      <a:pt x="19752" y="252"/>
                    </a:lnTo>
                    <a:lnTo>
                      <a:pt x="19773" y="105"/>
                    </a:lnTo>
                    <a:lnTo>
                      <a:pt x="1945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solidFill>
                    <a:srgbClr val="A6CBC2"/>
                  </a:solidFill>
                  <a:latin typeface="Bell MT" panose="02020503060305020303" pitchFamily="18" charset="0"/>
                </a:endParaRPr>
              </a:p>
            </p:txBody>
          </p:sp>
        </p:grpSp>
        <p:sp>
          <p:nvSpPr>
            <p:cNvPr id="51" name="Google Shape;685;p55"/>
            <p:cNvSpPr/>
            <p:nvPr/>
          </p:nvSpPr>
          <p:spPr>
            <a:xfrm>
              <a:off x="3216902" y="3020658"/>
              <a:ext cx="15456" cy="5959"/>
            </a:xfrm>
            <a:custGeom>
              <a:avLst/>
              <a:gdLst/>
              <a:ahLst/>
              <a:cxnLst/>
              <a:rect l="l" t="t" r="r" b="b"/>
              <a:pathLst>
                <a:path w="1298" h="524" extrusionOk="0">
                  <a:moveTo>
                    <a:pt x="503" y="0"/>
                  </a:moveTo>
                  <a:lnTo>
                    <a:pt x="293" y="42"/>
                  </a:lnTo>
                  <a:lnTo>
                    <a:pt x="168" y="21"/>
                  </a:lnTo>
                  <a:lnTo>
                    <a:pt x="63" y="42"/>
                  </a:lnTo>
                  <a:lnTo>
                    <a:pt x="1" y="147"/>
                  </a:lnTo>
                  <a:lnTo>
                    <a:pt x="105" y="230"/>
                  </a:lnTo>
                  <a:lnTo>
                    <a:pt x="189" y="209"/>
                  </a:lnTo>
                  <a:lnTo>
                    <a:pt x="252" y="230"/>
                  </a:lnTo>
                  <a:lnTo>
                    <a:pt x="314" y="377"/>
                  </a:lnTo>
                  <a:lnTo>
                    <a:pt x="398" y="439"/>
                  </a:lnTo>
                  <a:lnTo>
                    <a:pt x="524" y="439"/>
                  </a:lnTo>
                  <a:lnTo>
                    <a:pt x="607" y="523"/>
                  </a:lnTo>
                  <a:lnTo>
                    <a:pt x="775" y="523"/>
                  </a:lnTo>
                  <a:lnTo>
                    <a:pt x="775" y="377"/>
                  </a:lnTo>
                  <a:lnTo>
                    <a:pt x="879" y="377"/>
                  </a:lnTo>
                  <a:lnTo>
                    <a:pt x="900" y="439"/>
                  </a:lnTo>
                  <a:lnTo>
                    <a:pt x="984" y="439"/>
                  </a:lnTo>
                  <a:lnTo>
                    <a:pt x="1005" y="335"/>
                  </a:lnTo>
                  <a:lnTo>
                    <a:pt x="1089" y="377"/>
                  </a:lnTo>
                  <a:lnTo>
                    <a:pt x="1298" y="377"/>
                  </a:lnTo>
                  <a:lnTo>
                    <a:pt x="1298" y="335"/>
                  </a:lnTo>
                  <a:lnTo>
                    <a:pt x="1193" y="230"/>
                  </a:lnTo>
                  <a:lnTo>
                    <a:pt x="1047" y="209"/>
                  </a:lnTo>
                  <a:lnTo>
                    <a:pt x="942" y="21"/>
                  </a:lnTo>
                  <a:lnTo>
                    <a:pt x="50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52" name="Google Shape;686;p55"/>
            <p:cNvSpPr/>
            <p:nvPr/>
          </p:nvSpPr>
          <p:spPr>
            <a:xfrm>
              <a:off x="3243063" y="3010423"/>
              <a:ext cx="19695" cy="13340"/>
            </a:xfrm>
            <a:custGeom>
              <a:avLst/>
              <a:gdLst/>
              <a:ahLst/>
              <a:cxnLst/>
              <a:rect l="l" t="t" r="r" b="b"/>
              <a:pathLst>
                <a:path w="1654" h="1173" extrusionOk="0">
                  <a:moveTo>
                    <a:pt x="1089" y="0"/>
                  </a:moveTo>
                  <a:lnTo>
                    <a:pt x="1005" y="63"/>
                  </a:lnTo>
                  <a:lnTo>
                    <a:pt x="900" y="21"/>
                  </a:lnTo>
                  <a:lnTo>
                    <a:pt x="691" y="21"/>
                  </a:lnTo>
                  <a:lnTo>
                    <a:pt x="649" y="84"/>
                  </a:lnTo>
                  <a:lnTo>
                    <a:pt x="754" y="168"/>
                  </a:lnTo>
                  <a:lnTo>
                    <a:pt x="1068" y="272"/>
                  </a:lnTo>
                  <a:lnTo>
                    <a:pt x="1047" y="314"/>
                  </a:lnTo>
                  <a:lnTo>
                    <a:pt x="1109" y="398"/>
                  </a:lnTo>
                  <a:lnTo>
                    <a:pt x="1047" y="544"/>
                  </a:lnTo>
                  <a:lnTo>
                    <a:pt x="1109" y="649"/>
                  </a:lnTo>
                  <a:lnTo>
                    <a:pt x="1214" y="691"/>
                  </a:lnTo>
                  <a:lnTo>
                    <a:pt x="1340" y="795"/>
                  </a:lnTo>
                  <a:lnTo>
                    <a:pt x="1319" y="858"/>
                  </a:lnTo>
                  <a:lnTo>
                    <a:pt x="1068" y="858"/>
                  </a:lnTo>
                  <a:lnTo>
                    <a:pt x="1026" y="900"/>
                  </a:lnTo>
                  <a:lnTo>
                    <a:pt x="921" y="858"/>
                  </a:lnTo>
                  <a:lnTo>
                    <a:pt x="796" y="858"/>
                  </a:lnTo>
                  <a:lnTo>
                    <a:pt x="649" y="816"/>
                  </a:lnTo>
                  <a:lnTo>
                    <a:pt x="524" y="858"/>
                  </a:lnTo>
                  <a:lnTo>
                    <a:pt x="524" y="816"/>
                  </a:lnTo>
                  <a:lnTo>
                    <a:pt x="482" y="795"/>
                  </a:lnTo>
                  <a:lnTo>
                    <a:pt x="293" y="837"/>
                  </a:lnTo>
                  <a:lnTo>
                    <a:pt x="189" y="733"/>
                  </a:lnTo>
                  <a:lnTo>
                    <a:pt x="63" y="795"/>
                  </a:lnTo>
                  <a:lnTo>
                    <a:pt x="0" y="858"/>
                  </a:lnTo>
                  <a:lnTo>
                    <a:pt x="63" y="963"/>
                  </a:lnTo>
                  <a:lnTo>
                    <a:pt x="189" y="1005"/>
                  </a:lnTo>
                  <a:lnTo>
                    <a:pt x="314" y="1151"/>
                  </a:lnTo>
                  <a:lnTo>
                    <a:pt x="377" y="1172"/>
                  </a:lnTo>
                  <a:lnTo>
                    <a:pt x="377" y="1067"/>
                  </a:lnTo>
                  <a:lnTo>
                    <a:pt x="419" y="1026"/>
                  </a:lnTo>
                  <a:lnTo>
                    <a:pt x="691" y="1026"/>
                  </a:lnTo>
                  <a:lnTo>
                    <a:pt x="796" y="1067"/>
                  </a:lnTo>
                  <a:lnTo>
                    <a:pt x="1109" y="1067"/>
                  </a:lnTo>
                  <a:lnTo>
                    <a:pt x="1151" y="1047"/>
                  </a:lnTo>
                  <a:lnTo>
                    <a:pt x="1256" y="1109"/>
                  </a:lnTo>
                  <a:lnTo>
                    <a:pt x="1340" y="1109"/>
                  </a:lnTo>
                  <a:lnTo>
                    <a:pt x="1340" y="1047"/>
                  </a:lnTo>
                  <a:lnTo>
                    <a:pt x="1570" y="921"/>
                  </a:lnTo>
                  <a:lnTo>
                    <a:pt x="1570" y="837"/>
                  </a:lnTo>
                  <a:lnTo>
                    <a:pt x="1570" y="733"/>
                  </a:lnTo>
                  <a:lnTo>
                    <a:pt x="1528" y="607"/>
                  </a:lnTo>
                  <a:lnTo>
                    <a:pt x="1549" y="544"/>
                  </a:lnTo>
                  <a:lnTo>
                    <a:pt x="1633" y="502"/>
                  </a:lnTo>
                  <a:lnTo>
                    <a:pt x="1653" y="377"/>
                  </a:lnTo>
                  <a:lnTo>
                    <a:pt x="1612" y="293"/>
                  </a:lnTo>
                  <a:lnTo>
                    <a:pt x="1653" y="189"/>
                  </a:lnTo>
                  <a:lnTo>
                    <a:pt x="1633" y="126"/>
                  </a:lnTo>
                  <a:lnTo>
                    <a:pt x="1528" y="105"/>
                  </a:lnTo>
                  <a:lnTo>
                    <a:pt x="1423" y="126"/>
                  </a:lnTo>
                  <a:lnTo>
                    <a:pt x="1319" y="21"/>
                  </a:lnTo>
                  <a:lnTo>
                    <a:pt x="10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53" name="Google Shape;687;p55"/>
            <p:cNvSpPr/>
            <p:nvPr/>
          </p:nvSpPr>
          <p:spPr>
            <a:xfrm>
              <a:off x="3173297" y="2986859"/>
              <a:ext cx="73267" cy="24997"/>
            </a:xfrm>
            <a:custGeom>
              <a:avLst/>
              <a:gdLst/>
              <a:ahLst/>
              <a:cxnLst/>
              <a:rect l="l" t="t" r="r" b="b"/>
              <a:pathLst>
                <a:path w="6153" h="2198" extrusionOk="0">
                  <a:moveTo>
                    <a:pt x="1570" y="1"/>
                  </a:moveTo>
                  <a:lnTo>
                    <a:pt x="1445" y="106"/>
                  </a:lnTo>
                  <a:lnTo>
                    <a:pt x="1131" y="106"/>
                  </a:lnTo>
                  <a:lnTo>
                    <a:pt x="901" y="168"/>
                  </a:lnTo>
                  <a:lnTo>
                    <a:pt x="817" y="252"/>
                  </a:lnTo>
                  <a:lnTo>
                    <a:pt x="566" y="315"/>
                  </a:lnTo>
                  <a:lnTo>
                    <a:pt x="482" y="419"/>
                  </a:lnTo>
                  <a:lnTo>
                    <a:pt x="377" y="482"/>
                  </a:lnTo>
                  <a:lnTo>
                    <a:pt x="357" y="608"/>
                  </a:lnTo>
                  <a:lnTo>
                    <a:pt x="419" y="712"/>
                  </a:lnTo>
                  <a:lnTo>
                    <a:pt x="398" y="775"/>
                  </a:lnTo>
                  <a:lnTo>
                    <a:pt x="294" y="712"/>
                  </a:lnTo>
                  <a:lnTo>
                    <a:pt x="85" y="817"/>
                  </a:lnTo>
                  <a:lnTo>
                    <a:pt x="1" y="796"/>
                  </a:lnTo>
                  <a:lnTo>
                    <a:pt x="1" y="880"/>
                  </a:lnTo>
                  <a:lnTo>
                    <a:pt x="105" y="922"/>
                  </a:lnTo>
                  <a:lnTo>
                    <a:pt x="252" y="796"/>
                  </a:lnTo>
                  <a:lnTo>
                    <a:pt x="273" y="817"/>
                  </a:lnTo>
                  <a:lnTo>
                    <a:pt x="273" y="922"/>
                  </a:lnTo>
                  <a:lnTo>
                    <a:pt x="419" y="817"/>
                  </a:lnTo>
                  <a:lnTo>
                    <a:pt x="524" y="817"/>
                  </a:lnTo>
                  <a:lnTo>
                    <a:pt x="629" y="629"/>
                  </a:lnTo>
                  <a:lnTo>
                    <a:pt x="796" y="670"/>
                  </a:lnTo>
                  <a:lnTo>
                    <a:pt x="838" y="608"/>
                  </a:lnTo>
                  <a:lnTo>
                    <a:pt x="922" y="691"/>
                  </a:lnTo>
                  <a:lnTo>
                    <a:pt x="1026" y="670"/>
                  </a:lnTo>
                  <a:lnTo>
                    <a:pt x="1214" y="461"/>
                  </a:lnTo>
                  <a:lnTo>
                    <a:pt x="1319" y="419"/>
                  </a:lnTo>
                  <a:lnTo>
                    <a:pt x="1361" y="357"/>
                  </a:lnTo>
                  <a:lnTo>
                    <a:pt x="1528" y="378"/>
                  </a:lnTo>
                  <a:lnTo>
                    <a:pt x="1654" y="378"/>
                  </a:lnTo>
                  <a:lnTo>
                    <a:pt x="1884" y="398"/>
                  </a:lnTo>
                  <a:lnTo>
                    <a:pt x="1968" y="461"/>
                  </a:lnTo>
                  <a:lnTo>
                    <a:pt x="1884" y="503"/>
                  </a:lnTo>
                  <a:lnTo>
                    <a:pt x="1758" y="503"/>
                  </a:lnTo>
                  <a:lnTo>
                    <a:pt x="1675" y="566"/>
                  </a:lnTo>
                  <a:lnTo>
                    <a:pt x="1758" y="629"/>
                  </a:lnTo>
                  <a:lnTo>
                    <a:pt x="2093" y="691"/>
                  </a:lnTo>
                  <a:lnTo>
                    <a:pt x="2177" y="670"/>
                  </a:lnTo>
                  <a:lnTo>
                    <a:pt x="2282" y="670"/>
                  </a:lnTo>
                  <a:lnTo>
                    <a:pt x="2386" y="733"/>
                  </a:lnTo>
                  <a:lnTo>
                    <a:pt x="2554" y="775"/>
                  </a:lnTo>
                  <a:lnTo>
                    <a:pt x="2616" y="775"/>
                  </a:lnTo>
                  <a:lnTo>
                    <a:pt x="2658" y="691"/>
                  </a:lnTo>
                  <a:lnTo>
                    <a:pt x="2721" y="775"/>
                  </a:lnTo>
                  <a:lnTo>
                    <a:pt x="2763" y="817"/>
                  </a:lnTo>
                  <a:lnTo>
                    <a:pt x="2930" y="942"/>
                  </a:lnTo>
                  <a:lnTo>
                    <a:pt x="3077" y="984"/>
                  </a:lnTo>
                  <a:lnTo>
                    <a:pt x="3139" y="942"/>
                  </a:lnTo>
                  <a:lnTo>
                    <a:pt x="3244" y="1026"/>
                  </a:lnTo>
                  <a:lnTo>
                    <a:pt x="3349" y="1005"/>
                  </a:lnTo>
                  <a:lnTo>
                    <a:pt x="3432" y="1047"/>
                  </a:lnTo>
                  <a:lnTo>
                    <a:pt x="3600" y="1005"/>
                  </a:lnTo>
                  <a:lnTo>
                    <a:pt x="3663" y="1026"/>
                  </a:lnTo>
                  <a:lnTo>
                    <a:pt x="3746" y="1361"/>
                  </a:lnTo>
                  <a:lnTo>
                    <a:pt x="3955" y="1570"/>
                  </a:lnTo>
                  <a:lnTo>
                    <a:pt x="4039" y="1612"/>
                  </a:lnTo>
                  <a:lnTo>
                    <a:pt x="4081" y="1549"/>
                  </a:lnTo>
                  <a:lnTo>
                    <a:pt x="4227" y="1633"/>
                  </a:lnTo>
                  <a:lnTo>
                    <a:pt x="4437" y="1633"/>
                  </a:lnTo>
                  <a:lnTo>
                    <a:pt x="4458" y="1675"/>
                  </a:lnTo>
                  <a:lnTo>
                    <a:pt x="4541" y="1738"/>
                  </a:lnTo>
                  <a:lnTo>
                    <a:pt x="4541" y="1842"/>
                  </a:lnTo>
                  <a:lnTo>
                    <a:pt x="4374" y="1863"/>
                  </a:lnTo>
                  <a:lnTo>
                    <a:pt x="4186" y="2051"/>
                  </a:lnTo>
                  <a:lnTo>
                    <a:pt x="4186" y="2156"/>
                  </a:lnTo>
                  <a:lnTo>
                    <a:pt x="4374" y="2177"/>
                  </a:lnTo>
                  <a:lnTo>
                    <a:pt x="4541" y="2135"/>
                  </a:lnTo>
                  <a:lnTo>
                    <a:pt x="4604" y="2156"/>
                  </a:lnTo>
                  <a:lnTo>
                    <a:pt x="4897" y="2093"/>
                  </a:lnTo>
                  <a:lnTo>
                    <a:pt x="5064" y="2093"/>
                  </a:lnTo>
                  <a:lnTo>
                    <a:pt x="5274" y="2198"/>
                  </a:lnTo>
                  <a:lnTo>
                    <a:pt x="5546" y="2135"/>
                  </a:lnTo>
                  <a:lnTo>
                    <a:pt x="5587" y="2072"/>
                  </a:lnTo>
                  <a:lnTo>
                    <a:pt x="5650" y="2072"/>
                  </a:lnTo>
                  <a:lnTo>
                    <a:pt x="5734" y="2030"/>
                  </a:lnTo>
                  <a:lnTo>
                    <a:pt x="5943" y="2051"/>
                  </a:lnTo>
                  <a:lnTo>
                    <a:pt x="6069" y="1989"/>
                  </a:lnTo>
                  <a:lnTo>
                    <a:pt x="6152" y="1884"/>
                  </a:lnTo>
                  <a:lnTo>
                    <a:pt x="6111" y="1842"/>
                  </a:lnTo>
                  <a:lnTo>
                    <a:pt x="6006" y="1821"/>
                  </a:lnTo>
                  <a:lnTo>
                    <a:pt x="5922" y="1654"/>
                  </a:lnTo>
                  <a:lnTo>
                    <a:pt x="5692" y="1549"/>
                  </a:lnTo>
                  <a:lnTo>
                    <a:pt x="5378" y="1549"/>
                  </a:lnTo>
                  <a:lnTo>
                    <a:pt x="5295" y="1528"/>
                  </a:lnTo>
                  <a:lnTo>
                    <a:pt x="5336" y="1466"/>
                  </a:lnTo>
                  <a:lnTo>
                    <a:pt x="5399" y="1319"/>
                  </a:lnTo>
                  <a:lnTo>
                    <a:pt x="5315" y="1298"/>
                  </a:lnTo>
                  <a:lnTo>
                    <a:pt x="5232" y="1340"/>
                  </a:lnTo>
                  <a:lnTo>
                    <a:pt x="5127" y="1340"/>
                  </a:lnTo>
                  <a:lnTo>
                    <a:pt x="4918" y="1194"/>
                  </a:lnTo>
                  <a:lnTo>
                    <a:pt x="4855" y="1235"/>
                  </a:lnTo>
                  <a:lnTo>
                    <a:pt x="4771" y="1152"/>
                  </a:lnTo>
                  <a:lnTo>
                    <a:pt x="4604" y="1026"/>
                  </a:lnTo>
                  <a:lnTo>
                    <a:pt x="4541" y="1131"/>
                  </a:lnTo>
                  <a:lnTo>
                    <a:pt x="4479" y="1089"/>
                  </a:lnTo>
                  <a:lnTo>
                    <a:pt x="4499" y="1005"/>
                  </a:lnTo>
                  <a:lnTo>
                    <a:pt x="4437" y="984"/>
                  </a:lnTo>
                  <a:lnTo>
                    <a:pt x="4395" y="1047"/>
                  </a:lnTo>
                  <a:lnTo>
                    <a:pt x="4332" y="984"/>
                  </a:lnTo>
                  <a:lnTo>
                    <a:pt x="4123" y="922"/>
                  </a:lnTo>
                  <a:lnTo>
                    <a:pt x="3955" y="796"/>
                  </a:lnTo>
                  <a:lnTo>
                    <a:pt x="3830" y="712"/>
                  </a:lnTo>
                  <a:lnTo>
                    <a:pt x="3704" y="587"/>
                  </a:lnTo>
                  <a:lnTo>
                    <a:pt x="3349" y="587"/>
                  </a:lnTo>
                  <a:lnTo>
                    <a:pt x="3244" y="524"/>
                  </a:lnTo>
                  <a:lnTo>
                    <a:pt x="3202" y="398"/>
                  </a:lnTo>
                  <a:lnTo>
                    <a:pt x="3077" y="252"/>
                  </a:lnTo>
                  <a:lnTo>
                    <a:pt x="2972" y="273"/>
                  </a:lnTo>
                  <a:lnTo>
                    <a:pt x="2909" y="210"/>
                  </a:lnTo>
                  <a:lnTo>
                    <a:pt x="2491" y="147"/>
                  </a:lnTo>
                  <a:lnTo>
                    <a:pt x="2365" y="210"/>
                  </a:lnTo>
                  <a:lnTo>
                    <a:pt x="2177" y="168"/>
                  </a:lnTo>
                  <a:lnTo>
                    <a:pt x="2072" y="43"/>
                  </a:lnTo>
                  <a:lnTo>
                    <a:pt x="182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54" name="Google Shape;688;p55"/>
            <p:cNvSpPr/>
            <p:nvPr/>
          </p:nvSpPr>
          <p:spPr>
            <a:xfrm>
              <a:off x="3371128" y="3527019"/>
              <a:ext cx="18695" cy="10247"/>
            </a:xfrm>
            <a:custGeom>
              <a:avLst/>
              <a:gdLst/>
              <a:ahLst/>
              <a:cxnLst/>
              <a:rect l="l" t="t" r="r" b="b"/>
              <a:pathLst>
                <a:path w="1570" h="901" extrusionOk="0">
                  <a:moveTo>
                    <a:pt x="1025" y="0"/>
                  </a:moveTo>
                  <a:lnTo>
                    <a:pt x="984" y="84"/>
                  </a:lnTo>
                  <a:lnTo>
                    <a:pt x="921" y="105"/>
                  </a:lnTo>
                  <a:lnTo>
                    <a:pt x="942" y="189"/>
                  </a:lnTo>
                  <a:lnTo>
                    <a:pt x="921" y="252"/>
                  </a:lnTo>
                  <a:lnTo>
                    <a:pt x="691" y="314"/>
                  </a:lnTo>
                  <a:lnTo>
                    <a:pt x="733" y="273"/>
                  </a:lnTo>
                  <a:lnTo>
                    <a:pt x="774" y="126"/>
                  </a:lnTo>
                  <a:lnTo>
                    <a:pt x="733" y="63"/>
                  </a:lnTo>
                  <a:lnTo>
                    <a:pt x="649" y="84"/>
                  </a:lnTo>
                  <a:lnTo>
                    <a:pt x="607" y="168"/>
                  </a:lnTo>
                  <a:lnTo>
                    <a:pt x="544" y="168"/>
                  </a:lnTo>
                  <a:lnTo>
                    <a:pt x="461" y="84"/>
                  </a:lnTo>
                  <a:lnTo>
                    <a:pt x="377" y="84"/>
                  </a:lnTo>
                  <a:lnTo>
                    <a:pt x="377" y="252"/>
                  </a:lnTo>
                  <a:lnTo>
                    <a:pt x="272" y="210"/>
                  </a:lnTo>
                  <a:lnTo>
                    <a:pt x="168" y="105"/>
                  </a:lnTo>
                  <a:lnTo>
                    <a:pt x="105" y="168"/>
                  </a:lnTo>
                  <a:lnTo>
                    <a:pt x="230" y="356"/>
                  </a:lnTo>
                  <a:lnTo>
                    <a:pt x="377" y="377"/>
                  </a:lnTo>
                  <a:lnTo>
                    <a:pt x="377" y="419"/>
                  </a:lnTo>
                  <a:lnTo>
                    <a:pt x="230" y="419"/>
                  </a:lnTo>
                  <a:lnTo>
                    <a:pt x="168" y="482"/>
                  </a:lnTo>
                  <a:lnTo>
                    <a:pt x="189" y="565"/>
                  </a:lnTo>
                  <a:lnTo>
                    <a:pt x="84" y="670"/>
                  </a:lnTo>
                  <a:lnTo>
                    <a:pt x="0" y="670"/>
                  </a:lnTo>
                  <a:lnTo>
                    <a:pt x="0" y="712"/>
                  </a:lnTo>
                  <a:lnTo>
                    <a:pt x="126" y="796"/>
                  </a:lnTo>
                  <a:lnTo>
                    <a:pt x="189" y="712"/>
                  </a:lnTo>
                  <a:lnTo>
                    <a:pt x="293" y="796"/>
                  </a:lnTo>
                  <a:lnTo>
                    <a:pt x="377" y="691"/>
                  </a:lnTo>
                  <a:lnTo>
                    <a:pt x="230" y="628"/>
                  </a:lnTo>
                  <a:lnTo>
                    <a:pt x="335" y="586"/>
                  </a:lnTo>
                  <a:lnTo>
                    <a:pt x="523" y="607"/>
                  </a:lnTo>
                  <a:lnTo>
                    <a:pt x="649" y="565"/>
                  </a:lnTo>
                  <a:lnTo>
                    <a:pt x="649" y="461"/>
                  </a:lnTo>
                  <a:cubicBezTo>
                    <a:pt x="649" y="461"/>
                    <a:pt x="667" y="470"/>
                    <a:pt x="680" y="470"/>
                  </a:cubicBezTo>
                  <a:cubicBezTo>
                    <a:pt x="686" y="470"/>
                    <a:pt x="691" y="468"/>
                    <a:pt x="691" y="461"/>
                  </a:cubicBezTo>
                  <a:cubicBezTo>
                    <a:pt x="795" y="398"/>
                    <a:pt x="900" y="377"/>
                    <a:pt x="1005" y="314"/>
                  </a:cubicBezTo>
                  <a:lnTo>
                    <a:pt x="1046" y="398"/>
                  </a:lnTo>
                  <a:lnTo>
                    <a:pt x="1025" y="461"/>
                  </a:lnTo>
                  <a:lnTo>
                    <a:pt x="942" y="419"/>
                  </a:lnTo>
                  <a:lnTo>
                    <a:pt x="858" y="461"/>
                  </a:lnTo>
                  <a:lnTo>
                    <a:pt x="691" y="712"/>
                  </a:lnTo>
                  <a:lnTo>
                    <a:pt x="753" y="733"/>
                  </a:lnTo>
                  <a:lnTo>
                    <a:pt x="837" y="879"/>
                  </a:lnTo>
                  <a:lnTo>
                    <a:pt x="921" y="900"/>
                  </a:lnTo>
                  <a:lnTo>
                    <a:pt x="921" y="837"/>
                  </a:lnTo>
                  <a:lnTo>
                    <a:pt x="837" y="733"/>
                  </a:lnTo>
                  <a:lnTo>
                    <a:pt x="858" y="712"/>
                  </a:lnTo>
                  <a:lnTo>
                    <a:pt x="963" y="775"/>
                  </a:lnTo>
                  <a:lnTo>
                    <a:pt x="1025" y="733"/>
                  </a:lnTo>
                  <a:lnTo>
                    <a:pt x="963" y="691"/>
                  </a:lnTo>
                  <a:lnTo>
                    <a:pt x="963" y="607"/>
                  </a:lnTo>
                  <a:lnTo>
                    <a:pt x="1067" y="628"/>
                  </a:lnTo>
                  <a:lnTo>
                    <a:pt x="1172" y="607"/>
                  </a:lnTo>
                  <a:lnTo>
                    <a:pt x="1172" y="586"/>
                  </a:lnTo>
                  <a:lnTo>
                    <a:pt x="1088" y="586"/>
                  </a:lnTo>
                  <a:lnTo>
                    <a:pt x="1046" y="524"/>
                  </a:lnTo>
                  <a:lnTo>
                    <a:pt x="1088" y="503"/>
                  </a:lnTo>
                  <a:lnTo>
                    <a:pt x="1193" y="524"/>
                  </a:lnTo>
                  <a:lnTo>
                    <a:pt x="1339" y="503"/>
                  </a:lnTo>
                  <a:lnTo>
                    <a:pt x="1444" y="419"/>
                  </a:lnTo>
                  <a:lnTo>
                    <a:pt x="1549" y="398"/>
                  </a:lnTo>
                  <a:lnTo>
                    <a:pt x="1507" y="314"/>
                  </a:lnTo>
                  <a:lnTo>
                    <a:pt x="1465" y="293"/>
                  </a:lnTo>
                  <a:lnTo>
                    <a:pt x="1444" y="273"/>
                  </a:lnTo>
                  <a:lnTo>
                    <a:pt x="1486" y="210"/>
                  </a:lnTo>
                  <a:lnTo>
                    <a:pt x="1569" y="189"/>
                  </a:lnTo>
                  <a:lnTo>
                    <a:pt x="1528" y="126"/>
                  </a:lnTo>
                  <a:lnTo>
                    <a:pt x="1381" y="105"/>
                  </a:lnTo>
                  <a:lnTo>
                    <a:pt x="1318" y="126"/>
                  </a:lnTo>
                  <a:lnTo>
                    <a:pt x="1339" y="189"/>
                  </a:lnTo>
                  <a:lnTo>
                    <a:pt x="1256" y="210"/>
                  </a:lnTo>
                  <a:lnTo>
                    <a:pt x="1172" y="105"/>
                  </a:lnTo>
                  <a:lnTo>
                    <a:pt x="1172" y="42"/>
                  </a:lnTo>
                  <a:lnTo>
                    <a:pt x="10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55" name="Google Shape;689;p55"/>
            <p:cNvSpPr/>
            <p:nvPr/>
          </p:nvSpPr>
          <p:spPr>
            <a:xfrm>
              <a:off x="3183264" y="3080853"/>
              <a:ext cx="38140" cy="16672"/>
            </a:xfrm>
            <a:custGeom>
              <a:avLst/>
              <a:gdLst/>
              <a:ahLst/>
              <a:cxnLst/>
              <a:rect l="l" t="t" r="r" b="b"/>
              <a:pathLst>
                <a:path w="3203" h="1466" extrusionOk="0">
                  <a:moveTo>
                    <a:pt x="2072" y="1"/>
                  </a:moveTo>
                  <a:lnTo>
                    <a:pt x="2030" y="43"/>
                  </a:lnTo>
                  <a:lnTo>
                    <a:pt x="1863" y="147"/>
                  </a:lnTo>
                  <a:lnTo>
                    <a:pt x="1675" y="189"/>
                  </a:lnTo>
                  <a:lnTo>
                    <a:pt x="1319" y="377"/>
                  </a:lnTo>
                  <a:lnTo>
                    <a:pt x="1214" y="461"/>
                  </a:lnTo>
                  <a:lnTo>
                    <a:pt x="1131" y="482"/>
                  </a:lnTo>
                  <a:lnTo>
                    <a:pt x="921" y="482"/>
                  </a:lnTo>
                  <a:lnTo>
                    <a:pt x="733" y="315"/>
                  </a:lnTo>
                  <a:lnTo>
                    <a:pt x="608" y="273"/>
                  </a:lnTo>
                  <a:lnTo>
                    <a:pt x="566" y="294"/>
                  </a:lnTo>
                  <a:lnTo>
                    <a:pt x="629" y="356"/>
                  </a:lnTo>
                  <a:lnTo>
                    <a:pt x="629" y="398"/>
                  </a:lnTo>
                  <a:lnTo>
                    <a:pt x="566" y="419"/>
                  </a:lnTo>
                  <a:lnTo>
                    <a:pt x="461" y="377"/>
                  </a:lnTo>
                  <a:lnTo>
                    <a:pt x="419" y="315"/>
                  </a:lnTo>
                  <a:lnTo>
                    <a:pt x="461" y="294"/>
                  </a:lnTo>
                  <a:lnTo>
                    <a:pt x="482" y="294"/>
                  </a:lnTo>
                  <a:lnTo>
                    <a:pt x="461" y="252"/>
                  </a:lnTo>
                  <a:lnTo>
                    <a:pt x="398" y="252"/>
                  </a:lnTo>
                  <a:lnTo>
                    <a:pt x="315" y="210"/>
                  </a:lnTo>
                  <a:lnTo>
                    <a:pt x="273" y="168"/>
                  </a:lnTo>
                  <a:lnTo>
                    <a:pt x="252" y="84"/>
                  </a:lnTo>
                  <a:lnTo>
                    <a:pt x="147" y="84"/>
                  </a:lnTo>
                  <a:lnTo>
                    <a:pt x="85" y="147"/>
                  </a:lnTo>
                  <a:lnTo>
                    <a:pt x="85" y="252"/>
                  </a:lnTo>
                  <a:lnTo>
                    <a:pt x="43" y="315"/>
                  </a:lnTo>
                  <a:lnTo>
                    <a:pt x="1" y="398"/>
                  </a:lnTo>
                  <a:lnTo>
                    <a:pt x="85" y="419"/>
                  </a:lnTo>
                  <a:lnTo>
                    <a:pt x="147" y="524"/>
                  </a:lnTo>
                  <a:lnTo>
                    <a:pt x="64" y="587"/>
                  </a:lnTo>
                  <a:lnTo>
                    <a:pt x="43" y="691"/>
                  </a:lnTo>
                  <a:lnTo>
                    <a:pt x="43" y="733"/>
                  </a:lnTo>
                  <a:lnTo>
                    <a:pt x="64" y="796"/>
                  </a:lnTo>
                  <a:lnTo>
                    <a:pt x="168" y="796"/>
                  </a:lnTo>
                  <a:lnTo>
                    <a:pt x="252" y="817"/>
                  </a:lnTo>
                  <a:lnTo>
                    <a:pt x="357" y="796"/>
                  </a:lnTo>
                  <a:lnTo>
                    <a:pt x="398" y="733"/>
                  </a:lnTo>
                  <a:lnTo>
                    <a:pt x="461" y="796"/>
                  </a:lnTo>
                  <a:lnTo>
                    <a:pt x="461" y="838"/>
                  </a:lnTo>
                  <a:lnTo>
                    <a:pt x="524" y="880"/>
                  </a:lnTo>
                  <a:lnTo>
                    <a:pt x="733" y="900"/>
                  </a:lnTo>
                  <a:lnTo>
                    <a:pt x="775" y="1026"/>
                  </a:lnTo>
                  <a:lnTo>
                    <a:pt x="817" y="1193"/>
                  </a:lnTo>
                  <a:lnTo>
                    <a:pt x="921" y="1235"/>
                  </a:lnTo>
                  <a:lnTo>
                    <a:pt x="1026" y="1235"/>
                  </a:lnTo>
                  <a:lnTo>
                    <a:pt x="1047" y="1152"/>
                  </a:lnTo>
                  <a:lnTo>
                    <a:pt x="1005" y="1131"/>
                  </a:lnTo>
                  <a:lnTo>
                    <a:pt x="1047" y="1047"/>
                  </a:lnTo>
                  <a:lnTo>
                    <a:pt x="1131" y="1089"/>
                  </a:lnTo>
                  <a:lnTo>
                    <a:pt x="1152" y="1131"/>
                  </a:lnTo>
                  <a:lnTo>
                    <a:pt x="1131" y="1193"/>
                  </a:lnTo>
                  <a:lnTo>
                    <a:pt x="1152" y="1319"/>
                  </a:lnTo>
                  <a:lnTo>
                    <a:pt x="1152" y="1403"/>
                  </a:lnTo>
                  <a:lnTo>
                    <a:pt x="1193" y="1444"/>
                  </a:lnTo>
                  <a:lnTo>
                    <a:pt x="1340" y="1465"/>
                  </a:lnTo>
                  <a:lnTo>
                    <a:pt x="1424" y="1361"/>
                  </a:lnTo>
                  <a:lnTo>
                    <a:pt x="1507" y="1298"/>
                  </a:lnTo>
                  <a:lnTo>
                    <a:pt x="1612" y="1319"/>
                  </a:lnTo>
                  <a:lnTo>
                    <a:pt x="1654" y="1298"/>
                  </a:lnTo>
                  <a:lnTo>
                    <a:pt x="1654" y="1152"/>
                  </a:lnTo>
                  <a:lnTo>
                    <a:pt x="1570" y="1089"/>
                  </a:lnTo>
                  <a:lnTo>
                    <a:pt x="1465" y="1026"/>
                  </a:lnTo>
                  <a:lnTo>
                    <a:pt x="1445" y="921"/>
                  </a:lnTo>
                  <a:lnTo>
                    <a:pt x="1445" y="880"/>
                  </a:lnTo>
                  <a:lnTo>
                    <a:pt x="1549" y="817"/>
                  </a:lnTo>
                  <a:lnTo>
                    <a:pt x="1737" y="775"/>
                  </a:lnTo>
                  <a:lnTo>
                    <a:pt x="1884" y="628"/>
                  </a:lnTo>
                  <a:lnTo>
                    <a:pt x="1884" y="587"/>
                  </a:lnTo>
                  <a:lnTo>
                    <a:pt x="1863" y="566"/>
                  </a:lnTo>
                  <a:lnTo>
                    <a:pt x="1863" y="419"/>
                  </a:lnTo>
                  <a:lnTo>
                    <a:pt x="2051" y="356"/>
                  </a:lnTo>
                  <a:lnTo>
                    <a:pt x="2177" y="315"/>
                  </a:lnTo>
                  <a:lnTo>
                    <a:pt x="2261" y="377"/>
                  </a:lnTo>
                  <a:lnTo>
                    <a:pt x="2365" y="482"/>
                  </a:lnTo>
                  <a:lnTo>
                    <a:pt x="2449" y="482"/>
                  </a:lnTo>
                  <a:lnTo>
                    <a:pt x="2553" y="608"/>
                  </a:lnTo>
                  <a:lnTo>
                    <a:pt x="2574" y="712"/>
                  </a:lnTo>
                  <a:lnTo>
                    <a:pt x="2616" y="775"/>
                  </a:lnTo>
                  <a:lnTo>
                    <a:pt x="2679" y="733"/>
                  </a:lnTo>
                  <a:lnTo>
                    <a:pt x="2763" y="670"/>
                  </a:lnTo>
                  <a:lnTo>
                    <a:pt x="2805" y="670"/>
                  </a:lnTo>
                  <a:lnTo>
                    <a:pt x="2826" y="733"/>
                  </a:lnTo>
                  <a:lnTo>
                    <a:pt x="2784" y="796"/>
                  </a:lnTo>
                  <a:lnTo>
                    <a:pt x="2721" y="796"/>
                  </a:lnTo>
                  <a:lnTo>
                    <a:pt x="2616" y="942"/>
                  </a:lnTo>
                  <a:lnTo>
                    <a:pt x="2595" y="984"/>
                  </a:lnTo>
                  <a:lnTo>
                    <a:pt x="2616" y="1131"/>
                  </a:lnTo>
                  <a:lnTo>
                    <a:pt x="2763" y="1319"/>
                  </a:lnTo>
                  <a:lnTo>
                    <a:pt x="2888" y="1424"/>
                  </a:lnTo>
                  <a:lnTo>
                    <a:pt x="2972" y="1235"/>
                  </a:lnTo>
                  <a:lnTo>
                    <a:pt x="3014" y="1235"/>
                  </a:lnTo>
                  <a:lnTo>
                    <a:pt x="3098" y="1193"/>
                  </a:lnTo>
                  <a:lnTo>
                    <a:pt x="3118" y="1047"/>
                  </a:lnTo>
                  <a:lnTo>
                    <a:pt x="3202" y="900"/>
                  </a:lnTo>
                  <a:lnTo>
                    <a:pt x="3139" y="733"/>
                  </a:lnTo>
                  <a:lnTo>
                    <a:pt x="3139" y="691"/>
                  </a:lnTo>
                  <a:lnTo>
                    <a:pt x="3181" y="587"/>
                  </a:lnTo>
                  <a:lnTo>
                    <a:pt x="3118" y="524"/>
                  </a:lnTo>
                  <a:lnTo>
                    <a:pt x="3035" y="482"/>
                  </a:lnTo>
                  <a:lnTo>
                    <a:pt x="3014" y="419"/>
                  </a:lnTo>
                  <a:lnTo>
                    <a:pt x="2909" y="294"/>
                  </a:lnTo>
                  <a:lnTo>
                    <a:pt x="2679" y="168"/>
                  </a:lnTo>
                  <a:lnTo>
                    <a:pt x="2512" y="147"/>
                  </a:lnTo>
                  <a:lnTo>
                    <a:pt x="2281" y="147"/>
                  </a:lnTo>
                  <a:lnTo>
                    <a:pt x="2198" y="105"/>
                  </a:lnTo>
                  <a:lnTo>
                    <a:pt x="2156" y="63"/>
                  </a:lnTo>
                  <a:lnTo>
                    <a:pt x="207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56" name="Google Shape;690;p55"/>
            <p:cNvSpPr/>
            <p:nvPr/>
          </p:nvSpPr>
          <p:spPr>
            <a:xfrm>
              <a:off x="3163092" y="3070629"/>
              <a:ext cx="23172" cy="20709"/>
            </a:xfrm>
            <a:custGeom>
              <a:avLst/>
              <a:gdLst/>
              <a:ahLst/>
              <a:cxnLst/>
              <a:rect l="l" t="t" r="r" b="b"/>
              <a:pathLst>
                <a:path w="1946" h="1821" extrusionOk="0">
                  <a:moveTo>
                    <a:pt x="293" y="0"/>
                  </a:moveTo>
                  <a:lnTo>
                    <a:pt x="105" y="21"/>
                  </a:lnTo>
                  <a:lnTo>
                    <a:pt x="105" y="42"/>
                  </a:lnTo>
                  <a:lnTo>
                    <a:pt x="63" y="63"/>
                  </a:lnTo>
                  <a:lnTo>
                    <a:pt x="84" y="63"/>
                  </a:lnTo>
                  <a:lnTo>
                    <a:pt x="63" y="209"/>
                  </a:lnTo>
                  <a:lnTo>
                    <a:pt x="0" y="230"/>
                  </a:lnTo>
                  <a:lnTo>
                    <a:pt x="63" y="251"/>
                  </a:lnTo>
                  <a:lnTo>
                    <a:pt x="126" y="272"/>
                  </a:lnTo>
                  <a:lnTo>
                    <a:pt x="167" y="377"/>
                  </a:lnTo>
                  <a:lnTo>
                    <a:pt x="63" y="460"/>
                  </a:lnTo>
                  <a:lnTo>
                    <a:pt x="0" y="586"/>
                  </a:lnTo>
                  <a:lnTo>
                    <a:pt x="21" y="690"/>
                  </a:lnTo>
                  <a:lnTo>
                    <a:pt x="188" y="837"/>
                  </a:lnTo>
                  <a:lnTo>
                    <a:pt x="335" y="837"/>
                  </a:lnTo>
                  <a:lnTo>
                    <a:pt x="418" y="879"/>
                  </a:lnTo>
                  <a:lnTo>
                    <a:pt x="481" y="983"/>
                  </a:lnTo>
                  <a:lnTo>
                    <a:pt x="523" y="983"/>
                  </a:lnTo>
                  <a:lnTo>
                    <a:pt x="607" y="879"/>
                  </a:lnTo>
                  <a:lnTo>
                    <a:pt x="586" y="774"/>
                  </a:lnTo>
                  <a:lnTo>
                    <a:pt x="418" y="670"/>
                  </a:lnTo>
                  <a:lnTo>
                    <a:pt x="377" y="586"/>
                  </a:lnTo>
                  <a:lnTo>
                    <a:pt x="418" y="565"/>
                  </a:lnTo>
                  <a:lnTo>
                    <a:pt x="523" y="649"/>
                  </a:lnTo>
                  <a:lnTo>
                    <a:pt x="628" y="690"/>
                  </a:lnTo>
                  <a:lnTo>
                    <a:pt x="649" y="774"/>
                  </a:lnTo>
                  <a:lnTo>
                    <a:pt x="753" y="858"/>
                  </a:lnTo>
                  <a:lnTo>
                    <a:pt x="795" y="983"/>
                  </a:lnTo>
                  <a:lnTo>
                    <a:pt x="921" y="1067"/>
                  </a:lnTo>
                  <a:lnTo>
                    <a:pt x="1025" y="1151"/>
                  </a:lnTo>
                  <a:lnTo>
                    <a:pt x="1109" y="1193"/>
                  </a:lnTo>
                  <a:lnTo>
                    <a:pt x="1234" y="1318"/>
                  </a:lnTo>
                  <a:lnTo>
                    <a:pt x="1255" y="1402"/>
                  </a:lnTo>
                  <a:lnTo>
                    <a:pt x="1172" y="1486"/>
                  </a:lnTo>
                  <a:lnTo>
                    <a:pt x="1172" y="1569"/>
                  </a:lnTo>
                  <a:lnTo>
                    <a:pt x="1234" y="1632"/>
                  </a:lnTo>
                  <a:lnTo>
                    <a:pt x="1360" y="1695"/>
                  </a:lnTo>
                  <a:lnTo>
                    <a:pt x="1444" y="1737"/>
                  </a:lnTo>
                  <a:lnTo>
                    <a:pt x="1486" y="1716"/>
                  </a:lnTo>
                  <a:lnTo>
                    <a:pt x="1527" y="1632"/>
                  </a:lnTo>
                  <a:lnTo>
                    <a:pt x="1465" y="1569"/>
                  </a:lnTo>
                  <a:lnTo>
                    <a:pt x="1360" y="1507"/>
                  </a:lnTo>
                  <a:lnTo>
                    <a:pt x="1360" y="1486"/>
                  </a:lnTo>
                  <a:lnTo>
                    <a:pt x="1381" y="1465"/>
                  </a:lnTo>
                  <a:lnTo>
                    <a:pt x="1465" y="1507"/>
                  </a:lnTo>
                  <a:lnTo>
                    <a:pt x="1548" y="1632"/>
                  </a:lnTo>
                  <a:lnTo>
                    <a:pt x="1548" y="1737"/>
                  </a:lnTo>
                  <a:lnTo>
                    <a:pt x="1590" y="1737"/>
                  </a:lnTo>
                  <a:lnTo>
                    <a:pt x="1632" y="1779"/>
                  </a:lnTo>
                  <a:lnTo>
                    <a:pt x="1674" y="1820"/>
                  </a:lnTo>
                  <a:lnTo>
                    <a:pt x="1737" y="1820"/>
                  </a:lnTo>
                  <a:lnTo>
                    <a:pt x="1758" y="1779"/>
                  </a:lnTo>
                  <a:lnTo>
                    <a:pt x="1758" y="1695"/>
                  </a:lnTo>
                  <a:lnTo>
                    <a:pt x="1737" y="1632"/>
                  </a:lnTo>
                  <a:lnTo>
                    <a:pt x="1737" y="1590"/>
                  </a:lnTo>
                  <a:lnTo>
                    <a:pt x="1758" y="1486"/>
                  </a:lnTo>
                  <a:lnTo>
                    <a:pt x="1841" y="1423"/>
                  </a:lnTo>
                  <a:lnTo>
                    <a:pt x="1779" y="1318"/>
                  </a:lnTo>
                  <a:lnTo>
                    <a:pt x="1695" y="1297"/>
                  </a:lnTo>
                  <a:lnTo>
                    <a:pt x="1737" y="1214"/>
                  </a:lnTo>
                  <a:lnTo>
                    <a:pt x="1779" y="1151"/>
                  </a:lnTo>
                  <a:lnTo>
                    <a:pt x="1779" y="1046"/>
                  </a:lnTo>
                  <a:lnTo>
                    <a:pt x="1841" y="983"/>
                  </a:lnTo>
                  <a:lnTo>
                    <a:pt x="1946" y="983"/>
                  </a:lnTo>
                  <a:lnTo>
                    <a:pt x="1946" y="962"/>
                  </a:lnTo>
                  <a:lnTo>
                    <a:pt x="1862" y="900"/>
                  </a:lnTo>
                  <a:lnTo>
                    <a:pt x="1758" y="879"/>
                  </a:lnTo>
                  <a:lnTo>
                    <a:pt x="1695" y="795"/>
                  </a:lnTo>
                  <a:lnTo>
                    <a:pt x="1653" y="732"/>
                  </a:lnTo>
                  <a:lnTo>
                    <a:pt x="1548" y="586"/>
                  </a:lnTo>
                  <a:lnTo>
                    <a:pt x="1465" y="481"/>
                  </a:lnTo>
                  <a:lnTo>
                    <a:pt x="1465" y="356"/>
                  </a:lnTo>
                  <a:lnTo>
                    <a:pt x="1423" y="251"/>
                  </a:lnTo>
                  <a:lnTo>
                    <a:pt x="1360" y="272"/>
                  </a:lnTo>
                  <a:lnTo>
                    <a:pt x="1339" y="335"/>
                  </a:lnTo>
                  <a:lnTo>
                    <a:pt x="1234" y="335"/>
                  </a:lnTo>
                  <a:lnTo>
                    <a:pt x="1255" y="272"/>
                  </a:lnTo>
                  <a:lnTo>
                    <a:pt x="1172" y="272"/>
                  </a:lnTo>
                  <a:lnTo>
                    <a:pt x="1130" y="314"/>
                  </a:lnTo>
                  <a:lnTo>
                    <a:pt x="1025" y="209"/>
                  </a:lnTo>
                  <a:lnTo>
                    <a:pt x="1025" y="146"/>
                  </a:lnTo>
                  <a:lnTo>
                    <a:pt x="942" y="126"/>
                  </a:lnTo>
                  <a:lnTo>
                    <a:pt x="858" y="42"/>
                  </a:lnTo>
                  <a:lnTo>
                    <a:pt x="711" y="42"/>
                  </a:lnTo>
                  <a:lnTo>
                    <a:pt x="607" y="63"/>
                  </a:lnTo>
                  <a:lnTo>
                    <a:pt x="2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57" name="Google Shape;691;p55"/>
            <p:cNvSpPr/>
            <p:nvPr/>
          </p:nvSpPr>
          <p:spPr>
            <a:xfrm>
              <a:off x="3150875" y="3043494"/>
              <a:ext cx="32150" cy="30467"/>
            </a:xfrm>
            <a:custGeom>
              <a:avLst/>
              <a:gdLst/>
              <a:ahLst/>
              <a:cxnLst/>
              <a:rect l="l" t="t" r="r" b="b"/>
              <a:pathLst>
                <a:path w="2700" h="2679" extrusionOk="0">
                  <a:moveTo>
                    <a:pt x="2470" y="1"/>
                  </a:moveTo>
                  <a:lnTo>
                    <a:pt x="2407" y="22"/>
                  </a:lnTo>
                  <a:lnTo>
                    <a:pt x="2386" y="105"/>
                  </a:lnTo>
                  <a:lnTo>
                    <a:pt x="2302" y="126"/>
                  </a:lnTo>
                  <a:lnTo>
                    <a:pt x="2198" y="210"/>
                  </a:lnTo>
                  <a:lnTo>
                    <a:pt x="2093" y="210"/>
                  </a:lnTo>
                  <a:lnTo>
                    <a:pt x="2072" y="294"/>
                  </a:lnTo>
                  <a:lnTo>
                    <a:pt x="1988" y="252"/>
                  </a:lnTo>
                  <a:lnTo>
                    <a:pt x="1884" y="294"/>
                  </a:lnTo>
                  <a:lnTo>
                    <a:pt x="1863" y="231"/>
                  </a:lnTo>
                  <a:lnTo>
                    <a:pt x="1779" y="189"/>
                  </a:lnTo>
                  <a:lnTo>
                    <a:pt x="1737" y="189"/>
                  </a:lnTo>
                  <a:lnTo>
                    <a:pt x="1696" y="294"/>
                  </a:lnTo>
                  <a:lnTo>
                    <a:pt x="1591" y="294"/>
                  </a:lnTo>
                  <a:lnTo>
                    <a:pt x="1528" y="419"/>
                  </a:lnTo>
                  <a:lnTo>
                    <a:pt x="1528" y="461"/>
                  </a:lnTo>
                  <a:lnTo>
                    <a:pt x="1465" y="503"/>
                  </a:lnTo>
                  <a:lnTo>
                    <a:pt x="1361" y="587"/>
                  </a:lnTo>
                  <a:lnTo>
                    <a:pt x="1235" y="649"/>
                  </a:lnTo>
                  <a:lnTo>
                    <a:pt x="1214" y="691"/>
                  </a:lnTo>
                  <a:lnTo>
                    <a:pt x="1131" y="670"/>
                  </a:lnTo>
                  <a:lnTo>
                    <a:pt x="1068" y="691"/>
                  </a:lnTo>
                  <a:lnTo>
                    <a:pt x="1005" y="649"/>
                  </a:lnTo>
                  <a:lnTo>
                    <a:pt x="859" y="628"/>
                  </a:lnTo>
                  <a:lnTo>
                    <a:pt x="691" y="733"/>
                  </a:lnTo>
                  <a:lnTo>
                    <a:pt x="503" y="754"/>
                  </a:lnTo>
                  <a:lnTo>
                    <a:pt x="503" y="859"/>
                  </a:lnTo>
                  <a:lnTo>
                    <a:pt x="503" y="942"/>
                  </a:lnTo>
                  <a:lnTo>
                    <a:pt x="482" y="1089"/>
                  </a:lnTo>
                  <a:lnTo>
                    <a:pt x="419" y="1172"/>
                  </a:lnTo>
                  <a:lnTo>
                    <a:pt x="294" y="1172"/>
                  </a:lnTo>
                  <a:lnTo>
                    <a:pt x="189" y="1193"/>
                  </a:lnTo>
                  <a:lnTo>
                    <a:pt x="189" y="1256"/>
                  </a:lnTo>
                  <a:lnTo>
                    <a:pt x="126" y="1256"/>
                  </a:lnTo>
                  <a:lnTo>
                    <a:pt x="22" y="1214"/>
                  </a:lnTo>
                  <a:lnTo>
                    <a:pt x="1" y="1256"/>
                  </a:lnTo>
                  <a:lnTo>
                    <a:pt x="210" y="1507"/>
                  </a:lnTo>
                  <a:lnTo>
                    <a:pt x="315" y="1591"/>
                  </a:lnTo>
                  <a:lnTo>
                    <a:pt x="315" y="1675"/>
                  </a:lnTo>
                  <a:lnTo>
                    <a:pt x="482" y="1821"/>
                  </a:lnTo>
                  <a:lnTo>
                    <a:pt x="628" y="2030"/>
                  </a:lnTo>
                  <a:lnTo>
                    <a:pt x="900" y="2323"/>
                  </a:lnTo>
                  <a:lnTo>
                    <a:pt x="963" y="2323"/>
                  </a:lnTo>
                  <a:lnTo>
                    <a:pt x="1026" y="2344"/>
                  </a:lnTo>
                  <a:lnTo>
                    <a:pt x="1068" y="2323"/>
                  </a:lnTo>
                  <a:lnTo>
                    <a:pt x="1068" y="2407"/>
                  </a:lnTo>
                  <a:lnTo>
                    <a:pt x="1131" y="2407"/>
                  </a:lnTo>
                  <a:lnTo>
                    <a:pt x="1319" y="2386"/>
                  </a:lnTo>
                  <a:lnTo>
                    <a:pt x="1633" y="2449"/>
                  </a:lnTo>
                  <a:lnTo>
                    <a:pt x="1737" y="2428"/>
                  </a:lnTo>
                  <a:lnTo>
                    <a:pt x="1884" y="2428"/>
                  </a:lnTo>
                  <a:lnTo>
                    <a:pt x="1947" y="2512"/>
                  </a:lnTo>
                  <a:lnTo>
                    <a:pt x="2009" y="2532"/>
                  </a:lnTo>
                  <a:lnTo>
                    <a:pt x="2009" y="2595"/>
                  </a:lnTo>
                  <a:lnTo>
                    <a:pt x="2156" y="2679"/>
                  </a:lnTo>
                  <a:lnTo>
                    <a:pt x="2198" y="2658"/>
                  </a:lnTo>
                  <a:lnTo>
                    <a:pt x="2260" y="2658"/>
                  </a:lnTo>
                  <a:lnTo>
                    <a:pt x="2302" y="2637"/>
                  </a:lnTo>
                  <a:lnTo>
                    <a:pt x="2281" y="2553"/>
                  </a:lnTo>
                  <a:lnTo>
                    <a:pt x="2219" y="2470"/>
                  </a:lnTo>
                  <a:lnTo>
                    <a:pt x="2198" y="2344"/>
                  </a:lnTo>
                  <a:lnTo>
                    <a:pt x="2281" y="2219"/>
                  </a:lnTo>
                  <a:lnTo>
                    <a:pt x="2302" y="2135"/>
                  </a:lnTo>
                  <a:lnTo>
                    <a:pt x="2302" y="2009"/>
                  </a:lnTo>
                  <a:lnTo>
                    <a:pt x="2281" y="2093"/>
                  </a:lnTo>
                  <a:lnTo>
                    <a:pt x="2260" y="2135"/>
                  </a:lnTo>
                  <a:lnTo>
                    <a:pt x="2198" y="2156"/>
                  </a:lnTo>
                  <a:lnTo>
                    <a:pt x="2198" y="2093"/>
                  </a:lnTo>
                  <a:lnTo>
                    <a:pt x="2219" y="2009"/>
                  </a:lnTo>
                  <a:lnTo>
                    <a:pt x="2281" y="1884"/>
                  </a:lnTo>
                  <a:lnTo>
                    <a:pt x="2260" y="1800"/>
                  </a:lnTo>
                  <a:lnTo>
                    <a:pt x="2260" y="1716"/>
                  </a:lnTo>
                  <a:lnTo>
                    <a:pt x="2344" y="1528"/>
                  </a:lnTo>
                  <a:lnTo>
                    <a:pt x="2386" y="1528"/>
                  </a:lnTo>
                  <a:lnTo>
                    <a:pt x="2365" y="1591"/>
                  </a:lnTo>
                  <a:lnTo>
                    <a:pt x="2365" y="1675"/>
                  </a:lnTo>
                  <a:lnTo>
                    <a:pt x="2365" y="1800"/>
                  </a:lnTo>
                  <a:lnTo>
                    <a:pt x="2386" y="1800"/>
                  </a:lnTo>
                  <a:lnTo>
                    <a:pt x="2428" y="1716"/>
                  </a:lnTo>
                  <a:lnTo>
                    <a:pt x="2470" y="1486"/>
                  </a:lnTo>
                  <a:lnTo>
                    <a:pt x="2470" y="1214"/>
                  </a:lnTo>
                  <a:lnTo>
                    <a:pt x="2491" y="1172"/>
                  </a:lnTo>
                  <a:lnTo>
                    <a:pt x="2428" y="1089"/>
                  </a:lnTo>
                  <a:lnTo>
                    <a:pt x="2407" y="1068"/>
                  </a:lnTo>
                  <a:lnTo>
                    <a:pt x="2407" y="1005"/>
                  </a:lnTo>
                  <a:lnTo>
                    <a:pt x="2470" y="963"/>
                  </a:lnTo>
                  <a:lnTo>
                    <a:pt x="2491" y="963"/>
                  </a:lnTo>
                  <a:lnTo>
                    <a:pt x="2512" y="984"/>
                  </a:lnTo>
                  <a:lnTo>
                    <a:pt x="2533" y="838"/>
                  </a:lnTo>
                  <a:lnTo>
                    <a:pt x="2637" y="691"/>
                  </a:lnTo>
                  <a:lnTo>
                    <a:pt x="2700" y="628"/>
                  </a:lnTo>
                  <a:lnTo>
                    <a:pt x="2700" y="566"/>
                  </a:lnTo>
                  <a:lnTo>
                    <a:pt x="2637" y="524"/>
                  </a:lnTo>
                  <a:lnTo>
                    <a:pt x="2637" y="461"/>
                  </a:lnTo>
                  <a:lnTo>
                    <a:pt x="2679" y="377"/>
                  </a:lnTo>
                  <a:lnTo>
                    <a:pt x="2637" y="273"/>
                  </a:lnTo>
                  <a:lnTo>
                    <a:pt x="2637" y="126"/>
                  </a:lnTo>
                  <a:lnTo>
                    <a:pt x="2679" y="63"/>
                  </a:lnTo>
                  <a:lnTo>
                    <a:pt x="2700" y="43"/>
                  </a:lnTo>
                  <a:lnTo>
                    <a:pt x="2533" y="43"/>
                  </a:lnTo>
                  <a:lnTo>
                    <a:pt x="251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58" name="Google Shape;692;p55"/>
            <p:cNvSpPr/>
            <p:nvPr/>
          </p:nvSpPr>
          <p:spPr>
            <a:xfrm>
              <a:off x="3140409" y="3037308"/>
              <a:ext cx="43617" cy="20948"/>
            </a:xfrm>
            <a:custGeom>
              <a:avLst/>
              <a:gdLst/>
              <a:ahLst/>
              <a:cxnLst/>
              <a:rect l="l" t="t" r="r" b="b"/>
              <a:pathLst>
                <a:path w="3663" h="1842" extrusionOk="0">
                  <a:moveTo>
                    <a:pt x="1926" y="1"/>
                  </a:moveTo>
                  <a:lnTo>
                    <a:pt x="1905" y="43"/>
                  </a:lnTo>
                  <a:lnTo>
                    <a:pt x="1968" y="105"/>
                  </a:lnTo>
                  <a:lnTo>
                    <a:pt x="1863" y="126"/>
                  </a:lnTo>
                  <a:lnTo>
                    <a:pt x="1800" y="168"/>
                  </a:lnTo>
                  <a:lnTo>
                    <a:pt x="1696" y="147"/>
                  </a:lnTo>
                  <a:lnTo>
                    <a:pt x="1507" y="168"/>
                  </a:lnTo>
                  <a:lnTo>
                    <a:pt x="943" y="168"/>
                  </a:lnTo>
                  <a:lnTo>
                    <a:pt x="775" y="252"/>
                  </a:lnTo>
                  <a:lnTo>
                    <a:pt x="712" y="210"/>
                  </a:lnTo>
                  <a:lnTo>
                    <a:pt x="712" y="252"/>
                  </a:lnTo>
                  <a:lnTo>
                    <a:pt x="629" y="315"/>
                  </a:lnTo>
                  <a:lnTo>
                    <a:pt x="566" y="419"/>
                  </a:lnTo>
                  <a:lnTo>
                    <a:pt x="419" y="482"/>
                  </a:lnTo>
                  <a:lnTo>
                    <a:pt x="336" y="482"/>
                  </a:lnTo>
                  <a:lnTo>
                    <a:pt x="189" y="649"/>
                  </a:lnTo>
                  <a:lnTo>
                    <a:pt x="106" y="754"/>
                  </a:lnTo>
                  <a:lnTo>
                    <a:pt x="126" y="838"/>
                  </a:lnTo>
                  <a:lnTo>
                    <a:pt x="43" y="984"/>
                  </a:lnTo>
                  <a:lnTo>
                    <a:pt x="1" y="1047"/>
                  </a:lnTo>
                  <a:lnTo>
                    <a:pt x="43" y="1005"/>
                  </a:lnTo>
                  <a:lnTo>
                    <a:pt x="126" y="1047"/>
                  </a:lnTo>
                  <a:lnTo>
                    <a:pt x="147" y="1068"/>
                  </a:lnTo>
                  <a:lnTo>
                    <a:pt x="210" y="1089"/>
                  </a:lnTo>
                  <a:lnTo>
                    <a:pt x="252" y="1151"/>
                  </a:lnTo>
                  <a:lnTo>
                    <a:pt x="399" y="1110"/>
                  </a:lnTo>
                  <a:lnTo>
                    <a:pt x="503" y="1151"/>
                  </a:lnTo>
                  <a:lnTo>
                    <a:pt x="566" y="1256"/>
                  </a:lnTo>
                  <a:lnTo>
                    <a:pt x="608" y="1298"/>
                  </a:lnTo>
                  <a:lnTo>
                    <a:pt x="650" y="1361"/>
                  </a:lnTo>
                  <a:lnTo>
                    <a:pt x="671" y="1298"/>
                  </a:lnTo>
                  <a:lnTo>
                    <a:pt x="712" y="1256"/>
                  </a:lnTo>
                  <a:lnTo>
                    <a:pt x="817" y="1214"/>
                  </a:lnTo>
                  <a:lnTo>
                    <a:pt x="859" y="1256"/>
                  </a:lnTo>
                  <a:lnTo>
                    <a:pt x="943" y="1277"/>
                  </a:lnTo>
                  <a:lnTo>
                    <a:pt x="943" y="1382"/>
                  </a:lnTo>
                  <a:lnTo>
                    <a:pt x="922" y="1486"/>
                  </a:lnTo>
                  <a:lnTo>
                    <a:pt x="922" y="1507"/>
                  </a:lnTo>
                  <a:lnTo>
                    <a:pt x="880" y="1612"/>
                  </a:lnTo>
                  <a:lnTo>
                    <a:pt x="922" y="1675"/>
                  </a:lnTo>
                  <a:lnTo>
                    <a:pt x="963" y="1696"/>
                  </a:lnTo>
                  <a:lnTo>
                    <a:pt x="984" y="1716"/>
                  </a:lnTo>
                  <a:lnTo>
                    <a:pt x="1047" y="1716"/>
                  </a:lnTo>
                  <a:lnTo>
                    <a:pt x="1068" y="1696"/>
                  </a:lnTo>
                  <a:lnTo>
                    <a:pt x="1131" y="1716"/>
                  </a:lnTo>
                  <a:lnTo>
                    <a:pt x="1131" y="1800"/>
                  </a:lnTo>
                  <a:lnTo>
                    <a:pt x="1152" y="1842"/>
                  </a:lnTo>
                  <a:lnTo>
                    <a:pt x="1256" y="1821"/>
                  </a:lnTo>
                  <a:lnTo>
                    <a:pt x="1382" y="1821"/>
                  </a:lnTo>
                  <a:lnTo>
                    <a:pt x="1445" y="1737"/>
                  </a:lnTo>
                  <a:lnTo>
                    <a:pt x="1445" y="1591"/>
                  </a:lnTo>
                  <a:lnTo>
                    <a:pt x="1445" y="1507"/>
                  </a:lnTo>
                  <a:lnTo>
                    <a:pt x="1445" y="1403"/>
                  </a:lnTo>
                  <a:lnTo>
                    <a:pt x="1612" y="1382"/>
                  </a:lnTo>
                  <a:lnTo>
                    <a:pt x="1800" y="1277"/>
                  </a:lnTo>
                  <a:lnTo>
                    <a:pt x="1926" y="1298"/>
                  </a:lnTo>
                  <a:lnTo>
                    <a:pt x="2010" y="1361"/>
                  </a:lnTo>
                  <a:lnTo>
                    <a:pt x="2072" y="1361"/>
                  </a:lnTo>
                  <a:lnTo>
                    <a:pt x="2135" y="1382"/>
                  </a:lnTo>
                  <a:lnTo>
                    <a:pt x="2177" y="1298"/>
                  </a:lnTo>
                  <a:lnTo>
                    <a:pt x="2303" y="1277"/>
                  </a:lnTo>
                  <a:lnTo>
                    <a:pt x="2407" y="1151"/>
                  </a:lnTo>
                  <a:lnTo>
                    <a:pt x="2449" y="1110"/>
                  </a:lnTo>
                  <a:lnTo>
                    <a:pt x="2491" y="1068"/>
                  </a:lnTo>
                  <a:lnTo>
                    <a:pt x="2554" y="900"/>
                  </a:lnTo>
                  <a:lnTo>
                    <a:pt x="2658" y="900"/>
                  </a:lnTo>
                  <a:lnTo>
                    <a:pt x="2700" y="796"/>
                  </a:lnTo>
                  <a:lnTo>
                    <a:pt x="2742" y="796"/>
                  </a:lnTo>
                  <a:lnTo>
                    <a:pt x="2826" y="879"/>
                  </a:lnTo>
                  <a:lnTo>
                    <a:pt x="2847" y="900"/>
                  </a:lnTo>
                  <a:lnTo>
                    <a:pt x="2951" y="900"/>
                  </a:lnTo>
                  <a:lnTo>
                    <a:pt x="3035" y="942"/>
                  </a:lnTo>
                  <a:lnTo>
                    <a:pt x="3056" y="859"/>
                  </a:lnTo>
                  <a:lnTo>
                    <a:pt x="3139" y="859"/>
                  </a:lnTo>
                  <a:lnTo>
                    <a:pt x="3244" y="775"/>
                  </a:lnTo>
                  <a:lnTo>
                    <a:pt x="3328" y="754"/>
                  </a:lnTo>
                  <a:lnTo>
                    <a:pt x="3349" y="670"/>
                  </a:lnTo>
                  <a:lnTo>
                    <a:pt x="3391" y="649"/>
                  </a:lnTo>
                  <a:lnTo>
                    <a:pt x="3453" y="649"/>
                  </a:lnTo>
                  <a:lnTo>
                    <a:pt x="3474" y="670"/>
                  </a:lnTo>
                  <a:lnTo>
                    <a:pt x="3642" y="670"/>
                  </a:lnTo>
                  <a:lnTo>
                    <a:pt x="3663" y="628"/>
                  </a:lnTo>
                  <a:lnTo>
                    <a:pt x="3642" y="566"/>
                  </a:lnTo>
                  <a:lnTo>
                    <a:pt x="3495" y="461"/>
                  </a:lnTo>
                  <a:lnTo>
                    <a:pt x="3370" y="419"/>
                  </a:lnTo>
                  <a:lnTo>
                    <a:pt x="3370" y="419"/>
                  </a:lnTo>
                  <a:lnTo>
                    <a:pt x="3432" y="524"/>
                  </a:lnTo>
                  <a:lnTo>
                    <a:pt x="3286" y="524"/>
                  </a:lnTo>
                  <a:lnTo>
                    <a:pt x="3139" y="482"/>
                  </a:lnTo>
                  <a:lnTo>
                    <a:pt x="3077" y="461"/>
                  </a:lnTo>
                  <a:lnTo>
                    <a:pt x="2972" y="440"/>
                  </a:lnTo>
                  <a:lnTo>
                    <a:pt x="2867" y="440"/>
                  </a:lnTo>
                  <a:lnTo>
                    <a:pt x="2909" y="377"/>
                  </a:lnTo>
                  <a:lnTo>
                    <a:pt x="2972" y="377"/>
                  </a:lnTo>
                  <a:lnTo>
                    <a:pt x="2972" y="315"/>
                  </a:lnTo>
                  <a:lnTo>
                    <a:pt x="3035" y="315"/>
                  </a:lnTo>
                  <a:lnTo>
                    <a:pt x="3119" y="335"/>
                  </a:lnTo>
                  <a:lnTo>
                    <a:pt x="3265" y="377"/>
                  </a:lnTo>
                  <a:lnTo>
                    <a:pt x="3286" y="356"/>
                  </a:lnTo>
                  <a:lnTo>
                    <a:pt x="3181" y="273"/>
                  </a:lnTo>
                  <a:lnTo>
                    <a:pt x="3035" y="210"/>
                  </a:lnTo>
                  <a:lnTo>
                    <a:pt x="2951" y="168"/>
                  </a:lnTo>
                  <a:lnTo>
                    <a:pt x="2847" y="210"/>
                  </a:lnTo>
                  <a:lnTo>
                    <a:pt x="2805" y="168"/>
                  </a:lnTo>
                  <a:lnTo>
                    <a:pt x="2763" y="252"/>
                  </a:lnTo>
                  <a:lnTo>
                    <a:pt x="2700" y="210"/>
                  </a:lnTo>
                  <a:lnTo>
                    <a:pt x="2428" y="168"/>
                  </a:lnTo>
                  <a:lnTo>
                    <a:pt x="2198" y="147"/>
                  </a:lnTo>
                  <a:lnTo>
                    <a:pt x="2072" y="43"/>
                  </a:lnTo>
                  <a:lnTo>
                    <a:pt x="192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59" name="Google Shape;693;p55"/>
            <p:cNvSpPr/>
            <p:nvPr/>
          </p:nvSpPr>
          <p:spPr>
            <a:xfrm>
              <a:off x="3134431" y="3048737"/>
              <a:ext cx="17206" cy="9519"/>
            </a:xfrm>
            <a:custGeom>
              <a:avLst/>
              <a:gdLst/>
              <a:ahLst/>
              <a:cxnLst/>
              <a:rect l="l" t="t" r="r" b="b"/>
              <a:pathLst>
                <a:path w="1445" h="837" extrusionOk="0">
                  <a:moveTo>
                    <a:pt x="545" y="0"/>
                  </a:moveTo>
                  <a:lnTo>
                    <a:pt x="503" y="42"/>
                  </a:lnTo>
                  <a:lnTo>
                    <a:pt x="398" y="105"/>
                  </a:lnTo>
                  <a:lnTo>
                    <a:pt x="398" y="167"/>
                  </a:lnTo>
                  <a:lnTo>
                    <a:pt x="294" y="188"/>
                  </a:lnTo>
                  <a:lnTo>
                    <a:pt x="168" y="251"/>
                  </a:lnTo>
                  <a:lnTo>
                    <a:pt x="64" y="356"/>
                  </a:lnTo>
                  <a:lnTo>
                    <a:pt x="64" y="398"/>
                  </a:lnTo>
                  <a:lnTo>
                    <a:pt x="1" y="481"/>
                  </a:lnTo>
                  <a:lnTo>
                    <a:pt x="168" y="481"/>
                  </a:lnTo>
                  <a:lnTo>
                    <a:pt x="273" y="586"/>
                  </a:lnTo>
                  <a:lnTo>
                    <a:pt x="398" y="607"/>
                  </a:lnTo>
                  <a:lnTo>
                    <a:pt x="440" y="607"/>
                  </a:lnTo>
                  <a:lnTo>
                    <a:pt x="649" y="691"/>
                  </a:lnTo>
                  <a:lnTo>
                    <a:pt x="838" y="795"/>
                  </a:lnTo>
                  <a:lnTo>
                    <a:pt x="859" y="732"/>
                  </a:lnTo>
                  <a:lnTo>
                    <a:pt x="796" y="691"/>
                  </a:lnTo>
                  <a:lnTo>
                    <a:pt x="817" y="670"/>
                  </a:lnTo>
                  <a:lnTo>
                    <a:pt x="921" y="670"/>
                  </a:lnTo>
                  <a:lnTo>
                    <a:pt x="1005" y="795"/>
                  </a:lnTo>
                  <a:lnTo>
                    <a:pt x="1068" y="837"/>
                  </a:lnTo>
                  <a:lnTo>
                    <a:pt x="1340" y="837"/>
                  </a:lnTo>
                  <a:lnTo>
                    <a:pt x="1424" y="732"/>
                  </a:lnTo>
                  <a:lnTo>
                    <a:pt x="1382" y="691"/>
                  </a:lnTo>
                  <a:lnTo>
                    <a:pt x="1424" y="670"/>
                  </a:lnTo>
                  <a:lnTo>
                    <a:pt x="1382" y="607"/>
                  </a:lnTo>
                  <a:lnTo>
                    <a:pt x="1424" y="502"/>
                  </a:lnTo>
                  <a:lnTo>
                    <a:pt x="1424" y="481"/>
                  </a:lnTo>
                  <a:lnTo>
                    <a:pt x="1445" y="377"/>
                  </a:lnTo>
                  <a:lnTo>
                    <a:pt x="1445" y="272"/>
                  </a:lnTo>
                  <a:lnTo>
                    <a:pt x="1361" y="251"/>
                  </a:lnTo>
                  <a:lnTo>
                    <a:pt x="1319" y="209"/>
                  </a:lnTo>
                  <a:lnTo>
                    <a:pt x="1214" y="251"/>
                  </a:lnTo>
                  <a:lnTo>
                    <a:pt x="1173" y="293"/>
                  </a:lnTo>
                  <a:lnTo>
                    <a:pt x="1152" y="356"/>
                  </a:lnTo>
                  <a:lnTo>
                    <a:pt x="1110" y="293"/>
                  </a:lnTo>
                  <a:lnTo>
                    <a:pt x="1068" y="251"/>
                  </a:lnTo>
                  <a:lnTo>
                    <a:pt x="1005" y="146"/>
                  </a:lnTo>
                  <a:lnTo>
                    <a:pt x="901" y="105"/>
                  </a:lnTo>
                  <a:lnTo>
                    <a:pt x="754" y="146"/>
                  </a:lnTo>
                  <a:lnTo>
                    <a:pt x="712" y="84"/>
                  </a:lnTo>
                  <a:lnTo>
                    <a:pt x="649" y="63"/>
                  </a:lnTo>
                  <a:lnTo>
                    <a:pt x="628" y="42"/>
                  </a:lnTo>
                  <a:lnTo>
                    <a:pt x="5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60" name="Google Shape;694;p55"/>
            <p:cNvSpPr/>
            <p:nvPr/>
          </p:nvSpPr>
          <p:spPr>
            <a:xfrm>
              <a:off x="3142159" y="3021841"/>
              <a:ext cx="7978" cy="16672"/>
            </a:xfrm>
            <a:custGeom>
              <a:avLst/>
              <a:gdLst/>
              <a:ahLst/>
              <a:cxnLst/>
              <a:rect l="l" t="t" r="r" b="b"/>
              <a:pathLst>
                <a:path w="670" h="1466" extrusionOk="0">
                  <a:moveTo>
                    <a:pt x="398" y="1"/>
                  </a:moveTo>
                  <a:lnTo>
                    <a:pt x="377" y="43"/>
                  </a:lnTo>
                  <a:lnTo>
                    <a:pt x="356" y="147"/>
                  </a:lnTo>
                  <a:lnTo>
                    <a:pt x="272" y="231"/>
                  </a:lnTo>
                  <a:lnTo>
                    <a:pt x="272" y="252"/>
                  </a:lnTo>
                  <a:lnTo>
                    <a:pt x="210" y="273"/>
                  </a:lnTo>
                  <a:lnTo>
                    <a:pt x="189" y="315"/>
                  </a:lnTo>
                  <a:lnTo>
                    <a:pt x="168" y="273"/>
                  </a:lnTo>
                  <a:lnTo>
                    <a:pt x="168" y="231"/>
                  </a:lnTo>
                  <a:lnTo>
                    <a:pt x="84" y="231"/>
                  </a:lnTo>
                  <a:lnTo>
                    <a:pt x="42" y="273"/>
                  </a:lnTo>
                  <a:lnTo>
                    <a:pt x="0" y="356"/>
                  </a:lnTo>
                  <a:lnTo>
                    <a:pt x="0" y="1423"/>
                  </a:lnTo>
                  <a:lnTo>
                    <a:pt x="84" y="1423"/>
                  </a:lnTo>
                  <a:lnTo>
                    <a:pt x="105" y="1465"/>
                  </a:lnTo>
                  <a:lnTo>
                    <a:pt x="168" y="1465"/>
                  </a:lnTo>
                  <a:lnTo>
                    <a:pt x="210" y="1361"/>
                  </a:lnTo>
                  <a:lnTo>
                    <a:pt x="314" y="1256"/>
                  </a:lnTo>
                  <a:lnTo>
                    <a:pt x="398" y="1298"/>
                  </a:lnTo>
                  <a:lnTo>
                    <a:pt x="565" y="1068"/>
                  </a:lnTo>
                  <a:lnTo>
                    <a:pt x="607" y="900"/>
                  </a:lnTo>
                  <a:lnTo>
                    <a:pt x="607" y="733"/>
                  </a:lnTo>
                  <a:lnTo>
                    <a:pt x="565" y="670"/>
                  </a:lnTo>
                  <a:lnTo>
                    <a:pt x="586" y="482"/>
                  </a:lnTo>
                  <a:lnTo>
                    <a:pt x="628" y="377"/>
                  </a:lnTo>
                  <a:lnTo>
                    <a:pt x="670" y="105"/>
                  </a:lnTo>
                  <a:lnTo>
                    <a:pt x="670" y="43"/>
                  </a:lnTo>
                  <a:lnTo>
                    <a:pt x="670" y="1"/>
                  </a:lnTo>
                  <a:lnTo>
                    <a:pt x="586" y="1"/>
                  </a:lnTo>
                  <a:lnTo>
                    <a:pt x="524" y="43"/>
                  </a:lnTo>
                  <a:lnTo>
                    <a:pt x="5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61" name="Google Shape;695;p55"/>
            <p:cNvSpPr/>
            <p:nvPr/>
          </p:nvSpPr>
          <p:spPr>
            <a:xfrm>
              <a:off x="3120487" y="3025651"/>
              <a:ext cx="28411" cy="28568"/>
            </a:xfrm>
            <a:custGeom>
              <a:avLst/>
              <a:gdLst/>
              <a:ahLst/>
              <a:cxnLst/>
              <a:rect l="l" t="t" r="r" b="b"/>
              <a:pathLst>
                <a:path w="2386" h="2512" extrusionOk="0">
                  <a:moveTo>
                    <a:pt x="837" y="0"/>
                  </a:moveTo>
                  <a:lnTo>
                    <a:pt x="816" y="314"/>
                  </a:lnTo>
                  <a:lnTo>
                    <a:pt x="565" y="335"/>
                  </a:lnTo>
                  <a:lnTo>
                    <a:pt x="649" y="419"/>
                  </a:lnTo>
                  <a:lnTo>
                    <a:pt x="670" y="461"/>
                  </a:lnTo>
                  <a:lnTo>
                    <a:pt x="774" y="565"/>
                  </a:lnTo>
                  <a:lnTo>
                    <a:pt x="858" y="649"/>
                  </a:lnTo>
                  <a:lnTo>
                    <a:pt x="942" y="649"/>
                  </a:lnTo>
                  <a:lnTo>
                    <a:pt x="963" y="712"/>
                  </a:lnTo>
                  <a:lnTo>
                    <a:pt x="983" y="816"/>
                  </a:lnTo>
                  <a:lnTo>
                    <a:pt x="1025" y="837"/>
                  </a:lnTo>
                  <a:lnTo>
                    <a:pt x="1130" y="858"/>
                  </a:lnTo>
                  <a:lnTo>
                    <a:pt x="1193" y="879"/>
                  </a:lnTo>
                  <a:lnTo>
                    <a:pt x="1193" y="963"/>
                  </a:lnTo>
                  <a:lnTo>
                    <a:pt x="1130" y="1026"/>
                  </a:lnTo>
                  <a:lnTo>
                    <a:pt x="398" y="1026"/>
                  </a:lnTo>
                  <a:lnTo>
                    <a:pt x="42" y="1570"/>
                  </a:lnTo>
                  <a:lnTo>
                    <a:pt x="42" y="1674"/>
                  </a:lnTo>
                  <a:lnTo>
                    <a:pt x="84" y="1695"/>
                  </a:lnTo>
                  <a:lnTo>
                    <a:pt x="42" y="1758"/>
                  </a:lnTo>
                  <a:lnTo>
                    <a:pt x="84" y="1800"/>
                  </a:lnTo>
                  <a:lnTo>
                    <a:pt x="105" y="1821"/>
                  </a:lnTo>
                  <a:lnTo>
                    <a:pt x="105" y="1863"/>
                  </a:lnTo>
                  <a:lnTo>
                    <a:pt x="42" y="1904"/>
                  </a:lnTo>
                  <a:lnTo>
                    <a:pt x="21" y="1967"/>
                  </a:lnTo>
                  <a:lnTo>
                    <a:pt x="0" y="1988"/>
                  </a:lnTo>
                  <a:lnTo>
                    <a:pt x="105" y="2093"/>
                  </a:lnTo>
                  <a:lnTo>
                    <a:pt x="147" y="2218"/>
                  </a:lnTo>
                  <a:lnTo>
                    <a:pt x="251" y="2218"/>
                  </a:lnTo>
                  <a:lnTo>
                    <a:pt x="335" y="2323"/>
                  </a:lnTo>
                  <a:lnTo>
                    <a:pt x="628" y="2428"/>
                  </a:lnTo>
                  <a:lnTo>
                    <a:pt x="942" y="2428"/>
                  </a:lnTo>
                  <a:lnTo>
                    <a:pt x="1172" y="2511"/>
                  </a:lnTo>
                  <a:lnTo>
                    <a:pt x="1235" y="2428"/>
                  </a:lnTo>
                  <a:lnTo>
                    <a:pt x="1235" y="2386"/>
                  </a:lnTo>
                  <a:lnTo>
                    <a:pt x="1339" y="2281"/>
                  </a:lnTo>
                  <a:lnTo>
                    <a:pt x="1465" y="2218"/>
                  </a:lnTo>
                  <a:lnTo>
                    <a:pt x="1569" y="2197"/>
                  </a:lnTo>
                  <a:lnTo>
                    <a:pt x="1569" y="2135"/>
                  </a:lnTo>
                  <a:lnTo>
                    <a:pt x="1716" y="2009"/>
                  </a:lnTo>
                  <a:lnTo>
                    <a:pt x="1799" y="1863"/>
                  </a:lnTo>
                  <a:lnTo>
                    <a:pt x="1779" y="1779"/>
                  </a:lnTo>
                  <a:lnTo>
                    <a:pt x="1862" y="1674"/>
                  </a:lnTo>
                  <a:lnTo>
                    <a:pt x="2009" y="1507"/>
                  </a:lnTo>
                  <a:lnTo>
                    <a:pt x="2092" y="1507"/>
                  </a:lnTo>
                  <a:lnTo>
                    <a:pt x="2239" y="1444"/>
                  </a:lnTo>
                  <a:lnTo>
                    <a:pt x="2302" y="1340"/>
                  </a:lnTo>
                  <a:lnTo>
                    <a:pt x="2385" y="1277"/>
                  </a:lnTo>
                  <a:lnTo>
                    <a:pt x="2385" y="1235"/>
                  </a:lnTo>
                  <a:lnTo>
                    <a:pt x="2344" y="1172"/>
                  </a:lnTo>
                  <a:lnTo>
                    <a:pt x="2239" y="1172"/>
                  </a:lnTo>
                  <a:lnTo>
                    <a:pt x="2218" y="1256"/>
                  </a:lnTo>
                  <a:lnTo>
                    <a:pt x="2113" y="1172"/>
                  </a:lnTo>
                  <a:lnTo>
                    <a:pt x="2030" y="1172"/>
                  </a:lnTo>
                  <a:lnTo>
                    <a:pt x="1988" y="1130"/>
                  </a:lnTo>
                  <a:lnTo>
                    <a:pt x="1925" y="1130"/>
                  </a:lnTo>
                  <a:lnTo>
                    <a:pt x="1904" y="1088"/>
                  </a:lnTo>
                  <a:lnTo>
                    <a:pt x="1820" y="1088"/>
                  </a:lnTo>
                  <a:lnTo>
                    <a:pt x="1820" y="21"/>
                  </a:lnTo>
                  <a:lnTo>
                    <a:pt x="8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62" name="Google Shape;696;p55"/>
            <p:cNvSpPr/>
            <p:nvPr/>
          </p:nvSpPr>
          <p:spPr>
            <a:xfrm>
              <a:off x="2965761" y="2909287"/>
              <a:ext cx="196343" cy="138983"/>
            </a:xfrm>
            <a:custGeom>
              <a:avLst/>
              <a:gdLst/>
              <a:ahLst/>
              <a:cxnLst/>
              <a:rect l="l" t="t" r="r" b="b"/>
              <a:pathLst>
                <a:path w="16489" h="12221" extrusionOk="0">
                  <a:moveTo>
                    <a:pt x="1381" y="1"/>
                  </a:moveTo>
                  <a:lnTo>
                    <a:pt x="1" y="22"/>
                  </a:lnTo>
                  <a:lnTo>
                    <a:pt x="21" y="168"/>
                  </a:lnTo>
                  <a:lnTo>
                    <a:pt x="105" y="482"/>
                  </a:lnTo>
                  <a:lnTo>
                    <a:pt x="168" y="587"/>
                  </a:lnTo>
                  <a:lnTo>
                    <a:pt x="231" y="691"/>
                  </a:lnTo>
                  <a:lnTo>
                    <a:pt x="168" y="712"/>
                  </a:lnTo>
                  <a:lnTo>
                    <a:pt x="168" y="796"/>
                  </a:lnTo>
                  <a:lnTo>
                    <a:pt x="189" y="901"/>
                  </a:lnTo>
                  <a:lnTo>
                    <a:pt x="356" y="1110"/>
                  </a:lnTo>
                  <a:lnTo>
                    <a:pt x="356" y="1152"/>
                  </a:lnTo>
                  <a:lnTo>
                    <a:pt x="314" y="1173"/>
                  </a:lnTo>
                  <a:lnTo>
                    <a:pt x="335" y="1256"/>
                  </a:lnTo>
                  <a:lnTo>
                    <a:pt x="461" y="1361"/>
                  </a:lnTo>
                  <a:lnTo>
                    <a:pt x="482" y="1486"/>
                  </a:lnTo>
                  <a:lnTo>
                    <a:pt x="440" y="1549"/>
                  </a:lnTo>
                  <a:lnTo>
                    <a:pt x="440" y="1654"/>
                  </a:lnTo>
                  <a:lnTo>
                    <a:pt x="524" y="1696"/>
                  </a:lnTo>
                  <a:lnTo>
                    <a:pt x="545" y="1779"/>
                  </a:lnTo>
                  <a:lnTo>
                    <a:pt x="545" y="1968"/>
                  </a:lnTo>
                  <a:lnTo>
                    <a:pt x="586" y="2114"/>
                  </a:lnTo>
                  <a:lnTo>
                    <a:pt x="691" y="2219"/>
                  </a:lnTo>
                  <a:lnTo>
                    <a:pt x="754" y="2219"/>
                  </a:lnTo>
                  <a:lnTo>
                    <a:pt x="942" y="2386"/>
                  </a:lnTo>
                  <a:lnTo>
                    <a:pt x="1005" y="2512"/>
                  </a:lnTo>
                  <a:lnTo>
                    <a:pt x="1047" y="2595"/>
                  </a:lnTo>
                  <a:lnTo>
                    <a:pt x="1172" y="2721"/>
                  </a:lnTo>
                  <a:lnTo>
                    <a:pt x="1214" y="2909"/>
                  </a:lnTo>
                  <a:lnTo>
                    <a:pt x="1277" y="2930"/>
                  </a:lnTo>
                  <a:lnTo>
                    <a:pt x="1361" y="3056"/>
                  </a:lnTo>
                  <a:lnTo>
                    <a:pt x="1298" y="3139"/>
                  </a:lnTo>
                  <a:lnTo>
                    <a:pt x="1277" y="3202"/>
                  </a:lnTo>
                  <a:lnTo>
                    <a:pt x="1319" y="3265"/>
                  </a:lnTo>
                  <a:lnTo>
                    <a:pt x="1298" y="3349"/>
                  </a:lnTo>
                  <a:lnTo>
                    <a:pt x="1214" y="3328"/>
                  </a:lnTo>
                  <a:lnTo>
                    <a:pt x="1172" y="3411"/>
                  </a:lnTo>
                  <a:lnTo>
                    <a:pt x="1193" y="3432"/>
                  </a:lnTo>
                  <a:lnTo>
                    <a:pt x="1277" y="3432"/>
                  </a:lnTo>
                  <a:lnTo>
                    <a:pt x="1277" y="3516"/>
                  </a:lnTo>
                  <a:lnTo>
                    <a:pt x="1214" y="3558"/>
                  </a:lnTo>
                  <a:lnTo>
                    <a:pt x="1151" y="3516"/>
                  </a:lnTo>
                  <a:lnTo>
                    <a:pt x="1005" y="3516"/>
                  </a:lnTo>
                  <a:lnTo>
                    <a:pt x="900" y="3453"/>
                  </a:lnTo>
                  <a:lnTo>
                    <a:pt x="775" y="3474"/>
                  </a:lnTo>
                  <a:lnTo>
                    <a:pt x="712" y="3516"/>
                  </a:lnTo>
                  <a:lnTo>
                    <a:pt x="858" y="3662"/>
                  </a:lnTo>
                  <a:lnTo>
                    <a:pt x="963" y="3725"/>
                  </a:lnTo>
                  <a:lnTo>
                    <a:pt x="963" y="3830"/>
                  </a:lnTo>
                  <a:lnTo>
                    <a:pt x="1005" y="3934"/>
                  </a:lnTo>
                  <a:lnTo>
                    <a:pt x="1109" y="3955"/>
                  </a:lnTo>
                  <a:lnTo>
                    <a:pt x="1235" y="4039"/>
                  </a:lnTo>
                  <a:lnTo>
                    <a:pt x="1235" y="4081"/>
                  </a:lnTo>
                  <a:lnTo>
                    <a:pt x="1319" y="4081"/>
                  </a:lnTo>
                  <a:lnTo>
                    <a:pt x="1402" y="4102"/>
                  </a:lnTo>
                  <a:lnTo>
                    <a:pt x="1381" y="4144"/>
                  </a:lnTo>
                  <a:lnTo>
                    <a:pt x="1423" y="4206"/>
                  </a:lnTo>
                  <a:lnTo>
                    <a:pt x="1507" y="4186"/>
                  </a:lnTo>
                  <a:lnTo>
                    <a:pt x="1591" y="4186"/>
                  </a:lnTo>
                  <a:lnTo>
                    <a:pt x="1674" y="4081"/>
                  </a:lnTo>
                  <a:lnTo>
                    <a:pt x="1716" y="4081"/>
                  </a:lnTo>
                  <a:lnTo>
                    <a:pt x="1695" y="4186"/>
                  </a:lnTo>
                  <a:lnTo>
                    <a:pt x="1716" y="4374"/>
                  </a:lnTo>
                  <a:lnTo>
                    <a:pt x="1905" y="4562"/>
                  </a:lnTo>
                  <a:lnTo>
                    <a:pt x="2009" y="4583"/>
                  </a:lnTo>
                  <a:lnTo>
                    <a:pt x="2051" y="4583"/>
                  </a:lnTo>
                  <a:lnTo>
                    <a:pt x="2114" y="4667"/>
                  </a:lnTo>
                  <a:lnTo>
                    <a:pt x="2197" y="4897"/>
                  </a:lnTo>
                  <a:lnTo>
                    <a:pt x="2197" y="5127"/>
                  </a:lnTo>
                  <a:lnTo>
                    <a:pt x="2156" y="5315"/>
                  </a:lnTo>
                  <a:lnTo>
                    <a:pt x="2051" y="5462"/>
                  </a:lnTo>
                  <a:lnTo>
                    <a:pt x="2093" y="5546"/>
                  </a:lnTo>
                  <a:lnTo>
                    <a:pt x="2197" y="5650"/>
                  </a:lnTo>
                  <a:lnTo>
                    <a:pt x="2239" y="5629"/>
                  </a:lnTo>
                  <a:lnTo>
                    <a:pt x="2260" y="5713"/>
                  </a:lnTo>
                  <a:lnTo>
                    <a:pt x="2407" y="5734"/>
                  </a:lnTo>
                  <a:lnTo>
                    <a:pt x="2449" y="5859"/>
                  </a:lnTo>
                  <a:lnTo>
                    <a:pt x="2679" y="6131"/>
                  </a:lnTo>
                  <a:lnTo>
                    <a:pt x="2762" y="6152"/>
                  </a:lnTo>
                  <a:lnTo>
                    <a:pt x="2804" y="6236"/>
                  </a:lnTo>
                  <a:lnTo>
                    <a:pt x="2888" y="6341"/>
                  </a:lnTo>
                  <a:lnTo>
                    <a:pt x="3034" y="6362"/>
                  </a:lnTo>
                  <a:lnTo>
                    <a:pt x="3076" y="6445"/>
                  </a:lnTo>
                  <a:lnTo>
                    <a:pt x="3076" y="6571"/>
                  </a:lnTo>
                  <a:lnTo>
                    <a:pt x="3160" y="6655"/>
                  </a:lnTo>
                  <a:lnTo>
                    <a:pt x="3160" y="6717"/>
                  </a:lnTo>
                  <a:lnTo>
                    <a:pt x="3202" y="6822"/>
                  </a:lnTo>
                  <a:lnTo>
                    <a:pt x="3286" y="6864"/>
                  </a:lnTo>
                  <a:lnTo>
                    <a:pt x="3474" y="6780"/>
                  </a:lnTo>
                  <a:lnTo>
                    <a:pt x="3578" y="6613"/>
                  </a:lnTo>
                  <a:lnTo>
                    <a:pt x="3578" y="6487"/>
                  </a:lnTo>
                  <a:lnTo>
                    <a:pt x="3495" y="6445"/>
                  </a:lnTo>
                  <a:lnTo>
                    <a:pt x="3474" y="6341"/>
                  </a:lnTo>
                  <a:lnTo>
                    <a:pt x="3411" y="6278"/>
                  </a:lnTo>
                  <a:lnTo>
                    <a:pt x="3390" y="6173"/>
                  </a:lnTo>
                  <a:lnTo>
                    <a:pt x="3286" y="6131"/>
                  </a:lnTo>
                  <a:lnTo>
                    <a:pt x="3265" y="6048"/>
                  </a:lnTo>
                  <a:lnTo>
                    <a:pt x="3202" y="5964"/>
                  </a:lnTo>
                  <a:lnTo>
                    <a:pt x="3139" y="5943"/>
                  </a:lnTo>
                  <a:lnTo>
                    <a:pt x="3097" y="5964"/>
                  </a:lnTo>
                  <a:lnTo>
                    <a:pt x="3097" y="6048"/>
                  </a:lnTo>
                  <a:lnTo>
                    <a:pt x="3055" y="6069"/>
                  </a:lnTo>
                  <a:lnTo>
                    <a:pt x="3055" y="5985"/>
                  </a:lnTo>
                  <a:lnTo>
                    <a:pt x="2972" y="5943"/>
                  </a:lnTo>
                  <a:lnTo>
                    <a:pt x="2867" y="5818"/>
                  </a:lnTo>
                  <a:lnTo>
                    <a:pt x="2846" y="5734"/>
                  </a:lnTo>
                  <a:lnTo>
                    <a:pt x="2888" y="5629"/>
                  </a:lnTo>
                  <a:lnTo>
                    <a:pt x="2888" y="5504"/>
                  </a:lnTo>
                  <a:lnTo>
                    <a:pt x="2804" y="5399"/>
                  </a:lnTo>
                  <a:lnTo>
                    <a:pt x="2846" y="5294"/>
                  </a:lnTo>
                  <a:lnTo>
                    <a:pt x="2846" y="5232"/>
                  </a:lnTo>
                  <a:lnTo>
                    <a:pt x="2783" y="5148"/>
                  </a:lnTo>
                  <a:lnTo>
                    <a:pt x="2783" y="5085"/>
                  </a:lnTo>
                  <a:lnTo>
                    <a:pt x="2721" y="5002"/>
                  </a:lnTo>
                  <a:lnTo>
                    <a:pt x="2721" y="4897"/>
                  </a:lnTo>
                  <a:lnTo>
                    <a:pt x="2679" y="4834"/>
                  </a:lnTo>
                  <a:lnTo>
                    <a:pt x="2679" y="4688"/>
                  </a:lnTo>
                  <a:lnTo>
                    <a:pt x="2721" y="4604"/>
                  </a:lnTo>
                  <a:lnTo>
                    <a:pt x="2658" y="4395"/>
                  </a:lnTo>
                  <a:lnTo>
                    <a:pt x="2616" y="4290"/>
                  </a:lnTo>
                  <a:lnTo>
                    <a:pt x="2553" y="4206"/>
                  </a:lnTo>
                  <a:lnTo>
                    <a:pt x="2532" y="4186"/>
                  </a:lnTo>
                  <a:lnTo>
                    <a:pt x="2532" y="4248"/>
                  </a:lnTo>
                  <a:lnTo>
                    <a:pt x="2532" y="4290"/>
                  </a:lnTo>
                  <a:lnTo>
                    <a:pt x="2469" y="4353"/>
                  </a:lnTo>
                  <a:lnTo>
                    <a:pt x="2365" y="4186"/>
                  </a:lnTo>
                  <a:lnTo>
                    <a:pt x="2365" y="4102"/>
                  </a:lnTo>
                  <a:lnTo>
                    <a:pt x="2407" y="4039"/>
                  </a:lnTo>
                  <a:lnTo>
                    <a:pt x="2365" y="3976"/>
                  </a:lnTo>
                  <a:lnTo>
                    <a:pt x="2323" y="3955"/>
                  </a:lnTo>
                  <a:lnTo>
                    <a:pt x="2281" y="3746"/>
                  </a:lnTo>
                  <a:lnTo>
                    <a:pt x="2197" y="3579"/>
                  </a:lnTo>
                  <a:lnTo>
                    <a:pt x="2135" y="3558"/>
                  </a:lnTo>
                  <a:lnTo>
                    <a:pt x="2030" y="3453"/>
                  </a:lnTo>
                  <a:lnTo>
                    <a:pt x="2030" y="3328"/>
                  </a:lnTo>
                  <a:lnTo>
                    <a:pt x="2051" y="3202"/>
                  </a:lnTo>
                  <a:lnTo>
                    <a:pt x="1946" y="3056"/>
                  </a:lnTo>
                  <a:lnTo>
                    <a:pt x="1884" y="3035"/>
                  </a:lnTo>
                  <a:lnTo>
                    <a:pt x="1821" y="2993"/>
                  </a:lnTo>
                  <a:lnTo>
                    <a:pt x="1821" y="2846"/>
                  </a:lnTo>
                  <a:lnTo>
                    <a:pt x="1737" y="2784"/>
                  </a:lnTo>
                  <a:lnTo>
                    <a:pt x="1633" y="2742"/>
                  </a:lnTo>
                  <a:lnTo>
                    <a:pt x="1612" y="2637"/>
                  </a:lnTo>
                  <a:lnTo>
                    <a:pt x="1633" y="2574"/>
                  </a:lnTo>
                  <a:lnTo>
                    <a:pt x="1612" y="2407"/>
                  </a:lnTo>
                  <a:lnTo>
                    <a:pt x="1465" y="2302"/>
                  </a:lnTo>
                  <a:lnTo>
                    <a:pt x="1402" y="2219"/>
                  </a:lnTo>
                  <a:lnTo>
                    <a:pt x="1319" y="2198"/>
                  </a:lnTo>
                  <a:lnTo>
                    <a:pt x="1319" y="2093"/>
                  </a:lnTo>
                  <a:lnTo>
                    <a:pt x="1235" y="1947"/>
                  </a:lnTo>
                  <a:lnTo>
                    <a:pt x="1193" y="1863"/>
                  </a:lnTo>
                  <a:lnTo>
                    <a:pt x="1235" y="1779"/>
                  </a:lnTo>
                  <a:lnTo>
                    <a:pt x="1214" y="1361"/>
                  </a:lnTo>
                  <a:lnTo>
                    <a:pt x="1193" y="1131"/>
                  </a:lnTo>
                  <a:lnTo>
                    <a:pt x="1235" y="1005"/>
                  </a:lnTo>
                  <a:lnTo>
                    <a:pt x="1298" y="796"/>
                  </a:lnTo>
                  <a:lnTo>
                    <a:pt x="1277" y="691"/>
                  </a:lnTo>
                  <a:lnTo>
                    <a:pt x="1235" y="545"/>
                  </a:lnTo>
                  <a:lnTo>
                    <a:pt x="1319" y="691"/>
                  </a:lnTo>
                  <a:lnTo>
                    <a:pt x="1486" y="754"/>
                  </a:lnTo>
                  <a:lnTo>
                    <a:pt x="1570" y="921"/>
                  </a:lnTo>
                  <a:lnTo>
                    <a:pt x="1633" y="963"/>
                  </a:lnTo>
                  <a:lnTo>
                    <a:pt x="1737" y="963"/>
                  </a:lnTo>
                  <a:lnTo>
                    <a:pt x="1800" y="921"/>
                  </a:lnTo>
                  <a:lnTo>
                    <a:pt x="1884" y="1026"/>
                  </a:lnTo>
                  <a:lnTo>
                    <a:pt x="1925" y="1068"/>
                  </a:lnTo>
                  <a:lnTo>
                    <a:pt x="2030" y="1068"/>
                  </a:lnTo>
                  <a:lnTo>
                    <a:pt x="2156" y="1152"/>
                  </a:lnTo>
                  <a:lnTo>
                    <a:pt x="2156" y="1214"/>
                  </a:lnTo>
                  <a:lnTo>
                    <a:pt x="2093" y="1319"/>
                  </a:lnTo>
                  <a:lnTo>
                    <a:pt x="2093" y="1382"/>
                  </a:lnTo>
                  <a:lnTo>
                    <a:pt x="2135" y="1549"/>
                  </a:lnTo>
                  <a:lnTo>
                    <a:pt x="2156" y="1737"/>
                  </a:lnTo>
                  <a:lnTo>
                    <a:pt x="2218" y="1842"/>
                  </a:lnTo>
                  <a:lnTo>
                    <a:pt x="2239" y="1968"/>
                  </a:lnTo>
                  <a:lnTo>
                    <a:pt x="2218" y="2051"/>
                  </a:lnTo>
                  <a:lnTo>
                    <a:pt x="2239" y="2156"/>
                  </a:lnTo>
                  <a:lnTo>
                    <a:pt x="2407" y="2323"/>
                  </a:lnTo>
                  <a:lnTo>
                    <a:pt x="2365" y="2386"/>
                  </a:lnTo>
                  <a:lnTo>
                    <a:pt x="2344" y="2470"/>
                  </a:lnTo>
                  <a:lnTo>
                    <a:pt x="2407" y="2533"/>
                  </a:lnTo>
                  <a:lnTo>
                    <a:pt x="2428" y="2533"/>
                  </a:lnTo>
                  <a:lnTo>
                    <a:pt x="2469" y="2595"/>
                  </a:lnTo>
                  <a:lnTo>
                    <a:pt x="2532" y="2784"/>
                  </a:lnTo>
                  <a:lnTo>
                    <a:pt x="2616" y="2805"/>
                  </a:lnTo>
                  <a:lnTo>
                    <a:pt x="2658" y="2909"/>
                  </a:lnTo>
                  <a:lnTo>
                    <a:pt x="2658" y="3035"/>
                  </a:lnTo>
                  <a:lnTo>
                    <a:pt x="2721" y="3097"/>
                  </a:lnTo>
                  <a:lnTo>
                    <a:pt x="2783" y="3118"/>
                  </a:lnTo>
                  <a:lnTo>
                    <a:pt x="2846" y="3244"/>
                  </a:lnTo>
                  <a:lnTo>
                    <a:pt x="2867" y="3349"/>
                  </a:lnTo>
                  <a:lnTo>
                    <a:pt x="2951" y="3411"/>
                  </a:lnTo>
                  <a:lnTo>
                    <a:pt x="2972" y="3453"/>
                  </a:lnTo>
                  <a:lnTo>
                    <a:pt x="3055" y="3453"/>
                  </a:lnTo>
                  <a:lnTo>
                    <a:pt x="3097" y="3516"/>
                  </a:lnTo>
                  <a:lnTo>
                    <a:pt x="3181" y="3453"/>
                  </a:lnTo>
                  <a:lnTo>
                    <a:pt x="3244" y="3516"/>
                  </a:lnTo>
                  <a:lnTo>
                    <a:pt x="3244" y="3642"/>
                  </a:lnTo>
                  <a:lnTo>
                    <a:pt x="3181" y="3725"/>
                  </a:lnTo>
                  <a:lnTo>
                    <a:pt x="3202" y="3872"/>
                  </a:lnTo>
                  <a:lnTo>
                    <a:pt x="3390" y="4060"/>
                  </a:lnTo>
                  <a:lnTo>
                    <a:pt x="3474" y="4039"/>
                  </a:lnTo>
                  <a:lnTo>
                    <a:pt x="3558" y="4060"/>
                  </a:lnTo>
                  <a:lnTo>
                    <a:pt x="3516" y="4165"/>
                  </a:lnTo>
                  <a:lnTo>
                    <a:pt x="3578" y="4269"/>
                  </a:lnTo>
                  <a:lnTo>
                    <a:pt x="3683" y="4290"/>
                  </a:lnTo>
                  <a:lnTo>
                    <a:pt x="3767" y="4290"/>
                  </a:lnTo>
                  <a:lnTo>
                    <a:pt x="3850" y="4395"/>
                  </a:lnTo>
                  <a:lnTo>
                    <a:pt x="3892" y="4499"/>
                  </a:lnTo>
                  <a:lnTo>
                    <a:pt x="3976" y="4520"/>
                  </a:lnTo>
                  <a:lnTo>
                    <a:pt x="3997" y="4499"/>
                  </a:lnTo>
                  <a:lnTo>
                    <a:pt x="4018" y="4520"/>
                  </a:lnTo>
                  <a:lnTo>
                    <a:pt x="4039" y="4604"/>
                  </a:lnTo>
                  <a:lnTo>
                    <a:pt x="3997" y="4667"/>
                  </a:lnTo>
                  <a:lnTo>
                    <a:pt x="3934" y="4604"/>
                  </a:lnTo>
                  <a:lnTo>
                    <a:pt x="3850" y="4625"/>
                  </a:lnTo>
                  <a:lnTo>
                    <a:pt x="3767" y="4730"/>
                  </a:lnTo>
                  <a:lnTo>
                    <a:pt x="3704" y="4897"/>
                  </a:lnTo>
                  <a:lnTo>
                    <a:pt x="3725" y="5002"/>
                  </a:lnTo>
                  <a:lnTo>
                    <a:pt x="3809" y="5085"/>
                  </a:lnTo>
                  <a:lnTo>
                    <a:pt x="3913" y="5085"/>
                  </a:lnTo>
                  <a:lnTo>
                    <a:pt x="3997" y="5148"/>
                  </a:lnTo>
                  <a:lnTo>
                    <a:pt x="4206" y="5315"/>
                  </a:lnTo>
                  <a:lnTo>
                    <a:pt x="4353" y="5357"/>
                  </a:lnTo>
                  <a:lnTo>
                    <a:pt x="4415" y="5357"/>
                  </a:lnTo>
                  <a:lnTo>
                    <a:pt x="4436" y="5420"/>
                  </a:lnTo>
                  <a:lnTo>
                    <a:pt x="4499" y="5525"/>
                  </a:lnTo>
                  <a:lnTo>
                    <a:pt x="4541" y="5608"/>
                  </a:lnTo>
                  <a:lnTo>
                    <a:pt x="4499" y="5713"/>
                  </a:lnTo>
                  <a:lnTo>
                    <a:pt x="4415" y="5734"/>
                  </a:lnTo>
                  <a:lnTo>
                    <a:pt x="4436" y="5776"/>
                  </a:lnTo>
                  <a:lnTo>
                    <a:pt x="4520" y="5838"/>
                  </a:lnTo>
                  <a:lnTo>
                    <a:pt x="4708" y="5880"/>
                  </a:lnTo>
                  <a:lnTo>
                    <a:pt x="4708" y="5964"/>
                  </a:lnTo>
                  <a:lnTo>
                    <a:pt x="4750" y="5985"/>
                  </a:lnTo>
                  <a:lnTo>
                    <a:pt x="4897" y="6131"/>
                  </a:lnTo>
                  <a:lnTo>
                    <a:pt x="5085" y="6362"/>
                  </a:lnTo>
                  <a:lnTo>
                    <a:pt x="5231" y="6592"/>
                  </a:lnTo>
                  <a:lnTo>
                    <a:pt x="5399" y="6801"/>
                  </a:lnTo>
                  <a:lnTo>
                    <a:pt x="5399" y="6906"/>
                  </a:lnTo>
                  <a:lnTo>
                    <a:pt x="5608" y="7178"/>
                  </a:lnTo>
                  <a:lnTo>
                    <a:pt x="5650" y="7282"/>
                  </a:lnTo>
                  <a:lnTo>
                    <a:pt x="5587" y="7408"/>
                  </a:lnTo>
                  <a:lnTo>
                    <a:pt x="5650" y="7491"/>
                  </a:lnTo>
                  <a:lnTo>
                    <a:pt x="5692" y="7638"/>
                  </a:lnTo>
                  <a:lnTo>
                    <a:pt x="5817" y="7952"/>
                  </a:lnTo>
                  <a:lnTo>
                    <a:pt x="5817" y="8077"/>
                  </a:lnTo>
                  <a:lnTo>
                    <a:pt x="5775" y="8182"/>
                  </a:lnTo>
                  <a:lnTo>
                    <a:pt x="5650" y="8287"/>
                  </a:lnTo>
                  <a:lnTo>
                    <a:pt x="5608" y="8370"/>
                  </a:lnTo>
                  <a:lnTo>
                    <a:pt x="5671" y="8370"/>
                  </a:lnTo>
                  <a:lnTo>
                    <a:pt x="5754" y="8454"/>
                  </a:lnTo>
                  <a:lnTo>
                    <a:pt x="5692" y="8496"/>
                  </a:lnTo>
                  <a:lnTo>
                    <a:pt x="5566" y="8496"/>
                  </a:lnTo>
                  <a:lnTo>
                    <a:pt x="5482" y="8538"/>
                  </a:lnTo>
                  <a:lnTo>
                    <a:pt x="5482" y="8579"/>
                  </a:lnTo>
                  <a:lnTo>
                    <a:pt x="5566" y="8789"/>
                  </a:lnTo>
                  <a:lnTo>
                    <a:pt x="5650" y="8872"/>
                  </a:lnTo>
                  <a:lnTo>
                    <a:pt x="5650" y="8956"/>
                  </a:lnTo>
                  <a:lnTo>
                    <a:pt x="5754" y="9103"/>
                  </a:lnTo>
                  <a:lnTo>
                    <a:pt x="5796" y="9228"/>
                  </a:lnTo>
                  <a:lnTo>
                    <a:pt x="5859" y="9291"/>
                  </a:lnTo>
                  <a:lnTo>
                    <a:pt x="5922" y="9291"/>
                  </a:lnTo>
                  <a:lnTo>
                    <a:pt x="5943" y="9333"/>
                  </a:lnTo>
                  <a:lnTo>
                    <a:pt x="6131" y="9395"/>
                  </a:lnTo>
                  <a:lnTo>
                    <a:pt x="6278" y="9375"/>
                  </a:lnTo>
                  <a:lnTo>
                    <a:pt x="6340" y="9375"/>
                  </a:lnTo>
                  <a:lnTo>
                    <a:pt x="6299" y="9437"/>
                  </a:lnTo>
                  <a:lnTo>
                    <a:pt x="6299" y="9500"/>
                  </a:lnTo>
                  <a:lnTo>
                    <a:pt x="6424" y="9542"/>
                  </a:lnTo>
                  <a:lnTo>
                    <a:pt x="6591" y="9688"/>
                  </a:lnTo>
                  <a:lnTo>
                    <a:pt x="6696" y="9835"/>
                  </a:lnTo>
                  <a:lnTo>
                    <a:pt x="6759" y="9960"/>
                  </a:lnTo>
                  <a:lnTo>
                    <a:pt x="6863" y="10023"/>
                  </a:lnTo>
                  <a:lnTo>
                    <a:pt x="6926" y="10002"/>
                  </a:lnTo>
                  <a:lnTo>
                    <a:pt x="7031" y="10044"/>
                  </a:lnTo>
                  <a:lnTo>
                    <a:pt x="7115" y="10044"/>
                  </a:lnTo>
                  <a:lnTo>
                    <a:pt x="7345" y="10149"/>
                  </a:lnTo>
                  <a:lnTo>
                    <a:pt x="7428" y="10149"/>
                  </a:lnTo>
                  <a:lnTo>
                    <a:pt x="7449" y="10107"/>
                  </a:lnTo>
                  <a:lnTo>
                    <a:pt x="7512" y="10107"/>
                  </a:lnTo>
                  <a:lnTo>
                    <a:pt x="7575" y="10170"/>
                  </a:lnTo>
                  <a:lnTo>
                    <a:pt x="7847" y="10442"/>
                  </a:lnTo>
                  <a:lnTo>
                    <a:pt x="7910" y="10442"/>
                  </a:lnTo>
                  <a:lnTo>
                    <a:pt x="8098" y="10630"/>
                  </a:lnTo>
                  <a:lnTo>
                    <a:pt x="8328" y="10735"/>
                  </a:lnTo>
                  <a:lnTo>
                    <a:pt x="8621" y="10756"/>
                  </a:lnTo>
                  <a:lnTo>
                    <a:pt x="8747" y="10839"/>
                  </a:lnTo>
                  <a:lnTo>
                    <a:pt x="8830" y="10965"/>
                  </a:lnTo>
                  <a:lnTo>
                    <a:pt x="8998" y="10965"/>
                  </a:lnTo>
                  <a:lnTo>
                    <a:pt x="9144" y="11048"/>
                  </a:lnTo>
                  <a:lnTo>
                    <a:pt x="9228" y="10986"/>
                  </a:lnTo>
                  <a:lnTo>
                    <a:pt x="9249" y="11007"/>
                  </a:lnTo>
                  <a:lnTo>
                    <a:pt x="9332" y="11153"/>
                  </a:lnTo>
                  <a:lnTo>
                    <a:pt x="9479" y="11216"/>
                  </a:lnTo>
                  <a:lnTo>
                    <a:pt x="9625" y="11216"/>
                  </a:lnTo>
                  <a:lnTo>
                    <a:pt x="9730" y="11279"/>
                  </a:lnTo>
                  <a:lnTo>
                    <a:pt x="9960" y="11362"/>
                  </a:lnTo>
                  <a:lnTo>
                    <a:pt x="10148" y="11362"/>
                  </a:lnTo>
                  <a:lnTo>
                    <a:pt x="10295" y="11467"/>
                  </a:lnTo>
                  <a:lnTo>
                    <a:pt x="10588" y="11572"/>
                  </a:lnTo>
                  <a:lnTo>
                    <a:pt x="10692" y="11530"/>
                  </a:lnTo>
                  <a:lnTo>
                    <a:pt x="11006" y="11404"/>
                  </a:lnTo>
                  <a:lnTo>
                    <a:pt x="11111" y="11404"/>
                  </a:lnTo>
                  <a:lnTo>
                    <a:pt x="11299" y="11300"/>
                  </a:lnTo>
                  <a:lnTo>
                    <a:pt x="11404" y="11279"/>
                  </a:lnTo>
                  <a:lnTo>
                    <a:pt x="11613" y="11279"/>
                  </a:lnTo>
                  <a:lnTo>
                    <a:pt x="11613" y="11258"/>
                  </a:lnTo>
                  <a:lnTo>
                    <a:pt x="11467" y="11216"/>
                  </a:lnTo>
                  <a:lnTo>
                    <a:pt x="11404" y="11216"/>
                  </a:lnTo>
                  <a:lnTo>
                    <a:pt x="11404" y="11174"/>
                  </a:lnTo>
                  <a:lnTo>
                    <a:pt x="11529" y="11090"/>
                  </a:lnTo>
                  <a:lnTo>
                    <a:pt x="11550" y="11111"/>
                  </a:lnTo>
                  <a:lnTo>
                    <a:pt x="11550" y="11195"/>
                  </a:lnTo>
                  <a:lnTo>
                    <a:pt x="11634" y="11153"/>
                  </a:lnTo>
                  <a:lnTo>
                    <a:pt x="11718" y="11153"/>
                  </a:lnTo>
                  <a:lnTo>
                    <a:pt x="11718" y="11195"/>
                  </a:lnTo>
                  <a:lnTo>
                    <a:pt x="11655" y="11195"/>
                  </a:lnTo>
                  <a:lnTo>
                    <a:pt x="11634" y="11216"/>
                  </a:lnTo>
                  <a:lnTo>
                    <a:pt x="11655" y="11258"/>
                  </a:lnTo>
                  <a:lnTo>
                    <a:pt x="11760" y="11258"/>
                  </a:lnTo>
                  <a:lnTo>
                    <a:pt x="11864" y="11279"/>
                  </a:lnTo>
                  <a:lnTo>
                    <a:pt x="12032" y="11404"/>
                  </a:lnTo>
                  <a:lnTo>
                    <a:pt x="12094" y="11467"/>
                  </a:lnTo>
                  <a:lnTo>
                    <a:pt x="12094" y="11425"/>
                  </a:lnTo>
                  <a:lnTo>
                    <a:pt x="11969" y="11300"/>
                  </a:lnTo>
                  <a:lnTo>
                    <a:pt x="11780" y="11216"/>
                  </a:lnTo>
                  <a:lnTo>
                    <a:pt x="11780" y="11174"/>
                  </a:lnTo>
                  <a:lnTo>
                    <a:pt x="11822" y="11174"/>
                  </a:lnTo>
                  <a:lnTo>
                    <a:pt x="11843" y="11195"/>
                  </a:lnTo>
                  <a:lnTo>
                    <a:pt x="11948" y="11216"/>
                  </a:lnTo>
                  <a:lnTo>
                    <a:pt x="12053" y="11300"/>
                  </a:lnTo>
                  <a:lnTo>
                    <a:pt x="12157" y="11425"/>
                  </a:lnTo>
                  <a:lnTo>
                    <a:pt x="12157" y="11488"/>
                  </a:lnTo>
                  <a:lnTo>
                    <a:pt x="12199" y="11530"/>
                  </a:lnTo>
                  <a:lnTo>
                    <a:pt x="12597" y="11885"/>
                  </a:lnTo>
                  <a:lnTo>
                    <a:pt x="12722" y="11906"/>
                  </a:lnTo>
                  <a:lnTo>
                    <a:pt x="12764" y="11990"/>
                  </a:lnTo>
                  <a:lnTo>
                    <a:pt x="12910" y="12116"/>
                  </a:lnTo>
                  <a:lnTo>
                    <a:pt x="12994" y="12220"/>
                  </a:lnTo>
                  <a:lnTo>
                    <a:pt x="13015" y="12199"/>
                  </a:lnTo>
                  <a:lnTo>
                    <a:pt x="13036" y="12136"/>
                  </a:lnTo>
                  <a:lnTo>
                    <a:pt x="13099" y="12095"/>
                  </a:lnTo>
                  <a:lnTo>
                    <a:pt x="13099" y="12053"/>
                  </a:lnTo>
                  <a:lnTo>
                    <a:pt x="13078" y="12032"/>
                  </a:lnTo>
                  <a:lnTo>
                    <a:pt x="13036" y="11990"/>
                  </a:lnTo>
                  <a:lnTo>
                    <a:pt x="13078" y="11927"/>
                  </a:lnTo>
                  <a:lnTo>
                    <a:pt x="13036" y="11906"/>
                  </a:lnTo>
                  <a:lnTo>
                    <a:pt x="13036" y="11802"/>
                  </a:lnTo>
                  <a:lnTo>
                    <a:pt x="13392" y="11258"/>
                  </a:lnTo>
                  <a:lnTo>
                    <a:pt x="14124" y="11258"/>
                  </a:lnTo>
                  <a:lnTo>
                    <a:pt x="14187" y="11195"/>
                  </a:lnTo>
                  <a:lnTo>
                    <a:pt x="14187" y="11111"/>
                  </a:lnTo>
                  <a:lnTo>
                    <a:pt x="14124" y="11090"/>
                  </a:lnTo>
                  <a:lnTo>
                    <a:pt x="14019" y="11069"/>
                  </a:lnTo>
                  <a:lnTo>
                    <a:pt x="13977" y="11048"/>
                  </a:lnTo>
                  <a:lnTo>
                    <a:pt x="13957" y="10944"/>
                  </a:lnTo>
                  <a:lnTo>
                    <a:pt x="13936" y="10881"/>
                  </a:lnTo>
                  <a:lnTo>
                    <a:pt x="13852" y="10881"/>
                  </a:lnTo>
                  <a:lnTo>
                    <a:pt x="13768" y="10797"/>
                  </a:lnTo>
                  <a:lnTo>
                    <a:pt x="13664" y="10693"/>
                  </a:lnTo>
                  <a:lnTo>
                    <a:pt x="13643" y="10651"/>
                  </a:lnTo>
                  <a:lnTo>
                    <a:pt x="13559" y="10567"/>
                  </a:lnTo>
                  <a:lnTo>
                    <a:pt x="13810" y="10546"/>
                  </a:lnTo>
                  <a:lnTo>
                    <a:pt x="13831" y="10232"/>
                  </a:lnTo>
                  <a:lnTo>
                    <a:pt x="14814" y="10253"/>
                  </a:lnTo>
                  <a:lnTo>
                    <a:pt x="14856" y="10170"/>
                  </a:lnTo>
                  <a:lnTo>
                    <a:pt x="14898" y="10128"/>
                  </a:lnTo>
                  <a:lnTo>
                    <a:pt x="14982" y="10128"/>
                  </a:lnTo>
                  <a:lnTo>
                    <a:pt x="14982" y="10170"/>
                  </a:lnTo>
                  <a:lnTo>
                    <a:pt x="15003" y="10212"/>
                  </a:lnTo>
                  <a:lnTo>
                    <a:pt x="15024" y="10170"/>
                  </a:lnTo>
                  <a:lnTo>
                    <a:pt x="15086" y="10149"/>
                  </a:lnTo>
                  <a:lnTo>
                    <a:pt x="15086" y="10128"/>
                  </a:lnTo>
                  <a:lnTo>
                    <a:pt x="15170" y="10044"/>
                  </a:lnTo>
                  <a:lnTo>
                    <a:pt x="15191" y="9940"/>
                  </a:lnTo>
                  <a:lnTo>
                    <a:pt x="15212" y="9898"/>
                  </a:lnTo>
                  <a:lnTo>
                    <a:pt x="15317" y="9898"/>
                  </a:lnTo>
                  <a:lnTo>
                    <a:pt x="15421" y="9793"/>
                  </a:lnTo>
                  <a:lnTo>
                    <a:pt x="15526" y="9647"/>
                  </a:lnTo>
                  <a:lnTo>
                    <a:pt x="15610" y="9626"/>
                  </a:lnTo>
                  <a:lnTo>
                    <a:pt x="15610" y="9626"/>
                  </a:lnTo>
                  <a:lnTo>
                    <a:pt x="15589" y="9730"/>
                  </a:lnTo>
                  <a:lnTo>
                    <a:pt x="15526" y="9793"/>
                  </a:lnTo>
                  <a:lnTo>
                    <a:pt x="15547" y="9835"/>
                  </a:lnTo>
                  <a:lnTo>
                    <a:pt x="15651" y="9919"/>
                  </a:lnTo>
                  <a:lnTo>
                    <a:pt x="15714" y="10023"/>
                  </a:lnTo>
                  <a:lnTo>
                    <a:pt x="15735" y="10002"/>
                  </a:lnTo>
                  <a:lnTo>
                    <a:pt x="15840" y="9814"/>
                  </a:lnTo>
                  <a:lnTo>
                    <a:pt x="15944" y="9437"/>
                  </a:lnTo>
                  <a:lnTo>
                    <a:pt x="16007" y="9333"/>
                  </a:lnTo>
                  <a:lnTo>
                    <a:pt x="15944" y="9375"/>
                  </a:lnTo>
                  <a:lnTo>
                    <a:pt x="15902" y="9416"/>
                  </a:lnTo>
                  <a:lnTo>
                    <a:pt x="15840" y="9395"/>
                  </a:lnTo>
                  <a:lnTo>
                    <a:pt x="15840" y="9333"/>
                  </a:lnTo>
                  <a:lnTo>
                    <a:pt x="15965" y="9207"/>
                  </a:lnTo>
                  <a:lnTo>
                    <a:pt x="16007" y="9123"/>
                  </a:lnTo>
                  <a:lnTo>
                    <a:pt x="15902" y="9123"/>
                  </a:lnTo>
                  <a:lnTo>
                    <a:pt x="15819" y="9061"/>
                  </a:lnTo>
                  <a:lnTo>
                    <a:pt x="15840" y="9019"/>
                  </a:lnTo>
                  <a:lnTo>
                    <a:pt x="15965" y="8956"/>
                  </a:lnTo>
                  <a:lnTo>
                    <a:pt x="15965" y="8789"/>
                  </a:lnTo>
                  <a:lnTo>
                    <a:pt x="16028" y="8705"/>
                  </a:lnTo>
                  <a:lnTo>
                    <a:pt x="16279" y="8475"/>
                  </a:lnTo>
                  <a:lnTo>
                    <a:pt x="16426" y="8266"/>
                  </a:lnTo>
                  <a:lnTo>
                    <a:pt x="16488" y="8119"/>
                  </a:lnTo>
                  <a:lnTo>
                    <a:pt x="16488" y="8015"/>
                  </a:lnTo>
                  <a:lnTo>
                    <a:pt x="16321" y="7763"/>
                  </a:lnTo>
                  <a:lnTo>
                    <a:pt x="16216" y="7805"/>
                  </a:lnTo>
                  <a:lnTo>
                    <a:pt x="16237" y="7847"/>
                  </a:lnTo>
                  <a:lnTo>
                    <a:pt x="16174" y="7868"/>
                  </a:lnTo>
                  <a:lnTo>
                    <a:pt x="15923" y="7826"/>
                  </a:lnTo>
                  <a:lnTo>
                    <a:pt x="15693" y="7826"/>
                  </a:lnTo>
                  <a:lnTo>
                    <a:pt x="15693" y="7868"/>
                  </a:lnTo>
                  <a:lnTo>
                    <a:pt x="15547" y="7952"/>
                  </a:lnTo>
                  <a:lnTo>
                    <a:pt x="15505" y="7910"/>
                  </a:lnTo>
                  <a:lnTo>
                    <a:pt x="15379" y="7931"/>
                  </a:lnTo>
                  <a:lnTo>
                    <a:pt x="15275" y="8035"/>
                  </a:lnTo>
                  <a:lnTo>
                    <a:pt x="14793" y="8035"/>
                  </a:lnTo>
                  <a:lnTo>
                    <a:pt x="14396" y="8119"/>
                  </a:lnTo>
                  <a:lnTo>
                    <a:pt x="14396" y="8182"/>
                  </a:lnTo>
                  <a:lnTo>
                    <a:pt x="14501" y="8224"/>
                  </a:lnTo>
                  <a:lnTo>
                    <a:pt x="14291" y="8454"/>
                  </a:lnTo>
                  <a:lnTo>
                    <a:pt x="14270" y="8810"/>
                  </a:lnTo>
                  <a:lnTo>
                    <a:pt x="14291" y="8851"/>
                  </a:lnTo>
                  <a:lnTo>
                    <a:pt x="14082" y="9082"/>
                  </a:lnTo>
                  <a:lnTo>
                    <a:pt x="14082" y="9270"/>
                  </a:lnTo>
                  <a:lnTo>
                    <a:pt x="13957" y="9395"/>
                  </a:lnTo>
                  <a:lnTo>
                    <a:pt x="13873" y="9416"/>
                  </a:lnTo>
                  <a:lnTo>
                    <a:pt x="13622" y="9542"/>
                  </a:lnTo>
                  <a:lnTo>
                    <a:pt x="13643" y="9584"/>
                  </a:lnTo>
                  <a:lnTo>
                    <a:pt x="13747" y="9500"/>
                  </a:lnTo>
                  <a:lnTo>
                    <a:pt x="13726" y="9605"/>
                  </a:lnTo>
                  <a:lnTo>
                    <a:pt x="13726" y="9793"/>
                  </a:lnTo>
                  <a:lnTo>
                    <a:pt x="13622" y="9919"/>
                  </a:lnTo>
                  <a:lnTo>
                    <a:pt x="13538" y="9919"/>
                  </a:lnTo>
                  <a:lnTo>
                    <a:pt x="13517" y="9960"/>
                  </a:lnTo>
                  <a:lnTo>
                    <a:pt x="13454" y="9919"/>
                  </a:lnTo>
                  <a:lnTo>
                    <a:pt x="13329" y="9835"/>
                  </a:lnTo>
                  <a:lnTo>
                    <a:pt x="13350" y="9793"/>
                  </a:lnTo>
                  <a:lnTo>
                    <a:pt x="13454" y="9730"/>
                  </a:lnTo>
                  <a:lnTo>
                    <a:pt x="13308" y="9688"/>
                  </a:lnTo>
                  <a:lnTo>
                    <a:pt x="13245" y="9730"/>
                  </a:lnTo>
                  <a:lnTo>
                    <a:pt x="13120" y="9709"/>
                  </a:lnTo>
                  <a:lnTo>
                    <a:pt x="12973" y="9709"/>
                  </a:lnTo>
                  <a:lnTo>
                    <a:pt x="12869" y="9793"/>
                  </a:lnTo>
                  <a:lnTo>
                    <a:pt x="12722" y="9814"/>
                  </a:lnTo>
                  <a:lnTo>
                    <a:pt x="12513" y="9814"/>
                  </a:lnTo>
                  <a:lnTo>
                    <a:pt x="12492" y="9856"/>
                  </a:lnTo>
                  <a:lnTo>
                    <a:pt x="12262" y="10002"/>
                  </a:lnTo>
                  <a:lnTo>
                    <a:pt x="12178" y="10002"/>
                  </a:lnTo>
                  <a:lnTo>
                    <a:pt x="12157" y="9940"/>
                  </a:lnTo>
                  <a:lnTo>
                    <a:pt x="11948" y="10002"/>
                  </a:lnTo>
                  <a:lnTo>
                    <a:pt x="11822" y="10044"/>
                  </a:lnTo>
                  <a:lnTo>
                    <a:pt x="11760" y="9919"/>
                  </a:lnTo>
                  <a:lnTo>
                    <a:pt x="11634" y="9730"/>
                  </a:lnTo>
                  <a:lnTo>
                    <a:pt x="11467" y="9647"/>
                  </a:lnTo>
                  <a:lnTo>
                    <a:pt x="11425" y="9605"/>
                  </a:lnTo>
                  <a:lnTo>
                    <a:pt x="11257" y="9605"/>
                  </a:lnTo>
                  <a:lnTo>
                    <a:pt x="11216" y="9626"/>
                  </a:lnTo>
                  <a:lnTo>
                    <a:pt x="11132" y="9521"/>
                  </a:lnTo>
                  <a:lnTo>
                    <a:pt x="10902" y="9270"/>
                  </a:lnTo>
                  <a:lnTo>
                    <a:pt x="10881" y="9165"/>
                  </a:lnTo>
                  <a:lnTo>
                    <a:pt x="10881" y="9082"/>
                  </a:lnTo>
                  <a:lnTo>
                    <a:pt x="10776" y="8914"/>
                  </a:lnTo>
                  <a:lnTo>
                    <a:pt x="10713" y="8789"/>
                  </a:lnTo>
                  <a:lnTo>
                    <a:pt x="10400" y="8454"/>
                  </a:lnTo>
                  <a:lnTo>
                    <a:pt x="10379" y="8328"/>
                  </a:lnTo>
                  <a:lnTo>
                    <a:pt x="10316" y="8245"/>
                  </a:lnTo>
                  <a:lnTo>
                    <a:pt x="10358" y="8161"/>
                  </a:lnTo>
                  <a:lnTo>
                    <a:pt x="10316" y="8077"/>
                  </a:lnTo>
                  <a:lnTo>
                    <a:pt x="10253" y="7847"/>
                  </a:lnTo>
                  <a:lnTo>
                    <a:pt x="10169" y="7763"/>
                  </a:lnTo>
                  <a:lnTo>
                    <a:pt x="10190" y="7638"/>
                  </a:lnTo>
                  <a:lnTo>
                    <a:pt x="10316" y="7805"/>
                  </a:lnTo>
                  <a:lnTo>
                    <a:pt x="10316" y="8015"/>
                  </a:lnTo>
                  <a:lnTo>
                    <a:pt x="10379" y="7973"/>
                  </a:lnTo>
                  <a:lnTo>
                    <a:pt x="10379" y="7805"/>
                  </a:lnTo>
                  <a:lnTo>
                    <a:pt x="10211" y="7554"/>
                  </a:lnTo>
                  <a:lnTo>
                    <a:pt x="10253" y="7429"/>
                  </a:lnTo>
                  <a:lnTo>
                    <a:pt x="10190" y="7219"/>
                  </a:lnTo>
                  <a:lnTo>
                    <a:pt x="10169" y="7115"/>
                  </a:lnTo>
                  <a:lnTo>
                    <a:pt x="10253" y="7010"/>
                  </a:lnTo>
                  <a:lnTo>
                    <a:pt x="10295" y="6717"/>
                  </a:lnTo>
                  <a:lnTo>
                    <a:pt x="10253" y="6571"/>
                  </a:lnTo>
                  <a:lnTo>
                    <a:pt x="10316" y="6278"/>
                  </a:lnTo>
                  <a:lnTo>
                    <a:pt x="10316" y="6173"/>
                  </a:lnTo>
                  <a:lnTo>
                    <a:pt x="10358" y="6090"/>
                  </a:lnTo>
                  <a:lnTo>
                    <a:pt x="10316" y="6048"/>
                  </a:lnTo>
                  <a:lnTo>
                    <a:pt x="10316" y="5922"/>
                  </a:lnTo>
                  <a:lnTo>
                    <a:pt x="10379" y="5859"/>
                  </a:lnTo>
                  <a:lnTo>
                    <a:pt x="10400" y="5713"/>
                  </a:lnTo>
                  <a:lnTo>
                    <a:pt x="10420" y="5650"/>
                  </a:lnTo>
                  <a:lnTo>
                    <a:pt x="10358" y="5608"/>
                  </a:lnTo>
                  <a:lnTo>
                    <a:pt x="10420" y="5504"/>
                  </a:lnTo>
                  <a:lnTo>
                    <a:pt x="10420" y="5336"/>
                  </a:lnTo>
                  <a:lnTo>
                    <a:pt x="10525" y="5336"/>
                  </a:lnTo>
                  <a:lnTo>
                    <a:pt x="10504" y="5441"/>
                  </a:lnTo>
                  <a:lnTo>
                    <a:pt x="10504" y="5525"/>
                  </a:lnTo>
                  <a:lnTo>
                    <a:pt x="10567" y="5504"/>
                  </a:lnTo>
                  <a:lnTo>
                    <a:pt x="10588" y="5399"/>
                  </a:lnTo>
                  <a:lnTo>
                    <a:pt x="10672" y="5294"/>
                  </a:lnTo>
                  <a:lnTo>
                    <a:pt x="10692" y="5148"/>
                  </a:lnTo>
                  <a:lnTo>
                    <a:pt x="10734" y="5106"/>
                  </a:lnTo>
                  <a:lnTo>
                    <a:pt x="10776" y="4939"/>
                  </a:lnTo>
                  <a:lnTo>
                    <a:pt x="10776" y="4897"/>
                  </a:lnTo>
                  <a:lnTo>
                    <a:pt x="10692" y="4939"/>
                  </a:lnTo>
                  <a:lnTo>
                    <a:pt x="10672" y="5127"/>
                  </a:lnTo>
                  <a:lnTo>
                    <a:pt x="10567" y="5190"/>
                  </a:lnTo>
                  <a:lnTo>
                    <a:pt x="10588" y="5106"/>
                  </a:lnTo>
                  <a:lnTo>
                    <a:pt x="10525" y="5085"/>
                  </a:lnTo>
                  <a:lnTo>
                    <a:pt x="10504" y="5002"/>
                  </a:lnTo>
                  <a:lnTo>
                    <a:pt x="10400" y="5002"/>
                  </a:lnTo>
                  <a:lnTo>
                    <a:pt x="10295" y="4918"/>
                  </a:lnTo>
                  <a:lnTo>
                    <a:pt x="10107" y="4876"/>
                  </a:lnTo>
                  <a:lnTo>
                    <a:pt x="10002" y="4771"/>
                  </a:lnTo>
                  <a:lnTo>
                    <a:pt x="9939" y="4730"/>
                  </a:lnTo>
                  <a:lnTo>
                    <a:pt x="9856" y="4730"/>
                  </a:lnTo>
                  <a:lnTo>
                    <a:pt x="9793" y="4709"/>
                  </a:lnTo>
                  <a:lnTo>
                    <a:pt x="9772" y="4709"/>
                  </a:lnTo>
                  <a:lnTo>
                    <a:pt x="9730" y="4667"/>
                  </a:lnTo>
                  <a:lnTo>
                    <a:pt x="9751" y="4499"/>
                  </a:lnTo>
                  <a:lnTo>
                    <a:pt x="9625" y="4165"/>
                  </a:lnTo>
                  <a:lnTo>
                    <a:pt x="9625" y="4144"/>
                  </a:lnTo>
                  <a:lnTo>
                    <a:pt x="9625" y="4081"/>
                  </a:lnTo>
                  <a:lnTo>
                    <a:pt x="9625" y="3976"/>
                  </a:lnTo>
                  <a:lnTo>
                    <a:pt x="9646" y="3872"/>
                  </a:lnTo>
                  <a:lnTo>
                    <a:pt x="9542" y="3788"/>
                  </a:lnTo>
                  <a:lnTo>
                    <a:pt x="9479" y="3683"/>
                  </a:lnTo>
                  <a:lnTo>
                    <a:pt x="9458" y="3579"/>
                  </a:lnTo>
                  <a:lnTo>
                    <a:pt x="9374" y="3537"/>
                  </a:lnTo>
                  <a:lnTo>
                    <a:pt x="9353" y="3453"/>
                  </a:lnTo>
                  <a:lnTo>
                    <a:pt x="9312" y="3432"/>
                  </a:lnTo>
                  <a:lnTo>
                    <a:pt x="9228" y="3223"/>
                  </a:lnTo>
                  <a:lnTo>
                    <a:pt x="9207" y="3139"/>
                  </a:lnTo>
                  <a:lnTo>
                    <a:pt x="9123" y="3118"/>
                  </a:lnTo>
                  <a:lnTo>
                    <a:pt x="9123" y="2951"/>
                  </a:lnTo>
                  <a:lnTo>
                    <a:pt x="9123" y="2888"/>
                  </a:lnTo>
                  <a:lnTo>
                    <a:pt x="9060" y="2825"/>
                  </a:lnTo>
                  <a:lnTo>
                    <a:pt x="9040" y="2721"/>
                  </a:lnTo>
                  <a:lnTo>
                    <a:pt x="8935" y="2574"/>
                  </a:lnTo>
                  <a:lnTo>
                    <a:pt x="8830" y="2491"/>
                  </a:lnTo>
                  <a:lnTo>
                    <a:pt x="8788" y="2386"/>
                  </a:lnTo>
                  <a:lnTo>
                    <a:pt x="8705" y="2365"/>
                  </a:lnTo>
                  <a:lnTo>
                    <a:pt x="8621" y="2365"/>
                  </a:lnTo>
                  <a:lnTo>
                    <a:pt x="8600" y="2323"/>
                  </a:lnTo>
                  <a:lnTo>
                    <a:pt x="8579" y="2302"/>
                  </a:lnTo>
                  <a:lnTo>
                    <a:pt x="8475" y="2323"/>
                  </a:lnTo>
                  <a:lnTo>
                    <a:pt x="8370" y="2302"/>
                  </a:lnTo>
                  <a:lnTo>
                    <a:pt x="8265" y="2302"/>
                  </a:lnTo>
                  <a:lnTo>
                    <a:pt x="8223" y="2386"/>
                  </a:lnTo>
                  <a:lnTo>
                    <a:pt x="8182" y="2386"/>
                  </a:lnTo>
                  <a:lnTo>
                    <a:pt x="8161" y="2365"/>
                  </a:lnTo>
                  <a:lnTo>
                    <a:pt x="8119" y="2365"/>
                  </a:lnTo>
                  <a:lnTo>
                    <a:pt x="8035" y="2386"/>
                  </a:lnTo>
                  <a:lnTo>
                    <a:pt x="7993" y="2428"/>
                  </a:lnTo>
                  <a:lnTo>
                    <a:pt x="7910" y="2595"/>
                  </a:lnTo>
                  <a:lnTo>
                    <a:pt x="7868" y="2679"/>
                  </a:lnTo>
                  <a:lnTo>
                    <a:pt x="7868" y="2700"/>
                  </a:lnTo>
                  <a:lnTo>
                    <a:pt x="7868" y="2742"/>
                  </a:lnTo>
                  <a:lnTo>
                    <a:pt x="7805" y="2742"/>
                  </a:lnTo>
                  <a:lnTo>
                    <a:pt x="7700" y="2825"/>
                  </a:lnTo>
                  <a:lnTo>
                    <a:pt x="7700" y="2846"/>
                  </a:lnTo>
                  <a:lnTo>
                    <a:pt x="7659" y="2888"/>
                  </a:lnTo>
                  <a:lnTo>
                    <a:pt x="7596" y="2888"/>
                  </a:lnTo>
                  <a:lnTo>
                    <a:pt x="7575" y="2825"/>
                  </a:lnTo>
                  <a:lnTo>
                    <a:pt x="7449" y="2784"/>
                  </a:lnTo>
                  <a:lnTo>
                    <a:pt x="7366" y="2742"/>
                  </a:lnTo>
                  <a:lnTo>
                    <a:pt x="7345" y="2700"/>
                  </a:lnTo>
                  <a:lnTo>
                    <a:pt x="7219" y="2637"/>
                  </a:lnTo>
                  <a:lnTo>
                    <a:pt x="7156" y="2637"/>
                  </a:lnTo>
                  <a:lnTo>
                    <a:pt x="7115" y="2595"/>
                  </a:lnTo>
                  <a:lnTo>
                    <a:pt x="7115" y="2574"/>
                  </a:lnTo>
                  <a:lnTo>
                    <a:pt x="7073" y="2512"/>
                  </a:lnTo>
                  <a:lnTo>
                    <a:pt x="7031" y="2491"/>
                  </a:lnTo>
                  <a:lnTo>
                    <a:pt x="6989" y="2491"/>
                  </a:lnTo>
                  <a:lnTo>
                    <a:pt x="6947" y="2470"/>
                  </a:lnTo>
                  <a:lnTo>
                    <a:pt x="6926" y="2470"/>
                  </a:lnTo>
                  <a:lnTo>
                    <a:pt x="6926" y="2428"/>
                  </a:lnTo>
                  <a:lnTo>
                    <a:pt x="6905" y="2323"/>
                  </a:lnTo>
                  <a:lnTo>
                    <a:pt x="6822" y="2261"/>
                  </a:lnTo>
                  <a:lnTo>
                    <a:pt x="6717" y="2114"/>
                  </a:lnTo>
                  <a:lnTo>
                    <a:pt x="6717" y="2093"/>
                  </a:lnTo>
                  <a:lnTo>
                    <a:pt x="6801" y="2072"/>
                  </a:lnTo>
                  <a:lnTo>
                    <a:pt x="6822" y="2051"/>
                  </a:lnTo>
                  <a:lnTo>
                    <a:pt x="6822" y="1968"/>
                  </a:lnTo>
                  <a:lnTo>
                    <a:pt x="6738" y="1884"/>
                  </a:lnTo>
                  <a:lnTo>
                    <a:pt x="6717" y="1863"/>
                  </a:lnTo>
                  <a:lnTo>
                    <a:pt x="6696" y="1842"/>
                  </a:lnTo>
                  <a:lnTo>
                    <a:pt x="6654" y="1800"/>
                  </a:lnTo>
                  <a:lnTo>
                    <a:pt x="6633" y="1675"/>
                  </a:lnTo>
                  <a:lnTo>
                    <a:pt x="6591" y="1591"/>
                  </a:lnTo>
                  <a:lnTo>
                    <a:pt x="6508" y="1549"/>
                  </a:lnTo>
                  <a:lnTo>
                    <a:pt x="6424" y="1528"/>
                  </a:lnTo>
                  <a:lnTo>
                    <a:pt x="6466" y="1465"/>
                  </a:lnTo>
                  <a:lnTo>
                    <a:pt x="6466" y="1424"/>
                  </a:lnTo>
                  <a:lnTo>
                    <a:pt x="6403" y="1340"/>
                  </a:lnTo>
                  <a:lnTo>
                    <a:pt x="6299" y="1319"/>
                  </a:lnTo>
                  <a:lnTo>
                    <a:pt x="6319" y="1256"/>
                  </a:lnTo>
                  <a:lnTo>
                    <a:pt x="6278" y="1173"/>
                  </a:lnTo>
                  <a:lnTo>
                    <a:pt x="6215" y="1173"/>
                  </a:lnTo>
                  <a:lnTo>
                    <a:pt x="6194" y="1131"/>
                  </a:lnTo>
                  <a:lnTo>
                    <a:pt x="6131" y="1068"/>
                  </a:lnTo>
                  <a:lnTo>
                    <a:pt x="6068" y="942"/>
                  </a:lnTo>
                  <a:lnTo>
                    <a:pt x="5943" y="859"/>
                  </a:lnTo>
                  <a:lnTo>
                    <a:pt x="5022" y="838"/>
                  </a:lnTo>
                  <a:lnTo>
                    <a:pt x="4980" y="1047"/>
                  </a:lnTo>
                  <a:lnTo>
                    <a:pt x="3327" y="1005"/>
                  </a:lnTo>
                  <a:lnTo>
                    <a:pt x="1402" y="105"/>
                  </a:lnTo>
                  <a:lnTo>
                    <a:pt x="1402" y="64"/>
                  </a:lnTo>
                  <a:lnTo>
                    <a:pt x="138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63" name="Google Shape;697;p55"/>
            <p:cNvSpPr/>
            <p:nvPr/>
          </p:nvSpPr>
          <p:spPr>
            <a:xfrm>
              <a:off x="3378594" y="3107749"/>
              <a:ext cx="19445" cy="26657"/>
            </a:xfrm>
            <a:custGeom>
              <a:avLst/>
              <a:gdLst/>
              <a:ahLst/>
              <a:cxnLst/>
              <a:rect l="l" t="t" r="r" b="b"/>
              <a:pathLst>
                <a:path w="1633" h="2344" extrusionOk="0">
                  <a:moveTo>
                    <a:pt x="336" y="0"/>
                  </a:moveTo>
                  <a:lnTo>
                    <a:pt x="231" y="84"/>
                  </a:lnTo>
                  <a:lnTo>
                    <a:pt x="126" y="147"/>
                  </a:lnTo>
                  <a:lnTo>
                    <a:pt x="85" y="209"/>
                  </a:lnTo>
                  <a:lnTo>
                    <a:pt x="1" y="314"/>
                  </a:lnTo>
                  <a:lnTo>
                    <a:pt x="1" y="460"/>
                  </a:lnTo>
                  <a:lnTo>
                    <a:pt x="64" y="607"/>
                  </a:lnTo>
                  <a:lnTo>
                    <a:pt x="22" y="732"/>
                  </a:lnTo>
                  <a:lnTo>
                    <a:pt x="22" y="816"/>
                  </a:lnTo>
                  <a:lnTo>
                    <a:pt x="126" y="879"/>
                  </a:lnTo>
                  <a:lnTo>
                    <a:pt x="189" y="963"/>
                  </a:lnTo>
                  <a:lnTo>
                    <a:pt x="231" y="1067"/>
                  </a:lnTo>
                  <a:lnTo>
                    <a:pt x="273" y="1193"/>
                  </a:lnTo>
                  <a:lnTo>
                    <a:pt x="294" y="1256"/>
                  </a:lnTo>
                  <a:lnTo>
                    <a:pt x="273" y="1360"/>
                  </a:lnTo>
                  <a:lnTo>
                    <a:pt x="189" y="1444"/>
                  </a:lnTo>
                  <a:lnTo>
                    <a:pt x="189" y="1590"/>
                  </a:lnTo>
                  <a:lnTo>
                    <a:pt x="231" y="1653"/>
                  </a:lnTo>
                  <a:lnTo>
                    <a:pt x="189" y="1779"/>
                  </a:lnTo>
                  <a:lnTo>
                    <a:pt x="64" y="1883"/>
                  </a:lnTo>
                  <a:lnTo>
                    <a:pt x="1" y="1883"/>
                  </a:lnTo>
                  <a:lnTo>
                    <a:pt x="22" y="1925"/>
                  </a:lnTo>
                  <a:lnTo>
                    <a:pt x="85" y="2009"/>
                  </a:lnTo>
                  <a:lnTo>
                    <a:pt x="106" y="2030"/>
                  </a:lnTo>
                  <a:lnTo>
                    <a:pt x="106" y="2113"/>
                  </a:lnTo>
                  <a:lnTo>
                    <a:pt x="189" y="2197"/>
                  </a:lnTo>
                  <a:lnTo>
                    <a:pt x="294" y="2218"/>
                  </a:lnTo>
                  <a:lnTo>
                    <a:pt x="336" y="2134"/>
                  </a:lnTo>
                  <a:lnTo>
                    <a:pt x="419" y="2113"/>
                  </a:lnTo>
                  <a:lnTo>
                    <a:pt x="503" y="2113"/>
                  </a:lnTo>
                  <a:lnTo>
                    <a:pt x="503" y="2176"/>
                  </a:lnTo>
                  <a:lnTo>
                    <a:pt x="545" y="2197"/>
                  </a:lnTo>
                  <a:lnTo>
                    <a:pt x="545" y="2323"/>
                  </a:lnTo>
                  <a:lnTo>
                    <a:pt x="608" y="2344"/>
                  </a:lnTo>
                  <a:lnTo>
                    <a:pt x="712" y="2281"/>
                  </a:lnTo>
                  <a:lnTo>
                    <a:pt x="733" y="2197"/>
                  </a:lnTo>
                  <a:lnTo>
                    <a:pt x="817" y="2134"/>
                  </a:lnTo>
                  <a:lnTo>
                    <a:pt x="880" y="2113"/>
                  </a:lnTo>
                  <a:lnTo>
                    <a:pt x="963" y="1988"/>
                  </a:lnTo>
                  <a:lnTo>
                    <a:pt x="1068" y="1820"/>
                  </a:lnTo>
                  <a:lnTo>
                    <a:pt x="1173" y="1590"/>
                  </a:lnTo>
                  <a:lnTo>
                    <a:pt x="1173" y="1486"/>
                  </a:lnTo>
                  <a:lnTo>
                    <a:pt x="1340" y="1297"/>
                  </a:lnTo>
                  <a:lnTo>
                    <a:pt x="1466" y="1130"/>
                  </a:lnTo>
                  <a:lnTo>
                    <a:pt x="1528" y="1046"/>
                  </a:lnTo>
                  <a:lnTo>
                    <a:pt x="1633" y="921"/>
                  </a:lnTo>
                  <a:lnTo>
                    <a:pt x="1591" y="774"/>
                  </a:lnTo>
                  <a:lnTo>
                    <a:pt x="1487" y="649"/>
                  </a:lnTo>
                  <a:lnTo>
                    <a:pt x="1466" y="711"/>
                  </a:lnTo>
                  <a:lnTo>
                    <a:pt x="1382" y="649"/>
                  </a:lnTo>
                  <a:lnTo>
                    <a:pt x="1361" y="544"/>
                  </a:lnTo>
                  <a:lnTo>
                    <a:pt x="1173" y="335"/>
                  </a:lnTo>
                  <a:lnTo>
                    <a:pt x="1131" y="335"/>
                  </a:lnTo>
                  <a:lnTo>
                    <a:pt x="963" y="209"/>
                  </a:lnTo>
                  <a:lnTo>
                    <a:pt x="650" y="105"/>
                  </a:lnTo>
                  <a:lnTo>
                    <a:pt x="524" y="21"/>
                  </a:lnTo>
                  <a:lnTo>
                    <a:pt x="3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64" name="Google Shape;698;p55"/>
            <p:cNvSpPr/>
            <p:nvPr/>
          </p:nvSpPr>
          <p:spPr>
            <a:xfrm>
              <a:off x="3354434" y="3105122"/>
              <a:ext cx="27661" cy="28807"/>
            </a:xfrm>
            <a:custGeom>
              <a:avLst/>
              <a:gdLst/>
              <a:ahLst/>
              <a:cxnLst/>
              <a:rect l="l" t="t" r="r" b="b"/>
              <a:pathLst>
                <a:path w="2323" h="2533" extrusionOk="0">
                  <a:moveTo>
                    <a:pt x="1632" y="1"/>
                  </a:moveTo>
                  <a:lnTo>
                    <a:pt x="1528" y="43"/>
                  </a:lnTo>
                  <a:lnTo>
                    <a:pt x="1339" y="22"/>
                  </a:lnTo>
                  <a:lnTo>
                    <a:pt x="1151" y="64"/>
                  </a:lnTo>
                  <a:lnTo>
                    <a:pt x="963" y="22"/>
                  </a:lnTo>
                  <a:lnTo>
                    <a:pt x="691" y="22"/>
                  </a:lnTo>
                  <a:lnTo>
                    <a:pt x="544" y="64"/>
                  </a:lnTo>
                  <a:lnTo>
                    <a:pt x="544" y="210"/>
                  </a:lnTo>
                  <a:lnTo>
                    <a:pt x="482" y="336"/>
                  </a:lnTo>
                  <a:lnTo>
                    <a:pt x="523" y="419"/>
                  </a:lnTo>
                  <a:lnTo>
                    <a:pt x="440" y="524"/>
                  </a:lnTo>
                  <a:lnTo>
                    <a:pt x="335" y="566"/>
                  </a:lnTo>
                  <a:lnTo>
                    <a:pt x="168" y="566"/>
                  </a:lnTo>
                  <a:lnTo>
                    <a:pt x="105" y="691"/>
                  </a:lnTo>
                  <a:lnTo>
                    <a:pt x="105" y="838"/>
                  </a:lnTo>
                  <a:lnTo>
                    <a:pt x="0" y="1068"/>
                  </a:lnTo>
                  <a:lnTo>
                    <a:pt x="21" y="1152"/>
                  </a:lnTo>
                  <a:lnTo>
                    <a:pt x="126" y="1194"/>
                  </a:lnTo>
                  <a:lnTo>
                    <a:pt x="168" y="1277"/>
                  </a:lnTo>
                  <a:lnTo>
                    <a:pt x="210" y="1319"/>
                  </a:lnTo>
                  <a:lnTo>
                    <a:pt x="272" y="1424"/>
                  </a:lnTo>
                  <a:lnTo>
                    <a:pt x="272" y="1507"/>
                  </a:lnTo>
                  <a:lnTo>
                    <a:pt x="335" y="1570"/>
                  </a:lnTo>
                  <a:lnTo>
                    <a:pt x="419" y="1570"/>
                  </a:lnTo>
                  <a:lnTo>
                    <a:pt x="461" y="1591"/>
                  </a:lnTo>
                  <a:lnTo>
                    <a:pt x="482" y="1696"/>
                  </a:lnTo>
                  <a:lnTo>
                    <a:pt x="523" y="1842"/>
                  </a:lnTo>
                  <a:lnTo>
                    <a:pt x="523" y="1989"/>
                  </a:lnTo>
                  <a:lnTo>
                    <a:pt x="586" y="2010"/>
                  </a:lnTo>
                  <a:lnTo>
                    <a:pt x="670" y="2135"/>
                  </a:lnTo>
                  <a:lnTo>
                    <a:pt x="691" y="2219"/>
                  </a:lnTo>
                  <a:lnTo>
                    <a:pt x="795" y="2261"/>
                  </a:lnTo>
                  <a:lnTo>
                    <a:pt x="795" y="2323"/>
                  </a:lnTo>
                  <a:lnTo>
                    <a:pt x="858" y="2407"/>
                  </a:lnTo>
                  <a:lnTo>
                    <a:pt x="942" y="2449"/>
                  </a:lnTo>
                  <a:lnTo>
                    <a:pt x="984" y="2449"/>
                  </a:lnTo>
                  <a:lnTo>
                    <a:pt x="1005" y="2470"/>
                  </a:lnTo>
                  <a:lnTo>
                    <a:pt x="1172" y="2533"/>
                  </a:lnTo>
                  <a:lnTo>
                    <a:pt x="1256" y="2533"/>
                  </a:lnTo>
                  <a:lnTo>
                    <a:pt x="1277" y="2470"/>
                  </a:lnTo>
                  <a:lnTo>
                    <a:pt x="1214" y="2344"/>
                  </a:lnTo>
                  <a:lnTo>
                    <a:pt x="1193" y="2303"/>
                  </a:lnTo>
                  <a:lnTo>
                    <a:pt x="1088" y="2198"/>
                  </a:lnTo>
                  <a:lnTo>
                    <a:pt x="1109" y="2093"/>
                  </a:lnTo>
                  <a:lnTo>
                    <a:pt x="1214" y="2010"/>
                  </a:lnTo>
                  <a:lnTo>
                    <a:pt x="1339" y="2031"/>
                  </a:lnTo>
                  <a:lnTo>
                    <a:pt x="1591" y="2031"/>
                  </a:lnTo>
                  <a:lnTo>
                    <a:pt x="1695" y="1989"/>
                  </a:lnTo>
                  <a:lnTo>
                    <a:pt x="1842" y="1989"/>
                  </a:lnTo>
                  <a:lnTo>
                    <a:pt x="1946" y="2093"/>
                  </a:lnTo>
                  <a:lnTo>
                    <a:pt x="2030" y="2114"/>
                  </a:lnTo>
                  <a:lnTo>
                    <a:pt x="2093" y="2114"/>
                  </a:lnTo>
                  <a:lnTo>
                    <a:pt x="2218" y="2010"/>
                  </a:lnTo>
                  <a:lnTo>
                    <a:pt x="2260" y="1884"/>
                  </a:lnTo>
                  <a:lnTo>
                    <a:pt x="2218" y="1821"/>
                  </a:lnTo>
                  <a:lnTo>
                    <a:pt x="2218" y="1675"/>
                  </a:lnTo>
                  <a:lnTo>
                    <a:pt x="2302" y="1591"/>
                  </a:lnTo>
                  <a:lnTo>
                    <a:pt x="2323" y="1487"/>
                  </a:lnTo>
                  <a:lnTo>
                    <a:pt x="2302" y="1424"/>
                  </a:lnTo>
                  <a:lnTo>
                    <a:pt x="2260" y="1298"/>
                  </a:lnTo>
                  <a:lnTo>
                    <a:pt x="2218" y="1194"/>
                  </a:lnTo>
                  <a:lnTo>
                    <a:pt x="2155" y="1110"/>
                  </a:lnTo>
                  <a:lnTo>
                    <a:pt x="2051" y="1047"/>
                  </a:lnTo>
                  <a:lnTo>
                    <a:pt x="2051" y="963"/>
                  </a:lnTo>
                  <a:lnTo>
                    <a:pt x="2093" y="838"/>
                  </a:lnTo>
                  <a:lnTo>
                    <a:pt x="2030" y="691"/>
                  </a:lnTo>
                  <a:lnTo>
                    <a:pt x="2030" y="545"/>
                  </a:lnTo>
                  <a:lnTo>
                    <a:pt x="2114" y="440"/>
                  </a:lnTo>
                  <a:lnTo>
                    <a:pt x="2155" y="378"/>
                  </a:lnTo>
                  <a:lnTo>
                    <a:pt x="2260" y="231"/>
                  </a:lnTo>
                  <a:lnTo>
                    <a:pt x="2260" y="147"/>
                  </a:lnTo>
                  <a:lnTo>
                    <a:pt x="2135" y="106"/>
                  </a:lnTo>
                  <a:lnTo>
                    <a:pt x="1946" y="64"/>
                  </a:lnTo>
                  <a:lnTo>
                    <a:pt x="171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65" name="Google Shape;699;p55"/>
            <p:cNvSpPr/>
            <p:nvPr/>
          </p:nvSpPr>
          <p:spPr>
            <a:xfrm>
              <a:off x="3331012" y="3088711"/>
              <a:ext cx="34639" cy="49743"/>
            </a:xfrm>
            <a:custGeom>
              <a:avLst/>
              <a:gdLst/>
              <a:ahLst/>
              <a:cxnLst/>
              <a:rect l="l" t="t" r="r" b="b"/>
              <a:pathLst>
                <a:path w="2909" h="4374" extrusionOk="0">
                  <a:moveTo>
                    <a:pt x="879" y="0"/>
                  </a:moveTo>
                  <a:lnTo>
                    <a:pt x="858" y="84"/>
                  </a:lnTo>
                  <a:lnTo>
                    <a:pt x="712" y="251"/>
                  </a:lnTo>
                  <a:lnTo>
                    <a:pt x="565" y="356"/>
                  </a:lnTo>
                  <a:lnTo>
                    <a:pt x="503" y="335"/>
                  </a:lnTo>
                  <a:lnTo>
                    <a:pt x="335" y="544"/>
                  </a:lnTo>
                  <a:lnTo>
                    <a:pt x="356" y="628"/>
                  </a:lnTo>
                  <a:lnTo>
                    <a:pt x="419" y="733"/>
                  </a:lnTo>
                  <a:lnTo>
                    <a:pt x="565" y="753"/>
                  </a:lnTo>
                  <a:lnTo>
                    <a:pt x="649" y="837"/>
                  </a:lnTo>
                  <a:lnTo>
                    <a:pt x="649" y="963"/>
                  </a:lnTo>
                  <a:lnTo>
                    <a:pt x="461" y="1046"/>
                  </a:lnTo>
                  <a:lnTo>
                    <a:pt x="398" y="1025"/>
                  </a:lnTo>
                  <a:lnTo>
                    <a:pt x="293" y="1046"/>
                  </a:lnTo>
                  <a:lnTo>
                    <a:pt x="210" y="1025"/>
                  </a:lnTo>
                  <a:lnTo>
                    <a:pt x="126" y="1088"/>
                  </a:lnTo>
                  <a:lnTo>
                    <a:pt x="105" y="1277"/>
                  </a:lnTo>
                  <a:lnTo>
                    <a:pt x="1" y="1381"/>
                  </a:lnTo>
                  <a:lnTo>
                    <a:pt x="42" y="1507"/>
                  </a:lnTo>
                  <a:lnTo>
                    <a:pt x="189" y="1716"/>
                  </a:lnTo>
                  <a:lnTo>
                    <a:pt x="419" y="1904"/>
                  </a:lnTo>
                  <a:lnTo>
                    <a:pt x="419" y="1925"/>
                  </a:lnTo>
                  <a:lnTo>
                    <a:pt x="461" y="1925"/>
                  </a:lnTo>
                  <a:lnTo>
                    <a:pt x="524" y="1988"/>
                  </a:lnTo>
                  <a:lnTo>
                    <a:pt x="565" y="1925"/>
                  </a:lnTo>
                  <a:lnTo>
                    <a:pt x="712" y="1967"/>
                  </a:lnTo>
                  <a:lnTo>
                    <a:pt x="817" y="2072"/>
                  </a:lnTo>
                  <a:lnTo>
                    <a:pt x="817" y="2218"/>
                  </a:lnTo>
                  <a:lnTo>
                    <a:pt x="733" y="2344"/>
                  </a:lnTo>
                  <a:lnTo>
                    <a:pt x="670" y="2406"/>
                  </a:lnTo>
                  <a:lnTo>
                    <a:pt x="775" y="2448"/>
                  </a:lnTo>
                  <a:lnTo>
                    <a:pt x="879" y="2448"/>
                  </a:lnTo>
                  <a:lnTo>
                    <a:pt x="942" y="2532"/>
                  </a:lnTo>
                  <a:lnTo>
                    <a:pt x="984" y="2616"/>
                  </a:lnTo>
                  <a:lnTo>
                    <a:pt x="1089" y="2616"/>
                  </a:lnTo>
                  <a:lnTo>
                    <a:pt x="1089" y="2657"/>
                  </a:lnTo>
                  <a:lnTo>
                    <a:pt x="984" y="2804"/>
                  </a:lnTo>
                  <a:lnTo>
                    <a:pt x="963" y="2950"/>
                  </a:lnTo>
                  <a:lnTo>
                    <a:pt x="837" y="3160"/>
                  </a:lnTo>
                  <a:lnTo>
                    <a:pt x="858" y="3264"/>
                  </a:lnTo>
                  <a:lnTo>
                    <a:pt x="817" y="3369"/>
                  </a:lnTo>
                  <a:lnTo>
                    <a:pt x="817" y="3474"/>
                  </a:lnTo>
                  <a:lnTo>
                    <a:pt x="837" y="3536"/>
                  </a:lnTo>
                  <a:lnTo>
                    <a:pt x="817" y="3599"/>
                  </a:lnTo>
                  <a:lnTo>
                    <a:pt x="817" y="3704"/>
                  </a:lnTo>
                  <a:lnTo>
                    <a:pt x="921" y="3808"/>
                  </a:lnTo>
                  <a:lnTo>
                    <a:pt x="1047" y="3955"/>
                  </a:lnTo>
                  <a:lnTo>
                    <a:pt x="1047" y="4018"/>
                  </a:lnTo>
                  <a:lnTo>
                    <a:pt x="1130" y="4122"/>
                  </a:lnTo>
                  <a:lnTo>
                    <a:pt x="1361" y="4331"/>
                  </a:lnTo>
                  <a:lnTo>
                    <a:pt x="1444" y="4373"/>
                  </a:lnTo>
                  <a:lnTo>
                    <a:pt x="1507" y="4290"/>
                  </a:lnTo>
                  <a:lnTo>
                    <a:pt x="1591" y="4269"/>
                  </a:lnTo>
                  <a:lnTo>
                    <a:pt x="1612" y="4290"/>
                  </a:lnTo>
                  <a:lnTo>
                    <a:pt x="1758" y="4290"/>
                  </a:lnTo>
                  <a:lnTo>
                    <a:pt x="1821" y="4185"/>
                  </a:lnTo>
                  <a:lnTo>
                    <a:pt x="1863" y="4122"/>
                  </a:lnTo>
                  <a:lnTo>
                    <a:pt x="1967" y="4101"/>
                  </a:lnTo>
                  <a:lnTo>
                    <a:pt x="2198" y="4101"/>
                  </a:lnTo>
                  <a:lnTo>
                    <a:pt x="2260" y="3913"/>
                  </a:lnTo>
                  <a:lnTo>
                    <a:pt x="2386" y="3871"/>
                  </a:lnTo>
                  <a:lnTo>
                    <a:pt x="2553" y="3871"/>
                  </a:lnTo>
                  <a:lnTo>
                    <a:pt x="2616" y="3913"/>
                  </a:lnTo>
                  <a:lnTo>
                    <a:pt x="2721" y="3892"/>
                  </a:lnTo>
                  <a:lnTo>
                    <a:pt x="2909" y="3892"/>
                  </a:lnTo>
                  <a:lnTo>
                    <a:pt x="2825" y="3850"/>
                  </a:lnTo>
                  <a:lnTo>
                    <a:pt x="2762" y="3766"/>
                  </a:lnTo>
                  <a:lnTo>
                    <a:pt x="2762" y="3704"/>
                  </a:lnTo>
                  <a:lnTo>
                    <a:pt x="2658" y="3662"/>
                  </a:lnTo>
                  <a:lnTo>
                    <a:pt x="2637" y="3578"/>
                  </a:lnTo>
                  <a:lnTo>
                    <a:pt x="2553" y="3453"/>
                  </a:lnTo>
                  <a:lnTo>
                    <a:pt x="2490" y="3432"/>
                  </a:lnTo>
                  <a:lnTo>
                    <a:pt x="2490" y="3285"/>
                  </a:lnTo>
                  <a:lnTo>
                    <a:pt x="2449" y="3139"/>
                  </a:lnTo>
                  <a:lnTo>
                    <a:pt x="2428" y="3034"/>
                  </a:lnTo>
                  <a:lnTo>
                    <a:pt x="2386" y="3013"/>
                  </a:lnTo>
                  <a:lnTo>
                    <a:pt x="2302" y="3013"/>
                  </a:lnTo>
                  <a:lnTo>
                    <a:pt x="2239" y="2950"/>
                  </a:lnTo>
                  <a:lnTo>
                    <a:pt x="2239" y="2867"/>
                  </a:lnTo>
                  <a:lnTo>
                    <a:pt x="2177" y="2762"/>
                  </a:lnTo>
                  <a:lnTo>
                    <a:pt x="2135" y="2720"/>
                  </a:lnTo>
                  <a:lnTo>
                    <a:pt x="2093" y="2637"/>
                  </a:lnTo>
                  <a:lnTo>
                    <a:pt x="1988" y="2595"/>
                  </a:lnTo>
                  <a:lnTo>
                    <a:pt x="1967" y="2511"/>
                  </a:lnTo>
                  <a:lnTo>
                    <a:pt x="2072" y="2281"/>
                  </a:lnTo>
                  <a:lnTo>
                    <a:pt x="2072" y="2134"/>
                  </a:lnTo>
                  <a:lnTo>
                    <a:pt x="2135" y="2009"/>
                  </a:lnTo>
                  <a:lnTo>
                    <a:pt x="2302" y="2009"/>
                  </a:lnTo>
                  <a:lnTo>
                    <a:pt x="2407" y="1967"/>
                  </a:lnTo>
                  <a:lnTo>
                    <a:pt x="2490" y="1862"/>
                  </a:lnTo>
                  <a:lnTo>
                    <a:pt x="2449" y="1779"/>
                  </a:lnTo>
                  <a:lnTo>
                    <a:pt x="2511" y="1653"/>
                  </a:lnTo>
                  <a:lnTo>
                    <a:pt x="2449" y="1549"/>
                  </a:lnTo>
                  <a:lnTo>
                    <a:pt x="2449" y="1381"/>
                  </a:lnTo>
                  <a:lnTo>
                    <a:pt x="2428" y="1297"/>
                  </a:lnTo>
                  <a:lnTo>
                    <a:pt x="2218" y="1256"/>
                  </a:lnTo>
                  <a:lnTo>
                    <a:pt x="2009" y="1046"/>
                  </a:lnTo>
                  <a:lnTo>
                    <a:pt x="1905" y="963"/>
                  </a:lnTo>
                  <a:lnTo>
                    <a:pt x="1863" y="984"/>
                  </a:lnTo>
                  <a:lnTo>
                    <a:pt x="1716" y="1046"/>
                  </a:lnTo>
                  <a:lnTo>
                    <a:pt x="1653" y="1130"/>
                  </a:lnTo>
                  <a:lnTo>
                    <a:pt x="1612" y="1235"/>
                  </a:lnTo>
                  <a:lnTo>
                    <a:pt x="1591" y="1088"/>
                  </a:lnTo>
                  <a:lnTo>
                    <a:pt x="1612" y="921"/>
                  </a:lnTo>
                  <a:lnTo>
                    <a:pt x="1674" y="816"/>
                  </a:lnTo>
                  <a:lnTo>
                    <a:pt x="1612" y="628"/>
                  </a:lnTo>
                  <a:lnTo>
                    <a:pt x="1507" y="565"/>
                  </a:lnTo>
                  <a:lnTo>
                    <a:pt x="1298" y="419"/>
                  </a:lnTo>
                  <a:lnTo>
                    <a:pt x="1151" y="251"/>
                  </a:lnTo>
                  <a:lnTo>
                    <a:pt x="1130" y="147"/>
                  </a:lnTo>
                  <a:lnTo>
                    <a:pt x="1026" y="42"/>
                  </a:lnTo>
                  <a:lnTo>
                    <a:pt x="921" y="21"/>
                  </a:lnTo>
                  <a:lnTo>
                    <a:pt x="87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66" name="Google Shape;700;p55"/>
            <p:cNvSpPr/>
            <p:nvPr/>
          </p:nvSpPr>
          <p:spPr>
            <a:xfrm>
              <a:off x="3250041" y="3063487"/>
              <a:ext cx="91450" cy="78538"/>
            </a:xfrm>
            <a:custGeom>
              <a:avLst/>
              <a:gdLst/>
              <a:ahLst/>
              <a:cxnLst/>
              <a:rect l="l" t="t" r="r" b="b"/>
              <a:pathLst>
                <a:path w="7680" h="6906" extrusionOk="0">
                  <a:moveTo>
                    <a:pt x="1988" y="0"/>
                  </a:moveTo>
                  <a:lnTo>
                    <a:pt x="1821" y="63"/>
                  </a:lnTo>
                  <a:lnTo>
                    <a:pt x="1674" y="251"/>
                  </a:lnTo>
                  <a:lnTo>
                    <a:pt x="1695" y="377"/>
                  </a:lnTo>
                  <a:lnTo>
                    <a:pt x="1758" y="440"/>
                  </a:lnTo>
                  <a:lnTo>
                    <a:pt x="1863" y="356"/>
                  </a:lnTo>
                  <a:lnTo>
                    <a:pt x="1967" y="377"/>
                  </a:lnTo>
                  <a:lnTo>
                    <a:pt x="2072" y="461"/>
                  </a:lnTo>
                  <a:lnTo>
                    <a:pt x="2030" y="544"/>
                  </a:lnTo>
                  <a:lnTo>
                    <a:pt x="1925" y="565"/>
                  </a:lnTo>
                  <a:lnTo>
                    <a:pt x="1821" y="523"/>
                  </a:lnTo>
                  <a:lnTo>
                    <a:pt x="1779" y="482"/>
                  </a:lnTo>
                  <a:lnTo>
                    <a:pt x="1758" y="523"/>
                  </a:lnTo>
                  <a:lnTo>
                    <a:pt x="1758" y="565"/>
                  </a:lnTo>
                  <a:lnTo>
                    <a:pt x="1611" y="649"/>
                  </a:lnTo>
                  <a:lnTo>
                    <a:pt x="1360" y="670"/>
                  </a:lnTo>
                  <a:lnTo>
                    <a:pt x="1088" y="774"/>
                  </a:lnTo>
                  <a:lnTo>
                    <a:pt x="1026" y="879"/>
                  </a:lnTo>
                  <a:lnTo>
                    <a:pt x="1026" y="984"/>
                  </a:lnTo>
                  <a:lnTo>
                    <a:pt x="1088" y="1088"/>
                  </a:lnTo>
                  <a:lnTo>
                    <a:pt x="1088" y="1318"/>
                  </a:lnTo>
                  <a:lnTo>
                    <a:pt x="1130" y="1486"/>
                  </a:lnTo>
                  <a:lnTo>
                    <a:pt x="1151" y="1611"/>
                  </a:lnTo>
                  <a:lnTo>
                    <a:pt x="1067" y="1800"/>
                  </a:lnTo>
                  <a:lnTo>
                    <a:pt x="879" y="1925"/>
                  </a:lnTo>
                  <a:lnTo>
                    <a:pt x="775" y="1904"/>
                  </a:lnTo>
                  <a:lnTo>
                    <a:pt x="775" y="1737"/>
                  </a:lnTo>
                  <a:lnTo>
                    <a:pt x="649" y="1611"/>
                  </a:lnTo>
                  <a:lnTo>
                    <a:pt x="628" y="1486"/>
                  </a:lnTo>
                  <a:lnTo>
                    <a:pt x="733" y="1402"/>
                  </a:lnTo>
                  <a:lnTo>
                    <a:pt x="754" y="1318"/>
                  </a:lnTo>
                  <a:lnTo>
                    <a:pt x="963" y="1109"/>
                  </a:lnTo>
                  <a:lnTo>
                    <a:pt x="963" y="942"/>
                  </a:lnTo>
                  <a:lnTo>
                    <a:pt x="879" y="795"/>
                  </a:lnTo>
                  <a:lnTo>
                    <a:pt x="921" y="754"/>
                  </a:lnTo>
                  <a:lnTo>
                    <a:pt x="879" y="670"/>
                  </a:lnTo>
                  <a:lnTo>
                    <a:pt x="816" y="628"/>
                  </a:lnTo>
                  <a:lnTo>
                    <a:pt x="754" y="523"/>
                  </a:lnTo>
                  <a:lnTo>
                    <a:pt x="775" y="440"/>
                  </a:lnTo>
                  <a:lnTo>
                    <a:pt x="921" y="377"/>
                  </a:lnTo>
                  <a:lnTo>
                    <a:pt x="1067" y="356"/>
                  </a:lnTo>
                  <a:lnTo>
                    <a:pt x="1172" y="210"/>
                  </a:lnTo>
                  <a:lnTo>
                    <a:pt x="1130" y="210"/>
                  </a:lnTo>
                  <a:lnTo>
                    <a:pt x="1088" y="230"/>
                  </a:lnTo>
                  <a:lnTo>
                    <a:pt x="775" y="356"/>
                  </a:lnTo>
                  <a:lnTo>
                    <a:pt x="628" y="628"/>
                  </a:lnTo>
                  <a:lnTo>
                    <a:pt x="565" y="670"/>
                  </a:lnTo>
                  <a:lnTo>
                    <a:pt x="461" y="691"/>
                  </a:lnTo>
                  <a:lnTo>
                    <a:pt x="356" y="837"/>
                  </a:lnTo>
                  <a:lnTo>
                    <a:pt x="293" y="900"/>
                  </a:lnTo>
                  <a:lnTo>
                    <a:pt x="105" y="1172"/>
                  </a:lnTo>
                  <a:lnTo>
                    <a:pt x="84" y="1298"/>
                  </a:lnTo>
                  <a:lnTo>
                    <a:pt x="105" y="1402"/>
                  </a:lnTo>
                  <a:lnTo>
                    <a:pt x="84" y="1590"/>
                  </a:lnTo>
                  <a:lnTo>
                    <a:pt x="0" y="1779"/>
                  </a:lnTo>
                  <a:lnTo>
                    <a:pt x="0" y="1821"/>
                  </a:lnTo>
                  <a:lnTo>
                    <a:pt x="147" y="1821"/>
                  </a:lnTo>
                  <a:lnTo>
                    <a:pt x="398" y="2239"/>
                  </a:lnTo>
                  <a:lnTo>
                    <a:pt x="503" y="2407"/>
                  </a:lnTo>
                  <a:lnTo>
                    <a:pt x="523" y="2511"/>
                  </a:lnTo>
                  <a:lnTo>
                    <a:pt x="461" y="2637"/>
                  </a:lnTo>
                  <a:lnTo>
                    <a:pt x="461" y="2720"/>
                  </a:lnTo>
                  <a:lnTo>
                    <a:pt x="440" y="2762"/>
                  </a:lnTo>
                  <a:lnTo>
                    <a:pt x="440" y="2867"/>
                  </a:lnTo>
                  <a:lnTo>
                    <a:pt x="565" y="2971"/>
                  </a:lnTo>
                  <a:lnTo>
                    <a:pt x="733" y="3034"/>
                  </a:lnTo>
                  <a:lnTo>
                    <a:pt x="837" y="3055"/>
                  </a:lnTo>
                  <a:lnTo>
                    <a:pt x="963" y="3097"/>
                  </a:lnTo>
                  <a:lnTo>
                    <a:pt x="1047" y="3055"/>
                  </a:lnTo>
                  <a:lnTo>
                    <a:pt x="1193" y="3055"/>
                  </a:lnTo>
                  <a:lnTo>
                    <a:pt x="1339" y="3097"/>
                  </a:lnTo>
                  <a:lnTo>
                    <a:pt x="1381" y="3076"/>
                  </a:lnTo>
                  <a:lnTo>
                    <a:pt x="1549" y="3055"/>
                  </a:lnTo>
                  <a:lnTo>
                    <a:pt x="1716" y="3076"/>
                  </a:lnTo>
                  <a:lnTo>
                    <a:pt x="1821" y="3139"/>
                  </a:lnTo>
                  <a:lnTo>
                    <a:pt x="2281" y="3557"/>
                  </a:lnTo>
                  <a:lnTo>
                    <a:pt x="2427" y="3515"/>
                  </a:lnTo>
                  <a:lnTo>
                    <a:pt x="2448" y="3557"/>
                  </a:lnTo>
                  <a:lnTo>
                    <a:pt x="2511" y="3515"/>
                  </a:lnTo>
                  <a:lnTo>
                    <a:pt x="2637" y="3578"/>
                  </a:lnTo>
                  <a:lnTo>
                    <a:pt x="2699" y="3599"/>
                  </a:lnTo>
                  <a:lnTo>
                    <a:pt x="2825" y="3557"/>
                  </a:lnTo>
                  <a:lnTo>
                    <a:pt x="2930" y="3557"/>
                  </a:lnTo>
                  <a:lnTo>
                    <a:pt x="3076" y="3578"/>
                  </a:lnTo>
                  <a:lnTo>
                    <a:pt x="3118" y="3515"/>
                  </a:lnTo>
                  <a:lnTo>
                    <a:pt x="3223" y="3515"/>
                  </a:lnTo>
                  <a:lnTo>
                    <a:pt x="3285" y="3578"/>
                  </a:lnTo>
                  <a:lnTo>
                    <a:pt x="3348" y="3808"/>
                  </a:lnTo>
                  <a:lnTo>
                    <a:pt x="3285" y="3892"/>
                  </a:lnTo>
                  <a:lnTo>
                    <a:pt x="3285" y="3997"/>
                  </a:lnTo>
                  <a:lnTo>
                    <a:pt x="3264" y="4080"/>
                  </a:lnTo>
                  <a:lnTo>
                    <a:pt x="3118" y="4101"/>
                  </a:lnTo>
                  <a:lnTo>
                    <a:pt x="3055" y="4185"/>
                  </a:lnTo>
                  <a:lnTo>
                    <a:pt x="3076" y="4394"/>
                  </a:lnTo>
                  <a:lnTo>
                    <a:pt x="3118" y="4457"/>
                  </a:lnTo>
                  <a:lnTo>
                    <a:pt x="3055" y="4624"/>
                  </a:lnTo>
                  <a:lnTo>
                    <a:pt x="3055" y="4813"/>
                  </a:lnTo>
                  <a:lnTo>
                    <a:pt x="3139" y="4875"/>
                  </a:lnTo>
                  <a:lnTo>
                    <a:pt x="3139" y="4959"/>
                  </a:lnTo>
                  <a:lnTo>
                    <a:pt x="3244" y="5252"/>
                  </a:lnTo>
                  <a:lnTo>
                    <a:pt x="3055" y="5587"/>
                  </a:lnTo>
                  <a:lnTo>
                    <a:pt x="3076" y="5692"/>
                  </a:lnTo>
                  <a:lnTo>
                    <a:pt x="3139" y="5692"/>
                  </a:lnTo>
                  <a:lnTo>
                    <a:pt x="3223" y="5671"/>
                  </a:lnTo>
                  <a:lnTo>
                    <a:pt x="3223" y="5692"/>
                  </a:lnTo>
                  <a:lnTo>
                    <a:pt x="3244" y="5775"/>
                  </a:lnTo>
                  <a:lnTo>
                    <a:pt x="3327" y="5817"/>
                  </a:lnTo>
                  <a:lnTo>
                    <a:pt x="3369" y="5922"/>
                  </a:lnTo>
                  <a:lnTo>
                    <a:pt x="3348" y="5984"/>
                  </a:lnTo>
                  <a:lnTo>
                    <a:pt x="3390" y="6131"/>
                  </a:lnTo>
                  <a:lnTo>
                    <a:pt x="3536" y="6424"/>
                  </a:lnTo>
                  <a:lnTo>
                    <a:pt x="3536" y="6528"/>
                  </a:lnTo>
                  <a:lnTo>
                    <a:pt x="3746" y="6696"/>
                  </a:lnTo>
                  <a:lnTo>
                    <a:pt x="3976" y="6863"/>
                  </a:lnTo>
                  <a:lnTo>
                    <a:pt x="4101" y="6905"/>
                  </a:lnTo>
                  <a:lnTo>
                    <a:pt x="4332" y="6863"/>
                  </a:lnTo>
                  <a:lnTo>
                    <a:pt x="4478" y="6717"/>
                  </a:lnTo>
                  <a:lnTo>
                    <a:pt x="4687" y="6591"/>
                  </a:lnTo>
                  <a:lnTo>
                    <a:pt x="4750" y="6487"/>
                  </a:lnTo>
                  <a:lnTo>
                    <a:pt x="5064" y="6319"/>
                  </a:lnTo>
                  <a:lnTo>
                    <a:pt x="5127" y="6173"/>
                  </a:lnTo>
                  <a:lnTo>
                    <a:pt x="5168" y="6110"/>
                  </a:lnTo>
                  <a:lnTo>
                    <a:pt x="5210" y="6068"/>
                  </a:lnTo>
                  <a:lnTo>
                    <a:pt x="5482" y="6005"/>
                  </a:lnTo>
                  <a:lnTo>
                    <a:pt x="5629" y="5964"/>
                  </a:lnTo>
                  <a:lnTo>
                    <a:pt x="5587" y="5817"/>
                  </a:lnTo>
                  <a:lnTo>
                    <a:pt x="5440" y="5796"/>
                  </a:lnTo>
                  <a:lnTo>
                    <a:pt x="5252" y="5817"/>
                  </a:lnTo>
                  <a:lnTo>
                    <a:pt x="4959" y="5712"/>
                  </a:lnTo>
                  <a:lnTo>
                    <a:pt x="5022" y="5545"/>
                  </a:lnTo>
                  <a:lnTo>
                    <a:pt x="5001" y="5482"/>
                  </a:lnTo>
                  <a:lnTo>
                    <a:pt x="4938" y="5440"/>
                  </a:lnTo>
                  <a:lnTo>
                    <a:pt x="5127" y="5168"/>
                  </a:lnTo>
                  <a:lnTo>
                    <a:pt x="5064" y="5064"/>
                  </a:lnTo>
                  <a:lnTo>
                    <a:pt x="4938" y="4938"/>
                  </a:lnTo>
                  <a:lnTo>
                    <a:pt x="4834" y="4917"/>
                  </a:lnTo>
                  <a:lnTo>
                    <a:pt x="4750" y="4750"/>
                  </a:lnTo>
                  <a:lnTo>
                    <a:pt x="4917" y="4813"/>
                  </a:lnTo>
                  <a:lnTo>
                    <a:pt x="5106" y="4834"/>
                  </a:lnTo>
                  <a:lnTo>
                    <a:pt x="5273" y="4938"/>
                  </a:lnTo>
                  <a:lnTo>
                    <a:pt x="5461" y="4938"/>
                  </a:lnTo>
                  <a:lnTo>
                    <a:pt x="5733" y="4875"/>
                  </a:lnTo>
                  <a:lnTo>
                    <a:pt x="5796" y="4938"/>
                  </a:lnTo>
                  <a:lnTo>
                    <a:pt x="5985" y="4875"/>
                  </a:lnTo>
                  <a:lnTo>
                    <a:pt x="6173" y="4708"/>
                  </a:lnTo>
                  <a:lnTo>
                    <a:pt x="6319" y="4708"/>
                  </a:lnTo>
                  <a:lnTo>
                    <a:pt x="6424" y="4729"/>
                  </a:lnTo>
                  <a:lnTo>
                    <a:pt x="6675" y="4624"/>
                  </a:lnTo>
                  <a:lnTo>
                    <a:pt x="6884" y="4624"/>
                  </a:lnTo>
                  <a:lnTo>
                    <a:pt x="7156" y="4394"/>
                  </a:lnTo>
                  <a:lnTo>
                    <a:pt x="7219" y="4248"/>
                  </a:lnTo>
                  <a:lnTo>
                    <a:pt x="7219" y="4143"/>
                  </a:lnTo>
                  <a:lnTo>
                    <a:pt x="7219" y="4122"/>
                  </a:lnTo>
                  <a:lnTo>
                    <a:pt x="6989" y="3934"/>
                  </a:lnTo>
                  <a:lnTo>
                    <a:pt x="6842" y="3725"/>
                  </a:lnTo>
                  <a:lnTo>
                    <a:pt x="6801" y="3599"/>
                  </a:lnTo>
                  <a:lnTo>
                    <a:pt x="6905" y="3495"/>
                  </a:lnTo>
                  <a:lnTo>
                    <a:pt x="6926" y="3306"/>
                  </a:lnTo>
                  <a:lnTo>
                    <a:pt x="7010" y="3243"/>
                  </a:lnTo>
                  <a:lnTo>
                    <a:pt x="7093" y="3264"/>
                  </a:lnTo>
                  <a:lnTo>
                    <a:pt x="7198" y="3243"/>
                  </a:lnTo>
                  <a:lnTo>
                    <a:pt x="7261" y="3264"/>
                  </a:lnTo>
                  <a:lnTo>
                    <a:pt x="7449" y="3181"/>
                  </a:lnTo>
                  <a:lnTo>
                    <a:pt x="7449" y="3055"/>
                  </a:lnTo>
                  <a:lnTo>
                    <a:pt x="7365" y="2971"/>
                  </a:lnTo>
                  <a:lnTo>
                    <a:pt x="7219" y="2951"/>
                  </a:lnTo>
                  <a:lnTo>
                    <a:pt x="7156" y="2846"/>
                  </a:lnTo>
                  <a:lnTo>
                    <a:pt x="7135" y="2762"/>
                  </a:lnTo>
                  <a:lnTo>
                    <a:pt x="7303" y="2553"/>
                  </a:lnTo>
                  <a:lnTo>
                    <a:pt x="7365" y="2574"/>
                  </a:lnTo>
                  <a:lnTo>
                    <a:pt x="7512" y="2469"/>
                  </a:lnTo>
                  <a:lnTo>
                    <a:pt x="7658" y="2302"/>
                  </a:lnTo>
                  <a:lnTo>
                    <a:pt x="7679" y="2218"/>
                  </a:lnTo>
                  <a:lnTo>
                    <a:pt x="7658" y="2218"/>
                  </a:lnTo>
                  <a:lnTo>
                    <a:pt x="7428" y="2114"/>
                  </a:lnTo>
                  <a:lnTo>
                    <a:pt x="7345" y="2114"/>
                  </a:lnTo>
                  <a:lnTo>
                    <a:pt x="7261" y="2135"/>
                  </a:lnTo>
                  <a:lnTo>
                    <a:pt x="7156" y="2114"/>
                  </a:lnTo>
                  <a:lnTo>
                    <a:pt x="7093" y="2114"/>
                  </a:lnTo>
                  <a:lnTo>
                    <a:pt x="7010" y="2155"/>
                  </a:lnTo>
                  <a:lnTo>
                    <a:pt x="6821" y="2197"/>
                  </a:lnTo>
                  <a:lnTo>
                    <a:pt x="6675" y="2155"/>
                  </a:lnTo>
                  <a:lnTo>
                    <a:pt x="6612" y="2155"/>
                  </a:lnTo>
                  <a:lnTo>
                    <a:pt x="6717" y="2135"/>
                  </a:lnTo>
                  <a:lnTo>
                    <a:pt x="6801" y="2135"/>
                  </a:lnTo>
                  <a:lnTo>
                    <a:pt x="6884" y="2093"/>
                  </a:lnTo>
                  <a:lnTo>
                    <a:pt x="6926" y="2009"/>
                  </a:lnTo>
                  <a:lnTo>
                    <a:pt x="7052" y="1904"/>
                  </a:lnTo>
                  <a:lnTo>
                    <a:pt x="7093" y="1842"/>
                  </a:lnTo>
                  <a:lnTo>
                    <a:pt x="7010" y="1800"/>
                  </a:lnTo>
                  <a:lnTo>
                    <a:pt x="7010" y="1779"/>
                  </a:lnTo>
                  <a:lnTo>
                    <a:pt x="6989" y="1674"/>
                  </a:lnTo>
                  <a:lnTo>
                    <a:pt x="6821" y="1590"/>
                  </a:lnTo>
                  <a:lnTo>
                    <a:pt x="6612" y="1528"/>
                  </a:lnTo>
                  <a:lnTo>
                    <a:pt x="6570" y="1486"/>
                  </a:lnTo>
                  <a:lnTo>
                    <a:pt x="6487" y="1423"/>
                  </a:lnTo>
                  <a:lnTo>
                    <a:pt x="6382" y="1423"/>
                  </a:lnTo>
                  <a:lnTo>
                    <a:pt x="6361" y="1381"/>
                  </a:lnTo>
                  <a:lnTo>
                    <a:pt x="6215" y="1318"/>
                  </a:lnTo>
                  <a:lnTo>
                    <a:pt x="6173" y="1318"/>
                  </a:lnTo>
                  <a:lnTo>
                    <a:pt x="6173" y="1423"/>
                  </a:lnTo>
                  <a:lnTo>
                    <a:pt x="6089" y="1318"/>
                  </a:lnTo>
                  <a:lnTo>
                    <a:pt x="6047" y="1214"/>
                  </a:lnTo>
                  <a:lnTo>
                    <a:pt x="5943" y="1172"/>
                  </a:lnTo>
                  <a:lnTo>
                    <a:pt x="5901" y="1088"/>
                  </a:lnTo>
                  <a:lnTo>
                    <a:pt x="5964" y="1046"/>
                  </a:lnTo>
                  <a:lnTo>
                    <a:pt x="6215" y="1067"/>
                  </a:lnTo>
                  <a:lnTo>
                    <a:pt x="6319" y="984"/>
                  </a:lnTo>
                  <a:lnTo>
                    <a:pt x="6487" y="984"/>
                  </a:lnTo>
                  <a:lnTo>
                    <a:pt x="6487" y="879"/>
                  </a:lnTo>
                  <a:lnTo>
                    <a:pt x="6361" y="900"/>
                  </a:lnTo>
                  <a:lnTo>
                    <a:pt x="6089" y="858"/>
                  </a:lnTo>
                  <a:lnTo>
                    <a:pt x="5901" y="879"/>
                  </a:lnTo>
                  <a:lnTo>
                    <a:pt x="5775" y="879"/>
                  </a:lnTo>
                  <a:lnTo>
                    <a:pt x="5524" y="963"/>
                  </a:lnTo>
                  <a:lnTo>
                    <a:pt x="5440" y="942"/>
                  </a:lnTo>
                  <a:lnTo>
                    <a:pt x="5336" y="942"/>
                  </a:lnTo>
                  <a:lnTo>
                    <a:pt x="5127" y="1088"/>
                  </a:lnTo>
                  <a:lnTo>
                    <a:pt x="5022" y="1109"/>
                  </a:lnTo>
                  <a:lnTo>
                    <a:pt x="4896" y="1172"/>
                  </a:lnTo>
                  <a:lnTo>
                    <a:pt x="4834" y="1256"/>
                  </a:lnTo>
                  <a:lnTo>
                    <a:pt x="4645" y="1277"/>
                  </a:lnTo>
                  <a:lnTo>
                    <a:pt x="4604" y="1298"/>
                  </a:lnTo>
                  <a:lnTo>
                    <a:pt x="4520" y="1277"/>
                  </a:lnTo>
                  <a:lnTo>
                    <a:pt x="4269" y="1088"/>
                  </a:lnTo>
                  <a:lnTo>
                    <a:pt x="4206" y="984"/>
                  </a:lnTo>
                  <a:lnTo>
                    <a:pt x="3871" y="984"/>
                  </a:lnTo>
                  <a:lnTo>
                    <a:pt x="3327" y="1088"/>
                  </a:lnTo>
                  <a:lnTo>
                    <a:pt x="3055" y="1088"/>
                  </a:lnTo>
                  <a:lnTo>
                    <a:pt x="2951" y="1046"/>
                  </a:lnTo>
                  <a:lnTo>
                    <a:pt x="2909" y="963"/>
                  </a:lnTo>
                  <a:lnTo>
                    <a:pt x="2909" y="858"/>
                  </a:lnTo>
                  <a:lnTo>
                    <a:pt x="2972" y="858"/>
                  </a:lnTo>
                  <a:lnTo>
                    <a:pt x="2951" y="733"/>
                  </a:lnTo>
                  <a:lnTo>
                    <a:pt x="2846" y="565"/>
                  </a:lnTo>
                  <a:lnTo>
                    <a:pt x="2741" y="544"/>
                  </a:lnTo>
                  <a:lnTo>
                    <a:pt x="2448" y="565"/>
                  </a:lnTo>
                  <a:lnTo>
                    <a:pt x="2323" y="482"/>
                  </a:lnTo>
                  <a:lnTo>
                    <a:pt x="2239" y="482"/>
                  </a:lnTo>
                  <a:lnTo>
                    <a:pt x="2176" y="523"/>
                  </a:lnTo>
                  <a:lnTo>
                    <a:pt x="2072" y="356"/>
                  </a:lnTo>
                  <a:lnTo>
                    <a:pt x="2072" y="210"/>
                  </a:lnTo>
                  <a:lnTo>
                    <a:pt x="2030" y="21"/>
                  </a:lnTo>
                  <a:lnTo>
                    <a:pt x="198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67" name="Google Shape;701;p55"/>
            <p:cNvSpPr/>
            <p:nvPr/>
          </p:nvSpPr>
          <p:spPr>
            <a:xfrm>
              <a:off x="3209425" y="3061815"/>
              <a:ext cx="82733" cy="112565"/>
            </a:xfrm>
            <a:custGeom>
              <a:avLst/>
              <a:gdLst/>
              <a:ahLst/>
              <a:cxnLst/>
              <a:rect l="l" t="t" r="r" b="b"/>
              <a:pathLst>
                <a:path w="6948" h="9898" extrusionOk="0">
                  <a:moveTo>
                    <a:pt x="4353" y="1"/>
                  </a:moveTo>
                  <a:lnTo>
                    <a:pt x="4332" y="64"/>
                  </a:lnTo>
                  <a:lnTo>
                    <a:pt x="4290" y="105"/>
                  </a:lnTo>
                  <a:lnTo>
                    <a:pt x="4227" y="147"/>
                  </a:lnTo>
                  <a:lnTo>
                    <a:pt x="4165" y="168"/>
                  </a:lnTo>
                  <a:lnTo>
                    <a:pt x="4060" y="168"/>
                  </a:lnTo>
                  <a:lnTo>
                    <a:pt x="3976" y="189"/>
                  </a:lnTo>
                  <a:lnTo>
                    <a:pt x="3955" y="252"/>
                  </a:lnTo>
                  <a:lnTo>
                    <a:pt x="3976" y="294"/>
                  </a:lnTo>
                  <a:lnTo>
                    <a:pt x="3955" y="357"/>
                  </a:lnTo>
                  <a:lnTo>
                    <a:pt x="3809" y="419"/>
                  </a:lnTo>
                  <a:lnTo>
                    <a:pt x="3621" y="566"/>
                  </a:lnTo>
                  <a:lnTo>
                    <a:pt x="3495" y="670"/>
                  </a:lnTo>
                  <a:lnTo>
                    <a:pt x="3328" y="691"/>
                  </a:lnTo>
                  <a:lnTo>
                    <a:pt x="2972" y="691"/>
                  </a:lnTo>
                  <a:lnTo>
                    <a:pt x="2867" y="733"/>
                  </a:lnTo>
                  <a:lnTo>
                    <a:pt x="2867" y="817"/>
                  </a:lnTo>
                  <a:lnTo>
                    <a:pt x="2888" y="901"/>
                  </a:lnTo>
                  <a:lnTo>
                    <a:pt x="2888" y="1005"/>
                  </a:lnTo>
                  <a:lnTo>
                    <a:pt x="2805" y="1089"/>
                  </a:lnTo>
                  <a:lnTo>
                    <a:pt x="2721" y="1047"/>
                  </a:lnTo>
                  <a:lnTo>
                    <a:pt x="2763" y="942"/>
                  </a:lnTo>
                  <a:lnTo>
                    <a:pt x="2763" y="921"/>
                  </a:lnTo>
                  <a:lnTo>
                    <a:pt x="2825" y="901"/>
                  </a:lnTo>
                  <a:lnTo>
                    <a:pt x="2700" y="880"/>
                  </a:lnTo>
                  <a:lnTo>
                    <a:pt x="2574" y="817"/>
                  </a:lnTo>
                  <a:lnTo>
                    <a:pt x="2491" y="817"/>
                  </a:lnTo>
                  <a:lnTo>
                    <a:pt x="2302" y="942"/>
                  </a:lnTo>
                  <a:lnTo>
                    <a:pt x="2261" y="1026"/>
                  </a:lnTo>
                  <a:lnTo>
                    <a:pt x="2135" y="1152"/>
                  </a:lnTo>
                  <a:lnTo>
                    <a:pt x="1968" y="1465"/>
                  </a:lnTo>
                  <a:lnTo>
                    <a:pt x="1947" y="1549"/>
                  </a:lnTo>
                  <a:lnTo>
                    <a:pt x="1947" y="1549"/>
                  </a:lnTo>
                  <a:lnTo>
                    <a:pt x="1989" y="1528"/>
                  </a:lnTo>
                  <a:lnTo>
                    <a:pt x="2051" y="1570"/>
                  </a:lnTo>
                  <a:lnTo>
                    <a:pt x="2051" y="1654"/>
                  </a:lnTo>
                  <a:lnTo>
                    <a:pt x="2030" y="1758"/>
                  </a:lnTo>
                  <a:lnTo>
                    <a:pt x="1947" y="1821"/>
                  </a:lnTo>
                  <a:lnTo>
                    <a:pt x="1842" y="1821"/>
                  </a:lnTo>
                  <a:lnTo>
                    <a:pt x="1737" y="1863"/>
                  </a:lnTo>
                  <a:lnTo>
                    <a:pt x="1612" y="1989"/>
                  </a:lnTo>
                  <a:lnTo>
                    <a:pt x="1528" y="2051"/>
                  </a:lnTo>
                  <a:lnTo>
                    <a:pt x="1424" y="2198"/>
                  </a:lnTo>
                  <a:lnTo>
                    <a:pt x="1340" y="2198"/>
                  </a:lnTo>
                  <a:lnTo>
                    <a:pt x="1256" y="2240"/>
                  </a:lnTo>
                  <a:lnTo>
                    <a:pt x="1298" y="2344"/>
                  </a:lnTo>
                  <a:lnTo>
                    <a:pt x="1403" y="2449"/>
                  </a:lnTo>
                  <a:lnTo>
                    <a:pt x="1403" y="2574"/>
                  </a:lnTo>
                  <a:lnTo>
                    <a:pt x="1340" y="2700"/>
                  </a:lnTo>
                  <a:lnTo>
                    <a:pt x="1256" y="2700"/>
                  </a:lnTo>
                  <a:lnTo>
                    <a:pt x="1152" y="2616"/>
                  </a:lnTo>
                  <a:lnTo>
                    <a:pt x="1193" y="2574"/>
                  </a:lnTo>
                  <a:lnTo>
                    <a:pt x="1214" y="2512"/>
                  </a:lnTo>
                  <a:lnTo>
                    <a:pt x="1131" y="2470"/>
                  </a:lnTo>
                  <a:lnTo>
                    <a:pt x="1089" y="2365"/>
                  </a:lnTo>
                  <a:lnTo>
                    <a:pt x="984" y="2261"/>
                  </a:lnTo>
                  <a:lnTo>
                    <a:pt x="942" y="2365"/>
                  </a:lnTo>
                  <a:lnTo>
                    <a:pt x="942" y="2407"/>
                  </a:lnTo>
                  <a:lnTo>
                    <a:pt x="1005" y="2574"/>
                  </a:lnTo>
                  <a:lnTo>
                    <a:pt x="921" y="2721"/>
                  </a:lnTo>
                  <a:lnTo>
                    <a:pt x="901" y="2867"/>
                  </a:lnTo>
                  <a:lnTo>
                    <a:pt x="817" y="2909"/>
                  </a:lnTo>
                  <a:lnTo>
                    <a:pt x="775" y="2909"/>
                  </a:lnTo>
                  <a:lnTo>
                    <a:pt x="691" y="3098"/>
                  </a:lnTo>
                  <a:lnTo>
                    <a:pt x="712" y="3118"/>
                  </a:lnTo>
                  <a:lnTo>
                    <a:pt x="733" y="3244"/>
                  </a:lnTo>
                  <a:lnTo>
                    <a:pt x="733" y="3390"/>
                  </a:lnTo>
                  <a:lnTo>
                    <a:pt x="880" y="3516"/>
                  </a:lnTo>
                  <a:lnTo>
                    <a:pt x="901" y="3516"/>
                  </a:lnTo>
                  <a:lnTo>
                    <a:pt x="942" y="3495"/>
                  </a:lnTo>
                  <a:lnTo>
                    <a:pt x="1005" y="3537"/>
                  </a:lnTo>
                  <a:lnTo>
                    <a:pt x="1005" y="3662"/>
                  </a:lnTo>
                  <a:lnTo>
                    <a:pt x="921" y="3746"/>
                  </a:lnTo>
                  <a:lnTo>
                    <a:pt x="921" y="3809"/>
                  </a:lnTo>
                  <a:lnTo>
                    <a:pt x="1005" y="3872"/>
                  </a:lnTo>
                  <a:lnTo>
                    <a:pt x="1005" y="4039"/>
                  </a:lnTo>
                  <a:lnTo>
                    <a:pt x="921" y="4081"/>
                  </a:lnTo>
                  <a:lnTo>
                    <a:pt x="880" y="4165"/>
                  </a:lnTo>
                  <a:lnTo>
                    <a:pt x="921" y="4186"/>
                  </a:lnTo>
                  <a:lnTo>
                    <a:pt x="984" y="4290"/>
                  </a:lnTo>
                  <a:lnTo>
                    <a:pt x="942" y="4478"/>
                  </a:lnTo>
                  <a:lnTo>
                    <a:pt x="984" y="4771"/>
                  </a:lnTo>
                  <a:lnTo>
                    <a:pt x="901" y="4855"/>
                  </a:lnTo>
                  <a:lnTo>
                    <a:pt x="880" y="4918"/>
                  </a:lnTo>
                  <a:lnTo>
                    <a:pt x="942" y="5022"/>
                  </a:lnTo>
                  <a:lnTo>
                    <a:pt x="1047" y="4981"/>
                  </a:lnTo>
                  <a:lnTo>
                    <a:pt x="1047" y="4981"/>
                  </a:lnTo>
                  <a:lnTo>
                    <a:pt x="1026" y="5064"/>
                  </a:lnTo>
                  <a:lnTo>
                    <a:pt x="1089" y="5127"/>
                  </a:lnTo>
                  <a:lnTo>
                    <a:pt x="1152" y="5127"/>
                  </a:lnTo>
                  <a:lnTo>
                    <a:pt x="1152" y="5190"/>
                  </a:lnTo>
                  <a:lnTo>
                    <a:pt x="1110" y="5274"/>
                  </a:lnTo>
                  <a:lnTo>
                    <a:pt x="1047" y="5378"/>
                  </a:lnTo>
                  <a:lnTo>
                    <a:pt x="817" y="5608"/>
                  </a:lnTo>
                  <a:lnTo>
                    <a:pt x="775" y="5713"/>
                  </a:lnTo>
                  <a:lnTo>
                    <a:pt x="608" y="5859"/>
                  </a:lnTo>
                  <a:lnTo>
                    <a:pt x="398" y="5922"/>
                  </a:lnTo>
                  <a:lnTo>
                    <a:pt x="210" y="6048"/>
                  </a:lnTo>
                  <a:lnTo>
                    <a:pt x="64" y="6278"/>
                  </a:lnTo>
                  <a:lnTo>
                    <a:pt x="43" y="6466"/>
                  </a:lnTo>
                  <a:lnTo>
                    <a:pt x="1" y="6571"/>
                  </a:lnTo>
                  <a:lnTo>
                    <a:pt x="189" y="6655"/>
                  </a:lnTo>
                  <a:lnTo>
                    <a:pt x="377" y="6780"/>
                  </a:lnTo>
                  <a:lnTo>
                    <a:pt x="629" y="6947"/>
                  </a:lnTo>
                  <a:lnTo>
                    <a:pt x="733" y="6947"/>
                  </a:lnTo>
                  <a:lnTo>
                    <a:pt x="880" y="7094"/>
                  </a:lnTo>
                  <a:lnTo>
                    <a:pt x="838" y="7178"/>
                  </a:lnTo>
                  <a:lnTo>
                    <a:pt x="880" y="7261"/>
                  </a:lnTo>
                  <a:lnTo>
                    <a:pt x="1047" y="7282"/>
                  </a:lnTo>
                  <a:lnTo>
                    <a:pt x="1256" y="7366"/>
                  </a:lnTo>
                  <a:lnTo>
                    <a:pt x="1319" y="7408"/>
                  </a:lnTo>
                  <a:lnTo>
                    <a:pt x="1507" y="7471"/>
                  </a:lnTo>
                  <a:lnTo>
                    <a:pt x="1570" y="7387"/>
                  </a:lnTo>
                  <a:lnTo>
                    <a:pt x="1570" y="7282"/>
                  </a:lnTo>
                  <a:lnTo>
                    <a:pt x="1654" y="7199"/>
                  </a:lnTo>
                  <a:lnTo>
                    <a:pt x="1717" y="7199"/>
                  </a:lnTo>
                  <a:lnTo>
                    <a:pt x="1863" y="7282"/>
                  </a:lnTo>
                  <a:lnTo>
                    <a:pt x="1968" y="7303"/>
                  </a:lnTo>
                  <a:lnTo>
                    <a:pt x="1989" y="7387"/>
                  </a:lnTo>
                  <a:lnTo>
                    <a:pt x="2072" y="7429"/>
                  </a:lnTo>
                  <a:lnTo>
                    <a:pt x="2135" y="7429"/>
                  </a:lnTo>
                  <a:lnTo>
                    <a:pt x="2177" y="7512"/>
                  </a:lnTo>
                  <a:lnTo>
                    <a:pt x="2386" y="7575"/>
                  </a:lnTo>
                  <a:lnTo>
                    <a:pt x="2512" y="7596"/>
                  </a:lnTo>
                  <a:lnTo>
                    <a:pt x="2553" y="7638"/>
                  </a:lnTo>
                  <a:lnTo>
                    <a:pt x="2700" y="7805"/>
                  </a:lnTo>
                  <a:lnTo>
                    <a:pt x="2700" y="7910"/>
                  </a:lnTo>
                  <a:lnTo>
                    <a:pt x="2805" y="8098"/>
                  </a:lnTo>
                  <a:lnTo>
                    <a:pt x="2888" y="8098"/>
                  </a:lnTo>
                  <a:lnTo>
                    <a:pt x="3139" y="8203"/>
                  </a:lnTo>
                  <a:lnTo>
                    <a:pt x="3244" y="8349"/>
                  </a:lnTo>
                  <a:lnTo>
                    <a:pt x="3244" y="8517"/>
                  </a:lnTo>
                  <a:lnTo>
                    <a:pt x="3307" y="8517"/>
                  </a:lnTo>
                  <a:lnTo>
                    <a:pt x="3411" y="8559"/>
                  </a:lnTo>
                  <a:lnTo>
                    <a:pt x="3432" y="8684"/>
                  </a:lnTo>
                  <a:lnTo>
                    <a:pt x="3411" y="8768"/>
                  </a:lnTo>
                  <a:lnTo>
                    <a:pt x="3432" y="8852"/>
                  </a:lnTo>
                  <a:lnTo>
                    <a:pt x="3537" y="8872"/>
                  </a:lnTo>
                  <a:lnTo>
                    <a:pt x="3662" y="8852"/>
                  </a:lnTo>
                  <a:lnTo>
                    <a:pt x="3767" y="8872"/>
                  </a:lnTo>
                  <a:lnTo>
                    <a:pt x="3914" y="8872"/>
                  </a:lnTo>
                  <a:lnTo>
                    <a:pt x="3955" y="8831"/>
                  </a:lnTo>
                  <a:lnTo>
                    <a:pt x="4144" y="8747"/>
                  </a:lnTo>
                  <a:lnTo>
                    <a:pt x="4290" y="8768"/>
                  </a:lnTo>
                  <a:lnTo>
                    <a:pt x="4458" y="8852"/>
                  </a:lnTo>
                  <a:lnTo>
                    <a:pt x="4646" y="8747"/>
                  </a:lnTo>
                  <a:lnTo>
                    <a:pt x="4750" y="8747"/>
                  </a:lnTo>
                  <a:lnTo>
                    <a:pt x="4792" y="8831"/>
                  </a:lnTo>
                  <a:lnTo>
                    <a:pt x="4876" y="8831"/>
                  </a:lnTo>
                  <a:lnTo>
                    <a:pt x="4981" y="8872"/>
                  </a:lnTo>
                  <a:lnTo>
                    <a:pt x="5064" y="8956"/>
                  </a:lnTo>
                  <a:lnTo>
                    <a:pt x="5169" y="8935"/>
                  </a:lnTo>
                  <a:lnTo>
                    <a:pt x="5169" y="8998"/>
                  </a:lnTo>
                  <a:lnTo>
                    <a:pt x="4792" y="9626"/>
                  </a:lnTo>
                  <a:lnTo>
                    <a:pt x="4813" y="9709"/>
                  </a:lnTo>
                  <a:lnTo>
                    <a:pt x="4960" y="9688"/>
                  </a:lnTo>
                  <a:lnTo>
                    <a:pt x="5085" y="9688"/>
                  </a:lnTo>
                  <a:lnTo>
                    <a:pt x="5190" y="9772"/>
                  </a:lnTo>
                  <a:lnTo>
                    <a:pt x="5211" y="9898"/>
                  </a:lnTo>
                  <a:lnTo>
                    <a:pt x="5294" y="9584"/>
                  </a:lnTo>
                  <a:lnTo>
                    <a:pt x="5629" y="8370"/>
                  </a:lnTo>
                  <a:lnTo>
                    <a:pt x="5629" y="8308"/>
                  </a:lnTo>
                  <a:lnTo>
                    <a:pt x="5629" y="8098"/>
                  </a:lnTo>
                  <a:lnTo>
                    <a:pt x="5504" y="7847"/>
                  </a:lnTo>
                  <a:lnTo>
                    <a:pt x="5294" y="7680"/>
                  </a:lnTo>
                  <a:lnTo>
                    <a:pt x="5190" y="7533"/>
                  </a:lnTo>
                  <a:lnTo>
                    <a:pt x="5169" y="7219"/>
                  </a:lnTo>
                  <a:lnTo>
                    <a:pt x="5546" y="7094"/>
                  </a:lnTo>
                  <a:lnTo>
                    <a:pt x="5692" y="7199"/>
                  </a:lnTo>
                  <a:lnTo>
                    <a:pt x="5713" y="7094"/>
                  </a:lnTo>
                  <a:lnTo>
                    <a:pt x="5650" y="7010"/>
                  </a:lnTo>
                  <a:lnTo>
                    <a:pt x="5713" y="6968"/>
                  </a:lnTo>
                  <a:lnTo>
                    <a:pt x="5629" y="6801"/>
                  </a:lnTo>
                  <a:lnTo>
                    <a:pt x="5420" y="6738"/>
                  </a:lnTo>
                  <a:lnTo>
                    <a:pt x="5336" y="6592"/>
                  </a:lnTo>
                  <a:lnTo>
                    <a:pt x="5399" y="6424"/>
                  </a:lnTo>
                  <a:lnTo>
                    <a:pt x="6048" y="6424"/>
                  </a:lnTo>
                  <a:lnTo>
                    <a:pt x="6131" y="6341"/>
                  </a:lnTo>
                  <a:lnTo>
                    <a:pt x="6236" y="6341"/>
                  </a:lnTo>
                  <a:lnTo>
                    <a:pt x="6278" y="6383"/>
                  </a:lnTo>
                  <a:lnTo>
                    <a:pt x="6362" y="6383"/>
                  </a:lnTo>
                  <a:lnTo>
                    <a:pt x="6466" y="6257"/>
                  </a:lnTo>
                  <a:lnTo>
                    <a:pt x="6634" y="6215"/>
                  </a:lnTo>
                  <a:lnTo>
                    <a:pt x="6675" y="6320"/>
                  </a:lnTo>
                  <a:lnTo>
                    <a:pt x="6759" y="6424"/>
                  </a:lnTo>
                  <a:lnTo>
                    <a:pt x="6780" y="6550"/>
                  </a:lnTo>
                  <a:lnTo>
                    <a:pt x="6780" y="6696"/>
                  </a:lnTo>
                  <a:lnTo>
                    <a:pt x="6947" y="6675"/>
                  </a:lnTo>
                  <a:lnTo>
                    <a:pt x="6947" y="6571"/>
                  </a:lnTo>
                  <a:lnTo>
                    <a:pt x="6801" y="6278"/>
                  </a:lnTo>
                  <a:lnTo>
                    <a:pt x="6759" y="6131"/>
                  </a:lnTo>
                  <a:lnTo>
                    <a:pt x="6780" y="6069"/>
                  </a:lnTo>
                  <a:lnTo>
                    <a:pt x="6738" y="5964"/>
                  </a:lnTo>
                  <a:lnTo>
                    <a:pt x="6655" y="5922"/>
                  </a:lnTo>
                  <a:lnTo>
                    <a:pt x="6634" y="5839"/>
                  </a:lnTo>
                  <a:lnTo>
                    <a:pt x="6634" y="5818"/>
                  </a:lnTo>
                  <a:lnTo>
                    <a:pt x="6550" y="5839"/>
                  </a:lnTo>
                  <a:lnTo>
                    <a:pt x="6487" y="5839"/>
                  </a:lnTo>
                  <a:lnTo>
                    <a:pt x="6466" y="5734"/>
                  </a:lnTo>
                  <a:lnTo>
                    <a:pt x="6655" y="5399"/>
                  </a:lnTo>
                  <a:lnTo>
                    <a:pt x="6550" y="5106"/>
                  </a:lnTo>
                  <a:lnTo>
                    <a:pt x="6550" y="5022"/>
                  </a:lnTo>
                  <a:lnTo>
                    <a:pt x="6466" y="4960"/>
                  </a:lnTo>
                  <a:lnTo>
                    <a:pt x="6466" y="4771"/>
                  </a:lnTo>
                  <a:lnTo>
                    <a:pt x="6529" y="4604"/>
                  </a:lnTo>
                  <a:lnTo>
                    <a:pt x="6487" y="4541"/>
                  </a:lnTo>
                  <a:lnTo>
                    <a:pt x="6466" y="4332"/>
                  </a:lnTo>
                  <a:lnTo>
                    <a:pt x="6529" y="4248"/>
                  </a:lnTo>
                  <a:lnTo>
                    <a:pt x="6675" y="4227"/>
                  </a:lnTo>
                  <a:lnTo>
                    <a:pt x="6696" y="4144"/>
                  </a:lnTo>
                  <a:lnTo>
                    <a:pt x="6696" y="4039"/>
                  </a:lnTo>
                  <a:lnTo>
                    <a:pt x="6759" y="3955"/>
                  </a:lnTo>
                  <a:lnTo>
                    <a:pt x="6696" y="3725"/>
                  </a:lnTo>
                  <a:lnTo>
                    <a:pt x="6634" y="3662"/>
                  </a:lnTo>
                  <a:lnTo>
                    <a:pt x="6529" y="3662"/>
                  </a:lnTo>
                  <a:lnTo>
                    <a:pt x="6487" y="3725"/>
                  </a:lnTo>
                  <a:lnTo>
                    <a:pt x="6341" y="3704"/>
                  </a:lnTo>
                  <a:lnTo>
                    <a:pt x="6236" y="3704"/>
                  </a:lnTo>
                  <a:lnTo>
                    <a:pt x="6110" y="3746"/>
                  </a:lnTo>
                  <a:lnTo>
                    <a:pt x="6048" y="3725"/>
                  </a:lnTo>
                  <a:lnTo>
                    <a:pt x="5922" y="3662"/>
                  </a:lnTo>
                  <a:lnTo>
                    <a:pt x="5859" y="3704"/>
                  </a:lnTo>
                  <a:lnTo>
                    <a:pt x="5838" y="3662"/>
                  </a:lnTo>
                  <a:lnTo>
                    <a:pt x="5692" y="3704"/>
                  </a:lnTo>
                  <a:lnTo>
                    <a:pt x="5232" y="3286"/>
                  </a:lnTo>
                  <a:lnTo>
                    <a:pt x="5127" y="3223"/>
                  </a:lnTo>
                  <a:lnTo>
                    <a:pt x="4960" y="3202"/>
                  </a:lnTo>
                  <a:lnTo>
                    <a:pt x="4792" y="3223"/>
                  </a:lnTo>
                  <a:lnTo>
                    <a:pt x="4750" y="3244"/>
                  </a:lnTo>
                  <a:lnTo>
                    <a:pt x="4604" y="3202"/>
                  </a:lnTo>
                  <a:lnTo>
                    <a:pt x="4458" y="3202"/>
                  </a:lnTo>
                  <a:lnTo>
                    <a:pt x="4374" y="3244"/>
                  </a:lnTo>
                  <a:lnTo>
                    <a:pt x="4248" y="3202"/>
                  </a:lnTo>
                  <a:lnTo>
                    <a:pt x="4144" y="3181"/>
                  </a:lnTo>
                  <a:lnTo>
                    <a:pt x="3976" y="3118"/>
                  </a:lnTo>
                  <a:lnTo>
                    <a:pt x="3851" y="3014"/>
                  </a:lnTo>
                  <a:lnTo>
                    <a:pt x="3851" y="2909"/>
                  </a:lnTo>
                  <a:lnTo>
                    <a:pt x="3872" y="2867"/>
                  </a:lnTo>
                  <a:lnTo>
                    <a:pt x="3872" y="2784"/>
                  </a:lnTo>
                  <a:lnTo>
                    <a:pt x="3934" y="2658"/>
                  </a:lnTo>
                  <a:lnTo>
                    <a:pt x="3914" y="2554"/>
                  </a:lnTo>
                  <a:lnTo>
                    <a:pt x="3809" y="2386"/>
                  </a:lnTo>
                  <a:lnTo>
                    <a:pt x="3558" y="1968"/>
                  </a:lnTo>
                  <a:lnTo>
                    <a:pt x="3411" y="1968"/>
                  </a:lnTo>
                  <a:lnTo>
                    <a:pt x="3411" y="1926"/>
                  </a:lnTo>
                  <a:lnTo>
                    <a:pt x="3495" y="1737"/>
                  </a:lnTo>
                  <a:lnTo>
                    <a:pt x="3516" y="1549"/>
                  </a:lnTo>
                  <a:lnTo>
                    <a:pt x="3495" y="1445"/>
                  </a:lnTo>
                  <a:lnTo>
                    <a:pt x="3516" y="1319"/>
                  </a:lnTo>
                  <a:lnTo>
                    <a:pt x="3704" y="1047"/>
                  </a:lnTo>
                  <a:lnTo>
                    <a:pt x="3767" y="984"/>
                  </a:lnTo>
                  <a:lnTo>
                    <a:pt x="3872" y="838"/>
                  </a:lnTo>
                  <a:lnTo>
                    <a:pt x="3976" y="817"/>
                  </a:lnTo>
                  <a:lnTo>
                    <a:pt x="4039" y="775"/>
                  </a:lnTo>
                  <a:lnTo>
                    <a:pt x="4186" y="503"/>
                  </a:lnTo>
                  <a:lnTo>
                    <a:pt x="4499" y="377"/>
                  </a:lnTo>
                  <a:lnTo>
                    <a:pt x="4541" y="357"/>
                  </a:lnTo>
                  <a:lnTo>
                    <a:pt x="4604" y="357"/>
                  </a:lnTo>
                  <a:lnTo>
                    <a:pt x="4667" y="294"/>
                  </a:lnTo>
                  <a:lnTo>
                    <a:pt x="4688" y="210"/>
                  </a:lnTo>
                  <a:lnTo>
                    <a:pt x="4646" y="147"/>
                  </a:lnTo>
                  <a:lnTo>
                    <a:pt x="4437" y="43"/>
                  </a:lnTo>
                  <a:lnTo>
                    <a:pt x="435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68" name="Google Shape;702;p55"/>
            <p:cNvSpPr/>
            <p:nvPr/>
          </p:nvSpPr>
          <p:spPr>
            <a:xfrm>
              <a:off x="3195231" y="3136533"/>
              <a:ext cx="40867" cy="42852"/>
            </a:xfrm>
            <a:custGeom>
              <a:avLst/>
              <a:gdLst/>
              <a:ahLst/>
              <a:cxnLst/>
              <a:rect l="l" t="t" r="r" b="b"/>
              <a:pathLst>
                <a:path w="3432" h="3768" extrusionOk="0">
                  <a:moveTo>
                    <a:pt x="1193" y="1"/>
                  </a:moveTo>
                  <a:lnTo>
                    <a:pt x="1172" y="168"/>
                  </a:lnTo>
                  <a:lnTo>
                    <a:pt x="1025" y="168"/>
                  </a:lnTo>
                  <a:lnTo>
                    <a:pt x="732" y="336"/>
                  </a:lnTo>
                  <a:lnTo>
                    <a:pt x="607" y="377"/>
                  </a:lnTo>
                  <a:lnTo>
                    <a:pt x="440" y="440"/>
                  </a:lnTo>
                  <a:lnTo>
                    <a:pt x="523" y="587"/>
                  </a:lnTo>
                  <a:lnTo>
                    <a:pt x="523" y="649"/>
                  </a:lnTo>
                  <a:lnTo>
                    <a:pt x="565" y="733"/>
                  </a:lnTo>
                  <a:lnTo>
                    <a:pt x="544" y="901"/>
                  </a:lnTo>
                  <a:lnTo>
                    <a:pt x="335" y="1131"/>
                  </a:lnTo>
                  <a:lnTo>
                    <a:pt x="314" y="1235"/>
                  </a:lnTo>
                  <a:lnTo>
                    <a:pt x="356" y="1277"/>
                  </a:lnTo>
                  <a:lnTo>
                    <a:pt x="251" y="1445"/>
                  </a:lnTo>
                  <a:lnTo>
                    <a:pt x="126" y="1465"/>
                  </a:lnTo>
                  <a:lnTo>
                    <a:pt x="21" y="1591"/>
                  </a:lnTo>
                  <a:lnTo>
                    <a:pt x="84" y="1696"/>
                  </a:lnTo>
                  <a:lnTo>
                    <a:pt x="126" y="1800"/>
                  </a:lnTo>
                  <a:lnTo>
                    <a:pt x="105" y="1905"/>
                  </a:lnTo>
                  <a:lnTo>
                    <a:pt x="126" y="2072"/>
                  </a:lnTo>
                  <a:lnTo>
                    <a:pt x="84" y="2198"/>
                  </a:lnTo>
                  <a:lnTo>
                    <a:pt x="0" y="2261"/>
                  </a:lnTo>
                  <a:lnTo>
                    <a:pt x="84" y="2323"/>
                  </a:lnTo>
                  <a:lnTo>
                    <a:pt x="209" y="2386"/>
                  </a:lnTo>
                  <a:lnTo>
                    <a:pt x="314" y="2491"/>
                  </a:lnTo>
                  <a:lnTo>
                    <a:pt x="419" y="2574"/>
                  </a:lnTo>
                  <a:lnTo>
                    <a:pt x="440" y="2533"/>
                  </a:lnTo>
                  <a:lnTo>
                    <a:pt x="502" y="2386"/>
                  </a:lnTo>
                  <a:lnTo>
                    <a:pt x="544" y="2323"/>
                  </a:lnTo>
                  <a:lnTo>
                    <a:pt x="628" y="2219"/>
                  </a:lnTo>
                  <a:lnTo>
                    <a:pt x="628" y="2323"/>
                  </a:lnTo>
                  <a:lnTo>
                    <a:pt x="649" y="2428"/>
                  </a:lnTo>
                  <a:lnTo>
                    <a:pt x="649" y="2365"/>
                  </a:lnTo>
                  <a:lnTo>
                    <a:pt x="649" y="2282"/>
                  </a:lnTo>
                  <a:lnTo>
                    <a:pt x="712" y="2282"/>
                  </a:lnTo>
                  <a:lnTo>
                    <a:pt x="732" y="2428"/>
                  </a:lnTo>
                  <a:lnTo>
                    <a:pt x="712" y="2595"/>
                  </a:lnTo>
                  <a:lnTo>
                    <a:pt x="712" y="2700"/>
                  </a:lnTo>
                  <a:lnTo>
                    <a:pt x="649" y="2826"/>
                  </a:lnTo>
                  <a:lnTo>
                    <a:pt x="502" y="2951"/>
                  </a:lnTo>
                  <a:lnTo>
                    <a:pt x="544" y="2993"/>
                  </a:lnTo>
                  <a:lnTo>
                    <a:pt x="607" y="3139"/>
                  </a:lnTo>
                  <a:lnTo>
                    <a:pt x="502" y="3202"/>
                  </a:lnTo>
                  <a:lnTo>
                    <a:pt x="398" y="3328"/>
                  </a:lnTo>
                  <a:lnTo>
                    <a:pt x="419" y="3432"/>
                  </a:lnTo>
                  <a:lnTo>
                    <a:pt x="523" y="3432"/>
                  </a:lnTo>
                  <a:lnTo>
                    <a:pt x="649" y="3370"/>
                  </a:lnTo>
                  <a:lnTo>
                    <a:pt x="712" y="3453"/>
                  </a:lnTo>
                  <a:lnTo>
                    <a:pt x="879" y="3516"/>
                  </a:lnTo>
                  <a:lnTo>
                    <a:pt x="984" y="3537"/>
                  </a:lnTo>
                  <a:lnTo>
                    <a:pt x="1151" y="3767"/>
                  </a:lnTo>
                  <a:lnTo>
                    <a:pt x="1235" y="3767"/>
                  </a:lnTo>
                  <a:lnTo>
                    <a:pt x="1339" y="3662"/>
                  </a:lnTo>
                  <a:lnTo>
                    <a:pt x="1779" y="2721"/>
                  </a:lnTo>
                  <a:lnTo>
                    <a:pt x="1883" y="2637"/>
                  </a:lnTo>
                  <a:lnTo>
                    <a:pt x="2448" y="2470"/>
                  </a:lnTo>
                  <a:lnTo>
                    <a:pt x="2720" y="2282"/>
                  </a:lnTo>
                  <a:lnTo>
                    <a:pt x="3118" y="1905"/>
                  </a:lnTo>
                  <a:lnTo>
                    <a:pt x="3264" y="1549"/>
                  </a:lnTo>
                  <a:lnTo>
                    <a:pt x="3369" y="1549"/>
                  </a:lnTo>
                  <a:lnTo>
                    <a:pt x="3390" y="1486"/>
                  </a:lnTo>
                  <a:lnTo>
                    <a:pt x="3432" y="1361"/>
                  </a:lnTo>
                  <a:lnTo>
                    <a:pt x="3390" y="1235"/>
                  </a:lnTo>
                  <a:lnTo>
                    <a:pt x="3285" y="1026"/>
                  </a:lnTo>
                  <a:lnTo>
                    <a:pt x="3285" y="963"/>
                  </a:lnTo>
                  <a:lnTo>
                    <a:pt x="3264" y="859"/>
                  </a:lnTo>
                  <a:lnTo>
                    <a:pt x="3181" y="817"/>
                  </a:lnTo>
                  <a:lnTo>
                    <a:pt x="3160" y="733"/>
                  </a:lnTo>
                  <a:lnTo>
                    <a:pt x="3055" y="712"/>
                  </a:lnTo>
                  <a:lnTo>
                    <a:pt x="2909" y="629"/>
                  </a:lnTo>
                  <a:lnTo>
                    <a:pt x="2846" y="629"/>
                  </a:lnTo>
                  <a:lnTo>
                    <a:pt x="2762" y="712"/>
                  </a:lnTo>
                  <a:lnTo>
                    <a:pt x="2762" y="817"/>
                  </a:lnTo>
                  <a:lnTo>
                    <a:pt x="2699" y="901"/>
                  </a:lnTo>
                  <a:lnTo>
                    <a:pt x="2511" y="838"/>
                  </a:lnTo>
                  <a:lnTo>
                    <a:pt x="2448" y="796"/>
                  </a:lnTo>
                  <a:lnTo>
                    <a:pt x="2239" y="712"/>
                  </a:lnTo>
                  <a:lnTo>
                    <a:pt x="2072" y="691"/>
                  </a:lnTo>
                  <a:lnTo>
                    <a:pt x="2030" y="608"/>
                  </a:lnTo>
                  <a:lnTo>
                    <a:pt x="2072" y="524"/>
                  </a:lnTo>
                  <a:lnTo>
                    <a:pt x="1925" y="377"/>
                  </a:lnTo>
                  <a:lnTo>
                    <a:pt x="1821" y="377"/>
                  </a:lnTo>
                  <a:lnTo>
                    <a:pt x="1569" y="210"/>
                  </a:lnTo>
                  <a:lnTo>
                    <a:pt x="1381" y="85"/>
                  </a:lnTo>
                  <a:lnTo>
                    <a:pt x="119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69" name="Google Shape;703;p55"/>
            <p:cNvSpPr/>
            <p:nvPr/>
          </p:nvSpPr>
          <p:spPr>
            <a:xfrm>
              <a:off x="3192980" y="3146290"/>
              <a:ext cx="88711" cy="124938"/>
            </a:xfrm>
            <a:custGeom>
              <a:avLst/>
              <a:gdLst/>
              <a:ahLst/>
              <a:cxnLst/>
              <a:rect l="l" t="t" r="r" b="b"/>
              <a:pathLst>
                <a:path w="7450" h="10986" extrusionOk="0">
                  <a:moveTo>
                    <a:pt x="3453" y="1"/>
                  </a:moveTo>
                  <a:lnTo>
                    <a:pt x="3474" y="105"/>
                  </a:lnTo>
                  <a:lnTo>
                    <a:pt x="3474" y="168"/>
                  </a:lnTo>
                  <a:lnTo>
                    <a:pt x="3579" y="377"/>
                  </a:lnTo>
                  <a:lnTo>
                    <a:pt x="3621" y="503"/>
                  </a:lnTo>
                  <a:lnTo>
                    <a:pt x="3579" y="628"/>
                  </a:lnTo>
                  <a:lnTo>
                    <a:pt x="3558" y="691"/>
                  </a:lnTo>
                  <a:lnTo>
                    <a:pt x="3453" y="691"/>
                  </a:lnTo>
                  <a:lnTo>
                    <a:pt x="3307" y="1047"/>
                  </a:lnTo>
                  <a:lnTo>
                    <a:pt x="2909" y="1424"/>
                  </a:lnTo>
                  <a:lnTo>
                    <a:pt x="2637" y="1612"/>
                  </a:lnTo>
                  <a:lnTo>
                    <a:pt x="2072" y="1779"/>
                  </a:lnTo>
                  <a:lnTo>
                    <a:pt x="1968" y="1863"/>
                  </a:lnTo>
                  <a:lnTo>
                    <a:pt x="1528" y="2804"/>
                  </a:lnTo>
                  <a:lnTo>
                    <a:pt x="1424" y="2909"/>
                  </a:lnTo>
                  <a:lnTo>
                    <a:pt x="1340" y="2909"/>
                  </a:lnTo>
                  <a:lnTo>
                    <a:pt x="1173" y="2679"/>
                  </a:lnTo>
                  <a:lnTo>
                    <a:pt x="1068" y="2658"/>
                  </a:lnTo>
                  <a:lnTo>
                    <a:pt x="901" y="2595"/>
                  </a:lnTo>
                  <a:lnTo>
                    <a:pt x="838" y="2512"/>
                  </a:lnTo>
                  <a:lnTo>
                    <a:pt x="712" y="2574"/>
                  </a:lnTo>
                  <a:lnTo>
                    <a:pt x="608" y="2574"/>
                  </a:lnTo>
                  <a:lnTo>
                    <a:pt x="587" y="2470"/>
                  </a:lnTo>
                  <a:lnTo>
                    <a:pt x="691" y="2344"/>
                  </a:lnTo>
                  <a:lnTo>
                    <a:pt x="796" y="2281"/>
                  </a:lnTo>
                  <a:lnTo>
                    <a:pt x="733" y="2135"/>
                  </a:lnTo>
                  <a:lnTo>
                    <a:pt x="691" y="2093"/>
                  </a:lnTo>
                  <a:lnTo>
                    <a:pt x="398" y="2240"/>
                  </a:lnTo>
                  <a:lnTo>
                    <a:pt x="294" y="2344"/>
                  </a:lnTo>
                  <a:lnTo>
                    <a:pt x="105" y="2512"/>
                  </a:lnTo>
                  <a:lnTo>
                    <a:pt x="64" y="2679"/>
                  </a:lnTo>
                  <a:lnTo>
                    <a:pt x="1" y="2784"/>
                  </a:lnTo>
                  <a:lnTo>
                    <a:pt x="22" y="2825"/>
                  </a:lnTo>
                  <a:lnTo>
                    <a:pt x="105" y="2909"/>
                  </a:lnTo>
                  <a:lnTo>
                    <a:pt x="126" y="2993"/>
                  </a:lnTo>
                  <a:lnTo>
                    <a:pt x="64" y="3035"/>
                  </a:lnTo>
                  <a:lnTo>
                    <a:pt x="64" y="3097"/>
                  </a:lnTo>
                  <a:lnTo>
                    <a:pt x="189" y="3202"/>
                  </a:lnTo>
                  <a:lnTo>
                    <a:pt x="273" y="3348"/>
                  </a:lnTo>
                  <a:lnTo>
                    <a:pt x="231" y="3495"/>
                  </a:lnTo>
                  <a:lnTo>
                    <a:pt x="168" y="3495"/>
                  </a:lnTo>
                  <a:lnTo>
                    <a:pt x="85" y="3516"/>
                  </a:lnTo>
                  <a:lnTo>
                    <a:pt x="22" y="3621"/>
                  </a:lnTo>
                  <a:lnTo>
                    <a:pt x="126" y="3704"/>
                  </a:lnTo>
                  <a:lnTo>
                    <a:pt x="231" y="3746"/>
                  </a:lnTo>
                  <a:lnTo>
                    <a:pt x="419" y="3872"/>
                  </a:lnTo>
                  <a:lnTo>
                    <a:pt x="587" y="3913"/>
                  </a:lnTo>
                  <a:lnTo>
                    <a:pt x="817" y="4060"/>
                  </a:lnTo>
                  <a:lnTo>
                    <a:pt x="921" y="4081"/>
                  </a:lnTo>
                  <a:lnTo>
                    <a:pt x="963" y="4185"/>
                  </a:lnTo>
                  <a:lnTo>
                    <a:pt x="1068" y="4374"/>
                  </a:lnTo>
                  <a:lnTo>
                    <a:pt x="1110" y="4541"/>
                  </a:lnTo>
                  <a:lnTo>
                    <a:pt x="1173" y="4667"/>
                  </a:lnTo>
                  <a:lnTo>
                    <a:pt x="1424" y="4771"/>
                  </a:lnTo>
                  <a:lnTo>
                    <a:pt x="1486" y="4960"/>
                  </a:lnTo>
                  <a:lnTo>
                    <a:pt x="1549" y="5106"/>
                  </a:lnTo>
                  <a:lnTo>
                    <a:pt x="1591" y="5211"/>
                  </a:lnTo>
                  <a:lnTo>
                    <a:pt x="1633" y="5399"/>
                  </a:lnTo>
                  <a:lnTo>
                    <a:pt x="1696" y="5525"/>
                  </a:lnTo>
                  <a:lnTo>
                    <a:pt x="1800" y="5587"/>
                  </a:lnTo>
                  <a:lnTo>
                    <a:pt x="1905" y="5797"/>
                  </a:lnTo>
                  <a:lnTo>
                    <a:pt x="1905" y="5922"/>
                  </a:lnTo>
                  <a:lnTo>
                    <a:pt x="1884" y="5964"/>
                  </a:lnTo>
                  <a:lnTo>
                    <a:pt x="1989" y="6152"/>
                  </a:lnTo>
                  <a:lnTo>
                    <a:pt x="2177" y="6382"/>
                  </a:lnTo>
                  <a:lnTo>
                    <a:pt x="2219" y="6487"/>
                  </a:lnTo>
                  <a:lnTo>
                    <a:pt x="2198" y="6592"/>
                  </a:lnTo>
                  <a:lnTo>
                    <a:pt x="2219" y="6675"/>
                  </a:lnTo>
                  <a:lnTo>
                    <a:pt x="2302" y="6696"/>
                  </a:lnTo>
                  <a:lnTo>
                    <a:pt x="2491" y="6885"/>
                  </a:lnTo>
                  <a:lnTo>
                    <a:pt x="2533" y="6989"/>
                  </a:lnTo>
                  <a:lnTo>
                    <a:pt x="2574" y="7157"/>
                  </a:lnTo>
                  <a:lnTo>
                    <a:pt x="2616" y="7219"/>
                  </a:lnTo>
                  <a:lnTo>
                    <a:pt x="2784" y="7282"/>
                  </a:lnTo>
                  <a:lnTo>
                    <a:pt x="2805" y="7408"/>
                  </a:lnTo>
                  <a:lnTo>
                    <a:pt x="2951" y="7680"/>
                  </a:lnTo>
                  <a:lnTo>
                    <a:pt x="3014" y="7805"/>
                  </a:lnTo>
                  <a:lnTo>
                    <a:pt x="3202" y="8056"/>
                  </a:lnTo>
                  <a:lnTo>
                    <a:pt x="3202" y="8203"/>
                  </a:lnTo>
                  <a:lnTo>
                    <a:pt x="3139" y="8203"/>
                  </a:lnTo>
                  <a:lnTo>
                    <a:pt x="3098" y="8161"/>
                  </a:lnTo>
                  <a:lnTo>
                    <a:pt x="3098" y="8224"/>
                  </a:lnTo>
                  <a:lnTo>
                    <a:pt x="3118" y="8328"/>
                  </a:lnTo>
                  <a:lnTo>
                    <a:pt x="3118" y="8412"/>
                  </a:lnTo>
                  <a:lnTo>
                    <a:pt x="3160" y="8412"/>
                  </a:lnTo>
                  <a:lnTo>
                    <a:pt x="3244" y="8454"/>
                  </a:lnTo>
                  <a:lnTo>
                    <a:pt x="3265" y="8538"/>
                  </a:lnTo>
                  <a:lnTo>
                    <a:pt x="3244" y="8579"/>
                  </a:lnTo>
                  <a:lnTo>
                    <a:pt x="3432" y="8726"/>
                  </a:lnTo>
                  <a:lnTo>
                    <a:pt x="3621" y="8789"/>
                  </a:lnTo>
                  <a:lnTo>
                    <a:pt x="3642" y="8872"/>
                  </a:lnTo>
                  <a:lnTo>
                    <a:pt x="3725" y="8977"/>
                  </a:lnTo>
                  <a:lnTo>
                    <a:pt x="3830" y="8998"/>
                  </a:lnTo>
                  <a:lnTo>
                    <a:pt x="3872" y="9061"/>
                  </a:lnTo>
                  <a:lnTo>
                    <a:pt x="3893" y="9165"/>
                  </a:lnTo>
                  <a:lnTo>
                    <a:pt x="3976" y="9207"/>
                  </a:lnTo>
                  <a:lnTo>
                    <a:pt x="4165" y="9186"/>
                  </a:lnTo>
                  <a:lnTo>
                    <a:pt x="4206" y="9144"/>
                  </a:lnTo>
                  <a:lnTo>
                    <a:pt x="4186" y="9207"/>
                  </a:lnTo>
                  <a:lnTo>
                    <a:pt x="4269" y="9354"/>
                  </a:lnTo>
                  <a:lnTo>
                    <a:pt x="4458" y="9416"/>
                  </a:lnTo>
                  <a:lnTo>
                    <a:pt x="4562" y="9500"/>
                  </a:lnTo>
                  <a:lnTo>
                    <a:pt x="4562" y="9605"/>
                  </a:lnTo>
                  <a:lnTo>
                    <a:pt x="4667" y="9667"/>
                  </a:lnTo>
                  <a:lnTo>
                    <a:pt x="4792" y="9709"/>
                  </a:lnTo>
                  <a:lnTo>
                    <a:pt x="4834" y="9688"/>
                  </a:lnTo>
                  <a:lnTo>
                    <a:pt x="4939" y="9709"/>
                  </a:lnTo>
                  <a:lnTo>
                    <a:pt x="5148" y="9835"/>
                  </a:lnTo>
                  <a:lnTo>
                    <a:pt x="5315" y="9919"/>
                  </a:lnTo>
                  <a:lnTo>
                    <a:pt x="5420" y="9919"/>
                  </a:lnTo>
                  <a:lnTo>
                    <a:pt x="5462" y="9939"/>
                  </a:lnTo>
                  <a:lnTo>
                    <a:pt x="5504" y="10023"/>
                  </a:lnTo>
                  <a:lnTo>
                    <a:pt x="5650" y="10128"/>
                  </a:lnTo>
                  <a:lnTo>
                    <a:pt x="5755" y="10191"/>
                  </a:lnTo>
                  <a:lnTo>
                    <a:pt x="5859" y="10316"/>
                  </a:lnTo>
                  <a:lnTo>
                    <a:pt x="5943" y="10337"/>
                  </a:lnTo>
                  <a:lnTo>
                    <a:pt x="5985" y="10421"/>
                  </a:lnTo>
                  <a:lnTo>
                    <a:pt x="5964" y="10463"/>
                  </a:lnTo>
                  <a:lnTo>
                    <a:pt x="5964" y="10546"/>
                  </a:lnTo>
                  <a:lnTo>
                    <a:pt x="6090" y="10567"/>
                  </a:lnTo>
                  <a:lnTo>
                    <a:pt x="6236" y="10630"/>
                  </a:lnTo>
                  <a:lnTo>
                    <a:pt x="6403" y="10776"/>
                  </a:lnTo>
                  <a:lnTo>
                    <a:pt x="6550" y="10944"/>
                  </a:lnTo>
                  <a:lnTo>
                    <a:pt x="6655" y="10965"/>
                  </a:lnTo>
                  <a:lnTo>
                    <a:pt x="6675" y="10986"/>
                  </a:lnTo>
                  <a:lnTo>
                    <a:pt x="6801" y="10923"/>
                  </a:lnTo>
                  <a:lnTo>
                    <a:pt x="6927" y="10839"/>
                  </a:lnTo>
                  <a:lnTo>
                    <a:pt x="7010" y="10839"/>
                  </a:lnTo>
                  <a:lnTo>
                    <a:pt x="7115" y="10776"/>
                  </a:lnTo>
                  <a:lnTo>
                    <a:pt x="7178" y="10672"/>
                  </a:lnTo>
                  <a:lnTo>
                    <a:pt x="7073" y="10567"/>
                  </a:lnTo>
                  <a:lnTo>
                    <a:pt x="7094" y="10463"/>
                  </a:lnTo>
                  <a:lnTo>
                    <a:pt x="7136" y="10400"/>
                  </a:lnTo>
                  <a:lnTo>
                    <a:pt x="7240" y="10421"/>
                  </a:lnTo>
                  <a:lnTo>
                    <a:pt x="7219" y="10337"/>
                  </a:lnTo>
                  <a:lnTo>
                    <a:pt x="7136" y="10316"/>
                  </a:lnTo>
                  <a:lnTo>
                    <a:pt x="7094" y="10253"/>
                  </a:lnTo>
                  <a:lnTo>
                    <a:pt x="7199" y="10086"/>
                  </a:lnTo>
                  <a:lnTo>
                    <a:pt x="7324" y="10002"/>
                  </a:lnTo>
                  <a:lnTo>
                    <a:pt x="7429" y="9835"/>
                  </a:lnTo>
                  <a:lnTo>
                    <a:pt x="7450" y="9709"/>
                  </a:lnTo>
                  <a:lnTo>
                    <a:pt x="7282" y="9312"/>
                  </a:lnTo>
                  <a:lnTo>
                    <a:pt x="7324" y="9207"/>
                  </a:lnTo>
                  <a:lnTo>
                    <a:pt x="7324" y="9082"/>
                  </a:lnTo>
                  <a:lnTo>
                    <a:pt x="7303" y="8998"/>
                  </a:lnTo>
                  <a:lnTo>
                    <a:pt x="7282" y="8872"/>
                  </a:lnTo>
                  <a:lnTo>
                    <a:pt x="7324" y="8789"/>
                  </a:lnTo>
                  <a:lnTo>
                    <a:pt x="7387" y="8621"/>
                  </a:lnTo>
                  <a:lnTo>
                    <a:pt x="7345" y="8245"/>
                  </a:lnTo>
                  <a:lnTo>
                    <a:pt x="7303" y="8098"/>
                  </a:lnTo>
                  <a:lnTo>
                    <a:pt x="7387" y="7910"/>
                  </a:lnTo>
                  <a:lnTo>
                    <a:pt x="7387" y="7491"/>
                  </a:lnTo>
                  <a:lnTo>
                    <a:pt x="7450" y="7324"/>
                  </a:lnTo>
                  <a:lnTo>
                    <a:pt x="7450" y="7261"/>
                  </a:lnTo>
                  <a:lnTo>
                    <a:pt x="6927" y="6487"/>
                  </a:lnTo>
                  <a:lnTo>
                    <a:pt x="6906" y="6487"/>
                  </a:lnTo>
                  <a:lnTo>
                    <a:pt x="6864" y="6466"/>
                  </a:lnTo>
                  <a:lnTo>
                    <a:pt x="6675" y="6466"/>
                  </a:lnTo>
                  <a:lnTo>
                    <a:pt x="6571" y="6529"/>
                  </a:lnTo>
                  <a:lnTo>
                    <a:pt x="6445" y="6529"/>
                  </a:lnTo>
                  <a:lnTo>
                    <a:pt x="6383" y="6466"/>
                  </a:lnTo>
                  <a:lnTo>
                    <a:pt x="6362" y="6341"/>
                  </a:lnTo>
                  <a:lnTo>
                    <a:pt x="6341" y="6006"/>
                  </a:lnTo>
                  <a:lnTo>
                    <a:pt x="6341" y="5797"/>
                  </a:lnTo>
                  <a:lnTo>
                    <a:pt x="6383" y="5734"/>
                  </a:lnTo>
                  <a:lnTo>
                    <a:pt x="6403" y="5608"/>
                  </a:lnTo>
                  <a:lnTo>
                    <a:pt x="6362" y="5545"/>
                  </a:lnTo>
                  <a:lnTo>
                    <a:pt x="6152" y="5650"/>
                  </a:lnTo>
                  <a:lnTo>
                    <a:pt x="5922" y="5901"/>
                  </a:lnTo>
                  <a:lnTo>
                    <a:pt x="5608" y="5859"/>
                  </a:lnTo>
                  <a:lnTo>
                    <a:pt x="5357" y="5859"/>
                  </a:lnTo>
                  <a:lnTo>
                    <a:pt x="5315" y="5713"/>
                  </a:lnTo>
                  <a:lnTo>
                    <a:pt x="5211" y="5525"/>
                  </a:lnTo>
                  <a:lnTo>
                    <a:pt x="5023" y="5483"/>
                  </a:lnTo>
                  <a:lnTo>
                    <a:pt x="4688" y="5525"/>
                  </a:lnTo>
                  <a:lnTo>
                    <a:pt x="4813" y="5336"/>
                  </a:lnTo>
                  <a:lnTo>
                    <a:pt x="4520" y="4876"/>
                  </a:lnTo>
                  <a:lnTo>
                    <a:pt x="4374" y="4709"/>
                  </a:lnTo>
                  <a:lnTo>
                    <a:pt x="4395" y="4646"/>
                  </a:lnTo>
                  <a:lnTo>
                    <a:pt x="4374" y="4541"/>
                  </a:lnTo>
                  <a:lnTo>
                    <a:pt x="4416" y="4437"/>
                  </a:lnTo>
                  <a:lnTo>
                    <a:pt x="4416" y="4290"/>
                  </a:lnTo>
                  <a:lnTo>
                    <a:pt x="4395" y="4227"/>
                  </a:lnTo>
                  <a:lnTo>
                    <a:pt x="4458" y="4165"/>
                  </a:lnTo>
                  <a:lnTo>
                    <a:pt x="4458" y="4039"/>
                  </a:lnTo>
                  <a:lnTo>
                    <a:pt x="4625" y="3934"/>
                  </a:lnTo>
                  <a:lnTo>
                    <a:pt x="4709" y="3955"/>
                  </a:lnTo>
                  <a:lnTo>
                    <a:pt x="4792" y="3851"/>
                  </a:lnTo>
                  <a:lnTo>
                    <a:pt x="4730" y="3746"/>
                  </a:lnTo>
                  <a:lnTo>
                    <a:pt x="4688" y="3558"/>
                  </a:lnTo>
                  <a:lnTo>
                    <a:pt x="4834" y="3411"/>
                  </a:lnTo>
                  <a:lnTo>
                    <a:pt x="4813" y="3307"/>
                  </a:lnTo>
                  <a:lnTo>
                    <a:pt x="4897" y="3223"/>
                  </a:lnTo>
                  <a:lnTo>
                    <a:pt x="4876" y="3076"/>
                  </a:lnTo>
                  <a:lnTo>
                    <a:pt x="4981" y="3014"/>
                  </a:lnTo>
                  <a:lnTo>
                    <a:pt x="5106" y="2930"/>
                  </a:lnTo>
                  <a:lnTo>
                    <a:pt x="5232" y="2825"/>
                  </a:lnTo>
                  <a:lnTo>
                    <a:pt x="5295" y="2804"/>
                  </a:lnTo>
                  <a:lnTo>
                    <a:pt x="5357" y="2721"/>
                  </a:lnTo>
                  <a:lnTo>
                    <a:pt x="5650" y="2679"/>
                  </a:lnTo>
                  <a:lnTo>
                    <a:pt x="6069" y="2553"/>
                  </a:lnTo>
                  <a:lnTo>
                    <a:pt x="6090" y="2449"/>
                  </a:lnTo>
                  <a:lnTo>
                    <a:pt x="6152" y="2470"/>
                  </a:lnTo>
                  <a:lnTo>
                    <a:pt x="6299" y="2470"/>
                  </a:lnTo>
                  <a:lnTo>
                    <a:pt x="6445" y="2553"/>
                  </a:lnTo>
                  <a:lnTo>
                    <a:pt x="6445" y="2574"/>
                  </a:lnTo>
                  <a:lnTo>
                    <a:pt x="6550" y="2595"/>
                  </a:lnTo>
                  <a:lnTo>
                    <a:pt x="6592" y="2512"/>
                  </a:lnTo>
                  <a:lnTo>
                    <a:pt x="6592" y="2470"/>
                  </a:lnTo>
                  <a:lnTo>
                    <a:pt x="6571" y="2344"/>
                  </a:lnTo>
                  <a:lnTo>
                    <a:pt x="6466" y="2260"/>
                  </a:lnTo>
                  <a:lnTo>
                    <a:pt x="6341" y="2260"/>
                  </a:lnTo>
                  <a:lnTo>
                    <a:pt x="6194" y="2281"/>
                  </a:lnTo>
                  <a:lnTo>
                    <a:pt x="6173" y="2198"/>
                  </a:lnTo>
                  <a:lnTo>
                    <a:pt x="6550" y="1570"/>
                  </a:lnTo>
                  <a:lnTo>
                    <a:pt x="6550" y="1507"/>
                  </a:lnTo>
                  <a:lnTo>
                    <a:pt x="6445" y="1528"/>
                  </a:lnTo>
                  <a:lnTo>
                    <a:pt x="6362" y="1444"/>
                  </a:lnTo>
                  <a:lnTo>
                    <a:pt x="6257" y="1403"/>
                  </a:lnTo>
                  <a:lnTo>
                    <a:pt x="6173" y="1403"/>
                  </a:lnTo>
                  <a:lnTo>
                    <a:pt x="6131" y="1319"/>
                  </a:lnTo>
                  <a:lnTo>
                    <a:pt x="6027" y="1319"/>
                  </a:lnTo>
                  <a:lnTo>
                    <a:pt x="5839" y="1424"/>
                  </a:lnTo>
                  <a:lnTo>
                    <a:pt x="5671" y="1340"/>
                  </a:lnTo>
                  <a:lnTo>
                    <a:pt x="5525" y="1319"/>
                  </a:lnTo>
                  <a:lnTo>
                    <a:pt x="5336" y="1403"/>
                  </a:lnTo>
                  <a:lnTo>
                    <a:pt x="5295" y="1444"/>
                  </a:lnTo>
                  <a:lnTo>
                    <a:pt x="5148" y="1444"/>
                  </a:lnTo>
                  <a:lnTo>
                    <a:pt x="5043" y="1424"/>
                  </a:lnTo>
                  <a:lnTo>
                    <a:pt x="4918" y="1444"/>
                  </a:lnTo>
                  <a:lnTo>
                    <a:pt x="4813" y="1424"/>
                  </a:lnTo>
                  <a:lnTo>
                    <a:pt x="4792" y="1340"/>
                  </a:lnTo>
                  <a:lnTo>
                    <a:pt x="4813" y="1256"/>
                  </a:lnTo>
                  <a:lnTo>
                    <a:pt x="4792" y="1131"/>
                  </a:lnTo>
                  <a:lnTo>
                    <a:pt x="4688" y="1089"/>
                  </a:lnTo>
                  <a:lnTo>
                    <a:pt x="4625" y="1089"/>
                  </a:lnTo>
                  <a:lnTo>
                    <a:pt x="4625" y="921"/>
                  </a:lnTo>
                  <a:lnTo>
                    <a:pt x="4520" y="775"/>
                  </a:lnTo>
                  <a:lnTo>
                    <a:pt x="4269" y="670"/>
                  </a:lnTo>
                  <a:lnTo>
                    <a:pt x="4186" y="670"/>
                  </a:lnTo>
                  <a:lnTo>
                    <a:pt x="4081" y="482"/>
                  </a:lnTo>
                  <a:lnTo>
                    <a:pt x="4081" y="377"/>
                  </a:lnTo>
                  <a:lnTo>
                    <a:pt x="3934" y="210"/>
                  </a:lnTo>
                  <a:lnTo>
                    <a:pt x="3893" y="168"/>
                  </a:lnTo>
                  <a:lnTo>
                    <a:pt x="3767" y="147"/>
                  </a:lnTo>
                  <a:lnTo>
                    <a:pt x="3558" y="84"/>
                  </a:lnTo>
                  <a:lnTo>
                    <a:pt x="351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70" name="Google Shape;704;p55"/>
            <p:cNvSpPr/>
            <p:nvPr/>
          </p:nvSpPr>
          <p:spPr>
            <a:xfrm>
              <a:off x="3275452" y="3211250"/>
              <a:ext cx="85722" cy="91389"/>
            </a:xfrm>
            <a:custGeom>
              <a:avLst/>
              <a:gdLst/>
              <a:ahLst/>
              <a:cxnLst/>
              <a:rect l="l" t="t" r="r" b="b"/>
              <a:pathLst>
                <a:path w="7199" h="8036" extrusionOk="0">
                  <a:moveTo>
                    <a:pt x="1967" y="1"/>
                  </a:moveTo>
                  <a:lnTo>
                    <a:pt x="1779" y="85"/>
                  </a:lnTo>
                  <a:lnTo>
                    <a:pt x="1612" y="126"/>
                  </a:lnTo>
                  <a:lnTo>
                    <a:pt x="1319" y="294"/>
                  </a:lnTo>
                  <a:lnTo>
                    <a:pt x="1235" y="545"/>
                  </a:lnTo>
                  <a:lnTo>
                    <a:pt x="1047" y="608"/>
                  </a:lnTo>
                  <a:lnTo>
                    <a:pt x="921" y="608"/>
                  </a:lnTo>
                  <a:lnTo>
                    <a:pt x="796" y="712"/>
                  </a:lnTo>
                  <a:lnTo>
                    <a:pt x="712" y="712"/>
                  </a:lnTo>
                  <a:lnTo>
                    <a:pt x="524" y="775"/>
                  </a:lnTo>
                  <a:lnTo>
                    <a:pt x="1" y="775"/>
                  </a:lnTo>
                  <a:lnTo>
                    <a:pt x="524" y="1549"/>
                  </a:lnTo>
                  <a:lnTo>
                    <a:pt x="524" y="1612"/>
                  </a:lnTo>
                  <a:lnTo>
                    <a:pt x="461" y="1779"/>
                  </a:lnTo>
                  <a:lnTo>
                    <a:pt x="461" y="2198"/>
                  </a:lnTo>
                  <a:lnTo>
                    <a:pt x="377" y="2386"/>
                  </a:lnTo>
                  <a:lnTo>
                    <a:pt x="419" y="2533"/>
                  </a:lnTo>
                  <a:lnTo>
                    <a:pt x="461" y="2909"/>
                  </a:lnTo>
                  <a:lnTo>
                    <a:pt x="398" y="3077"/>
                  </a:lnTo>
                  <a:lnTo>
                    <a:pt x="356" y="3160"/>
                  </a:lnTo>
                  <a:lnTo>
                    <a:pt x="377" y="3286"/>
                  </a:lnTo>
                  <a:lnTo>
                    <a:pt x="398" y="3370"/>
                  </a:lnTo>
                  <a:lnTo>
                    <a:pt x="398" y="3495"/>
                  </a:lnTo>
                  <a:lnTo>
                    <a:pt x="356" y="3600"/>
                  </a:lnTo>
                  <a:lnTo>
                    <a:pt x="524" y="3997"/>
                  </a:lnTo>
                  <a:lnTo>
                    <a:pt x="503" y="4123"/>
                  </a:lnTo>
                  <a:lnTo>
                    <a:pt x="398" y="4290"/>
                  </a:lnTo>
                  <a:lnTo>
                    <a:pt x="273" y="4374"/>
                  </a:lnTo>
                  <a:lnTo>
                    <a:pt x="168" y="4541"/>
                  </a:lnTo>
                  <a:lnTo>
                    <a:pt x="210" y="4604"/>
                  </a:lnTo>
                  <a:lnTo>
                    <a:pt x="293" y="4625"/>
                  </a:lnTo>
                  <a:lnTo>
                    <a:pt x="314" y="4709"/>
                  </a:lnTo>
                  <a:lnTo>
                    <a:pt x="356" y="4709"/>
                  </a:lnTo>
                  <a:lnTo>
                    <a:pt x="356" y="4834"/>
                  </a:lnTo>
                  <a:lnTo>
                    <a:pt x="482" y="4939"/>
                  </a:lnTo>
                  <a:lnTo>
                    <a:pt x="524" y="5002"/>
                  </a:lnTo>
                  <a:lnTo>
                    <a:pt x="565" y="5127"/>
                  </a:lnTo>
                  <a:lnTo>
                    <a:pt x="524" y="5232"/>
                  </a:lnTo>
                  <a:lnTo>
                    <a:pt x="524" y="5274"/>
                  </a:lnTo>
                  <a:lnTo>
                    <a:pt x="586" y="5483"/>
                  </a:lnTo>
                  <a:lnTo>
                    <a:pt x="670" y="5629"/>
                  </a:lnTo>
                  <a:lnTo>
                    <a:pt x="921" y="5839"/>
                  </a:lnTo>
                  <a:lnTo>
                    <a:pt x="942" y="5901"/>
                  </a:lnTo>
                  <a:lnTo>
                    <a:pt x="879" y="6090"/>
                  </a:lnTo>
                  <a:lnTo>
                    <a:pt x="921" y="6194"/>
                  </a:lnTo>
                  <a:lnTo>
                    <a:pt x="775" y="6508"/>
                  </a:lnTo>
                  <a:lnTo>
                    <a:pt x="879" y="6613"/>
                  </a:lnTo>
                  <a:lnTo>
                    <a:pt x="1130" y="6885"/>
                  </a:lnTo>
                  <a:lnTo>
                    <a:pt x="1570" y="8036"/>
                  </a:lnTo>
                  <a:lnTo>
                    <a:pt x="1737" y="8036"/>
                  </a:lnTo>
                  <a:lnTo>
                    <a:pt x="1758" y="7952"/>
                  </a:lnTo>
                  <a:lnTo>
                    <a:pt x="1863" y="7931"/>
                  </a:lnTo>
                  <a:lnTo>
                    <a:pt x="1863" y="7952"/>
                  </a:lnTo>
                  <a:lnTo>
                    <a:pt x="1946" y="7847"/>
                  </a:lnTo>
                  <a:lnTo>
                    <a:pt x="2051" y="7638"/>
                  </a:lnTo>
                  <a:lnTo>
                    <a:pt x="2260" y="7408"/>
                  </a:lnTo>
                  <a:lnTo>
                    <a:pt x="2407" y="7345"/>
                  </a:lnTo>
                  <a:lnTo>
                    <a:pt x="2553" y="7471"/>
                  </a:lnTo>
                  <a:lnTo>
                    <a:pt x="2721" y="7450"/>
                  </a:lnTo>
                  <a:lnTo>
                    <a:pt x="2804" y="7429"/>
                  </a:lnTo>
                  <a:lnTo>
                    <a:pt x="2930" y="7471"/>
                  </a:lnTo>
                  <a:lnTo>
                    <a:pt x="3139" y="7429"/>
                  </a:lnTo>
                  <a:lnTo>
                    <a:pt x="3244" y="7450"/>
                  </a:lnTo>
                  <a:lnTo>
                    <a:pt x="3286" y="7575"/>
                  </a:lnTo>
                  <a:lnTo>
                    <a:pt x="3348" y="7847"/>
                  </a:lnTo>
                  <a:lnTo>
                    <a:pt x="3411" y="7889"/>
                  </a:lnTo>
                  <a:lnTo>
                    <a:pt x="3453" y="7847"/>
                  </a:lnTo>
                  <a:lnTo>
                    <a:pt x="3453" y="7743"/>
                  </a:lnTo>
                  <a:lnTo>
                    <a:pt x="3516" y="7617"/>
                  </a:lnTo>
                  <a:lnTo>
                    <a:pt x="3516" y="7512"/>
                  </a:lnTo>
                  <a:lnTo>
                    <a:pt x="3620" y="7366"/>
                  </a:lnTo>
                  <a:lnTo>
                    <a:pt x="4227" y="7366"/>
                  </a:lnTo>
                  <a:lnTo>
                    <a:pt x="4353" y="7471"/>
                  </a:lnTo>
                  <a:lnTo>
                    <a:pt x="4374" y="7303"/>
                  </a:lnTo>
                  <a:lnTo>
                    <a:pt x="4541" y="6989"/>
                  </a:lnTo>
                  <a:lnTo>
                    <a:pt x="4562" y="6822"/>
                  </a:lnTo>
                  <a:lnTo>
                    <a:pt x="4541" y="6675"/>
                  </a:lnTo>
                  <a:lnTo>
                    <a:pt x="4478" y="6592"/>
                  </a:lnTo>
                  <a:lnTo>
                    <a:pt x="4667" y="6299"/>
                  </a:lnTo>
                  <a:lnTo>
                    <a:pt x="4750" y="6090"/>
                  </a:lnTo>
                  <a:lnTo>
                    <a:pt x="4750" y="5985"/>
                  </a:lnTo>
                  <a:lnTo>
                    <a:pt x="4876" y="5901"/>
                  </a:lnTo>
                  <a:lnTo>
                    <a:pt x="5650" y="5692"/>
                  </a:lnTo>
                  <a:lnTo>
                    <a:pt x="6319" y="5692"/>
                  </a:lnTo>
                  <a:lnTo>
                    <a:pt x="6696" y="5985"/>
                  </a:lnTo>
                  <a:lnTo>
                    <a:pt x="6780" y="5985"/>
                  </a:lnTo>
                  <a:lnTo>
                    <a:pt x="6864" y="6069"/>
                  </a:lnTo>
                  <a:lnTo>
                    <a:pt x="6926" y="5964"/>
                  </a:lnTo>
                  <a:lnTo>
                    <a:pt x="6905" y="5880"/>
                  </a:lnTo>
                  <a:lnTo>
                    <a:pt x="7198" y="5315"/>
                  </a:lnTo>
                  <a:lnTo>
                    <a:pt x="7177" y="5043"/>
                  </a:lnTo>
                  <a:lnTo>
                    <a:pt x="6884" y="4499"/>
                  </a:lnTo>
                  <a:lnTo>
                    <a:pt x="6571" y="4437"/>
                  </a:lnTo>
                  <a:lnTo>
                    <a:pt x="6591" y="4207"/>
                  </a:lnTo>
                  <a:lnTo>
                    <a:pt x="6550" y="3851"/>
                  </a:lnTo>
                  <a:lnTo>
                    <a:pt x="5524" y="3809"/>
                  </a:lnTo>
                  <a:lnTo>
                    <a:pt x="5545" y="3558"/>
                  </a:lnTo>
                  <a:lnTo>
                    <a:pt x="5315" y="3181"/>
                  </a:lnTo>
                  <a:lnTo>
                    <a:pt x="5399" y="3056"/>
                  </a:lnTo>
                  <a:lnTo>
                    <a:pt x="5336" y="2846"/>
                  </a:lnTo>
                  <a:lnTo>
                    <a:pt x="5378" y="2554"/>
                  </a:lnTo>
                  <a:lnTo>
                    <a:pt x="5315" y="2491"/>
                  </a:lnTo>
                  <a:lnTo>
                    <a:pt x="5106" y="2323"/>
                  </a:lnTo>
                  <a:lnTo>
                    <a:pt x="4771" y="2386"/>
                  </a:lnTo>
                  <a:lnTo>
                    <a:pt x="4604" y="2302"/>
                  </a:lnTo>
                  <a:lnTo>
                    <a:pt x="4499" y="2240"/>
                  </a:lnTo>
                  <a:lnTo>
                    <a:pt x="4457" y="2093"/>
                  </a:lnTo>
                  <a:lnTo>
                    <a:pt x="4290" y="2030"/>
                  </a:lnTo>
                  <a:lnTo>
                    <a:pt x="4060" y="1968"/>
                  </a:lnTo>
                  <a:lnTo>
                    <a:pt x="3955" y="1968"/>
                  </a:lnTo>
                  <a:lnTo>
                    <a:pt x="3746" y="1717"/>
                  </a:lnTo>
                  <a:lnTo>
                    <a:pt x="3620" y="1779"/>
                  </a:lnTo>
                  <a:lnTo>
                    <a:pt x="3411" y="1570"/>
                  </a:lnTo>
                  <a:lnTo>
                    <a:pt x="3181" y="1612"/>
                  </a:lnTo>
                  <a:lnTo>
                    <a:pt x="3118" y="1696"/>
                  </a:lnTo>
                  <a:lnTo>
                    <a:pt x="2993" y="1570"/>
                  </a:lnTo>
                  <a:lnTo>
                    <a:pt x="2804" y="1466"/>
                  </a:lnTo>
                  <a:lnTo>
                    <a:pt x="2679" y="1382"/>
                  </a:lnTo>
                  <a:lnTo>
                    <a:pt x="2616" y="1235"/>
                  </a:lnTo>
                  <a:lnTo>
                    <a:pt x="2490" y="1152"/>
                  </a:lnTo>
                  <a:lnTo>
                    <a:pt x="2407" y="942"/>
                  </a:lnTo>
                  <a:lnTo>
                    <a:pt x="2449" y="838"/>
                  </a:lnTo>
                  <a:lnTo>
                    <a:pt x="2386" y="545"/>
                  </a:lnTo>
                  <a:lnTo>
                    <a:pt x="2470" y="398"/>
                  </a:lnTo>
                  <a:lnTo>
                    <a:pt x="2407" y="189"/>
                  </a:lnTo>
                  <a:lnTo>
                    <a:pt x="2407" y="43"/>
                  </a:lnTo>
                  <a:lnTo>
                    <a:pt x="2365" y="1"/>
                  </a:lnTo>
                  <a:lnTo>
                    <a:pt x="2239" y="85"/>
                  </a:lnTo>
                  <a:lnTo>
                    <a:pt x="209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rgbClr val="FF6B65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71" name="Google Shape;705;p55"/>
            <p:cNvSpPr/>
            <p:nvPr/>
          </p:nvSpPr>
          <p:spPr>
            <a:xfrm>
              <a:off x="3327273" y="3275982"/>
              <a:ext cx="58811" cy="59262"/>
            </a:xfrm>
            <a:custGeom>
              <a:avLst/>
              <a:gdLst/>
              <a:ahLst/>
              <a:cxnLst/>
              <a:rect l="l" t="t" r="r" b="b"/>
              <a:pathLst>
                <a:path w="4939" h="5211" extrusionOk="0">
                  <a:moveTo>
                    <a:pt x="1298" y="0"/>
                  </a:moveTo>
                  <a:lnTo>
                    <a:pt x="524" y="209"/>
                  </a:lnTo>
                  <a:lnTo>
                    <a:pt x="398" y="293"/>
                  </a:lnTo>
                  <a:lnTo>
                    <a:pt x="398" y="398"/>
                  </a:lnTo>
                  <a:lnTo>
                    <a:pt x="315" y="607"/>
                  </a:lnTo>
                  <a:lnTo>
                    <a:pt x="126" y="900"/>
                  </a:lnTo>
                  <a:lnTo>
                    <a:pt x="189" y="983"/>
                  </a:lnTo>
                  <a:lnTo>
                    <a:pt x="210" y="1130"/>
                  </a:lnTo>
                  <a:lnTo>
                    <a:pt x="189" y="1297"/>
                  </a:lnTo>
                  <a:lnTo>
                    <a:pt x="22" y="1611"/>
                  </a:lnTo>
                  <a:lnTo>
                    <a:pt x="1" y="1779"/>
                  </a:lnTo>
                  <a:lnTo>
                    <a:pt x="1" y="1820"/>
                  </a:lnTo>
                  <a:lnTo>
                    <a:pt x="126" y="1946"/>
                  </a:lnTo>
                  <a:lnTo>
                    <a:pt x="231" y="1967"/>
                  </a:lnTo>
                  <a:lnTo>
                    <a:pt x="398" y="2239"/>
                  </a:lnTo>
                  <a:lnTo>
                    <a:pt x="754" y="2595"/>
                  </a:lnTo>
                  <a:lnTo>
                    <a:pt x="879" y="2595"/>
                  </a:lnTo>
                  <a:lnTo>
                    <a:pt x="1026" y="2720"/>
                  </a:lnTo>
                  <a:lnTo>
                    <a:pt x="1131" y="2888"/>
                  </a:lnTo>
                  <a:lnTo>
                    <a:pt x="1465" y="2971"/>
                  </a:lnTo>
                  <a:lnTo>
                    <a:pt x="1695" y="3097"/>
                  </a:lnTo>
                  <a:lnTo>
                    <a:pt x="1800" y="3097"/>
                  </a:lnTo>
                  <a:lnTo>
                    <a:pt x="2030" y="3327"/>
                  </a:lnTo>
                  <a:lnTo>
                    <a:pt x="2302" y="3452"/>
                  </a:lnTo>
                  <a:lnTo>
                    <a:pt x="2637" y="3515"/>
                  </a:lnTo>
                  <a:lnTo>
                    <a:pt x="2804" y="3641"/>
                  </a:lnTo>
                  <a:lnTo>
                    <a:pt x="2951" y="3808"/>
                  </a:lnTo>
                  <a:lnTo>
                    <a:pt x="3035" y="3934"/>
                  </a:lnTo>
                  <a:lnTo>
                    <a:pt x="2972" y="4059"/>
                  </a:lnTo>
                  <a:lnTo>
                    <a:pt x="2909" y="4185"/>
                  </a:lnTo>
                  <a:lnTo>
                    <a:pt x="2804" y="4269"/>
                  </a:lnTo>
                  <a:lnTo>
                    <a:pt x="2742" y="4373"/>
                  </a:lnTo>
                  <a:lnTo>
                    <a:pt x="2763" y="4478"/>
                  </a:lnTo>
                  <a:lnTo>
                    <a:pt x="2700" y="4708"/>
                  </a:lnTo>
                  <a:lnTo>
                    <a:pt x="2512" y="4896"/>
                  </a:lnTo>
                  <a:lnTo>
                    <a:pt x="2491" y="5022"/>
                  </a:lnTo>
                  <a:lnTo>
                    <a:pt x="2574" y="5022"/>
                  </a:lnTo>
                  <a:lnTo>
                    <a:pt x="2972" y="4959"/>
                  </a:lnTo>
                  <a:lnTo>
                    <a:pt x="3328" y="5064"/>
                  </a:lnTo>
                  <a:lnTo>
                    <a:pt x="3579" y="5210"/>
                  </a:lnTo>
                  <a:lnTo>
                    <a:pt x="3704" y="5168"/>
                  </a:lnTo>
                  <a:lnTo>
                    <a:pt x="3788" y="5168"/>
                  </a:lnTo>
                  <a:lnTo>
                    <a:pt x="3851" y="5210"/>
                  </a:lnTo>
                  <a:lnTo>
                    <a:pt x="3955" y="5064"/>
                  </a:lnTo>
                  <a:lnTo>
                    <a:pt x="3997" y="5022"/>
                  </a:lnTo>
                  <a:lnTo>
                    <a:pt x="4123" y="5085"/>
                  </a:lnTo>
                  <a:lnTo>
                    <a:pt x="4227" y="4959"/>
                  </a:lnTo>
                  <a:lnTo>
                    <a:pt x="4290" y="4792"/>
                  </a:lnTo>
                  <a:lnTo>
                    <a:pt x="4541" y="4603"/>
                  </a:lnTo>
                  <a:lnTo>
                    <a:pt x="4583" y="4478"/>
                  </a:lnTo>
                  <a:lnTo>
                    <a:pt x="4646" y="4352"/>
                  </a:lnTo>
                  <a:lnTo>
                    <a:pt x="4750" y="4248"/>
                  </a:lnTo>
                  <a:lnTo>
                    <a:pt x="4792" y="4038"/>
                  </a:lnTo>
                  <a:lnTo>
                    <a:pt x="4750" y="3976"/>
                  </a:lnTo>
                  <a:lnTo>
                    <a:pt x="4750" y="3829"/>
                  </a:lnTo>
                  <a:lnTo>
                    <a:pt x="4813" y="3808"/>
                  </a:lnTo>
                  <a:lnTo>
                    <a:pt x="4813" y="3724"/>
                  </a:lnTo>
                  <a:lnTo>
                    <a:pt x="4813" y="3662"/>
                  </a:lnTo>
                  <a:lnTo>
                    <a:pt x="4813" y="3599"/>
                  </a:lnTo>
                  <a:lnTo>
                    <a:pt x="4834" y="3599"/>
                  </a:lnTo>
                  <a:lnTo>
                    <a:pt x="4855" y="3515"/>
                  </a:lnTo>
                  <a:lnTo>
                    <a:pt x="4855" y="2971"/>
                  </a:lnTo>
                  <a:lnTo>
                    <a:pt x="4939" y="2888"/>
                  </a:lnTo>
                  <a:lnTo>
                    <a:pt x="4834" y="2867"/>
                  </a:lnTo>
                  <a:lnTo>
                    <a:pt x="4750" y="2783"/>
                  </a:lnTo>
                  <a:lnTo>
                    <a:pt x="4625" y="2720"/>
                  </a:lnTo>
                  <a:lnTo>
                    <a:pt x="4395" y="2867"/>
                  </a:lnTo>
                  <a:lnTo>
                    <a:pt x="4290" y="2825"/>
                  </a:lnTo>
                  <a:lnTo>
                    <a:pt x="4206" y="2616"/>
                  </a:lnTo>
                  <a:lnTo>
                    <a:pt x="4060" y="1988"/>
                  </a:lnTo>
                  <a:lnTo>
                    <a:pt x="4018" y="1862"/>
                  </a:lnTo>
                  <a:lnTo>
                    <a:pt x="3892" y="1820"/>
                  </a:lnTo>
                  <a:lnTo>
                    <a:pt x="3767" y="1716"/>
                  </a:lnTo>
                  <a:lnTo>
                    <a:pt x="3495" y="1841"/>
                  </a:lnTo>
                  <a:lnTo>
                    <a:pt x="3328" y="1758"/>
                  </a:lnTo>
                  <a:lnTo>
                    <a:pt x="3056" y="1779"/>
                  </a:lnTo>
                  <a:lnTo>
                    <a:pt x="2972" y="1737"/>
                  </a:lnTo>
                  <a:lnTo>
                    <a:pt x="2763" y="1758"/>
                  </a:lnTo>
                  <a:lnTo>
                    <a:pt x="2721" y="1632"/>
                  </a:lnTo>
                  <a:lnTo>
                    <a:pt x="2763" y="1528"/>
                  </a:lnTo>
                  <a:lnTo>
                    <a:pt x="2721" y="1360"/>
                  </a:lnTo>
                  <a:lnTo>
                    <a:pt x="2763" y="1025"/>
                  </a:lnTo>
                  <a:lnTo>
                    <a:pt x="2658" y="837"/>
                  </a:lnTo>
                  <a:lnTo>
                    <a:pt x="2658" y="670"/>
                  </a:lnTo>
                  <a:lnTo>
                    <a:pt x="2512" y="565"/>
                  </a:lnTo>
                  <a:lnTo>
                    <a:pt x="2553" y="419"/>
                  </a:lnTo>
                  <a:lnTo>
                    <a:pt x="2428" y="293"/>
                  </a:lnTo>
                  <a:lnTo>
                    <a:pt x="2344" y="293"/>
                  </a:lnTo>
                  <a:lnTo>
                    <a:pt x="196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rgbClr val="A6CBC2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72" name="Google Shape;706;p55"/>
            <p:cNvSpPr/>
            <p:nvPr/>
          </p:nvSpPr>
          <p:spPr>
            <a:xfrm>
              <a:off x="3363150" y="3352838"/>
              <a:ext cx="34889" cy="37848"/>
            </a:xfrm>
            <a:custGeom>
              <a:avLst/>
              <a:gdLst/>
              <a:ahLst/>
              <a:cxnLst/>
              <a:rect l="l" t="t" r="r" b="b"/>
              <a:pathLst>
                <a:path w="2930" h="3328" extrusionOk="0">
                  <a:moveTo>
                    <a:pt x="754" y="0"/>
                  </a:moveTo>
                  <a:lnTo>
                    <a:pt x="440" y="63"/>
                  </a:lnTo>
                  <a:lnTo>
                    <a:pt x="377" y="42"/>
                  </a:lnTo>
                  <a:lnTo>
                    <a:pt x="315" y="42"/>
                  </a:lnTo>
                  <a:lnTo>
                    <a:pt x="273" y="63"/>
                  </a:lnTo>
                  <a:lnTo>
                    <a:pt x="231" y="210"/>
                  </a:lnTo>
                  <a:lnTo>
                    <a:pt x="126" y="335"/>
                  </a:lnTo>
                  <a:lnTo>
                    <a:pt x="168" y="524"/>
                  </a:lnTo>
                  <a:lnTo>
                    <a:pt x="126" y="586"/>
                  </a:lnTo>
                  <a:lnTo>
                    <a:pt x="147" y="712"/>
                  </a:lnTo>
                  <a:lnTo>
                    <a:pt x="147" y="963"/>
                  </a:lnTo>
                  <a:lnTo>
                    <a:pt x="84" y="1047"/>
                  </a:lnTo>
                  <a:lnTo>
                    <a:pt x="84" y="1151"/>
                  </a:lnTo>
                  <a:lnTo>
                    <a:pt x="43" y="1277"/>
                  </a:lnTo>
                  <a:lnTo>
                    <a:pt x="84" y="1465"/>
                  </a:lnTo>
                  <a:lnTo>
                    <a:pt x="43" y="1507"/>
                  </a:lnTo>
                  <a:lnTo>
                    <a:pt x="63" y="1779"/>
                  </a:lnTo>
                  <a:lnTo>
                    <a:pt x="126" y="1967"/>
                  </a:lnTo>
                  <a:lnTo>
                    <a:pt x="84" y="2030"/>
                  </a:lnTo>
                  <a:lnTo>
                    <a:pt x="22" y="2114"/>
                  </a:lnTo>
                  <a:lnTo>
                    <a:pt x="1" y="2156"/>
                  </a:lnTo>
                  <a:lnTo>
                    <a:pt x="1" y="2428"/>
                  </a:lnTo>
                  <a:lnTo>
                    <a:pt x="63" y="2637"/>
                  </a:lnTo>
                  <a:lnTo>
                    <a:pt x="231" y="2867"/>
                  </a:lnTo>
                  <a:lnTo>
                    <a:pt x="315" y="2867"/>
                  </a:lnTo>
                  <a:lnTo>
                    <a:pt x="461" y="3034"/>
                  </a:lnTo>
                  <a:lnTo>
                    <a:pt x="545" y="3055"/>
                  </a:lnTo>
                  <a:lnTo>
                    <a:pt x="796" y="3034"/>
                  </a:lnTo>
                  <a:lnTo>
                    <a:pt x="963" y="3055"/>
                  </a:lnTo>
                  <a:lnTo>
                    <a:pt x="1089" y="3139"/>
                  </a:lnTo>
                  <a:lnTo>
                    <a:pt x="1172" y="3160"/>
                  </a:lnTo>
                  <a:lnTo>
                    <a:pt x="1277" y="3160"/>
                  </a:lnTo>
                  <a:lnTo>
                    <a:pt x="1298" y="3181"/>
                  </a:lnTo>
                  <a:lnTo>
                    <a:pt x="1277" y="3244"/>
                  </a:lnTo>
                  <a:lnTo>
                    <a:pt x="1277" y="3285"/>
                  </a:lnTo>
                  <a:lnTo>
                    <a:pt x="1382" y="3285"/>
                  </a:lnTo>
                  <a:lnTo>
                    <a:pt x="1507" y="3202"/>
                  </a:lnTo>
                  <a:lnTo>
                    <a:pt x="1654" y="3181"/>
                  </a:lnTo>
                  <a:lnTo>
                    <a:pt x="1800" y="3244"/>
                  </a:lnTo>
                  <a:lnTo>
                    <a:pt x="1842" y="3264"/>
                  </a:lnTo>
                  <a:lnTo>
                    <a:pt x="1926" y="3264"/>
                  </a:lnTo>
                  <a:lnTo>
                    <a:pt x="2009" y="3285"/>
                  </a:lnTo>
                  <a:lnTo>
                    <a:pt x="2093" y="3327"/>
                  </a:lnTo>
                  <a:lnTo>
                    <a:pt x="2135" y="3264"/>
                  </a:lnTo>
                  <a:lnTo>
                    <a:pt x="2156" y="3181"/>
                  </a:lnTo>
                  <a:lnTo>
                    <a:pt x="2177" y="3181"/>
                  </a:lnTo>
                  <a:lnTo>
                    <a:pt x="2239" y="3202"/>
                  </a:lnTo>
                  <a:lnTo>
                    <a:pt x="2449" y="3139"/>
                  </a:lnTo>
                  <a:lnTo>
                    <a:pt x="2574" y="2972"/>
                  </a:lnTo>
                  <a:lnTo>
                    <a:pt x="2637" y="2930"/>
                  </a:lnTo>
                  <a:lnTo>
                    <a:pt x="2616" y="2909"/>
                  </a:lnTo>
                  <a:lnTo>
                    <a:pt x="2658" y="2804"/>
                  </a:lnTo>
                  <a:lnTo>
                    <a:pt x="2784" y="2720"/>
                  </a:lnTo>
                  <a:lnTo>
                    <a:pt x="2784" y="2532"/>
                  </a:lnTo>
                  <a:lnTo>
                    <a:pt x="2867" y="2428"/>
                  </a:lnTo>
                  <a:lnTo>
                    <a:pt x="2930" y="2407"/>
                  </a:lnTo>
                  <a:lnTo>
                    <a:pt x="2888" y="2386"/>
                  </a:lnTo>
                  <a:lnTo>
                    <a:pt x="2825" y="2281"/>
                  </a:lnTo>
                  <a:lnTo>
                    <a:pt x="2784" y="2239"/>
                  </a:lnTo>
                  <a:lnTo>
                    <a:pt x="2784" y="2218"/>
                  </a:lnTo>
                  <a:lnTo>
                    <a:pt x="2742" y="2030"/>
                  </a:lnTo>
                  <a:lnTo>
                    <a:pt x="2846" y="1884"/>
                  </a:lnTo>
                  <a:lnTo>
                    <a:pt x="2867" y="1716"/>
                  </a:lnTo>
                  <a:lnTo>
                    <a:pt x="2742" y="1612"/>
                  </a:lnTo>
                  <a:lnTo>
                    <a:pt x="2574" y="1402"/>
                  </a:lnTo>
                  <a:lnTo>
                    <a:pt x="2449" y="1256"/>
                  </a:lnTo>
                  <a:lnTo>
                    <a:pt x="2239" y="1151"/>
                  </a:lnTo>
                  <a:lnTo>
                    <a:pt x="2114" y="1172"/>
                  </a:lnTo>
                  <a:lnTo>
                    <a:pt x="2114" y="1026"/>
                  </a:lnTo>
                  <a:lnTo>
                    <a:pt x="1988" y="879"/>
                  </a:lnTo>
                  <a:lnTo>
                    <a:pt x="1842" y="858"/>
                  </a:lnTo>
                  <a:lnTo>
                    <a:pt x="1695" y="775"/>
                  </a:lnTo>
                  <a:lnTo>
                    <a:pt x="1570" y="565"/>
                  </a:lnTo>
                  <a:lnTo>
                    <a:pt x="1486" y="565"/>
                  </a:lnTo>
                  <a:lnTo>
                    <a:pt x="1382" y="670"/>
                  </a:lnTo>
                  <a:lnTo>
                    <a:pt x="1319" y="670"/>
                  </a:lnTo>
                  <a:lnTo>
                    <a:pt x="1172" y="461"/>
                  </a:lnTo>
                  <a:lnTo>
                    <a:pt x="1110" y="314"/>
                  </a:lnTo>
                  <a:lnTo>
                    <a:pt x="984" y="251"/>
                  </a:lnTo>
                  <a:lnTo>
                    <a:pt x="859" y="63"/>
                  </a:lnTo>
                  <a:lnTo>
                    <a:pt x="75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grpSp>
          <p:nvGrpSpPr>
            <p:cNvPr id="73" name="Google Shape;707;p55"/>
            <p:cNvGrpSpPr/>
            <p:nvPr/>
          </p:nvGrpSpPr>
          <p:grpSpPr>
            <a:xfrm>
              <a:off x="3280929" y="3294548"/>
              <a:ext cx="109894" cy="272225"/>
              <a:chOff x="2711750" y="3572300"/>
              <a:chExt cx="230725" cy="598425"/>
            </a:xfrm>
            <a:grpFill/>
          </p:grpSpPr>
          <p:sp>
            <p:nvSpPr>
              <p:cNvPr id="237" name="Google Shape;708;p55"/>
              <p:cNvSpPr/>
              <p:nvPr/>
            </p:nvSpPr>
            <p:spPr>
              <a:xfrm>
                <a:off x="2711750" y="3572300"/>
                <a:ext cx="230725" cy="538800"/>
              </a:xfrm>
              <a:custGeom>
                <a:avLst/>
                <a:gdLst/>
                <a:ahLst/>
                <a:cxnLst/>
                <a:rect l="l" t="t" r="r" b="b"/>
                <a:pathLst>
                  <a:path w="9229" h="21552" extrusionOk="0">
                    <a:moveTo>
                      <a:pt x="1947" y="0"/>
                    </a:moveTo>
                    <a:lnTo>
                      <a:pt x="1800" y="42"/>
                    </a:lnTo>
                    <a:lnTo>
                      <a:pt x="1570" y="293"/>
                    </a:lnTo>
                    <a:lnTo>
                      <a:pt x="1466" y="502"/>
                    </a:lnTo>
                    <a:lnTo>
                      <a:pt x="1382" y="607"/>
                    </a:lnTo>
                    <a:lnTo>
                      <a:pt x="1466" y="753"/>
                    </a:lnTo>
                    <a:lnTo>
                      <a:pt x="1298" y="1402"/>
                    </a:lnTo>
                    <a:lnTo>
                      <a:pt x="629" y="1779"/>
                    </a:lnTo>
                    <a:lnTo>
                      <a:pt x="566" y="1925"/>
                    </a:lnTo>
                    <a:lnTo>
                      <a:pt x="691" y="2030"/>
                    </a:lnTo>
                    <a:lnTo>
                      <a:pt x="733" y="2134"/>
                    </a:lnTo>
                    <a:lnTo>
                      <a:pt x="650" y="2281"/>
                    </a:lnTo>
                    <a:lnTo>
                      <a:pt x="670" y="2448"/>
                    </a:lnTo>
                    <a:lnTo>
                      <a:pt x="796" y="2616"/>
                    </a:lnTo>
                    <a:lnTo>
                      <a:pt x="796" y="2762"/>
                    </a:lnTo>
                    <a:lnTo>
                      <a:pt x="691" y="2846"/>
                    </a:lnTo>
                    <a:lnTo>
                      <a:pt x="670" y="2950"/>
                    </a:lnTo>
                    <a:lnTo>
                      <a:pt x="754" y="3013"/>
                    </a:lnTo>
                    <a:lnTo>
                      <a:pt x="796" y="3076"/>
                    </a:lnTo>
                    <a:lnTo>
                      <a:pt x="796" y="3243"/>
                    </a:lnTo>
                    <a:lnTo>
                      <a:pt x="859" y="3285"/>
                    </a:lnTo>
                    <a:lnTo>
                      <a:pt x="775" y="3390"/>
                    </a:lnTo>
                    <a:lnTo>
                      <a:pt x="670" y="3453"/>
                    </a:lnTo>
                    <a:lnTo>
                      <a:pt x="524" y="3599"/>
                    </a:lnTo>
                    <a:lnTo>
                      <a:pt x="357" y="3997"/>
                    </a:lnTo>
                    <a:lnTo>
                      <a:pt x="252" y="4164"/>
                    </a:lnTo>
                    <a:lnTo>
                      <a:pt x="210" y="4582"/>
                    </a:lnTo>
                    <a:lnTo>
                      <a:pt x="126" y="4645"/>
                    </a:lnTo>
                    <a:lnTo>
                      <a:pt x="147" y="5022"/>
                    </a:lnTo>
                    <a:lnTo>
                      <a:pt x="252" y="5210"/>
                    </a:lnTo>
                    <a:lnTo>
                      <a:pt x="252" y="5461"/>
                    </a:lnTo>
                    <a:lnTo>
                      <a:pt x="168" y="5566"/>
                    </a:lnTo>
                    <a:lnTo>
                      <a:pt x="168" y="5859"/>
                    </a:lnTo>
                    <a:lnTo>
                      <a:pt x="22" y="5942"/>
                    </a:lnTo>
                    <a:lnTo>
                      <a:pt x="1" y="6152"/>
                    </a:lnTo>
                    <a:lnTo>
                      <a:pt x="43" y="6424"/>
                    </a:lnTo>
                    <a:lnTo>
                      <a:pt x="147" y="6570"/>
                    </a:lnTo>
                    <a:lnTo>
                      <a:pt x="168" y="6675"/>
                    </a:lnTo>
                    <a:lnTo>
                      <a:pt x="315" y="6884"/>
                    </a:lnTo>
                    <a:lnTo>
                      <a:pt x="378" y="7051"/>
                    </a:lnTo>
                    <a:lnTo>
                      <a:pt x="461" y="7407"/>
                    </a:lnTo>
                    <a:lnTo>
                      <a:pt x="545" y="7470"/>
                    </a:lnTo>
                    <a:lnTo>
                      <a:pt x="587" y="7930"/>
                    </a:lnTo>
                    <a:lnTo>
                      <a:pt x="566" y="8181"/>
                    </a:lnTo>
                    <a:lnTo>
                      <a:pt x="461" y="8202"/>
                    </a:lnTo>
                    <a:lnTo>
                      <a:pt x="357" y="8453"/>
                    </a:lnTo>
                    <a:lnTo>
                      <a:pt x="378" y="8683"/>
                    </a:lnTo>
                    <a:lnTo>
                      <a:pt x="252" y="8872"/>
                    </a:lnTo>
                    <a:lnTo>
                      <a:pt x="336" y="8935"/>
                    </a:lnTo>
                    <a:lnTo>
                      <a:pt x="440" y="9123"/>
                    </a:lnTo>
                    <a:lnTo>
                      <a:pt x="461" y="9332"/>
                    </a:lnTo>
                    <a:lnTo>
                      <a:pt x="336" y="9458"/>
                    </a:lnTo>
                    <a:lnTo>
                      <a:pt x="210" y="9709"/>
                    </a:lnTo>
                    <a:lnTo>
                      <a:pt x="210" y="10085"/>
                    </a:lnTo>
                    <a:lnTo>
                      <a:pt x="210" y="10253"/>
                    </a:lnTo>
                    <a:lnTo>
                      <a:pt x="147" y="10483"/>
                    </a:lnTo>
                    <a:lnTo>
                      <a:pt x="482" y="11173"/>
                    </a:lnTo>
                    <a:lnTo>
                      <a:pt x="419" y="11278"/>
                    </a:lnTo>
                    <a:lnTo>
                      <a:pt x="252" y="11341"/>
                    </a:lnTo>
                    <a:lnTo>
                      <a:pt x="231" y="11655"/>
                    </a:lnTo>
                    <a:lnTo>
                      <a:pt x="22" y="11948"/>
                    </a:lnTo>
                    <a:lnTo>
                      <a:pt x="43" y="12157"/>
                    </a:lnTo>
                    <a:lnTo>
                      <a:pt x="147" y="12345"/>
                    </a:lnTo>
                    <a:lnTo>
                      <a:pt x="126" y="12764"/>
                    </a:lnTo>
                    <a:lnTo>
                      <a:pt x="147" y="13119"/>
                    </a:lnTo>
                    <a:lnTo>
                      <a:pt x="210" y="13391"/>
                    </a:lnTo>
                    <a:lnTo>
                      <a:pt x="315" y="13433"/>
                    </a:lnTo>
                    <a:lnTo>
                      <a:pt x="357" y="13538"/>
                    </a:lnTo>
                    <a:lnTo>
                      <a:pt x="336" y="13705"/>
                    </a:lnTo>
                    <a:lnTo>
                      <a:pt x="210" y="13789"/>
                    </a:lnTo>
                    <a:lnTo>
                      <a:pt x="231" y="14103"/>
                    </a:lnTo>
                    <a:cubicBezTo>
                      <a:pt x="252" y="14165"/>
                      <a:pt x="252" y="14270"/>
                      <a:pt x="273" y="14354"/>
                    </a:cubicBezTo>
                    <a:lnTo>
                      <a:pt x="273" y="14375"/>
                    </a:lnTo>
                    <a:lnTo>
                      <a:pt x="461" y="14437"/>
                    </a:lnTo>
                    <a:lnTo>
                      <a:pt x="461" y="14626"/>
                    </a:lnTo>
                    <a:lnTo>
                      <a:pt x="461" y="14772"/>
                    </a:lnTo>
                    <a:lnTo>
                      <a:pt x="566" y="15002"/>
                    </a:lnTo>
                    <a:lnTo>
                      <a:pt x="608" y="15274"/>
                    </a:lnTo>
                    <a:lnTo>
                      <a:pt x="712" y="15295"/>
                    </a:lnTo>
                    <a:lnTo>
                      <a:pt x="796" y="15253"/>
                    </a:lnTo>
                    <a:lnTo>
                      <a:pt x="880" y="15274"/>
                    </a:lnTo>
                    <a:lnTo>
                      <a:pt x="880" y="15400"/>
                    </a:lnTo>
                    <a:lnTo>
                      <a:pt x="754" y="15567"/>
                    </a:lnTo>
                    <a:lnTo>
                      <a:pt x="482" y="15567"/>
                    </a:lnTo>
                    <a:lnTo>
                      <a:pt x="440" y="15672"/>
                    </a:lnTo>
                    <a:lnTo>
                      <a:pt x="524" y="15735"/>
                    </a:lnTo>
                    <a:lnTo>
                      <a:pt x="545" y="15714"/>
                    </a:lnTo>
                    <a:lnTo>
                      <a:pt x="670" y="15714"/>
                    </a:lnTo>
                    <a:lnTo>
                      <a:pt x="859" y="15839"/>
                    </a:lnTo>
                    <a:lnTo>
                      <a:pt x="984" y="16049"/>
                    </a:lnTo>
                    <a:lnTo>
                      <a:pt x="984" y="16195"/>
                    </a:lnTo>
                    <a:lnTo>
                      <a:pt x="838" y="16321"/>
                    </a:lnTo>
                    <a:lnTo>
                      <a:pt x="838" y="16425"/>
                    </a:lnTo>
                    <a:lnTo>
                      <a:pt x="901" y="16572"/>
                    </a:lnTo>
                    <a:lnTo>
                      <a:pt x="963" y="16885"/>
                    </a:lnTo>
                    <a:lnTo>
                      <a:pt x="1047" y="17137"/>
                    </a:lnTo>
                    <a:lnTo>
                      <a:pt x="942" y="17241"/>
                    </a:lnTo>
                    <a:lnTo>
                      <a:pt x="901" y="17367"/>
                    </a:lnTo>
                    <a:lnTo>
                      <a:pt x="1005" y="17618"/>
                    </a:lnTo>
                    <a:lnTo>
                      <a:pt x="901" y="17764"/>
                    </a:lnTo>
                    <a:lnTo>
                      <a:pt x="859" y="18015"/>
                    </a:lnTo>
                    <a:lnTo>
                      <a:pt x="942" y="18246"/>
                    </a:lnTo>
                    <a:lnTo>
                      <a:pt x="984" y="18559"/>
                    </a:lnTo>
                    <a:lnTo>
                      <a:pt x="942" y="18852"/>
                    </a:lnTo>
                    <a:lnTo>
                      <a:pt x="733" y="19062"/>
                    </a:lnTo>
                    <a:lnTo>
                      <a:pt x="587" y="19250"/>
                    </a:lnTo>
                    <a:lnTo>
                      <a:pt x="524" y="19752"/>
                    </a:lnTo>
                    <a:cubicBezTo>
                      <a:pt x="545" y="19815"/>
                      <a:pt x="545" y="19898"/>
                      <a:pt x="566" y="19982"/>
                    </a:cubicBezTo>
                    <a:lnTo>
                      <a:pt x="796" y="20422"/>
                    </a:lnTo>
                    <a:lnTo>
                      <a:pt x="942" y="20422"/>
                    </a:lnTo>
                    <a:lnTo>
                      <a:pt x="1047" y="20317"/>
                    </a:lnTo>
                    <a:lnTo>
                      <a:pt x="1214" y="20233"/>
                    </a:lnTo>
                    <a:lnTo>
                      <a:pt x="1361" y="20233"/>
                    </a:lnTo>
                    <a:lnTo>
                      <a:pt x="1361" y="20401"/>
                    </a:lnTo>
                    <a:lnTo>
                      <a:pt x="1382" y="20735"/>
                    </a:lnTo>
                    <a:lnTo>
                      <a:pt x="1507" y="20840"/>
                    </a:lnTo>
                    <a:lnTo>
                      <a:pt x="1570" y="21049"/>
                    </a:lnTo>
                    <a:lnTo>
                      <a:pt x="1633" y="21279"/>
                    </a:lnTo>
                    <a:lnTo>
                      <a:pt x="1926" y="21321"/>
                    </a:lnTo>
                    <a:lnTo>
                      <a:pt x="2030" y="21363"/>
                    </a:lnTo>
                    <a:lnTo>
                      <a:pt x="2449" y="21279"/>
                    </a:lnTo>
                    <a:lnTo>
                      <a:pt x="3181" y="21279"/>
                    </a:lnTo>
                    <a:lnTo>
                      <a:pt x="3244" y="21342"/>
                    </a:lnTo>
                    <a:lnTo>
                      <a:pt x="3370" y="21363"/>
                    </a:lnTo>
                    <a:lnTo>
                      <a:pt x="3516" y="21489"/>
                    </a:lnTo>
                    <a:lnTo>
                      <a:pt x="3663" y="21551"/>
                    </a:lnTo>
                    <a:lnTo>
                      <a:pt x="3704" y="21551"/>
                    </a:lnTo>
                    <a:lnTo>
                      <a:pt x="3704" y="21447"/>
                    </a:lnTo>
                    <a:lnTo>
                      <a:pt x="3600" y="21363"/>
                    </a:lnTo>
                    <a:lnTo>
                      <a:pt x="3411" y="21238"/>
                    </a:lnTo>
                    <a:lnTo>
                      <a:pt x="3391" y="21133"/>
                    </a:lnTo>
                    <a:lnTo>
                      <a:pt x="3286" y="21028"/>
                    </a:lnTo>
                    <a:lnTo>
                      <a:pt x="3202" y="21049"/>
                    </a:lnTo>
                    <a:lnTo>
                      <a:pt x="3160" y="21007"/>
                    </a:lnTo>
                    <a:lnTo>
                      <a:pt x="3244" y="20945"/>
                    </a:lnTo>
                    <a:lnTo>
                      <a:pt x="3265" y="20861"/>
                    </a:lnTo>
                    <a:lnTo>
                      <a:pt x="3244" y="20840"/>
                    </a:lnTo>
                    <a:lnTo>
                      <a:pt x="3244" y="20756"/>
                    </a:lnTo>
                    <a:lnTo>
                      <a:pt x="3139" y="20505"/>
                    </a:lnTo>
                    <a:lnTo>
                      <a:pt x="3035" y="20317"/>
                    </a:lnTo>
                    <a:lnTo>
                      <a:pt x="2993" y="20129"/>
                    </a:lnTo>
                    <a:lnTo>
                      <a:pt x="3077" y="19961"/>
                    </a:lnTo>
                    <a:lnTo>
                      <a:pt x="3202" y="19857"/>
                    </a:lnTo>
                    <a:lnTo>
                      <a:pt x="3265" y="19752"/>
                    </a:lnTo>
                    <a:lnTo>
                      <a:pt x="3202" y="19689"/>
                    </a:lnTo>
                    <a:lnTo>
                      <a:pt x="3202" y="19585"/>
                    </a:lnTo>
                    <a:lnTo>
                      <a:pt x="3160" y="19501"/>
                    </a:lnTo>
                    <a:lnTo>
                      <a:pt x="3244" y="19564"/>
                    </a:lnTo>
                    <a:lnTo>
                      <a:pt x="3307" y="19647"/>
                    </a:lnTo>
                    <a:lnTo>
                      <a:pt x="3391" y="19668"/>
                    </a:lnTo>
                    <a:lnTo>
                      <a:pt x="3516" y="19564"/>
                    </a:lnTo>
                    <a:lnTo>
                      <a:pt x="3558" y="19480"/>
                    </a:lnTo>
                    <a:lnTo>
                      <a:pt x="3663" y="19354"/>
                    </a:lnTo>
                    <a:lnTo>
                      <a:pt x="3683" y="19250"/>
                    </a:lnTo>
                    <a:lnTo>
                      <a:pt x="3663" y="19062"/>
                    </a:lnTo>
                    <a:lnTo>
                      <a:pt x="3579" y="19041"/>
                    </a:lnTo>
                    <a:lnTo>
                      <a:pt x="3516" y="19082"/>
                    </a:lnTo>
                    <a:lnTo>
                      <a:pt x="3516" y="19082"/>
                    </a:lnTo>
                    <a:lnTo>
                      <a:pt x="3558" y="19020"/>
                    </a:lnTo>
                    <a:lnTo>
                      <a:pt x="3663" y="18915"/>
                    </a:lnTo>
                    <a:lnTo>
                      <a:pt x="3704" y="18769"/>
                    </a:lnTo>
                    <a:lnTo>
                      <a:pt x="3725" y="18643"/>
                    </a:lnTo>
                    <a:lnTo>
                      <a:pt x="3872" y="18518"/>
                    </a:lnTo>
                    <a:lnTo>
                      <a:pt x="3976" y="18518"/>
                    </a:lnTo>
                    <a:lnTo>
                      <a:pt x="4018" y="18392"/>
                    </a:lnTo>
                    <a:lnTo>
                      <a:pt x="4102" y="18287"/>
                    </a:lnTo>
                    <a:lnTo>
                      <a:pt x="4144" y="18246"/>
                    </a:lnTo>
                    <a:lnTo>
                      <a:pt x="4186" y="18141"/>
                    </a:lnTo>
                    <a:lnTo>
                      <a:pt x="4248" y="18099"/>
                    </a:lnTo>
                    <a:lnTo>
                      <a:pt x="4332" y="17994"/>
                    </a:lnTo>
                    <a:lnTo>
                      <a:pt x="4311" y="17932"/>
                    </a:lnTo>
                    <a:lnTo>
                      <a:pt x="4311" y="17869"/>
                    </a:lnTo>
                    <a:lnTo>
                      <a:pt x="4395" y="17806"/>
                    </a:lnTo>
                    <a:lnTo>
                      <a:pt x="4290" y="17702"/>
                    </a:lnTo>
                    <a:lnTo>
                      <a:pt x="4207" y="17702"/>
                    </a:lnTo>
                    <a:lnTo>
                      <a:pt x="4311" y="17597"/>
                    </a:lnTo>
                    <a:lnTo>
                      <a:pt x="4311" y="17492"/>
                    </a:lnTo>
                    <a:lnTo>
                      <a:pt x="4227" y="17367"/>
                    </a:lnTo>
                    <a:lnTo>
                      <a:pt x="4227" y="17423"/>
                    </a:lnTo>
                    <a:lnTo>
                      <a:pt x="4186" y="17409"/>
                    </a:lnTo>
                    <a:lnTo>
                      <a:pt x="4123" y="17429"/>
                    </a:lnTo>
                    <a:lnTo>
                      <a:pt x="4018" y="17429"/>
                    </a:lnTo>
                    <a:lnTo>
                      <a:pt x="3830" y="17471"/>
                    </a:lnTo>
                    <a:lnTo>
                      <a:pt x="3600" y="17262"/>
                    </a:lnTo>
                    <a:lnTo>
                      <a:pt x="3453" y="17137"/>
                    </a:lnTo>
                    <a:lnTo>
                      <a:pt x="3370" y="17095"/>
                    </a:lnTo>
                    <a:lnTo>
                      <a:pt x="3265" y="16990"/>
                    </a:lnTo>
                    <a:lnTo>
                      <a:pt x="3139" y="16781"/>
                    </a:lnTo>
                    <a:lnTo>
                      <a:pt x="3139" y="16655"/>
                    </a:lnTo>
                    <a:lnTo>
                      <a:pt x="3056" y="16551"/>
                    </a:lnTo>
                    <a:lnTo>
                      <a:pt x="3056" y="16467"/>
                    </a:lnTo>
                    <a:lnTo>
                      <a:pt x="3181" y="16362"/>
                    </a:lnTo>
                    <a:lnTo>
                      <a:pt x="3244" y="16258"/>
                    </a:lnTo>
                    <a:lnTo>
                      <a:pt x="3286" y="16132"/>
                    </a:lnTo>
                    <a:lnTo>
                      <a:pt x="3370" y="16111"/>
                    </a:lnTo>
                    <a:lnTo>
                      <a:pt x="3474" y="16007"/>
                    </a:lnTo>
                    <a:lnTo>
                      <a:pt x="3600" y="15986"/>
                    </a:lnTo>
                    <a:lnTo>
                      <a:pt x="3704" y="15881"/>
                    </a:lnTo>
                    <a:lnTo>
                      <a:pt x="3872" y="15839"/>
                    </a:lnTo>
                    <a:lnTo>
                      <a:pt x="3976" y="15881"/>
                    </a:lnTo>
                    <a:lnTo>
                      <a:pt x="4144" y="15839"/>
                    </a:lnTo>
                    <a:lnTo>
                      <a:pt x="4144" y="15797"/>
                    </a:lnTo>
                    <a:lnTo>
                      <a:pt x="4102" y="15735"/>
                    </a:lnTo>
                    <a:lnTo>
                      <a:pt x="3997" y="15693"/>
                    </a:lnTo>
                    <a:lnTo>
                      <a:pt x="4018" y="15630"/>
                    </a:lnTo>
                    <a:lnTo>
                      <a:pt x="4039" y="15567"/>
                    </a:lnTo>
                    <a:lnTo>
                      <a:pt x="4207" y="15463"/>
                    </a:lnTo>
                    <a:lnTo>
                      <a:pt x="4186" y="15421"/>
                    </a:lnTo>
                    <a:lnTo>
                      <a:pt x="4227" y="15358"/>
                    </a:lnTo>
                    <a:lnTo>
                      <a:pt x="4227" y="15295"/>
                    </a:lnTo>
                    <a:lnTo>
                      <a:pt x="4102" y="15128"/>
                    </a:lnTo>
                    <a:lnTo>
                      <a:pt x="4123" y="15065"/>
                    </a:lnTo>
                    <a:lnTo>
                      <a:pt x="4123" y="14981"/>
                    </a:lnTo>
                    <a:lnTo>
                      <a:pt x="4018" y="14940"/>
                    </a:lnTo>
                    <a:lnTo>
                      <a:pt x="3997" y="14772"/>
                    </a:lnTo>
                    <a:lnTo>
                      <a:pt x="4081" y="14668"/>
                    </a:lnTo>
                    <a:lnTo>
                      <a:pt x="4123" y="14563"/>
                    </a:lnTo>
                    <a:lnTo>
                      <a:pt x="4081" y="14521"/>
                    </a:lnTo>
                    <a:lnTo>
                      <a:pt x="4144" y="14437"/>
                    </a:lnTo>
                    <a:lnTo>
                      <a:pt x="4332" y="14354"/>
                    </a:lnTo>
                    <a:lnTo>
                      <a:pt x="4458" y="14249"/>
                    </a:lnTo>
                    <a:lnTo>
                      <a:pt x="4458" y="14207"/>
                    </a:lnTo>
                    <a:lnTo>
                      <a:pt x="4311" y="14144"/>
                    </a:lnTo>
                    <a:lnTo>
                      <a:pt x="4207" y="14144"/>
                    </a:lnTo>
                    <a:lnTo>
                      <a:pt x="4144" y="14061"/>
                    </a:lnTo>
                    <a:lnTo>
                      <a:pt x="4186" y="14019"/>
                    </a:lnTo>
                    <a:lnTo>
                      <a:pt x="4290" y="13935"/>
                    </a:lnTo>
                    <a:lnTo>
                      <a:pt x="4437" y="13893"/>
                    </a:lnTo>
                    <a:lnTo>
                      <a:pt x="4562" y="13956"/>
                    </a:lnTo>
                    <a:lnTo>
                      <a:pt x="4562" y="14040"/>
                    </a:lnTo>
                    <a:lnTo>
                      <a:pt x="4541" y="14082"/>
                    </a:lnTo>
                    <a:lnTo>
                      <a:pt x="4604" y="14186"/>
                    </a:lnTo>
                    <a:lnTo>
                      <a:pt x="4667" y="14228"/>
                    </a:lnTo>
                    <a:lnTo>
                      <a:pt x="4918" y="14082"/>
                    </a:lnTo>
                    <a:lnTo>
                      <a:pt x="4939" y="13998"/>
                    </a:lnTo>
                    <a:lnTo>
                      <a:pt x="4876" y="13852"/>
                    </a:lnTo>
                    <a:lnTo>
                      <a:pt x="4813" y="13747"/>
                    </a:lnTo>
                    <a:lnTo>
                      <a:pt x="4855" y="13726"/>
                    </a:lnTo>
                    <a:lnTo>
                      <a:pt x="4876" y="13621"/>
                    </a:lnTo>
                    <a:lnTo>
                      <a:pt x="4813" y="13496"/>
                    </a:lnTo>
                    <a:lnTo>
                      <a:pt x="4730" y="13496"/>
                    </a:lnTo>
                    <a:lnTo>
                      <a:pt x="4625" y="13559"/>
                    </a:lnTo>
                    <a:lnTo>
                      <a:pt x="4541" y="13559"/>
                    </a:lnTo>
                    <a:lnTo>
                      <a:pt x="4499" y="13621"/>
                    </a:lnTo>
                    <a:lnTo>
                      <a:pt x="4520" y="13642"/>
                    </a:lnTo>
                    <a:lnTo>
                      <a:pt x="4625" y="13684"/>
                    </a:lnTo>
                    <a:lnTo>
                      <a:pt x="4625" y="13726"/>
                    </a:lnTo>
                    <a:lnTo>
                      <a:pt x="4437" y="13789"/>
                    </a:lnTo>
                    <a:lnTo>
                      <a:pt x="4353" y="13747"/>
                    </a:lnTo>
                    <a:lnTo>
                      <a:pt x="4416" y="13705"/>
                    </a:lnTo>
                    <a:lnTo>
                      <a:pt x="4499" y="13684"/>
                    </a:lnTo>
                    <a:lnTo>
                      <a:pt x="4437" y="13642"/>
                    </a:lnTo>
                    <a:lnTo>
                      <a:pt x="4248" y="13642"/>
                    </a:lnTo>
                    <a:lnTo>
                      <a:pt x="4123" y="13580"/>
                    </a:lnTo>
                    <a:lnTo>
                      <a:pt x="4102" y="13475"/>
                    </a:lnTo>
                    <a:lnTo>
                      <a:pt x="4102" y="13203"/>
                    </a:lnTo>
                    <a:lnTo>
                      <a:pt x="4039" y="12994"/>
                    </a:lnTo>
                    <a:lnTo>
                      <a:pt x="3914" y="12889"/>
                    </a:lnTo>
                    <a:lnTo>
                      <a:pt x="3914" y="12680"/>
                    </a:lnTo>
                    <a:lnTo>
                      <a:pt x="4018" y="12575"/>
                    </a:lnTo>
                    <a:lnTo>
                      <a:pt x="4102" y="12575"/>
                    </a:lnTo>
                    <a:lnTo>
                      <a:pt x="4081" y="12659"/>
                    </a:lnTo>
                    <a:lnTo>
                      <a:pt x="4102" y="12680"/>
                    </a:lnTo>
                    <a:lnTo>
                      <a:pt x="4227" y="12680"/>
                    </a:lnTo>
                    <a:lnTo>
                      <a:pt x="4437" y="12764"/>
                    </a:lnTo>
                    <a:lnTo>
                      <a:pt x="4646" y="12910"/>
                    </a:lnTo>
                    <a:lnTo>
                      <a:pt x="4834" y="12973"/>
                    </a:lnTo>
                    <a:lnTo>
                      <a:pt x="5148" y="12973"/>
                    </a:lnTo>
                    <a:lnTo>
                      <a:pt x="5336" y="12847"/>
                    </a:lnTo>
                    <a:lnTo>
                      <a:pt x="5295" y="12805"/>
                    </a:lnTo>
                    <a:lnTo>
                      <a:pt x="5441" y="12701"/>
                    </a:lnTo>
                    <a:lnTo>
                      <a:pt x="5462" y="12596"/>
                    </a:lnTo>
                    <a:lnTo>
                      <a:pt x="5441" y="12533"/>
                    </a:lnTo>
                    <a:lnTo>
                      <a:pt x="5462" y="12471"/>
                    </a:lnTo>
                    <a:lnTo>
                      <a:pt x="5483" y="12366"/>
                    </a:lnTo>
                    <a:lnTo>
                      <a:pt x="5378" y="12345"/>
                    </a:lnTo>
                    <a:lnTo>
                      <a:pt x="5295" y="12220"/>
                    </a:lnTo>
                    <a:lnTo>
                      <a:pt x="5295" y="12115"/>
                    </a:lnTo>
                    <a:lnTo>
                      <a:pt x="5357" y="12031"/>
                    </a:lnTo>
                    <a:lnTo>
                      <a:pt x="5336" y="11968"/>
                    </a:lnTo>
                    <a:lnTo>
                      <a:pt x="5441" y="11864"/>
                    </a:lnTo>
                    <a:lnTo>
                      <a:pt x="5441" y="11843"/>
                    </a:lnTo>
                    <a:lnTo>
                      <a:pt x="5483" y="11843"/>
                    </a:lnTo>
                    <a:lnTo>
                      <a:pt x="5504" y="11759"/>
                    </a:lnTo>
                    <a:lnTo>
                      <a:pt x="5483" y="11655"/>
                    </a:lnTo>
                    <a:lnTo>
                      <a:pt x="5378" y="11655"/>
                    </a:lnTo>
                    <a:lnTo>
                      <a:pt x="5378" y="11613"/>
                    </a:lnTo>
                    <a:lnTo>
                      <a:pt x="5336" y="11529"/>
                    </a:lnTo>
                    <a:lnTo>
                      <a:pt x="5336" y="11320"/>
                    </a:lnTo>
                    <a:lnTo>
                      <a:pt x="5295" y="11236"/>
                    </a:lnTo>
                    <a:lnTo>
                      <a:pt x="5295" y="11131"/>
                    </a:lnTo>
                    <a:lnTo>
                      <a:pt x="5336" y="11111"/>
                    </a:lnTo>
                    <a:lnTo>
                      <a:pt x="5378" y="11194"/>
                    </a:lnTo>
                    <a:lnTo>
                      <a:pt x="5462" y="11194"/>
                    </a:lnTo>
                    <a:lnTo>
                      <a:pt x="5608" y="11236"/>
                    </a:lnTo>
                    <a:lnTo>
                      <a:pt x="5755" y="11320"/>
                    </a:lnTo>
                    <a:lnTo>
                      <a:pt x="5859" y="11320"/>
                    </a:lnTo>
                    <a:lnTo>
                      <a:pt x="6027" y="11299"/>
                    </a:lnTo>
                    <a:lnTo>
                      <a:pt x="6215" y="11320"/>
                    </a:lnTo>
                    <a:lnTo>
                      <a:pt x="6445" y="11320"/>
                    </a:lnTo>
                    <a:lnTo>
                      <a:pt x="6843" y="11215"/>
                    </a:lnTo>
                    <a:lnTo>
                      <a:pt x="7178" y="11069"/>
                    </a:lnTo>
                    <a:lnTo>
                      <a:pt x="7220" y="10985"/>
                    </a:lnTo>
                    <a:lnTo>
                      <a:pt x="7261" y="11027"/>
                    </a:lnTo>
                    <a:lnTo>
                      <a:pt x="7492" y="10964"/>
                    </a:lnTo>
                    <a:lnTo>
                      <a:pt x="7805" y="10776"/>
                    </a:lnTo>
                    <a:lnTo>
                      <a:pt x="7868" y="10671"/>
                    </a:lnTo>
                    <a:lnTo>
                      <a:pt x="7826" y="10546"/>
                    </a:lnTo>
                    <a:lnTo>
                      <a:pt x="7889" y="10357"/>
                    </a:lnTo>
                    <a:lnTo>
                      <a:pt x="7931" y="10336"/>
                    </a:lnTo>
                    <a:lnTo>
                      <a:pt x="7973" y="10378"/>
                    </a:lnTo>
                    <a:lnTo>
                      <a:pt x="8015" y="10336"/>
                    </a:lnTo>
                    <a:lnTo>
                      <a:pt x="8077" y="10148"/>
                    </a:lnTo>
                    <a:lnTo>
                      <a:pt x="8182" y="9960"/>
                    </a:lnTo>
                    <a:lnTo>
                      <a:pt x="8203" y="9855"/>
                    </a:lnTo>
                    <a:lnTo>
                      <a:pt x="8203" y="9625"/>
                    </a:lnTo>
                    <a:lnTo>
                      <a:pt x="8182" y="9520"/>
                    </a:lnTo>
                    <a:lnTo>
                      <a:pt x="8140" y="9520"/>
                    </a:lnTo>
                    <a:lnTo>
                      <a:pt x="8077" y="9604"/>
                    </a:lnTo>
                    <a:lnTo>
                      <a:pt x="7931" y="9604"/>
                    </a:lnTo>
                    <a:lnTo>
                      <a:pt x="7784" y="9499"/>
                    </a:lnTo>
                    <a:lnTo>
                      <a:pt x="7701" y="9332"/>
                    </a:lnTo>
                    <a:lnTo>
                      <a:pt x="7701" y="9248"/>
                    </a:lnTo>
                    <a:lnTo>
                      <a:pt x="7826" y="8976"/>
                    </a:lnTo>
                    <a:lnTo>
                      <a:pt x="7826" y="8872"/>
                    </a:lnTo>
                    <a:lnTo>
                      <a:pt x="7764" y="8788"/>
                    </a:lnTo>
                    <a:lnTo>
                      <a:pt x="7471" y="8558"/>
                    </a:lnTo>
                    <a:lnTo>
                      <a:pt x="7240" y="8453"/>
                    </a:lnTo>
                    <a:lnTo>
                      <a:pt x="6989" y="8265"/>
                    </a:lnTo>
                    <a:lnTo>
                      <a:pt x="6948" y="8160"/>
                    </a:lnTo>
                    <a:lnTo>
                      <a:pt x="6968" y="8139"/>
                    </a:lnTo>
                    <a:lnTo>
                      <a:pt x="6968" y="8035"/>
                    </a:lnTo>
                    <a:lnTo>
                      <a:pt x="6885" y="7951"/>
                    </a:lnTo>
                    <a:lnTo>
                      <a:pt x="6927" y="7888"/>
                    </a:lnTo>
                    <a:lnTo>
                      <a:pt x="6864" y="7679"/>
                    </a:lnTo>
                    <a:lnTo>
                      <a:pt x="6885" y="7449"/>
                    </a:lnTo>
                    <a:lnTo>
                      <a:pt x="6927" y="7240"/>
                    </a:lnTo>
                    <a:lnTo>
                      <a:pt x="7010" y="7156"/>
                    </a:lnTo>
                    <a:lnTo>
                      <a:pt x="7031" y="7093"/>
                    </a:lnTo>
                    <a:lnTo>
                      <a:pt x="6968" y="6905"/>
                    </a:lnTo>
                    <a:lnTo>
                      <a:pt x="6948" y="6633"/>
                    </a:lnTo>
                    <a:lnTo>
                      <a:pt x="7010" y="6591"/>
                    </a:lnTo>
                    <a:lnTo>
                      <a:pt x="6948" y="6403"/>
                    </a:lnTo>
                    <a:lnTo>
                      <a:pt x="7031" y="6277"/>
                    </a:lnTo>
                    <a:lnTo>
                      <a:pt x="7031" y="6173"/>
                    </a:lnTo>
                    <a:lnTo>
                      <a:pt x="7073" y="6089"/>
                    </a:lnTo>
                    <a:lnTo>
                      <a:pt x="7115" y="5838"/>
                    </a:lnTo>
                    <a:lnTo>
                      <a:pt x="7073" y="5733"/>
                    </a:lnTo>
                    <a:lnTo>
                      <a:pt x="7136" y="5650"/>
                    </a:lnTo>
                    <a:lnTo>
                      <a:pt x="7115" y="5461"/>
                    </a:lnTo>
                    <a:lnTo>
                      <a:pt x="7220" y="5336"/>
                    </a:lnTo>
                    <a:lnTo>
                      <a:pt x="7261" y="5210"/>
                    </a:lnTo>
                    <a:lnTo>
                      <a:pt x="7261" y="5168"/>
                    </a:lnTo>
                    <a:lnTo>
                      <a:pt x="7282" y="5126"/>
                    </a:lnTo>
                    <a:lnTo>
                      <a:pt x="7387" y="5043"/>
                    </a:lnTo>
                    <a:lnTo>
                      <a:pt x="7387" y="5001"/>
                    </a:lnTo>
                    <a:lnTo>
                      <a:pt x="7492" y="4833"/>
                    </a:lnTo>
                    <a:lnTo>
                      <a:pt x="7575" y="4750"/>
                    </a:lnTo>
                    <a:lnTo>
                      <a:pt x="7680" y="4541"/>
                    </a:lnTo>
                    <a:lnTo>
                      <a:pt x="7722" y="4478"/>
                    </a:lnTo>
                    <a:lnTo>
                      <a:pt x="7805" y="4436"/>
                    </a:lnTo>
                    <a:lnTo>
                      <a:pt x="7805" y="4310"/>
                    </a:lnTo>
                    <a:lnTo>
                      <a:pt x="7826" y="4227"/>
                    </a:lnTo>
                    <a:lnTo>
                      <a:pt x="8015" y="3997"/>
                    </a:lnTo>
                    <a:lnTo>
                      <a:pt x="8098" y="3997"/>
                    </a:lnTo>
                    <a:lnTo>
                      <a:pt x="8182" y="3976"/>
                    </a:lnTo>
                    <a:lnTo>
                      <a:pt x="8182" y="3850"/>
                    </a:lnTo>
                    <a:lnTo>
                      <a:pt x="8266" y="3808"/>
                    </a:lnTo>
                    <a:lnTo>
                      <a:pt x="8475" y="3641"/>
                    </a:lnTo>
                    <a:lnTo>
                      <a:pt x="8538" y="3599"/>
                    </a:lnTo>
                    <a:lnTo>
                      <a:pt x="8600" y="3536"/>
                    </a:lnTo>
                    <a:lnTo>
                      <a:pt x="8831" y="3369"/>
                    </a:lnTo>
                    <a:lnTo>
                      <a:pt x="8852" y="3390"/>
                    </a:lnTo>
                    <a:lnTo>
                      <a:pt x="8935" y="3327"/>
                    </a:lnTo>
                    <a:lnTo>
                      <a:pt x="8956" y="3264"/>
                    </a:lnTo>
                    <a:lnTo>
                      <a:pt x="9103" y="3181"/>
                    </a:lnTo>
                    <a:lnTo>
                      <a:pt x="9207" y="3181"/>
                    </a:lnTo>
                    <a:lnTo>
                      <a:pt x="9228" y="3118"/>
                    </a:lnTo>
                    <a:lnTo>
                      <a:pt x="9207" y="2909"/>
                    </a:lnTo>
                    <a:lnTo>
                      <a:pt x="9165" y="2657"/>
                    </a:lnTo>
                    <a:lnTo>
                      <a:pt x="9165" y="2490"/>
                    </a:lnTo>
                    <a:lnTo>
                      <a:pt x="9061" y="2239"/>
                    </a:lnTo>
                    <a:lnTo>
                      <a:pt x="9061" y="2134"/>
                    </a:lnTo>
                    <a:lnTo>
                      <a:pt x="8810" y="2113"/>
                    </a:lnTo>
                    <a:lnTo>
                      <a:pt x="8705" y="2197"/>
                    </a:lnTo>
                    <a:lnTo>
                      <a:pt x="8684" y="2218"/>
                    </a:lnTo>
                    <a:lnTo>
                      <a:pt x="8684" y="2385"/>
                    </a:lnTo>
                    <a:lnTo>
                      <a:pt x="8705" y="2427"/>
                    </a:lnTo>
                    <a:lnTo>
                      <a:pt x="8705" y="2637"/>
                    </a:lnTo>
                    <a:lnTo>
                      <a:pt x="8600" y="2720"/>
                    </a:lnTo>
                    <a:lnTo>
                      <a:pt x="8517" y="2846"/>
                    </a:lnTo>
                    <a:lnTo>
                      <a:pt x="8496" y="2971"/>
                    </a:lnTo>
                    <a:lnTo>
                      <a:pt x="8224" y="3160"/>
                    </a:lnTo>
                    <a:lnTo>
                      <a:pt x="8182" y="3327"/>
                    </a:lnTo>
                    <a:lnTo>
                      <a:pt x="8077" y="3453"/>
                    </a:lnTo>
                    <a:lnTo>
                      <a:pt x="7952" y="3432"/>
                    </a:lnTo>
                    <a:lnTo>
                      <a:pt x="7889" y="3453"/>
                    </a:lnTo>
                    <a:lnTo>
                      <a:pt x="7784" y="3599"/>
                    </a:lnTo>
                    <a:lnTo>
                      <a:pt x="7743" y="3557"/>
                    </a:lnTo>
                    <a:lnTo>
                      <a:pt x="7659" y="3557"/>
                    </a:lnTo>
                    <a:lnTo>
                      <a:pt x="7533" y="3599"/>
                    </a:lnTo>
                    <a:lnTo>
                      <a:pt x="7282" y="3453"/>
                    </a:lnTo>
                    <a:lnTo>
                      <a:pt x="6948" y="3348"/>
                    </a:lnTo>
                    <a:lnTo>
                      <a:pt x="6529" y="3390"/>
                    </a:lnTo>
                    <a:lnTo>
                      <a:pt x="6424" y="3390"/>
                    </a:lnTo>
                    <a:lnTo>
                      <a:pt x="6445" y="3264"/>
                    </a:lnTo>
                    <a:lnTo>
                      <a:pt x="6634" y="3076"/>
                    </a:lnTo>
                    <a:lnTo>
                      <a:pt x="6717" y="2846"/>
                    </a:lnTo>
                    <a:lnTo>
                      <a:pt x="6696" y="2720"/>
                    </a:lnTo>
                    <a:lnTo>
                      <a:pt x="6738" y="2616"/>
                    </a:lnTo>
                    <a:lnTo>
                      <a:pt x="6843" y="2532"/>
                    </a:lnTo>
                    <a:lnTo>
                      <a:pt x="6927" y="2406"/>
                    </a:lnTo>
                    <a:lnTo>
                      <a:pt x="6948" y="2281"/>
                    </a:lnTo>
                    <a:lnTo>
                      <a:pt x="6864" y="2134"/>
                    </a:lnTo>
                    <a:lnTo>
                      <a:pt x="6696" y="2009"/>
                    </a:lnTo>
                    <a:lnTo>
                      <a:pt x="6550" y="1862"/>
                    </a:lnTo>
                    <a:lnTo>
                      <a:pt x="6215" y="1800"/>
                    </a:lnTo>
                    <a:lnTo>
                      <a:pt x="5964" y="1674"/>
                    </a:lnTo>
                    <a:lnTo>
                      <a:pt x="5692" y="1465"/>
                    </a:lnTo>
                    <a:lnTo>
                      <a:pt x="5587" y="1444"/>
                    </a:lnTo>
                    <a:lnTo>
                      <a:pt x="5357" y="1339"/>
                    </a:lnTo>
                    <a:lnTo>
                      <a:pt x="5023" y="1256"/>
                    </a:lnTo>
                    <a:lnTo>
                      <a:pt x="4939" y="1088"/>
                    </a:lnTo>
                    <a:lnTo>
                      <a:pt x="4813" y="963"/>
                    </a:lnTo>
                    <a:lnTo>
                      <a:pt x="4667" y="942"/>
                    </a:lnTo>
                    <a:lnTo>
                      <a:pt x="4311" y="565"/>
                    </a:lnTo>
                    <a:lnTo>
                      <a:pt x="4186" y="314"/>
                    </a:lnTo>
                    <a:lnTo>
                      <a:pt x="4081" y="293"/>
                    </a:lnTo>
                    <a:lnTo>
                      <a:pt x="3935" y="147"/>
                    </a:lnTo>
                    <a:lnTo>
                      <a:pt x="3914" y="126"/>
                    </a:lnTo>
                    <a:lnTo>
                      <a:pt x="3809" y="21"/>
                    </a:lnTo>
                    <a:lnTo>
                      <a:pt x="3181" y="21"/>
                    </a:lnTo>
                    <a:lnTo>
                      <a:pt x="3077" y="147"/>
                    </a:lnTo>
                    <a:lnTo>
                      <a:pt x="3077" y="251"/>
                    </a:lnTo>
                    <a:lnTo>
                      <a:pt x="2993" y="356"/>
                    </a:lnTo>
                    <a:lnTo>
                      <a:pt x="2993" y="460"/>
                    </a:lnTo>
                    <a:lnTo>
                      <a:pt x="2951" y="544"/>
                    </a:lnTo>
                    <a:lnTo>
                      <a:pt x="2888" y="460"/>
                    </a:lnTo>
                    <a:lnTo>
                      <a:pt x="2826" y="230"/>
                    </a:lnTo>
                    <a:lnTo>
                      <a:pt x="2784" y="84"/>
                    </a:lnTo>
                    <a:lnTo>
                      <a:pt x="2679" y="42"/>
                    </a:lnTo>
                    <a:lnTo>
                      <a:pt x="2470" y="105"/>
                    </a:lnTo>
                    <a:lnTo>
                      <a:pt x="2344" y="84"/>
                    </a:lnTo>
                    <a:lnTo>
                      <a:pt x="2240" y="105"/>
                    </a:lnTo>
                    <a:lnTo>
                      <a:pt x="2093" y="126"/>
                    </a:lnTo>
                    <a:lnTo>
                      <a:pt x="194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38" name="Google Shape;709;p55"/>
              <p:cNvSpPr/>
              <p:nvPr/>
            </p:nvSpPr>
            <p:spPr>
              <a:xfrm>
                <a:off x="2804875" y="4134625"/>
                <a:ext cx="51800" cy="36100"/>
              </a:xfrm>
              <a:custGeom>
                <a:avLst/>
                <a:gdLst/>
                <a:ahLst/>
                <a:cxnLst/>
                <a:rect l="l" t="t" r="r" b="b"/>
                <a:pathLst>
                  <a:path w="2072" h="1444" extrusionOk="0">
                    <a:moveTo>
                      <a:pt x="0" y="0"/>
                    </a:moveTo>
                    <a:lnTo>
                      <a:pt x="272" y="1067"/>
                    </a:lnTo>
                    <a:lnTo>
                      <a:pt x="314" y="1067"/>
                    </a:lnTo>
                    <a:lnTo>
                      <a:pt x="502" y="1046"/>
                    </a:lnTo>
                    <a:lnTo>
                      <a:pt x="670" y="1046"/>
                    </a:lnTo>
                    <a:lnTo>
                      <a:pt x="816" y="1004"/>
                    </a:lnTo>
                    <a:lnTo>
                      <a:pt x="816" y="1046"/>
                    </a:lnTo>
                    <a:lnTo>
                      <a:pt x="712" y="1067"/>
                    </a:lnTo>
                    <a:lnTo>
                      <a:pt x="565" y="1130"/>
                    </a:lnTo>
                    <a:lnTo>
                      <a:pt x="293" y="1130"/>
                    </a:lnTo>
                    <a:lnTo>
                      <a:pt x="356" y="1360"/>
                    </a:lnTo>
                    <a:lnTo>
                      <a:pt x="398" y="1360"/>
                    </a:lnTo>
                    <a:lnTo>
                      <a:pt x="607" y="1276"/>
                    </a:lnTo>
                    <a:lnTo>
                      <a:pt x="837" y="1297"/>
                    </a:lnTo>
                    <a:lnTo>
                      <a:pt x="1005" y="1276"/>
                    </a:lnTo>
                    <a:lnTo>
                      <a:pt x="1235" y="1297"/>
                    </a:lnTo>
                    <a:lnTo>
                      <a:pt x="1360" y="1381"/>
                    </a:lnTo>
                    <a:lnTo>
                      <a:pt x="1507" y="1444"/>
                    </a:lnTo>
                    <a:lnTo>
                      <a:pt x="1632" y="1402"/>
                    </a:lnTo>
                    <a:lnTo>
                      <a:pt x="1737" y="1297"/>
                    </a:lnTo>
                    <a:lnTo>
                      <a:pt x="1758" y="1193"/>
                    </a:lnTo>
                    <a:lnTo>
                      <a:pt x="1883" y="1151"/>
                    </a:lnTo>
                    <a:lnTo>
                      <a:pt x="1946" y="1193"/>
                    </a:lnTo>
                    <a:lnTo>
                      <a:pt x="2072" y="1130"/>
                    </a:lnTo>
                    <a:lnTo>
                      <a:pt x="2072" y="1004"/>
                    </a:lnTo>
                    <a:lnTo>
                      <a:pt x="1967" y="983"/>
                    </a:lnTo>
                    <a:lnTo>
                      <a:pt x="1758" y="1046"/>
                    </a:lnTo>
                    <a:lnTo>
                      <a:pt x="1632" y="1004"/>
                    </a:lnTo>
                    <a:lnTo>
                      <a:pt x="1507" y="879"/>
                    </a:lnTo>
                    <a:lnTo>
                      <a:pt x="1318" y="837"/>
                    </a:lnTo>
                    <a:lnTo>
                      <a:pt x="1256" y="774"/>
                    </a:lnTo>
                    <a:lnTo>
                      <a:pt x="816" y="628"/>
                    </a:lnTo>
                    <a:lnTo>
                      <a:pt x="691" y="607"/>
                    </a:lnTo>
                    <a:lnTo>
                      <a:pt x="691" y="460"/>
                    </a:lnTo>
                    <a:lnTo>
                      <a:pt x="565" y="335"/>
                    </a:lnTo>
                    <a:lnTo>
                      <a:pt x="398" y="314"/>
                    </a:lnTo>
                    <a:lnTo>
                      <a:pt x="314" y="126"/>
                    </a:lnTo>
                    <a:lnTo>
                      <a:pt x="272" y="21"/>
                    </a:lnTo>
                    <a:lnTo>
                      <a:pt x="105" y="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</p:grpSp>
        <p:sp>
          <p:nvSpPr>
            <p:cNvPr id="74" name="Google Shape;710;p55"/>
            <p:cNvSpPr/>
            <p:nvPr/>
          </p:nvSpPr>
          <p:spPr>
            <a:xfrm>
              <a:off x="4563295" y="2964728"/>
              <a:ext cx="12467" cy="27863"/>
            </a:xfrm>
            <a:custGeom>
              <a:avLst/>
              <a:gdLst/>
              <a:ahLst/>
              <a:cxnLst/>
              <a:rect l="l" t="t" r="r" b="b"/>
              <a:pathLst>
                <a:path w="1047" h="2450" extrusionOk="0">
                  <a:moveTo>
                    <a:pt x="691" y="1"/>
                  </a:moveTo>
                  <a:lnTo>
                    <a:pt x="628" y="43"/>
                  </a:lnTo>
                  <a:lnTo>
                    <a:pt x="628" y="127"/>
                  </a:lnTo>
                  <a:lnTo>
                    <a:pt x="524" y="147"/>
                  </a:lnTo>
                  <a:lnTo>
                    <a:pt x="398" y="315"/>
                  </a:lnTo>
                  <a:lnTo>
                    <a:pt x="294" y="482"/>
                  </a:lnTo>
                  <a:lnTo>
                    <a:pt x="315" y="545"/>
                  </a:lnTo>
                  <a:lnTo>
                    <a:pt x="294" y="629"/>
                  </a:lnTo>
                  <a:lnTo>
                    <a:pt x="231" y="671"/>
                  </a:lnTo>
                  <a:lnTo>
                    <a:pt x="105" y="880"/>
                  </a:lnTo>
                  <a:lnTo>
                    <a:pt x="63" y="1110"/>
                  </a:lnTo>
                  <a:lnTo>
                    <a:pt x="1" y="1152"/>
                  </a:lnTo>
                  <a:lnTo>
                    <a:pt x="63" y="1194"/>
                  </a:lnTo>
                  <a:lnTo>
                    <a:pt x="63" y="1424"/>
                  </a:lnTo>
                  <a:lnTo>
                    <a:pt x="84" y="1675"/>
                  </a:lnTo>
                  <a:lnTo>
                    <a:pt x="126" y="1696"/>
                  </a:lnTo>
                  <a:lnTo>
                    <a:pt x="168" y="1780"/>
                  </a:lnTo>
                  <a:lnTo>
                    <a:pt x="126" y="1780"/>
                  </a:lnTo>
                  <a:lnTo>
                    <a:pt x="105" y="1842"/>
                  </a:lnTo>
                  <a:lnTo>
                    <a:pt x="189" y="1947"/>
                  </a:lnTo>
                  <a:lnTo>
                    <a:pt x="231" y="1947"/>
                  </a:lnTo>
                  <a:lnTo>
                    <a:pt x="273" y="2031"/>
                  </a:lnTo>
                  <a:lnTo>
                    <a:pt x="419" y="2093"/>
                  </a:lnTo>
                  <a:lnTo>
                    <a:pt x="503" y="2219"/>
                  </a:lnTo>
                  <a:lnTo>
                    <a:pt x="503" y="2344"/>
                  </a:lnTo>
                  <a:lnTo>
                    <a:pt x="503" y="2449"/>
                  </a:lnTo>
                  <a:lnTo>
                    <a:pt x="587" y="2407"/>
                  </a:lnTo>
                  <a:lnTo>
                    <a:pt x="691" y="2449"/>
                  </a:lnTo>
                  <a:lnTo>
                    <a:pt x="691" y="2449"/>
                  </a:lnTo>
                  <a:lnTo>
                    <a:pt x="649" y="2324"/>
                  </a:lnTo>
                  <a:lnTo>
                    <a:pt x="691" y="2198"/>
                  </a:lnTo>
                  <a:lnTo>
                    <a:pt x="628" y="2010"/>
                  </a:lnTo>
                  <a:lnTo>
                    <a:pt x="712" y="1884"/>
                  </a:lnTo>
                  <a:lnTo>
                    <a:pt x="859" y="1675"/>
                  </a:lnTo>
                  <a:lnTo>
                    <a:pt x="859" y="1528"/>
                  </a:lnTo>
                  <a:lnTo>
                    <a:pt x="880" y="1487"/>
                  </a:lnTo>
                  <a:lnTo>
                    <a:pt x="838" y="1466"/>
                  </a:lnTo>
                  <a:lnTo>
                    <a:pt x="880" y="1256"/>
                  </a:lnTo>
                  <a:lnTo>
                    <a:pt x="880" y="1089"/>
                  </a:lnTo>
                  <a:lnTo>
                    <a:pt x="859" y="943"/>
                  </a:lnTo>
                  <a:lnTo>
                    <a:pt x="942" y="796"/>
                  </a:lnTo>
                  <a:lnTo>
                    <a:pt x="963" y="524"/>
                  </a:lnTo>
                  <a:lnTo>
                    <a:pt x="1005" y="357"/>
                  </a:lnTo>
                  <a:lnTo>
                    <a:pt x="1047" y="336"/>
                  </a:lnTo>
                  <a:lnTo>
                    <a:pt x="1026" y="252"/>
                  </a:lnTo>
                  <a:lnTo>
                    <a:pt x="921" y="168"/>
                  </a:lnTo>
                  <a:lnTo>
                    <a:pt x="880" y="168"/>
                  </a:lnTo>
                  <a:lnTo>
                    <a:pt x="817" y="43"/>
                  </a:lnTo>
                  <a:lnTo>
                    <a:pt x="6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grpSp>
          <p:nvGrpSpPr>
            <p:cNvPr id="75" name="Google Shape;711;p55"/>
            <p:cNvGrpSpPr/>
            <p:nvPr/>
          </p:nvGrpSpPr>
          <p:grpSpPr>
            <a:xfrm>
              <a:off x="3790439" y="2408626"/>
              <a:ext cx="73017" cy="75683"/>
              <a:chOff x="3781475" y="1624825"/>
              <a:chExt cx="153300" cy="166375"/>
            </a:xfrm>
            <a:grpFill/>
          </p:grpSpPr>
          <p:sp>
            <p:nvSpPr>
              <p:cNvPr id="233" name="Google Shape;712;p55"/>
              <p:cNvSpPr/>
              <p:nvPr/>
            </p:nvSpPr>
            <p:spPr>
              <a:xfrm>
                <a:off x="3845300" y="1624825"/>
                <a:ext cx="89475" cy="60700"/>
              </a:xfrm>
              <a:custGeom>
                <a:avLst/>
                <a:gdLst/>
                <a:ahLst/>
                <a:cxnLst/>
                <a:rect l="l" t="t" r="r" b="b"/>
                <a:pathLst>
                  <a:path w="3579" h="2428" extrusionOk="0">
                    <a:moveTo>
                      <a:pt x="1695" y="1"/>
                    </a:moveTo>
                    <a:lnTo>
                      <a:pt x="1674" y="84"/>
                    </a:lnTo>
                    <a:lnTo>
                      <a:pt x="1716" y="168"/>
                    </a:lnTo>
                    <a:lnTo>
                      <a:pt x="1758" y="252"/>
                    </a:lnTo>
                    <a:lnTo>
                      <a:pt x="1674" y="210"/>
                    </a:lnTo>
                    <a:lnTo>
                      <a:pt x="1611" y="168"/>
                    </a:lnTo>
                    <a:lnTo>
                      <a:pt x="1570" y="189"/>
                    </a:lnTo>
                    <a:lnTo>
                      <a:pt x="1570" y="293"/>
                    </a:lnTo>
                    <a:lnTo>
                      <a:pt x="1653" y="377"/>
                    </a:lnTo>
                    <a:lnTo>
                      <a:pt x="1653" y="482"/>
                    </a:lnTo>
                    <a:lnTo>
                      <a:pt x="1611" y="586"/>
                    </a:lnTo>
                    <a:lnTo>
                      <a:pt x="1611" y="712"/>
                    </a:lnTo>
                    <a:lnTo>
                      <a:pt x="1674" y="879"/>
                    </a:lnTo>
                    <a:lnTo>
                      <a:pt x="1653" y="984"/>
                    </a:lnTo>
                    <a:lnTo>
                      <a:pt x="1591" y="984"/>
                    </a:lnTo>
                    <a:lnTo>
                      <a:pt x="1570" y="879"/>
                    </a:lnTo>
                    <a:lnTo>
                      <a:pt x="1465" y="796"/>
                    </a:lnTo>
                    <a:lnTo>
                      <a:pt x="1360" y="733"/>
                    </a:lnTo>
                    <a:lnTo>
                      <a:pt x="1339" y="670"/>
                    </a:lnTo>
                    <a:lnTo>
                      <a:pt x="1381" y="586"/>
                    </a:lnTo>
                    <a:lnTo>
                      <a:pt x="1381" y="524"/>
                    </a:lnTo>
                    <a:lnTo>
                      <a:pt x="1298" y="503"/>
                    </a:lnTo>
                    <a:lnTo>
                      <a:pt x="1193" y="565"/>
                    </a:lnTo>
                    <a:lnTo>
                      <a:pt x="1151" y="565"/>
                    </a:lnTo>
                    <a:lnTo>
                      <a:pt x="1130" y="607"/>
                    </a:lnTo>
                    <a:lnTo>
                      <a:pt x="1026" y="670"/>
                    </a:lnTo>
                    <a:lnTo>
                      <a:pt x="942" y="628"/>
                    </a:lnTo>
                    <a:lnTo>
                      <a:pt x="942" y="586"/>
                    </a:lnTo>
                    <a:lnTo>
                      <a:pt x="942" y="524"/>
                    </a:lnTo>
                    <a:lnTo>
                      <a:pt x="879" y="524"/>
                    </a:lnTo>
                    <a:lnTo>
                      <a:pt x="816" y="461"/>
                    </a:lnTo>
                    <a:lnTo>
                      <a:pt x="775" y="356"/>
                    </a:lnTo>
                    <a:lnTo>
                      <a:pt x="712" y="314"/>
                    </a:lnTo>
                    <a:lnTo>
                      <a:pt x="649" y="356"/>
                    </a:lnTo>
                    <a:lnTo>
                      <a:pt x="565" y="273"/>
                    </a:lnTo>
                    <a:lnTo>
                      <a:pt x="607" y="189"/>
                    </a:lnTo>
                    <a:lnTo>
                      <a:pt x="565" y="84"/>
                    </a:lnTo>
                    <a:lnTo>
                      <a:pt x="523" y="63"/>
                    </a:lnTo>
                    <a:lnTo>
                      <a:pt x="461" y="147"/>
                    </a:lnTo>
                    <a:lnTo>
                      <a:pt x="440" y="293"/>
                    </a:lnTo>
                    <a:lnTo>
                      <a:pt x="461" y="419"/>
                    </a:lnTo>
                    <a:lnTo>
                      <a:pt x="544" y="565"/>
                    </a:lnTo>
                    <a:lnTo>
                      <a:pt x="565" y="712"/>
                    </a:lnTo>
                    <a:lnTo>
                      <a:pt x="523" y="733"/>
                    </a:lnTo>
                    <a:lnTo>
                      <a:pt x="440" y="649"/>
                    </a:lnTo>
                    <a:lnTo>
                      <a:pt x="419" y="545"/>
                    </a:lnTo>
                    <a:lnTo>
                      <a:pt x="398" y="524"/>
                    </a:lnTo>
                    <a:lnTo>
                      <a:pt x="398" y="628"/>
                    </a:lnTo>
                    <a:lnTo>
                      <a:pt x="419" y="754"/>
                    </a:lnTo>
                    <a:lnTo>
                      <a:pt x="461" y="837"/>
                    </a:lnTo>
                    <a:lnTo>
                      <a:pt x="461" y="921"/>
                    </a:lnTo>
                    <a:lnTo>
                      <a:pt x="440" y="1005"/>
                    </a:lnTo>
                    <a:lnTo>
                      <a:pt x="419" y="984"/>
                    </a:lnTo>
                    <a:lnTo>
                      <a:pt x="356" y="837"/>
                    </a:lnTo>
                    <a:lnTo>
                      <a:pt x="314" y="796"/>
                    </a:lnTo>
                    <a:lnTo>
                      <a:pt x="105" y="817"/>
                    </a:lnTo>
                    <a:lnTo>
                      <a:pt x="21" y="775"/>
                    </a:lnTo>
                    <a:lnTo>
                      <a:pt x="0" y="775"/>
                    </a:lnTo>
                    <a:lnTo>
                      <a:pt x="63" y="879"/>
                    </a:lnTo>
                    <a:lnTo>
                      <a:pt x="126" y="879"/>
                    </a:lnTo>
                    <a:lnTo>
                      <a:pt x="189" y="921"/>
                    </a:lnTo>
                    <a:lnTo>
                      <a:pt x="168" y="984"/>
                    </a:lnTo>
                    <a:lnTo>
                      <a:pt x="189" y="1026"/>
                    </a:lnTo>
                    <a:lnTo>
                      <a:pt x="293" y="1026"/>
                    </a:lnTo>
                    <a:lnTo>
                      <a:pt x="314" y="1068"/>
                    </a:lnTo>
                    <a:lnTo>
                      <a:pt x="168" y="1172"/>
                    </a:lnTo>
                    <a:lnTo>
                      <a:pt x="168" y="1235"/>
                    </a:lnTo>
                    <a:lnTo>
                      <a:pt x="293" y="1423"/>
                    </a:lnTo>
                    <a:lnTo>
                      <a:pt x="377" y="1444"/>
                    </a:lnTo>
                    <a:lnTo>
                      <a:pt x="461" y="1486"/>
                    </a:lnTo>
                    <a:lnTo>
                      <a:pt x="607" y="1486"/>
                    </a:lnTo>
                    <a:lnTo>
                      <a:pt x="691" y="1465"/>
                    </a:lnTo>
                    <a:lnTo>
                      <a:pt x="754" y="1528"/>
                    </a:lnTo>
                    <a:lnTo>
                      <a:pt x="816" y="1528"/>
                    </a:lnTo>
                    <a:lnTo>
                      <a:pt x="942" y="1444"/>
                    </a:lnTo>
                    <a:lnTo>
                      <a:pt x="1026" y="1423"/>
                    </a:lnTo>
                    <a:lnTo>
                      <a:pt x="1235" y="1381"/>
                    </a:lnTo>
                    <a:lnTo>
                      <a:pt x="1381" y="1381"/>
                    </a:lnTo>
                    <a:lnTo>
                      <a:pt x="1465" y="1340"/>
                    </a:lnTo>
                    <a:lnTo>
                      <a:pt x="1528" y="1340"/>
                    </a:lnTo>
                    <a:lnTo>
                      <a:pt x="1570" y="1361"/>
                    </a:lnTo>
                    <a:lnTo>
                      <a:pt x="1570" y="1423"/>
                    </a:lnTo>
                    <a:lnTo>
                      <a:pt x="1549" y="1465"/>
                    </a:lnTo>
                    <a:lnTo>
                      <a:pt x="1507" y="1549"/>
                    </a:lnTo>
                    <a:lnTo>
                      <a:pt x="1465" y="1570"/>
                    </a:lnTo>
                    <a:lnTo>
                      <a:pt x="1339" y="1549"/>
                    </a:lnTo>
                    <a:lnTo>
                      <a:pt x="1214" y="1549"/>
                    </a:lnTo>
                    <a:lnTo>
                      <a:pt x="1109" y="1528"/>
                    </a:lnTo>
                    <a:lnTo>
                      <a:pt x="1067" y="1570"/>
                    </a:lnTo>
                    <a:lnTo>
                      <a:pt x="1130" y="1591"/>
                    </a:lnTo>
                    <a:lnTo>
                      <a:pt x="1298" y="1653"/>
                    </a:lnTo>
                    <a:lnTo>
                      <a:pt x="1360" y="1695"/>
                    </a:lnTo>
                    <a:lnTo>
                      <a:pt x="1360" y="1758"/>
                    </a:lnTo>
                    <a:lnTo>
                      <a:pt x="1298" y="1758"/>
                    </a:lnTo>
                    <a:lnTo>
                      <a:pt x="1172" y="1695"/>
                    </a:lnTo>
                    <a:lnTo>
                      <a:pt x="1151" y="1758"/>
                    </a:lnTo>
                    <a:lnTo>
                      <a:pt x="1088" y="1758"/>
                    </a:lnTo>
                    <a:lnTo>
                      <a:pt x="984" y="1674"/>
                    </a:lnTo>
                    <a:lnTo>
                      <a:pt x="900" y="1653"/>
                    </a:lnTo>
                    <a:lnTo>
                      <a:pt x="754" y="1695"/>
                    </a:lnTo>
                    <a:lnTo>
                      <a:pt x="754" y="1758"/>
                    </a:lnTo>
                    <a:lnTo>
                      <a:pt x="837" y="1779"/>
                    </a:lnTo>
                    <a:lnTo>
                      <a:pt x="1047" y="1967"/>
                    </a:lnTo>
                    <a:lnTo>
                      <a:pt x="1130" y="1988"/>
                    </a:lnTo>
                    <a:lnTo>
                      <a:pt x="1235" y="1946"/>
                    </a:lnTo>
                    <a:lnTo>
                      <a:pt x="1277" y="1967"/>
                    </a:lnTo>
                    <a:lnTo>
                      <a:pt x="1339" y="2072"/>
                    </a:lnTo>
                    <a:lnTo>
                      <a:pt x="1339" y="2156"/>
                    </a:lnTo>
                    <a:lnTo>
                      <a:pt x="1423" y="2177"/>
                    </a:lnTo>
                    <a:lnTo>
                      <a:pt x="1507" y="2156"/>
                    </a:lnTo>
                    <a:lnTo>
                      <a:pt x="1674" y="2156"/>
                    </a:lnTo>
                    <a:lnTo>
                      <a:pt x="1842" y="2093"/>
                    </a:lnTo>
                    <a:lnTo>
                      <a:pt x="1946" y="2093"/>
                    </a:lnTo>
                    <a:lnTo>
                      <a:pt x="2093" y="2072"/>
                    </a:lnTo>
                    <a:lnTo>
                      <a:pt x="2093" y="2114"/>
                    </a:lnTo>
                    <a:lnTo>
                      <a:pt x="2072" y="2218"/>
                    </a:lnTo>
                    <a:lnTo>
                      <a:pt x="2093" y="2323"/>
                    </a:lnTo>
                    <a:lnTo>
                      <a:pt x="2218" y="2407"/>
                    </a:lnTo>
                    <a:lnTo>
                      <a:pt x="2365" y="2428"/>
                    </a:lnTo>
                    <a:lnTo>
                      <a:pt x="2532" y="2386"/>
                    </a:lnTo>
                    <a:lnTo>
                      <a:pt x="2574" y="2323"/>
                    </a:lnTo>
                    <a:lnTo>
                      <a:pt x="2532" y="2281"/>
                    </a:lnTo>
                    <a:lnTo>
                      <a:pt x="2532" y="2218"/>
                    </a:lnTo>
                    <a:lnTo>
                      <a:pt x="2595" y="2156"/>
                    </a:lnTo>
                    <a:lnTo>
                      <a:pt x="2699" y="2051"/>
                    </a:lnTo>
                    <a:lnTo>
                      <a:pt x="2783" y="2009"/>
                    </a:lnTo>
                    <a:lnTo>
                      <a:pt x="2846" y="2072"/>
                    </a:lnTo>
                    <a:lnTo>
                      <a:pt x="2930" y="2114"/>
                    </a:lnTo>
                    <a:lnTo>
                      <a:pt x="3034" y="2114"/>
                    </a:lnTo>
                    <a:lnTo>
                      <a:pt x="3160" y="2051"/>
                    </a:lnTo>
                    <a:lnTo>
                      <a:pt x="3202" y="1988"/>
                    </a:lnTo>
                    <a:lnTo>
                      <a:pt x="3160" y="1842"/>
                    </a:lnTo>
                    <a:lnTo>
                      <a:pt x="3139" y="1758"/>
                    </a:lnTo>
                    <a:lnTo>
                      <a:pt x="3181" y="1674"/>
                    </a:lnTo>
                    <a:lnTo>
                      <a:pt x="3264" y="1591"/>
                    </a:lnTo>
                    <a:lnTo>
                      <a:pt x="3348" y="1423"/>
                    </a:lnTo>
                    <a:lnTo>
                      <a:pt x="3432" y="1319"/>
                    </a:lnTo>
                    <a:lnTo>
                      <a:pt x="3557" y="1172"/>
                    </a:lnTo>
                    <a:lnTo>
                      <a:pt x="3578" y="1068"/>
                    </a:lnTo>
                    <a:lnTo>
                      <a:pt x="3578" y="1005"/>
                    </a:lnTo>
                    <a:lnTo>
                      <a:pt x="3557" y="900"/>
                    </a:lnTo>
                    <a:lnTo>
                      <a:pt x="3536" y="817"/>
                    </a:lnTo>
                    <a:lnTo>
                      <a:pt x="3557" y="754"/>
                    </a:lnTo>
                    <a:lnTo>
                      <a:pt x="3557" y="712"/>
                    </a:lnTo>
                    <a:lnTo>
                      <a:pt x="3516" y="691"/>
                    </a:lnTo>
                    <a:lnTo>
                      <a:pt x="3348" y="691"/>
                    </a:lnTo>
                    <a:lnTo>
                      <a:pt x="3264" y="607"/>
                    </a:lnTo>
                    <a:lnTo>
                      <a:pt x="3223" y="607"/>
                    </a:lnTo>
                    <a:lnTo>
                      <a:pt x="3034" y="628"/>
                    </a:lnTo>
                    <a:lnTo>
                      <a:pt x="2930" y="607"/>
                    </a:lnTo>
                    <a:lnTo>
                      <a:pt x="2846" y="545"/>
                    </a:lnTo>
                    <a:lnTo>
                      <a:pt x="2741" y="545"/>
                    </a:lnTo>
                    <a:lnTo>
                      <a:pt x="2679" y="503"/>
                    </a:lnTo>
                    <a:lnTo>
                      <a:pt x="2679" y="440"/>
                    </a:lnTo>
                    <a:lnTo>
                      <a:pt x="2637" y="419"/>
                    </a:lnTo>
                    <a:lnTo>
                      <a:pt x="2532" y="482"/>
                    </a:lnTo>
                    <a:lnTo>
                      <a:pt x="2532" y="419"/>
                    </a:lnTo>
                    <a:lnTo>
                      <a:pt x="2532" y="335"/>
                    </a:lnTo>
                    <a:lnTo>
                      <a:pt x="2532" y="293"/>
                    </a:lnTo>
                    <a:lnTo>
                      <a:pt x="2490" y="335"/>
                    </a:lnTo>
                    <a:lnTo>
                      <a:pt x="2469" y="440"/>
                    </a:lnTo>
                    <a:lnTo>
                      <a:pt x="2407" y="482"/>
                    </a:lnTo>
                    <a:lnTo>
                      <a:pt x="2386" y="335"/>
                    </a:lnTo>
                    <a:lnTo>
                      <a:pt x="2344" y="335"/>
                    </a:lnTo>
                    <a:lnTo>
                      <a:pt x="2302" y="398"/>
                    </a:lnTo>
                    <a:lnTo>
                      <a:pt x="2323" y="440"/>
                    </a:lnTo>
                    <a:lnTo>
                      <a:pt x="2302" y="503"/>
                    </a:lnTo>
                    <a:lnTo>
                      <a:pt x="2093" y="503"/>
                    </a:lnTo>
                    <a:lnTo>
                      <a:pt x="2093" y="607"/>
                    </a:lnTo>
                    <a:lnTo>
                      <a:pt x="2072" y="691"/>
                    </a:lnTo>
                    <a:lnTo>
                      <a:pt x="1988" y="670"/>
                    </a:lnTo>
                    <a:lnTo>
                      <a:pt x="1967" y="586"/>
                    </a:lnTo>
                    <a:lnTo>
                      <a:pt x="1925" y="586"/>
                    </a:lnTo>
                    <a:lnTo>
                      <a:pt x="1925" y="670"/>
                    </a:lnTo>
                    <a:lnTo>
                      <a:pt x="1904" y="733"/>
                    </a:lnTo>
                    <a:lnTo>
                      <a:pt x="1883" y="691"/>
                    </a:lnTo>
                    <a:lnTo>
                      <a:pt x="1883" y="607"/>
                    </a:lnTo>
                    <a:lnTo>
                      <a:pt x="1904" y="482"/>
                    </a:lnTo>
                    <a:lnTo>
                      <a:pt x="1904" y="252"/>
                    </a:lnTo>
                    <a:lnTo>
                      <a:pt x="1883" y="168"/>
                    </a:lnTo>
                    <a:lnTo>
                      <a:pt x="1779" y="84"/>
                    </a:lnTo>
                    <a:lnTo>
                      <a:pt x="171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34" name="Google Shape;713;p55"/>
              <p:cNvSpPr/>
              <p:nvPr/>
            </p:nvSpPr>
            <p:spPr>
              <a:xfrm>
                <a:off x="3875625" y="1704850"/>
                <a:ext cx="21475" cy="18350"/>
              </a:xfrm>
              <a:custGeom>
                <a:avLst/>
                <a:gdLst/>
                <a:ahLst/>
                <a:cxnLst/>
                <a:rect l="l" t="t" r="r" b="b"/>
                <a:pathLst>
                  <a:path w="859" h="734" extrusionOk="0">
                    <a:moveTo>
                      <a:pt x="650" y="1"/>
                    </a:moveTo>
                    <a:lnTo>
                      <a:pt x="587" y="43"/>
                    </a:lnTo>
                    <a:lnTo>
                      <a:pt x="419" y="126"/>
                    </a:lnTo>
                    <a:lnTo>
                      <a:pt x="419" y="43"/>
                    </a:lnTo>
                    <a:lnTo>
                      <a:pt x="357" y="43"/>
                    </a:lnTo>
                    <a:lnTo>
                      <a:pt x="273" y="105"/>
                    </a:lnTo>
                    <a:lnTo>
                      <a:pt x="252" y="147"/>
                    </a:lnTo>
                    <a:lnTo>
                      <a:pt x="231" y="210"/>
                    </a:lnTo>
                    <a:lnTo>
                      <a:pt x="126" y="189"/>
                    </a:lnTo>
                    <a:lnTo>
                      <a:pt x="64" y="252"/>
                    </a:lnTo>
                    <a:lnTo>
                      <a:pt x="1" y="315"/>
                    </a:lnTo>
                    <a:lnTo>
                      <a:pt x="64" y="357"/>
                    </a:lnTo>
                    <a:lnTo>
                      <a:pt x="210" y="357"/>
                    </a:lnTo>
                    <a:lnTo>
                      <a:pt x="252" y="461"/>
                    </a:lnTo>
                    <a:lnTo>
                      <a:pt x="273" y="524"/>
                    </a:lnTo>
                    <a:lnTo>
                      <a:pt x="273" y="608"/>
                    </a:lnTo>
                    <a:lnTo>
                      <a:pt x="336" y="629"/>
                    </a:lnTo>
                    <a:lnTo>
                      <a:pt x="273" y="712"/>
                    </a:lnTo>
                    <a:lnTo>
                      <a:pt x="357" y="712"/>
                    </a:lnTo>
                    <a:lnTo>
                      <a:pt x="419" y="733"/>
                    </a:lnTo>
                    <a:lnTo>
                      <a:pt x="440" y="670"/>
                    </a:lnTo>
                    <a:lnTo>
                      <a:pt x="587" y="608"/>
                    </a:lnTo>
                    <a:lnTo>
                      <a:pt x="670" y="608"/>
                    </a:lnTo>
                    <a:lnTo>
                      <a:pt x="754" y="524"/>
                    </a:lnTo>
                    <a:lnTo>
                      <a:pt x="733" y="461"/>
                    </a:lnTo>
                    <a:lnTo>
                      <a:pt x="754" y="315"/>
                    </a:lnTo>
                    <a:lnTo>
                      <a:pt x="796" y="294"/>
                    </a:lnTo>
                    <a:lnTo>
                      <a:pt x="859" y="189"/>
                    </a:lnTo>
                    <a:lnTo>
                      <a:pt x="796" y="105"/>
                    </a:lnTo>
                    <a:lnTo>
                      <a:pt x="733" y="85"/>
                    </a:lnTo>
                    <a:lnTo>
                      <a:pt x="670" y="22"/>
                    </a:lnTo>
                    <a:lnTo>
                      <a:pt x="65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35" name="Google Shape;714;p55"/>
              <p:cNvSpPr/>
              <p:nvPr/>
            </p:nvSpPr>
            <p:spPr>
              <a:xfrm>
                <a:off x="3883475" y="1716375"/>
                <a:ext cx="39275" cy="43425"/>
              </a:xfrm>
              <a:custGeom>
                <a:avLst/>
                <a:gdLst/>
                <a:ahLst/>
                <a:cxnLst/>
                <a:rect l="l" t="t" r="r" b="b"/>
                <a:pathLst>
                  <a:path w="1571" h="1737" extrusionOk="0">
                    <a:moveTo>
                      <a:pt x="796" y="0"/>
                    </a:moveTo>
                    <a:lnTo>
                      <a:pt x="649" y="105"/>
                    </a:lnTo>
                    <a:lnTo>
                      <a:pt x="482" y="251"/>
                    </a:lnTo>
                    <a:lnTo>
                      <a:pt x="377" y="251"/>
                    </a:lnTo>
                    <a:lnTo>
                      <a:pt x="147" y="293"/>
                    </a:lnTo>
                    <a:lnTo>
                      <a:pt x="43" y="398"/>
                    </a:lnTo>
                    <a:lnTo>
                      <a:pt x="1" y="502"/>
                    </a:lnTo>
                    <a:lnTo>
                      <a:pt x="105" y="565"/>
                    </a:lnTo>
                    <a:lnTo>
                      <a:pt x="168" y="670"/>
                    </a:lnTo>
                    <a:lnTo>
                      <a:pt x="273" y="670"/>
                    </a:lnTo>
                    <a:lnTo>
                      <a:pt x="315" y="712"/>
                    </a:lnTo>
                    <a:lnTo>
                      <a:pt x="273" y="795"/>
                    </a:lnTo>
                    <a:lnTo>
                      <a:pt x="273" y="900"/>
                    </a:lnTo>
                    <a:lnTo>
                      <a:pt x="168" y="1046"/>
                    </a:lnTo>
                    <a:lnTo>
                      <a:pt x="147" y="1235"/>
                    </a:lnTo>
                    <a:lnTo>
                      <a:pt x="64" y="1297"/>
                    </a:lnTo>
                    <a:lnTo>
                      <a:pt x="105" y="1402"/>
                    </a:lnTo>
                    <a:lnTo>
                      <a:pt x="43" y="1444"/>
                    </a:lnTo>
                    <a:lnTo>
                      <a:pt x="64" y="1548"/>
                    </a:lnTo>
                    <a:lnTo>
                      <a:pt x="126" y="1548"/>
                    </a:lnTo>
                    <a:lnTo>
                      <a:pt x="210" y="1507"/>
                    </a:lnTo>
                    <a:lnTo>
                      <a:pt x="315" y="1465"/>
                    </a:lnTo>
                    <a:lnTo>
                      <a:pt x="440" y="1402"/>
                    </a:lnTo>
                    <a:lnTo>
                      <a:pt x="524" y="1402"/>
                    </a:lnTo>
                    <a:lnTo>
                      <a:pt x="587" y="1318"/>
                    </a:lnTo>
                    <a:lnTo>
                      <a:pt x="649" y="1193"/>
                    </a:lnTo>
                    <a:lnTo>
                      <a:pt x="691" y="1151"/>
                    </a:lnTo>
                    <a:lnTo>
                      <a:pt x="796" y="1151"/>
                    </a:lnTo>
                    <a:lnTo>
                      <a:pt x="838" y="1130"/>
                    </a:lnTo>
                    <a:lnTo>
                      <a:pt x="838" y="1235"/>
                    </a:lnTo>
                    <a:lnTo>
                      <a:pt x="796" y="1423"/>
                    </a:lnTo>
                    <a:lnTo>
                      <a:pt x="796" y="1548"/>
                    </a:lnTo>
                    <a:lnTo>
                      <a:pt x="754" y="1632"/>
                    </a:lnTo>
                    <a:lnTo>
                      <a:pt x="775" y="1737"/>
                    </a:lnTo>
                    <a:lnTo>
                      <a:pt x="859" y="1737"/>
                    </a:lnTo>
                    <a:lnTo>
                      <a:pt x="942" y="1653"/>
                    </a:lnTo>
                    <a:lnTo>
                      <a:pt x="942" y="1569"/>
                    </a:lnTo>
                    <a:lnTo>
                      <a:pt x="984" y="1465"/>
                    </a:lnTo>
                    <a:lnTo>
                      <a:pt x="1089" y="1423"/>
                    </a:lnTo>
                    <a:lnTo>
                      <a:pt x="1193" y="1402"/>
                    </a:lnTo>
                    <a:lnTo>
                      <a:pt x="1277" y="1151"/>
                    </a:lnTo>
                    <a:lnTo>
                      <a:pt x="1277" y="1046"/>
                    </a:lnTo>
                    <a:lnTo>
                      <a:pt x="1382" y="900"/>
                    </a:lnTo>
                    <a:lnTo>
                      <a:pt x="1507" y="837"/>
                    </a:lnTo>
                    <a:lnTo>
                      <a:pt x="1570" y="795"/>
                    </a:lnTo>
                    <a:lnTo>
                      <a:pt x="1465" y="732"/>
                    </a:lnTo>
                    <a:lnTo>
                      <a:pt x="1403" y="691"/>
                    </a:lnTo>
                    <a:lnTo>
                      <a:pt x="1298" y="628"/>
                    </a:lnTo>
                    <a:lnTo>
                      <a:pt x="1172" y="712"/>
                    </a:lnTo>
                    <a:lnTo>
                      <a:pt x="1089" y="774"/>
                    </a:lnTo>
                    <a:lnTo>
                      <a:pt x="963" y="691"/>
                    </a:lnTo>
                    <a:lnTo>
                      <a:pt x="838" y="565"/>
                    </a:lnTo>
                    <a:lnTo>
                      <a:pt x="796" y="398"/>
                    </a:lnTo>
                    <a:lnTo>
                      <a:pt x="838" y="356"/>
                    </a:lnTo>
                    <a:lnTo>
                      <a:pt x="942" y="314"/>
                    </a:lnTo>
                    <a:lnTo>
                      <a:pt x="942" y="272"/>
                    </a:lnTo>
                    <a:lnTo>
                      <a:pt x="859" y="147"/>
                    </a:lnTo>
                    <a:lnTo>
                      <a:pt x="79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36" name="Google Shape;715;p55"/>
              <p:cNvSpPr/>
              <p:nvPr/>
            </p:nvSpPr>
            <p:spPr>
              <a:xfrm>
                <a:off x="3781475" y="1649925"/>
                <a:ext cx="102550" cy="141275"/>
              </a:xfrm>
              <a:custGeom>
                <a:avLst/>
                <a:gdLst/>
                <a:ahLst/>
                <a:cxnLst/>
                <a:rect l="l" t="t" r="r" b="b"/>
                <a:pathLst>
                  <a:path w="4102" h="5651" extrusionOk="0">
                    <a:moveTo>
                      <a:pt x="1988" y="1"/>
                    </a:moveTo>
                    <a:lnTo>
                      <a:pt x="1926" y="22"/>
                    </a:lnTo>
                    <a:lnTo>
                      <a:pt x="1842" y="126"/>
                    </a:lnTo>
                    <a:lnTo>
                      <a:pt x="1884" y="315"/>
                    </a:lnTo>
                    <a:lnTo>
                      <a:pt x="1821" y="419"/>
                    </a:lnTo>
                    <a:lnTo>
                      <a:pt x="1821" y="524"/>
                    </a:lnTo>
                    <a:lnTo>
                      <a:pt x="1800" y="629"/>
                    </a:lnTo>
                    <a:lnTo>
                      <a:pt x="1842" y="649"/>
                    </a:lnTo>
                    <a:lnTo>
                      <a:pt x="1884" y="733"/>
                    </a:lnTo>
                    <a:lnTo>
                      <a:pt x="1884" y="1068"/>
                    </a:lnTo>
                    <a:lnTo>
                      <a:pt x="1884" y="1235"/>
                    </a:lnTo>
                    <a:lnTo>
                      <a:pt x="1926" y="1361"/>
                    </a:lnTo>
                    <a:lnTo>
                      <a:pt x="2030" y="1507"/>
                    </a:lnTo>
                    <a:lnTo>
                      <a:pt x="2030" y="1654"/>
                    </a:lnTo>
                    <a:lnTo>
                      <a:pt x="2135" y="1779"/>
                    </a:lnTo>
                    <a:lnTo>
                      <a:pt x="2135" y="1863"/>
                    </a:lnTo>
                    <a:lnTo>
                      <a:pt x="2051" y="1863"/>
                    </a:lnTo>
                    <a:lnTo>
                      <a:pt x="2009" y="1800"/>
                    </a:lnTo>
                    <a:lnTo>
                      <a:pt x="1926" y="1612"/>
                    </a:lnTo>
                    <a:lnTo>
                      <a:pt x="1842" y="1507"/>
                    </a:lnTo>
                    <a:lnTo>
                      <a:pt x="1800" y="1507"/>
                    </a:lnTo>
                    <a:lnTo>
                      <a:pt x="1716" y="1570"/>
                    </a:lnTo>
                    <a:lnTo>
                      <a:pt x="1675" y="1549"/>
                    </a:lnTo>
                    <a:lnTo>
                      <a:pt x="1675" y="1486"/>
                    </a:lnTo>
                    <a:lnTo>
                      <a:pt x="1737" y="1403"/>
                    </a:lnTo>
                    <a:lnTo>
                      <a:pt x="1779" y="1361"/>
                    </a:lnTo>
                    <a:lnTo>
                      <a:pt x="1779" y="1256"/>
                    </a:lnTo>
                    <a:lnTo>
                      <a:pt x="1695" y="1026"/>
                    </a:lnTo>
                    <a:lnTo>
                      <a:pt x="1695" y="817"/>
                    </a:lnTo>
                    <a:lnTo>
                      <a:pt x="1675" y="733"/>
                    </a:lnTo>
                    <a:lnTo>
                      <a:pt x="1528" y="649"/>
                    </a:lnTo>
                    <a:lnTo>
                      <a:pt x="1465" y="524"/>
                    </a:lnTo>
                    <a:lnTo>
                      <a:pt x="1382" y="503"/>
                    </a:lnTo>
                    <a:lnTo>
                      <a:pt x="1319" y="545"/>
                    </a:lnTo>
                    <a:lnTo>
                      <a:pt x="1319" y="670"/>
                    </a:lnTo>
                    <a:lnTo>
                      <a:pt x="1193" y="838"/>
                    </a:lnTo>
                    <a:lnTo>
                      <a:pt x="1172" y="963"/>
                    </a:lnTo>
                    <a:lnTo>
                      <a:pt x="1193" y="1089"/>
                    </a:lnTo>
                    <a:lnTo>
                      <a:pt x="1256" y="1235"/>
                    </a:lnTo>
                    <a:lnTo>
                      <a:pt x="1277" y="1403"/>
                    </a:lnTo>
                    <a:lnTo>
                      <a:pt x="1214" y="1382"/>
                    </a:lnTo>
                    <a:lnTo>
                      <a:pt x="1172" y="1298"/>
                    </a:lnTo>
                    <a:lnTo>
                      <a:pt x="1151" y="1173"/>
                    </a:lnTo>
                    <a:lnTo>
                      <a:pt x="1172" y="1089"/>
                    </a:lnTo>
                    <a:lnTo>
                      <a:pt x="1110" y="1068"/>
                    </a:lnTo>
                    <a:lnTo>
                      <a:pt x="1068" y="984"/>
                    </a:lnTo>
                    <a:lnTo>
                      <a:pt x="1047" y="984"/>
                    </a:lnTo>
                    <a:lnTo>
                      <a:pt x="984" y="1047"/>
                    </a:lnTo>
                    <a:lnTo>
                      <a:pt x="942" y="1026"/>
                    </a:lnTo>
                    <a:lnTo>
                      <a:pt x="942" y="942"/>
                    </a:lnTo>
                    <a:lnTo>
                      <a:pt x="1047" y="859"/>
                    </a:lnTo>
                    <a:lnTo>
                      <a:pt x="1047" y="838"/>
                    </a:lnTo>
                    <a:lnTo>
                      <a:pt x="984" y="817"/>
                    </a:lnTo>
                    <a:lnTo>
                      <a:pt x="859" y="859"/>
                    </a:lnTo>
                    <a:lnTo>
                      <a:pt x="775" y="921"/>
                    </a:lnTo>
                    <a:lnTo>
                      <a:pt x="691" y="859"/>
                    </a:lnTo>
                    <a:lnTo>
                      <a:pt x="733" y="817"/>
                    </a:lnTo>
                    <a:lnTo>
                      <a:pt x="775" y="775"/>
                    </a:lnTo>
                    <a:lnTo>
                      <a:pt x="796" y="733"/>
                    </a:lnTo>
                    <a:lnTo>
                      <a:pt x="900" y="629"/>
                    </a:lnTo>
                    <a:lnTo>
                      <a:pt x="984" y="629"/>
                    </a:lnTo>
                    <a:lnTo>
                      <a:pt x="1005" y="649"/>
                    </a:lnTo>
                    <a:lnTo>
                      <a:pt x="1089" y="670"/>
                    </a:lnTo>
                    <a:lnTo>
                      <a:pt x="1151" y="608"/>
                    </a:lnTo>
                    <a:lnTo>
                      <a:pt x="1172" y="524"/>
                    </a:lnTo>
                    <a:lnTo>
                      <a:pt x="1089" y="398"/>
                    </a:lnTo>
                    <a:lnTo>
                      <a:pt x="1047" y="336"/>
                    </a:lnTo>
                    <a:lnTo>
                      <a:pt x="900" y="357"/>
                    </a:lnTo>
                    <a:lnTo>
                      <a:pt x="670" y="545"/>
                    </a:lnTo>
                    <a:lnTo>
                      <a:pt x="587" y="566"/>
                    </a:lnTo>
                    <a:lnTo>
                      <a:pt x="545" y="545"/>
                    </a:lnTo>
                    <a:lnTo>
                      <a:pt x="545" y="461"/>
                    </a:lnTo>
                    <a:lnTo>
                      <a:pt x="461" y="419"/>
                    </a:lnTo>
                    <a:lnTo>
                      <a:pt x="419" y="440"/>
                    </a:lnTo>
                    <a:lnTo>
                      <a:pt x="419" y="566"/>
                    </a:lnTo>
                    <a:lnTo>
                      <a:pt x="545" y="712"/>
                    </a:lnTo>
                    <a:lnTo>
                      <a:pt x="524" y="754"/>
                    </a:lnTo>
                    <a:lnTo>
                      <a:pt x="419" y="754"/>
                    </a:lnTo>
                    <a:lnTo>
                      <a:pt x="377" y="649"/>
                    </a:lnTo>
                    <a:lnTo>
                      <a:pt x="315" y="503"/>
                    </a:lnTo>
                    <a:lnTo>
                      <a:pt x="231" y="503"/>
                    </a:lnTo>
                    <a:lnTo>
                      <a:pt x="126" y="608"/>
                    </a:lnTo>
                    <a:lnTo>
                      <a:pt x="147" y="733"/>
                    </a:lnTo>
                    <a:lnTo>
                      <a:pt x="168" y="775"/>
                    </a:lnTo>
                    <a:lnTo>
                      <a:pt x="168" y="880"/>
                    </a:lnTo>
                    <a:lnTo>
                      <a:pt x="147" y="880"/>
                    </a:lnTo>
                    <a:lnTo>
                      <a:pt x="43" y="963"/>
                    </a:lnTo>
                    <a:lnTo>
                      <a:pt x="1" y="984"/>
                    </a:lnTo>
                    <a:lnTo>
                      <a:pt x="1" y="1089"/>
                    </a:lnTo>
                    <a:lnTo>
                      <a:pt x="22" y="1235"/>
                    </a:lnTo>
                    <a:lnTo>
                      <a:pt x="43" y="1361"/>
                    </a:lnTo>
                    <a:lnTo>
                      <a:pt x="147" y="1549"/>
                    </a:lnTo>
                    <a:lnTo>
                      <a:pt x="147" y="1612"/>
                    </a:lnTo>
                    <a:lnTo>
                      <a:pt x="231" y="1591"/>
                    </a:lnTo>
                    <a:lnTo>
                      <a:pt x="273" y="1507"/>
                    </a:lnTo>
                    <a:lnTo>
                      <a:pt x="273" y="1403"/>
                    </a:lnTo>
                    <a:lnTo>
                      <a:pt x="273" y="1298"/>
                    </a:lnTo>
                    <a:lnTo>
                      <a:pt x="335" y="1277"/>
                    </a:lnTo>
                    <a:lnTo>
                      <a:pt x="419" y="1361"/>
                    </a:lnTo>
                    <a:lnTo>
                      <a:pt x="461" y="1298"/>
                    </a:lnTo>
                    <a:lnTo>
                      <a:pt x="482" y="1340"/>
                    </a:lnTo>
                    <a:lnTo>
                      <a:pt x="440" y="1445"/>
                    </a:lnTo>
                    <a:lnTo>
                      <a:pt x="419" y="1591"/>
                    </a:lnTo>
                    <a:lnTo>
                      <a:pt x="377" y="1612"/>
                    </a:lnTo>
                    <a:lnTo>
                      <a:pt x="377" y="1675"/>
                    </a:lnTo>
                    <a:lnTo>
                      <a:pt x="482" y="1779"/>
                    </a:lnTo>
                    <a:lnTo>
                      <a:pt x="482" y="1800"/>
                    </a:lnTo>
                    <a:lnTo>
                      <a:pt x="545" y="1821"/>
                    </a:lnTo>
                    <a:lnTo>
                      <a:pt x="628" y="1821"/>
                    </a:lnTo>
                    <a:lnTo>
                      <a:pt x="649" y="1863"/>
                    </a:lnTo>
                    <a:lnTo>
                      <a:pt x="649" y="1926"/>
                    </a:lnTo>
                    <a:lnTo>
                      <a:pt x="545" y="2010"/>
                    </a:lnTo>
                    <a:lnTo>
                      <a:pt x="482" y="2010"/>
                    </a:lnTo>
                    <a:lnTo>
                      <a:pt x="482" y="1968"/>
                    </a:lnTo>
                    <a:lnTo>
                      <a:pt x="461" y="1905"/>
                    </a:lnTo>
                    <a:lnTo>
                      <a:pt x="315" y="1800"/>
                    </a:lnTo>
                    <a:lnTo>
                      <a:pt x="273" y="1821"/>
                    </a:lnTo>
                    <a:lnTo>
                      <a:pt x="273" y="1884"/>
                    </a:lnTo>
                    <a:lnTo>
                      <a:pt x="335" y="1989"/>
                    </a:lnTo>
                    <a:lnTo>
                      <a:pt x="419" y="2030"/>
                    </a:lnTo>
                    <a:lnTo>
                      <a:pt x="482" y="2093"/>
                    </a:lnTo>
                    <a:lnTo>
                      <a:pt x="482" y="2114"/>
                    </a:lnTo>
                    <a:lnTo>
                      <a:pt x="440" y="2177"/>
                    </a:lnTo>
                    <a:lnTo>
                      <a:pt x="482" y="2240"/>
                    </a:lnTo>
                    <a:lnTo>
                      <a:pt x="587" y="2302"/>
                    </a:lnTo>
                    <a:lnTo>
                      <a:pt x="670" y="2344"/>
                    </a:lnTo>
                    <a:lnTo>
                      <a:pt x="691" y="2428"/>
                    </a:lnTo>
                    <a:lnTo>
                      <a:pt x="775" y="2449"/>
                    </a:lnTo>
                    <a:lnTo>
                      <a:pt x="900" y="2449"/>
                    </a:lnTo>
                    <a:lnTo>
                      <a:pt x="942" y="2491"/>
                    </a:lnTo>
                    <a:lnTo>
                      <a:pt x="879" y="2533"/>
                    </a:lnTo>
                    <a:lnTo>
                      <a:pt x="754" y="2533"/>
                    </a:lnTo>
                    <a:lnTo>
                      <a:pt x="754" y="2637"/>
                    </a:lnTo>
                    <a:lnTo>
                      <a:pt x="796" y="2742"/>
                    </a:lnTo>
                    <a:lnTo>
                      <a:pt x="859" y="2742"/>
                    </a:lnTo>
                    <a:lnTo>
                      <a:pt x="942" y="2763"/>
                    </a:lnTo>
                    <a:lnTo>
                      <a:pt x="1068" y="2909"/>
                    </a:lnTo>
                    <a:lnTo>
                      <a:pt x="1110" y="2972"/>
                    </a:lnTo>
                    <a:lnTo>
                      <a:pt x="1068" y="3035"/>
                    </a:lnTo>
                    <a:lnTo>
                      <a:pt x="1068" y="3077"/>
                    </a:lnTo>
                    <a:lnTo>
                      <a:pt x="1382" y="3077"/>
                    </a:lnTo>
                    <a:lnTo>
                      <a:pt x="1465" y="3014"/>
                    </a:lnTo>
                    <a:lnTo>
                      <a:pt x="1465" y="2930"/>
                    </a:lnTo>
                    <a:lnTo>
                      <a:pt x="1507" y="2805"/>
                    </a:lnTo>
                    <a:lnTo>
                      <a:pt x="1591" y="2763"/>
                    </a:lnTo>
                    <a:lnTo>
                      <a:pt x="1675" y="2805"/>
                    </a:lnTo>
                    <a:lnTo>
                      <a:pt x="1675" y="2721"/>
                    </a:lnTo>
                    <a:lnTo>
                      <a:pt x="1612" y="2616"/>
                    </a:lnTo>
                    <a:lnTo>
                      <a:pt x="1570" y="2512"/>
                    </a:lnTo>
                    <a:lnTo>
                      <a:pt x="1570" y="2386"/>
                    </a:lnTo>
                    <a:lnTo>
                      <a:pt x="1528" y="2302"/>
                    </a:lnTo>
                    <a:lnTo>
                      <a:pt x="1528" y="2219"/>
                    </a:lnTo>
                    <a:lnTo>
                      <a:pt x="1591" y="2198"/>
                    </a:lnTo>
                    <a:lnTo>
                      <a:pt x="1633" y="2219"/>
                    </a:lnTo>
                    <a:lnTo>
                      <a:pt x="1695" y="2323"/>
                    </a:lnTo>
                    <a:lnTo>
                      <a:pt x="1675" y="2344"/>
                    </a:lnTo>
                    <a:lnTo>
                      <a:pt x="1695" y="2428"/>
                    </a:lnTo>
                    <a:lnTo>
                      <a:pt x="1779" y="2344"/>
                    </a:lnTo>
                    <a:lnTo>
                      <a:pt x="1779" y="2282"/>
                    </a:lnTo>
                    <a:lnTo>
                      <a:pt x="1737" y="2093"/>
                    </a:lnTo>
                    <a:lnTo>
                      <a:pt x="1800" y="2010"/>
                    </a:lnTo>
                    <a:lnTo>
                      <a:pt x="1821" y="2010"/>
                    </a:lnTo>
                    <a:lnTo>
                      <a:pt x="1884" y="2093"/>
                    </a:lnTo>
                    <a:lnTo>
                      <a:pt x="1884" y="2219"/>
                    </a:lnTo>
                    <a:lnTo>
                      <a:pt x="1926" y="2282"/>
                    </a:lnTo>
                    <a:lnTo>
                      <a:pt x="1926" y="2344"/>
                    </a:lnTo>
                    <a:lnTo>
                      <a:pt x="1842" y="2428"/>
                    </a:lnTo>
                    <a:lnTo>
                      <a:pt x="1842" y="2491"/>
                    </a:lnTo>
                    <a:lnTo>
                      <a:pt x="1884" y="2637"/>
                    </a:lnTo>
                    <a:lnTo>
                      <a:pt x="1926" y="2658"/>
                    </a:lnTo>
                    <a:lnTo>
                      <a:pt x="2009" y="2637"/>
                    </a:lnTo>
                    <a:lnTo>
                      <a:pt x="2156" y="2491"/>
                    </a:lnTo>
                    <a:lnTo>
                      <a:pt x="2219" y="2344"/>
                    </a:lnTo>
                    <a:lnTo>
                      <a:pt x="2219" y="2240"/>
                    </a:lnTo>
                    <a:lnTo>
                      <a:pt x="2239" y="2177"/>
                    </a:lnTo>
                    <a:lnTo>
                      <a:pt x="2302" y="2198"/>
                    </a:lnTo>
                    <a:lnTo>
                      <a:pt x="2344" y="2282"/>
                    </a:lnTo>
                    <a:lnTo>
                      <a:pt x="2323" y="2407"/>
                    </a:lnTo>
                    <a:lnTo>
                      <a:pt x="2260" y="2512"/>
                    </a:lnTo>
                    <a:lnTo>
                      <a:pt x="2260" y="2595"/>
                    </a:lnTo>
                    <a:lnTo>
                      <a:pt x="2344" y="2637"/>
                    </a:lnTo>
                    <a:lnTo>
                      <a:pt x="2449" y="2616"/>
                    </a:lnTo>
                    <a:lnTo>
                      <a:pt x="2532" y="2533"/>
                    </a:lnTo>
                    <a:lnTo>
                      <a:pt x="2574" y="2533"/>
                    </a:lnTo>
                    <a:lnTo>
                      <a:pt x="2574" y="2595"/>
                    </a:lnTo>
                    <a:lnTo>
                      <a:pt x="2532" y="2637"/>
                    </a:lnTo>
                    <a:lnTo>
                      <a:pt x="2428" y="2658"/>
                    </a:lnTo>
                    <a:lnTo>
                      <a:pt x="2344" y="2763"/>
                    </a:lnTo>
                    <a:lnTo>
                      <a:pt x="2156" y="2763"/>
                    </a:lnTo>
                    <a:lnTo>
                      <a:pt x="2009" y="2826"/>
                    </a:lnTo>
                    <a:lnTo>
                      <a:pt x="1988" y="2867"/>
                    </a:lnTo>
                    <a:lnTo>
                      <a:pt x="2009" y="2951"/>
                    </a:lnTo>
                    <a:lnTo>
                      <a:pt x="1884" y="3014"/>
                    </a:lnTo>
                    <a:lnTo>
                      <a:pt x="1800" y="3118"/>
                    </a:lnTo>
                    <a:lnTo>
                      <a:pt x="1716" y="3181"/>
                    </a:lnTo>
                    <a:lnTo>
                      <a:pt x="1675" y="3181"/>
                    </a:lnTo>
                    <a:lnTo>
                      <a:pt x="1570" y="3244"/>
                    </a:lnTo>
                    <a:lnTo>
                      <a:pt x="1570" y="3328"/>
                    </a:lnTo>
                    <a:lnTo>
                      <a:pt x="1507" y="3349"/>
                    </a:lnTo>
                    <a:lnTo>
                      <a:pt x="1486" y="3265"/>
                    </a:lnTo>
                    <a:lnTo>
                      <a:pt x="1465" y="3223"/>
                    </a:lnTo>
                    <a:lnTo>
                      <a:pt x="1382" y="3265"/>
                    </a:lnTo>
                    <a:lnTo>
                      <a:pt x="1298" y="3286"/>
                    </a:lnTo>
                    <a:lnTo>
                      <a:pt x="1298" y="3349"/>
                    </a:lnTo>
                    <a:lnTo>
                      <a:pt x="1277" y="3390"/>
                    </a:lnTo>
                    <a:lnTo>
                      <a:pt x="1319" y="3579"/>
                    </a:lnTo>
                    <a:lnTo>
                      <a:pt x="1319" y="3704"/>
                    </a:lnTo>
                    <a:lnTo>
                      <a:pt x="1361" y="3746"/>
                    </a:lnTo>
                    <a:lnTo>
                      <a:pt x="1465" y="3746"/>
                    </a:lnTo>
                    <a:lnTo>
                      <a:pt x="1528" y="3704"/>
                    </a:lnTo>
                    <a:lnTo>
                      <a:pt x="1633" y="3683"/>
                    </a:lnTo>
                    <a:lnTo>
                      <a:pt x="1695" y="3662"/>
                    </a:lnTo>
                    <a:lnTo>
                      <a:pt x="1779" y="3662"/>
                    </a:lnTo>
                    <a:lnTo>
                      <a:pt x="1842" y="3642"/>
                    </a:lnTo>
                    <a:lnTo>
                      <a:pt x="1926" y="3537"/>
                    </a:lnTo>
                    <a:lnTo>
                      <a:pt x="1988" y="3537"/>
                    </a:lnTo>
                    <a:lnTo>
                      <a:pt x="2009" y="3495"/>
                    </a:lnTo>
                    <a:lnTo>
                      <a:pt x="2114" y="3495"/>
                    </a:lnTo>
                    <a:lnTo>
                      <a:pt x="2135" y="3537"/>
                    </a:lnTo>
                    <a:lnTo>
                      <a:pt x="2428" y="3537"/>
                    </a:lnTo>
                    <a:lnTo>
                      <a:pt x="2470" y="3474"/>
                    </a:lnTo>
                    <a:lnTo>
                      <a:pt x="2553" y="3432"/>
                    </a:lnTo>
                    <a:lnTo>
                      <a:pt x="2616" y="3432"/>
                    </a:lnTo>
                    <a:lnTo>
                      <a:pt x="2616" y="3495"/>
                    </a:lnTo>
                    <a:lnTo>
                      <a:pt x="2553" y="3537"/>
                    </a:lnTo>
                    <a:lnTo>
                      <a:pt x="2532" y="3600"/>
                    </a:lnTo>
                    <a:lnTo>
                      <a:pt x="2449" y="3600"/>
                    </a:lnTo>
                    <a:lnTo>
                      <a:pt x="2407" y="3642"/>
                    </a:lnTo>
                    <a:lnTo>
                      <a:pt x="2239" y="3642"/>
                    </a:lnTo>
                    <a:lnTo>
                      <a:pt x="2135" y="3683"/>
                    </a:lnTo>
                    <a:lnTo>
                      <a:pt x="1947" y="3767"/>
                    </a:lnTo>
                    <a:lnTo>
                      <a:pt x="1884" y="3767"/>
                    </a:lnTo>
                    <a:lnTo>
                      <a:pt x="1800" y="3788"/>
                    </a:lnTo>
                    <a:lnTo>
                      <a:pt x="1800" y="3809"/>
                    </a:lnTo>
                    <a:lnTo>
                      <a:pt x="1905" y="3872"/>
                    </a:lnTo>
                    <a:lnTo>
                      <a:pt x="2051" y="3893"/>
                    </a:lnTo>
                    <a:lnTo>
                      <a:pt x="2135" y="3893"/>
                    </a:lnTo>
                    <a:lnTo>
                      <a:pt x="2239" y="3976"/>
                    </a:lnTo>
                    <a:lnTo>
                      <a:pt x="2239" y="4018"/>
                    </a:lnTo>
                    <a:lnTo>
                      <a:pt x="2030" y="4018"/>
                    </a:lnTo>
                    <a:lnTo>
                      <a:pt x="1947" y="4060"/>
                    </a:lnTo>
                    <a:lnTo>
                      <a:pt x="1905" y="4018"/>
                    </a:lnTo>
                    <a:lnTo>
                      <a:pt x="1800" y="3997"/>
                    </a:lnTo>
                    <a:lnTo>
                      <a:pt x="1779" y="4060"/>
                    </a:lnTo>
                    <a:lnTo>
                      <a:pt x="1737" y="4060"/>
                    </a:lnTo>
                    <a:lnTo>
                      <a:pt x="1695" y="3997"/>
                    </a:lnTo>
                    <a:lnTo>
                      <a:pt x="1633" y="3914"/>
                    </a:lnTo>
                    <a:lnTo>
                      <a:pt x="1570" y="3893"/>
                    </a:lnTo>
                    <a:lnTo>
                      <a:pt x="1423" y="3997"/>
                    </a:lnTo>
                    <a:lnTo>
                      <a:pt x="1423" y="4018"/>
                    </a:lnTo>
                    <a:lnTo>
                      <a:pt x="1486" y="4102"/>
                    </a:lnTo>
                    <a:lnTo>
                      <a:pt x="1507" y="4165"/>
                    </a:lnTo>
                    <a:lnTo>
                      <a:pt x="1486" y="4227"/>
                    </a:lnTo>
                    <a:lnTo>
                      <a:pt x="1507" y="4227"/>
                    </a:lnTo>
                    <a:lnTo>
                      <a:pt x="1486" y="4290"/>
                    </a:lnTo>
                    <a:lnTo>
                      <a:pt x="1507" y="4332"/>
                    </a:lnTo>
                    <a:lnTo>
                      <a:pt x="1591" y="4395"/>
                    </a:lnTo>
                    <a:lnTo>
                      <a:pt x="1591" y="4437"/>
                    </a:lnTo>
                    <a:lnTo>
                      <a:pt x="1612" y="4499"/>
                    </a:lnTo>
                    <a:lnTo>
                      <a:pt x="1633" y="4478"/>
                    </a:lnTo>
                    <a:lnTo>
                      <a:pt x="1716" y="4541"/>
                    </a:lnTo>
                    <a:lnTo>
                      <a:pt x="1716" y="4604"/>
                    </a:lnTo>
                    <a:lnTo>
                      <a:pt x="1779" y="4688"/>
                    </a:lnTo>
                    <a:lnTo>
                      <a:pt x="1800" y="4646"/>
                    </a:lnTo>
                    <a:lnTo>
                      <a:pt x="1884" y="4688"/>
                    </a:lnTo>
                    <a:lnTo>
                      <a:pt x="1926" y="4751"/>
                    </a:lnTo>
                    <a:lnTo>
                      <a:pt x="1988" y="4792"/>
                    </a:lnTo>
                    <a:lnTo>
                      <a:pt x="1988" y="4855"/>
                    </a:lnTo>
                    <a:lnTo>
                      <a:pt x="2114" y="4960"/>
                    </a:lnTo>
                    <a:lnTo>
                      <a:pt x="2239" y="4918"/>
                    </a:lnTo>
                    <a:lnTo>
                      <a:pt x="2260" y="4834"/>
                    </a:lnTo>
                    <a:lnTo>
                      <a:pt x="2323" y="4834"/>
                    </a:lnTo>
                    <a:lnTo>
                      <a:pt x="2344" y="4897"/>
                    </a:lnTo>
                    <a:lnTo>
                      <a:pt x="2428" y="4855"/>
                    </a:lnTo>
                    <a:lnTo>
                      <a:pt x="2449" y="4897"/>
                    </a:lnTo>
                    <a:lnTo>
                      <a:pt x="2449" y="4960"/>
                    </a:lnTo>
                    <a:lnTo>
                      <a:pt x="2407" y="5023"/>
                    </a:lnTo>
                    <a:lnTo>
                      <a:pt x="2344" y="5023"/>
                    </a:lnTo>
                    <a:lnTo>
                      <a:pt x="2239" y="5106"/>
                    </a:lnTo>
                    <a:lnTo>
                      <a:pt x="2239" y="5148"/>
                    </a:lnTo>
                    <a:lnTo>
                      <a:pt x="2428" y="5336"/>
                    </a:lnTo>
                    <a:lnTo>
                      <a:pt x="2470" y="5357"/>
                    </a:lnTo>
                    <a:lnTo>
                      <a:pt x="2532" y="5420"/>
                    </a:lnTo>
                    <a:lnTo>
                      <a:pt x="2512" y="5567"/>
                    </a:lnTo>
                    <a:lnTo>
                      <a:pt x="2532" y="5650"/>
                    </a:lnTo>
                    <a:lnTo>
                      <a:pt x="2574" y="5650"/>
                    </a:lnTo>
                    <a:lnTo>
                      <a:pt x="2616" y="5587"/>
                    </a:lnTo>
                    <a:lnTo>
                      <a:pt x="2658" y="5567"/>
                    </a:lnTo>
                    <a:lnTo>
                      <a:pt x="2721" y="5650"/>
                    </a:lnTo>
                    <a:lnTo>
                      <a:pt x="2784" y="5629"/>
                    </a:lnTo>
                    <a:lnTo>
                      <a:pt x="2867" y="5525"/>
                    </a:lnTo>
                    <a:lnTo>
                      <a:pt x="2888" y="5420"/>
                    </a:lnTo>
                    <a:lnTo>
                      <a:pt x="2930" y="5357"/>
                    </a:lnTo>
                    <a:lnTo>
                      <a:pt x="2930" y="5315"/>
                    </a:lnTo>
                    <a:lnTo>
                      <a:pt x="2867" y="5148"/>
                    </a:lnTo>
                    <a:lnTo>
                      <a:pt x="2846" y="5023"/>
                    </a:lnTo>
                    <a:lnTo>
                      <a:pt x="2888" y="4939"/>
                    </a:lnTo>
                    <a:lnTo>
                      <a:pt x="2951" y="4855"/>
                    </a:lnTo>
                    <a:lnTo>
                      <a:pt x="2951" y="4499"/>
                    </a:lnTo>
                    <a:lnTo>
                      <a:pt x="2972" y="4395"/>
                    </a:lnTo>
                    <a:lnTo>
                      <a:pt x="2972" y="4311"/>
                    </a:lnTo>
                    <a:lnTo>
                      <a:pt x="3056" y="4227"/>
                    </a:lnTo>
                    <a:lnTo>
                      <a:pt x="3056" y="4206"/>
                    </a:lnTo>
                    <a:lnTo>
                      <a:pt x="2972" y="4165"/>
                    </a:lnTo>
                    <a:lnTo>
                      <a:pt x="3056" y="4060"/>
                    </a:lnTo>
                    <a:lnTo>
                      <a:pt x="3181" y="4081"/>
                    </a:lnTo>
                    <a:lnTo>
                      <a:pt x="3202" y="4081"/>
                    </a:lnTo>
                    <a:lnTo>
                      <a:pt x="3244" y="3976"/>
                    </a:lnTo>
                    <a:lnTo>
                      <a:pt x="3244" y="3809"/>
                    </a:lnTo>
                    <a:lnTo>
                      <a:pt x="3265" y="3683"/>
                    </a:lnTo>
                    <a:lnTo>
                      <a:pt x="3265" y="3558"/>
                    </a:lnTo>
                    <a:lnTo>
                      <a:pt x="3181" y="3432"/>
                    </a:lnTo>
                    <a:lnTo>
                      <a:pt x="3181" y="3286"/>
                    </a:lnTo>
                    <a:lnTo>
                      <a:pt x="3244" y="3265"/>
                    </a:lnTo>
                    <a:lnTo>
                      <a:pt x="3348" y="3328"/>
                    </a:lnTo>
                    <a:lnTo>
                      <a:pt x="3390" y="3223"/>
                    </a:lnTo>
                    <a:lnTo>
                      <a:pt x="3369" y="3181"/>
                    </a:lnTo>
                    <a:lnTo>
                      <a:pt x="3369" y="3056"/>
                    </a:lnTo>
                    <a:lnTo>
                      <a:pt x="3390" y="2951"/>
                    </a:lnTo>
                    <a:lnTo>
                      <a:pt x="3369" y="2742"/>
                    </a:lnTo>
                    <a:lnTo>
                      <a:pt x="3348" y="2616"/>
                    </a:lnTo>
                    <a:lnTo>
                      <a:pt x="3369" y="2554"/>
                    </a:lnTo>
                    <a:lnTo>
                      <a:pt x="3495" y="2449"/>
                    </a:lnTo>
                    <a:lnTo>
                      <a:pt x="3495" y="2386"/>
                    </a:lnTo>
                    <a:lnTo>
                      <a:pt x="3474" y="2323"/>
                    </a:lnTo>
                    <a:lnTo>
                      <a:pt x="3474" y="2282"/>
                    </a:lnTo>
                    <a:lnTo>
                      <a:pt x="3579" y="2282"/>
                    </a:lnTo>
                    <a:lnTo>
                      <a:pt x="3725" y="2135"/>
                    </a:lnTo>
                    <a:lnTo>
                      <a:pt x="3830" y="2135"/>
                    </a:lnTo>
                    <a:lnTo>
                      <a:pt x="3934" y="2114"/>
                    </a:lnTo>
                    <a:lnTo>
                      <a:pt x="3997" y="2219"/>
                    </a:lnTo>
                    <a:lnTo>
                      <a:pt x="4039" y="2198"/>
                    </a:lnTo>
                    <a:lnTo>
                      <a:pt x="4081" y="2114"/>
                    </a:lnTo>
                    <a:lnTo>
                      <a:pt x="4102" y="2072"/>
                    </a:lnTo>
                    <a:lnTo>
                      <a:pt x="4102" y="1926"/>
                    </a:lnTo>
                    <a:lnTo>
                      <a:pt x="4018" y="1905"/>
                    </a:lnTo>
                    <a:lnTo>
                      <a:pt x="3767" y="1821"/>
                    </a:lnTo>
                    <a:lnTo>
                      <a:pt x="3662" y="1779"/>
                    </a:lnTo>
                    <a:lnTo>
                      <a:pt x="3495" y="1612"/>
                    </a:lnTo>
                    <a:lnTo>
                      <a:pt x="3411" y="1570"/>
                    </a:lnTo>
                    <a:lnTo>
                      <a:pt x="3286" y="1382"/>
                    </a:lnTo>
                    <a:lnTo>
                      <a:pt x="3244" y="1361"/>
                    </a:lnTo>
                    <a:lnTo>
                      <a:pt x="3097" y="1361"/>
                    </a:lnTo>
                    <a:lnTo>
                      <a:pt x="3056" y="1277"/>
                    </a:lnTo>
                    <a:lnTo>
                      <a:pt x="3056" y="1193"/>
                    </a:lnTo>
                    <a:lnTo>
                      <a:pt x="2972" y="942"/>
                    </a:lnTo>
                    <a:lnTo>
                      <a:pt x="2888" y="733"/>
                    </a:lnTo>
                    <a:lnTo>
                      <a:pt x="2742" y="608"/>
                    </a:lnTo>
                    <a:lnTo>
                      <a:pt x="2658" y="670"/>
                    </a:lnTo>
                    <a:lnTo>
                      <a:pt x="2637" y="775"/>
                    </a:lnTo>
                    <a:lnTo>
                      <a:pt x="2658" y="984"/>
                    </a:lnTo>
                    <a:lnTo>
                      <a:pt x="2658" y="1131"/>
                    </a:lnTo>
                    <a:lnTo>
                      <a:pt x="2574" y="1193"/>
                    </a:lnTo>
                    <a:lnTo>
                      <a:pt x="2553" y="1173"/>
                    </a:lnTo>
                    <a:lnTo>
                      <a:pt x="2553" y="1131"/>
                    </a:lnTo>
                    <a:lnTo>
                      <a:pt x="2553" y="963"/>
                    </a:lnTo>
                    <a:lnTo>
                      <a:pt x="2553" y="733"/>
                    </a:lnTo>
                    <a:lnTo>
                      <a:pt x="2616" y="670"/>
                    </a:lnTo>
                    <a:lnTo>
                      <a:pt x="2616" y="545"/>
                    </a:lnTo>
                    <a:lnTo>
                      <a:pt x="2553" y="419"/>
                    </a:lnTo>
                    <a:lnTo>
                      <a:pt x="2449" y="231"/>
                    </a:lnTo>
                    <a:lnTo>
                      <a:pt x="2344" y="189"/>
                    </a:lnTo>
                    <a:lnTo>
                      <a:pt x="2260" y="231"/>
                    </a:lnTo>
                    <a:lnTo>
                      <a:pt x="2219" y="315"/>
                    </a:lnTo>
                    <a:lnTo>
                      <a:pt x="2156" y="294"/>
                    </a:lnTo>
                    <a:lnTo>
                      <a:pt x="2135" y="147"/>
                    </a:lnTo>
                    <a:lnTo>
                      <a:pt x="203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</p:grpSp>
        <p:sp>
          <p:nvSpPr>
            <p:cNvPr id="76" name="Google Shape;716;p55"/>
            <p:cNvSpPr/>
            <p:nvPr/>
          </p:nvSpPr>
          <p:spPr>
            <a:xfrm>
              <a:off x="4614379" y="2777935"/>
              <a:ext cx="83472" cy="139700"/>
            </a:xfrm>
            <a:custGeom>
              <a:avLst/>
              <a:gdLst/>
              <a:ahLst/>
              <a:cxnLst/>
              <a:rect l="l" t="t" r="r" b="b"/>
              <a:pathLst>
                <a:path w="7010" h="12284" extrusionOk="0">
                  <a:moveTo>
                    <a:pt x="4122" y="1"/>
                  </a:moveTo>
                  <a:lnTo>
                    <a:pt x="4122" y="43"/>
                  </a:lnTo>
                  <a:lnTo>
                    <a:pt x="4080" y="126"/>
                  </a:lnTo>
                  <a:lnTo>
                    <a:pt x="4017" y="126"/>
                  </a:lnTo>
                  <a:lnTo>
                    <a:pt x="3996" y="147"/>
                  </a:lnTo>
                  <a:lnTo>
                    <a:pt x="4059" y="231"/>
                  </a:lnTo>
                  <a:lnTo>
                    <a:pt x="4080" y="357"/>
                  </a:lnTo>
                  <a:lnTo>
                    <a:pt x="4289" y="671"/>
                  </a:lnTo>
                  <a:lnTo>
                    <a:pt x="4331" y="796"/>
                  </a:lnTo>
                  <a:lnTo>
                    <a:pt x="4331" y="1005"/>
                  </a:lnTo>
                  <a:lnTo>
                    <a:pt x="4310" y="1089"/>
                  </a:lnTo>
                  <a:lnTo>
                    <a:pt x="4373" y="1277"/>
                  </a:lnTo>
                  <a:lnTo>
                    <a:pt x="4415" y="1382"/>
                  </a:lnTo>
                  <a:lnTo>
                    <a:pt x="4415" y="1424"/>
                  </a:lnTo>
                  <a:lnTo>
                    <a:pt x="4373" y="1424"/>
                  </a:lnTo>
                  <a:lnTo>
                    <a:pt x="4289" y="1528"/>
                  </a:lnTo>
                  <a:lnTo>
                    <a:pt x="4310" y="1633"/>
                  </a:lnTo>
                  <a:lnTo>
                    <a:pt x="4373" y="1738"/>
                  </a:lnTo>
                  <a:lnTo>
                    <a:pt x="4394" y="1800"/>
                  </a:lnTo>
                  <a:lnTo>
                    <a:pt x="4457" y="1821"/>
                  </a:lnTo>
                  <a:lnTo>
                    <a:pt x="4478" y="1905"/>
                  </a:lnTo>
                  <a:lnTo>
                    <a:pt x="4457" y="1926"/>
                  </a:lnTo>
                  <a:lnTo>
                    <a:pt x="4457" y="2010"/>
                  </a:lnTo>
                  <a:lnTo>
                    <a:pt x="4394" y="2051"/>
                  </a:lnTo>
                  <a:lnTo>
                    <a:pt x="4206" y="2031"/>
                  </a:lnTo>
                  <a:lnTo>
                    <a:pt x="4017" y="1926"/>
                  </a:lnTo>
                  <a:lnTo>
                    <a:pt x="3955" y="1947"/>
                  </a:lnTo>
                  <a:lnTo>
                    <a:pt x="3892" y="2031"/>
                  </a:lnTo>
                  <a:lnTo>
                    <a:pt x="3913" y="2093"/>
                  </a:lnTo>
                  <a:lnTo>
                    <a:pt x="3976" y="2093"/>
                  </a:lnTo>
                  <a:lnTo>
                    <a:pt x="4080" y="2156"/>
                  </a:lnTo>
                  <a:lnTo>
                    <a:pt x="4080" y="2219"/>
                  </a:lnTo>
                  <a:lnTo>
                    <a:pt x="4017" y="2261"/>
                  </a:lnTo>
                  <a:lnTo>
                    <a:pt x="3976" y="2365"/>
                  </a:lnTo>
                  <a:lnTo>
                    <a:pt x="3892" y="2407"/>
                  </a:lnTo>
                  <a:lnTo>
                    <a:pt x="3871" y="2449"/>
                  </a:lnTo>
                  <a:lnTo>
                    <a:pt x="3787" y="2470"/>
                  </a:lnTo>
                  <a:lnTo>
                    <a:pt x="3745" y="2575"/>
                  </a:lnTo>
                  <a:lnTo>
                    <a:pt x="3766" y="2679"/>
                  </a:lnTo>
                  <a:lnTo>
                    <a:pt x="3766" y="2847"/>
                  </a:lnTo>
                  <a:lnTo>
                    <a:pt x="3787" y="2930"/>
                  </a:lnTo>
                  <a:lnTo>
                    <a:pt x="3871" y="2930"/>
                  </a:lnTo>
                  <a:lnTo>
                    <a:pt x="3976" y="2993"/>
                  </a:lnTo>
                  <a:lnTo>
                    <a:pt x="4059" y="3077"/>
                  </a:lnTo>
                  <a:lnTo>
                    <a:pt x="4122" y="3286"/>
                  </a:lnTo>
                  <a:lnTo>
                    <a:pt x="4164" y="3495"/>
                  </a:lnTo>
                  <a:lnTo>
                    <a:pt x="4122" y="3516"/>
                  </a:lnTo>
                  <a:lnTo>
                    <a:pt x="4185" y="3621"/>
                  </a:lnTo>
                  <a:lnTo>
                    <a:pt x="4289" y="3684"/>
                  </a:lnTo>
                  <a:lnTo>
                    <a:pt x="4415" y="3516"/>
                  </a:lnTo>
                  <a:lnTo>
                    <a:pt x="4478" y="3412"/>
                  </a:lnTo>
                  <a:lnTo>
                    <a:pt x="4478" y="3349"/>
                  </a:lnTo>
                  <a:lnTo>
                    <a:pt x="4520" y="3286"/>
                  </a:lnTo>
                  <a:lnTo>
                    <a:pt x="4540" y="3286"/>
                  </a:lnTo>
                  <a:cubicBezTo>
                    <a:pt x="4624" y="3370"/>
                    <a:pt x="4708" y="3453"/>
                    <a:pt x="4729" y="3558"/>
                  </a:cubicBezTo>
                  <a:lnTo>
                    <a:pt x="4729" y="3579"/>
                  </a:lnTo>
                  <a:lnTo>
                    <a:pt x="4687" y="3704"/>
                  </a:lnTo>
                  <a:lnTo>
                    <a:pt x="4687" y="3809"/>
                  </a:lnTo>
                  <a:lnTo>
                    <a:pt x="4729" y="3872"/>
                  </a:lnTo>
                  <a:lnTo>
                    <a:pt x="4792" y="3830"/>
                  </a:lnTo>
                  <a:lnTo>
                    <a:pt x="4917" y="3725"/>
                  </a:lnTo>
                  <a:lnTo>
                    <a:pt x="4980" y="3872"/>
                  </a:lnTo>
                  <a:lnTo>
                    <a:pt x="4917" y="3976"/>
                  </a:lnTo>
                  <a:lnTo>
                    <a:pt x="4833" y="4018"/>
                  </a:lnTo>
                  <a:lnTo>
                    <a:pt x="4771" y="3976"/>
                  </a:lnTo>
                  <a:lnTo>
                    <a:pt x="4792" y="4102"/>
                  </a:lnTo>
                  <a:lnTo>
                    <a:pt x="4729" y="4144"/>
                  </a:lnTo>
                  <a:lnTo>
                    <a:pt x="4666" y="4123"/>
                  </a:lnTo>
                  <a:lnTo>
                    <a:pt x="4624" y="4018"/>
                  </a:lnTo>
                  <a:lnTo>
                    <a:pt x="4603" y="3914"/>
                  </a:lnTo>
                  <a:lnTo>
                    <a:pt x="4582" y="3872"/>
                  </a:lnTo>
                  <a:lnTo>
                    <a:pt x="4499" y="3893"/>
                  </a:lnTo>
                  <a:lnTo>
                    <a:pt x="4457" y="3872"/>
                  </a:lnTo>
                  <a:lnTo>
                    <a:pt x="4415" y="3976"/>
                  </a:lnTo>
                  <a:lnTo>
                    <a:pt x="4478" y="4123"/>
                  </a:lnTo>
                  <a:lnTo>
                    <a:pt x="4478" y="4228"/>
                  </a:lnTo>
                  <a:lnTo>
                    <a:pt x="4394" y="4248"/>
                  </a:lnTo>
                  <a:lnTo>
                    <a:pt x="4310" y="4353"/>
                  </a:lnTo>
                  <a:lnTo>
                    <a:pt x="4310" y="4416"/>
                  </a:lnTo>
                  <a:lnTo>
                    <a:pt x="4457" y="4562"/>
                  </a:lnTo>
                  <a:lnTo>
                    <a:pt x="4499" y="4646"/>
                  </a:lnTo>
                  <a:lnTo>
                    <a:pt x="4457" y="4813"/>
                  </a:lnTo>
                  <a:lnTo>
                    <a:pt x="4373" y="4855"/>
                  </a:lnTo>
                  <a:lnTo>
                    <a:pt x="4289" y="4834"/>
                  </a:lnTo>
                  <a:lnTo>
                    <a:pt x="4268" y="4876"/>
                  </a:lnTo>
                  <a:lnTo>
                    <a:pt x="4352" y="4981"/>
                  </a:lnTo>
                  <a:lnTo>
                    <a:pt x="4415" y="4960"/>
                  </a:lnTo>
                  <a:lnTo>
                    <a:pt x="4499" y="4876"/>
                  </a:lnTo>
                  <a:lnTo>
                    <a:pt x="4603" y="5148"/>
                  </a:lnTo>
                  <a:lnTo>
                    <a:pt x="4666" y="5441"/>
                  </a:lnTo>
                  <a:lnTo>
                    <a:pt x="4624" y="5588"/>
                  </a:lnTo>
                  <a:lnTo>
                    <a:pt x="4624" y="5860"/>
                  </a:lnTo>
                  <a:lnTo>
                    <a:pt x="4520" y="6236"/>
                  </a:lnTo>
                  <a:lnTo>
                    <a:pt x="4561" y="6404"/>
                  </a:lnTo>
                  <a:lnTo>
                    <a:pt x="4499" y="6592"/>
                  </a:lnTo>
                  <a:lnTo>
                    <a:pt x="4373" y="6655"/>
                  </a:lnTo>
                  <a:lnTo>
                    <a:pt x="4310" y="6843"/>
                  </a:lnTo>
                  <a:lnTo>
                    <a:pt x="4310" y="7031"/>
                  </a:lnTo>
                  <a:lnTo>
                    <a:pt x="4248" y="7136"/>
                  </a:lnTo>
                  <a:lnTo>
                    <a:pt x="4206" y="7241"/>
                  </a:lnTo>
                  <a:lnTo>
                    <a:pt x="4080" y="7366"/>
                  </a:lnTo>
                  <a:lnTo>
                    <a:pt x="3829" y="7533"/>
                  </a:lnTo>
                  <a:lnTo>
                    <a:pt x="3724" y="7554"/>
                  </a:lnTo>
                  <a:lnTo>
                    <a:pt x="3662" y="7659"/>
                  </a:lnTo>
                  <a:lnTo>
                    <a:pt x="3536" y="7575"/>
                  </a:lnTo>
                  <a:lnTo>
                    <a:pt x="3411" y="7429"/>
                  </a:lnTo>
                  <a:lnTo>
                    <a:pt x="3411" y="7345"/>
                  </a:lnTo>
                  <a:lnTo>
                    <a:pt x="3452" y="7324"/>
                  </a:lnTo>
                  <a:lnTo>
                    <a:pt x="3515" y="7220"/>
                  </a:lnTo>
                  <a:lnTo>
                    <a:pt x="3515" y="7157"/>
                  </a:lnTo>
                  <a:lnTo>
                    <a:pt x="3578" y="7073"/>
                  </a:lnTo>
                  <a:lnTo>
                    <a:pt x="3578" y="7052"/>
                  </a:lnTo>
                  <a:lnTo>
                    <a:pt x="3452" y="7073"/>
                  </a:lnTo>
                  <a:lnTo>
                    <a:pt x="3348" y="7178"/>
                  </a:lnTo>
                  <a:lnTo>
                    <a:pt x="3222" y="7241"/>
                  </a:lnTo>
                  <a:lnTo>
                    <a:pt x="3201" y="7345"/>
                  </a:lnTo>
                  <a:lnTo>
                    <a:pt x="3264" y="7471"/>
                  </a:lnTo>
                  <a:lnTo>
                    <a:pt x="3306" y="7722"/>
                  </a:lnTo>
                  <a:lnTo>
                    <a:pt x="3264" y="7868"/>
                  </a:lnTo>
                  <a:lnTo>
                    <a:pt x="3139" y="7994"/>
                  </a:lnTo>
                  <a:lnTo>
                    <a:pt x="3139" y="8077"/>
                  </a:lnTo>
                  <a:lnTo>
                    <a:pt x="3076" y="8119"/>
                  </a:lnTo>
                  <a:lnTo>
                    <a:pt x="3055" y="8329"/>
                  </a:lnTo>
                  <a:lnTo>
                    <a:pt x="3118" y="8391"/>
                  </a:lnTo>
                  <a:lnTo>
                    <a:pt x="3118" y="8475"/>
                  </a:lnTo>
                  <a:lnTo>
                    <a:pt x="3076" y="8496"/>
                  </a:lnTo>
                  <a:lnTo>
                    <a:pt x="3118" y="8517"/>
                  </a:lnTo>
                  <a:lnTo>
                    <a:pt x="3076" y="8601"/>
                  </a:lnTo>
                  <a:lnTo>
                    <a:pt x="3034" y="8601"/>
                  </a:lnTo>
                  <a:lnTo>
                    <a:pt x="3055" y="8642"/>
                  </a:lnTo>
                  <a:lnTo>
                    <a:pt x="2992" y="8684"/>
                  </a:lnTo>
                  <a:lnTo>
                    <a:pt x="2929" y="8621"/>
                  </a:lnTo>
                  <a:lnTo>
                    <a:pt x="2846" y="8684"/>
                  </a:lnTo>
                  <a:lnTo>
                    <a:pt x="2804" y="8642"/>
                  </a:lnTo>
                  <a:lnTo>
                    <a:pt x="2762" y="8517"/>
                  </a:lnTo>
                  <a:lnTo>
                    <a:pt x="2741" y="8496"/>
                  </a:lnTo>
                  <a:lnTo>
                    <a:pt x="2657" y="8538"/>
                  </a:lnTo>
                  <a:lnTo>
                    <a:pt x="2595" y="8538"/>
                  </a:lnTo>
                  <a:lnTo>
                    <a:pt x="2553" y="8517"/>
                  </a:lnTo>
                  <a:lnTo>
                    <a:pt x="2302" y="8601"/>
                  </a:lnTo>
                  <a:lnTo>
                    <a:pt x="2176" y="8642"/>
                  </a:lnTo>
                  <a:lnTo>
                    <a:pt x="2030" y="8705"/>
                  </a:lnTo>
                  <a:lnTo>
                    <a:pt x="1883" y="8705"/>
                  </a:lnTo>
                  <a:lnTo>
                    <a:pt x="1758" y="8747"/>
                  </a:lnTo>
                  <a:lnTo>
                    <a:pt x="1695" y="8726"/>
                  </a:lnTo>
                  <a:lnTo>
                    <a:pt x="1569" y="8747"/>
                  </a:lnTo>
                  <a:lnTo>
                    <a:pt x="1360" y="8914"/>
                  </a:lnTo>
                  <a:lnTo>
                    <a:pt x="1297" y="9040"/>
                  </a:lnTo>
                  <a:lnTo>
                    <a:pt x="1235" y="9082"/>
                  </a:lnTo>
                  <a:lnTo>
                    <a:pt x="1193" y="9165"/>
                  </a:lnTo>
                  <a:lnTo>
                    <a:pt x="1046" y="9354"/>
                  </a:lnTo>
                  <a:lnTo>
                    <a:pt x="942" y="9375"/>
                  </a:lnTo>
                  <a:lnTo>
                    <a:pt x="858" y="9479"/>
                  </a:lnTo>
                  <a:lnTo>
                    <a:pt x="837" y="9563"/>
                  </a:lnTo>
                  <a:lnTo>
                    <a:pt x="753" y="9647"/>
                  </a:lnTo>
                  <a:lnTo>
                    <a:pt x="607" y="9668"/>
                  </a:lnTo>
                  <a:lnTo>
                    <a:pt x="544" y="9751"/>
                  </a:lnTo>
                  <a:lnTo>
                    <a:pt x="565" y="9940"/>
                  </a:lnTo>
                  <a:lnTo>
                    <a:pt x="628" y="9961"/>
                  </a:lnTo>
                  <a:lnTo>
                    <a:pt x="649" y="10002"/>
                  </a:lnTo>
                  <a:lnTo>
                    <a:pt x="628" y="10065"/>
                  </a:lnTo>
                  <a:lnTo>
                    <a:pt x="607" y="10044"/>
                  </a:lnTo>
                  <a:lnTo>
                    <a:pt x="481" y="10149"/>
                  </a:lnTo>
                  <a:lnTo>
                    <a:pt x="439" y="10212"/>
                  </a:lnTo>
                  <a:lnTo>
                    <a:pt x="377" y="10274"/>
                  </a:lnTo>
                  <a:lnTo>
                    <a:pt x="272" y="10379"/>
                  </a:lnTo>
                  <a:lnTo>
                    <a:pt x="209" y="10463"/>
                  </a:lnTo>
                  <a:lnTo>
                    <a:pt x="105" y="10463"/>
                  </a:lnTo>
                  <a:lnTo>
                    <a:pt x="0" y="10505"/>
                  </a:lnTo>
                  <a:lnTo>
                    <a:pt x="105" y="10505"/>
                  </a:lnTo>
                  <a:lnTo>
                    <a:pt x="167" y="10609"/>
                  </a:lnTo>
                  <a:lnTo>
                    <a:pt x="209" y="10735"/>
                  </a:lnTo>
                  <a:lnTo>
                    <a:pt x="167" y="10777"/>
                  </a:lnTo>
                  <a:lnTo>
                    <a:pt x="126" y="10693"/>
                  </a:lnTo>
                  <a:lnTo>
                    <a:pt x="84" y="10609"/>
                  </a:lnTo>
                  <a:lnTo>
                    <a:pt x="63" y="10714"/>
                  </a:lnTo>
                  <a:lnTo>
                    <a:pt x="84" y="10818"/>
                  </a:lnTo>
                  <a:lnTo>
                    <a:pt x="167" y="10839"/>
                  </a:lnTo>
                  <a:lnTo>
                    <a:pt x="167" y="10923"/>
                  </a:lnTo>
                  <a:lnTo>
                    <a:pt x="126" y="11007"/>
                  </a:lnTo>
                  <a:lnTo>
                    <a:pt x="126" y="11007"/>
                  </a:lnTo>
                  <a:lnTo>
                    <a:pt x="188" y="10965"/>
                  </a:lnTo>
                  <a:lnTo>
                    <a:pt x="230" y="10902"/>
                  </a:lnTo>
                  <a:lnTo>
                    <a:pt x="314" y="10860"/>
                  </a:lnTo>
                  <a:lnTo>
                    <a:pt x="377" y="10902"/>
                  </a:lnTo>
                  <a:lnTo>
                    <a:pt x="314" y="10944"/>
                  </a:lnTo>
                  <a:lnTo>
                    <a:pt x="377" y="10965"/>
                  </a:lnTo>
                  <a:lnTo>
                    <a:pt x="439" y="10944"/>
                  </a:lnTo>
                  <a:lnTo>
                    <a:pt x="439" y="10839"/>
                  </a:lnTo>
                  <a:lnTo>
                    <a:pt x="398" y="10798"/>
                  </a:lnTo>
                  <a:lnTo>
                    <a:pt x="293" y="10818"/>
                  </a:lnTo>
                  <a:lnTo>
                    <a:pt x="293" y="10777"/>
                  </a:lnTo>
                  <a:lnTo>
                    <a:pt x="314" y="10714"/>
                  </a:lnTo>
                  <a:lnTo>
                    <a:pt x="293" y="10630"/>
                  </a:lnTo>
                  <a:lnTo>
                    <a:pt x="335" y="10588"/>
                  </a:lnTo>
                  <a:lnTo>
                    <a:pt x="439" y="10609"/>
                  </a:lnTo>
                  <a:lnTo>
                    <a:pt x="544" y="10798"/>
                  </a:lnTo>
                  <a:lnTo>
                    <a:pt x="586" y="10923"/>
                  </a:lnTo>
                  <a:lnTo>
                    <a:pt x="628" y="10986"/>
                  </a:lnTo>
                  <a:lnTo>
                    <a:pt x="628" y="11153"/>
                  </a:lnTo>
                  <a:lnTo>
                    <a:pt x="544" y="11342"/>
                  </a:lnTo>
                  <a:lnTo>
                    <a:pt x="439" y="11342"/>
                  </a:lnTo>
                  <a:lnTo>
                    <a:pt x="481" y="11383"/>
                  </a:lnTo>
                  <a:lnTo>
                    <a:pt x="544" y="11551"/>
                  </a:lnTo>
                  <a:lnTo>
                    <a:pt x="586" y="11760"/>
                  </a:lnTo>
                  <a:lnTo>
                    <a:pt x="691" y="11865"/>
                  </a:lnTo>
                  <a:lnTo>
                    <a:pt x="691" y="11969"/>
                  </a:lnTo>
                  <a:lnTo>
                    <a:pt x="628" y="12011"/>
                  </a:lnTo>
                  <a:lnTo>
                    <a:pt x="711" y="12095"/>
                  </a:lnTo>
                  <a:lnTo>
                    <a:pt x="795" y="12095"/>
                  </a:lnTo>
                  <a:lnTo>
                    <a:pt x="858" y="12158"/>
                  </a:lnTo>
                  <a:lnTo>
                    <a:pt x="900" y="12095"/>
                  </a:lnTo>
                  <a:lnTo>
                    <a:pt x="900" y="12053"/>
                  </a:lnTo>
                  <a:lnTo>
                    <a:pt x="816" y="11906"/>
                  </a:lnTo>
                  <a:lnTo>
                    <a:pt x="816" y="11739"/>
                  </a:lnTo>
                  <a:lnTo>
                    <a:pt x="858" y="11676"/>
                  </a:lnTo>
                  <a:lnTo>
                    <a:pt x="921" y="11739"/>
                  </a:lnTo>
                  <a:lnTo>
                    <a:pt x="900" y="11781"/>
                  </a:lnTo>
                  <a:lnTo>
                    <a:pt x="900" y="11844"/>
                  </a:lnTo>
                  <a:lnTo>
                    <a:pt x="963" y="11948"/>
                  </a:lnTo>
                  <a:lnTo>
                    <a:pt x="1004" y="12095"/>
                  </a:lnTo>
                  <a:lnTo>
                    <a:pt x="963" y="12199"/>
                  </a:lnTo>
                  <a:lnTo>
                    <a:pt x="1004" y="12283"/>
                  </a:lnTo>
                  <a:lnTo>
                    <a:pt x="1109" y="12220"/>
                  </a:lnTo>
                  <a:lnTo>
                    <a:pt x="1214" y="12074"/>
                  </a:lnTo>
                  <a:lnTo>
                    <a:pt x="1109" y="11969"/>
                  </a:lnTo>
                  <a:lnTo>
                    <a:pt x="1109" y="11906"/>
                  </a:lnTo>
                  <a:lnTo>
                    <a:pt x="1151" y="11886"/>
                  </a:lnTo>
                  <a:lnTo>
                    <a:pt x="1235" y="11906"/>
                  </a:lnTo>
                  <a:lnTo>
                    <a:pt x="1276" y="11948"/>
                  </a:lnTo>
                  <a:lnTo>
                    <a:pt x="1318" y="11844"/>
                  </a:lnTo>
                  <a:lnTo>
                    <a:pt x="1318" y="11655"/>
                  </a:lnTo>
                  <a:lnTo>
                    <a:pt x="1276" y="11572"/>
                  </a:lnTo>
                  <a:lnTo>
                    <a:pt x="1276" y="11237"/>
                  </a:lnTo>
                  <a:lnTo>
                    <a:pt x="1276" y="11049"/>
                  </a:lnTo>
                  <a:lnTo>
                    <a:pt x="1339" y="10944"/>
                  </a:lnTo>
                  <a:lnTo>
                    <a:pt x="1444" y="10839"/>
                  </a:lnTo>
                  <a:lnTo>
                    <a:pt x="1423" y="10777"/>
                  </a:lnTo>
                  <a:lnTo>
                    <a:pt x="1360" y="10735"/>
                  </a:lnTo>
                  <a:lnTo>
                    <a:pt x="1360" y="10630"/>
                  </a:lnTo>
                  <a:lnTo>
                    <a:pt x="1318" y="10630"/>
                  </a:lnTo>
                  <a:lnTo>
                    <a:pt x="1339" y="10567"/>
                  </a:lnTo>
                  <a:lnTo>
                    <a:pt x="1151" y="10567"/>
                  </a:lnTo>
                  <a:lnTo>
                    <a:pt x="1130" y="10505"/>
                  </a:lnTo>
                  <a:lnTo>
                    <a:pt x="1235" y="10463"/>
                  </a:lnTo>
                  <a:lnTo>
                    <a:pt x="1255" y="10379"/>
                  </a:lnTo>
                  <a:lnTo>
                    <a:pt x="1235" y="10212"/>
                  </a:lnTo>
                  <a:lnTo>
                    <a:pt x="1151" y="10170"/>
                  </a:lnTo>
                  <a:lnTo>
                    <a:pt x="1067" y="10191"/>
                  </a:lnTo>
                  <a:lnTo>
                    <a:pt x="1067" y="10212"/>
                  </a:lnTo>
                  <a:lnTo>
                    <a:pt x="1004" y="10274"/>
                  </a:lnTo>
                  <a:lnTo>
                    <a:pt x="921" y="10274"/>
                  </a:lnTo>
                  <a:lnTo>
                    <a:pt x="795" y="10149"/>
                  </a:lnTo>
                  <a:lnTo>
                    <a:pt x="816" y="10065"/>
                  </a:lnTo>
                  <a:lnTo>
                    <a:pt x="1004" y="9982"/>
                  </a:lnTo>
                  <a:lnTo>
                    <a:pt x="1151" y="9961"/>
                  </a:lnTo>
                  <a:lnTo>
                    <a:pt x="1339" y="10002"/>
                  </a:lnTo>
                  <a:lnTo>
                    <a:pt x="1423" y="10065"/>
                  </a:lnTo>
                  <a:lnTo>
                    <a:pt x="1444" y="10002"/>
                  </a:lnTo>
                  <a:lnTo>
                    <a:pt x="1444" y="9940"/>
                  </a:lnTo>
                  <a:lnTo>
                    <a:pt x="1444" y="9835"/>
                  </a:lnTo>
                  <a:lnTo>
                    <a:pt x="1423" y="9751"/>
                  </a:lnTo>
                  <a:lnTo>
                    <a:pt x="1444" y="9689"/>
                  </a:lnTo>
                  <a:lnTo>
                    <a:pt x="1527" y="9689"/>
                  </a:lnTo>
                  <a:lnTo>
                    <a:pt x="1569" y="9772"/>
                  </a:lnTo>
                  <a:lnTo>
                    <a:pt x="1653" y="9772"/>
                  </a:lnTo>
                  <a:lnTo>
                    <a:pt x="1758" y="9730"/>
                  </a:lnTo>
                  <a:lnTo>
                    <a:pt x="1946" y="9689"/>
                  </a:lnTo>
                  <a:lnTo>
                    <a:pt x="2113" y="9647"/>
                  </a:lnTo>
                  <a:lnTo>
                    <a:pt x="2218" y="9647"/>
                  </a:lnTo>
                  <a:lnTo>
                    <a:pt x="2281" y="9668"/>
                  </a:lnTo>
                  <a:lnTo>
                    <a:pt x="2323" y="9647"/>
                  </a:lnTo>
                  <a:cubicBezTo>
                    <a:pt x="2323" y="9668"/>
                    <a:pt x="2364" y="9730"/>
                    <a:pt x="2364" y="9751"/>
                  </a:cubicBezTo>
                  <a:lnTo>
                    <a:pt x="2218" y="9856"/>
                  </a:lnTo>
                  <a:lnTo>
                    <a:pt x="2218" y="9940"/>
                  </a:lnTo>
                  <a:lnTo>
                    <a:pt x="2155" y="9877"/>
                  </a:lnTo>
                  <a:lnTo>
                    <a:pt x="2051" y="9898"/>
                  </a:lnTo>
                  <a:lnTo>
                    <a:pt x="1967" y="9961"/>
                  </a:lnTo>
                  <a:lnTo>
                    <a:pt x="1904" y="9940"/>
                  </a:lnTo>
                  <a:lnTo>
                    <a:pt x="1841" y="9772"/>
                  </a:lnTo>
                  <a:lnTo>
                    <a:pt x="1779" y="9772"/>
                  </a:lnTo>
                  <a:lnTo>
                    <a:pt x="1632" y="9961"/>
                  </a:lnTo>
                  <a:lnTo>
                    <a:pt x="1632" y="10065"/>
                  </a:lnTo>
                  <a:lnTo>
                    <a:pt x="1527" y="10128"/>
                  </a:lnTo>
                  <a:lnTo>
                    <a:pt x="1486" y="10233"/>
                  </a:lnTo>
                  <a:lnTo>
                    <a:pt x="1653" y="10295"/>
                  </a:lnTo>
                  <a:lnTo>
                    <a:pt x="1674" y="10400"/>
                  </a:lnTo>
                  <a:lnTo>
                    <a:pt x="1653" y="10421"/>
                  </a:lnTo>
                  <a:lnTo>
                    <a:pt x="1653" y="10484"/>
                  </a:lnTo>
                  <a:lnTo>
                    <a:pt x="1737" y="10609"/>
                  </a:lnTo>
                  <a:lnTo>
                    <a:pt x="1862" y="10630"/>
                  </a:lnTo>
                  <a:lnTo>
                    <a:pt x="1862" y="10714"/>
                  </a:lnTo>
                  <a:lnTo>
                    <a:pt x="1904" y="10735"/>
                  </a:lnTo>
                  <a:lnTo>
                    <a:pt x="1946" y="10693"/>
                  </a:lnTo>
                  <a:lnTo>
                    <a:pt x="2009" y="10714"/>
                  </a:lnTo>
                  <a:lnTo>
                    <a:pt x="2072" y="10693"/>
                  </a:lnTo>
                  <a:lnTo>
                    <a:pt x="2072" y="10609"/>
                  </a:lnTo>
                  <a:lnTo>
                    <a:pt x="1967" y="10505"/>
                  </a:lnTo>
                  <a:lnTo>
                    <a:pt x="2009" y="10400"/>
                  </a:lnTo>
                  <a:lnTo>
                    <a:pt x="2072" y="10254"/>
                  </a:lnTo>
                  <a:lnTo>
                    <a:pt x="2197" y="10170"/>
                  </a:lnTo>
                  <a:lnTo>
                    <a:pt x="2218" y="10107"/>
                  </a:lnTo>
                  <a:lnTo>
                    <a:pt x="2364" y="10149"/>
                  </a:lnTo>
                  <a:lnTo>
                    <a:pt x="2511" y="10254"/>
                  </a:lnTo>
                  <a:lnTo>
                    <a:pt x="2574" y="10316"/>
                  </a:lnTo>
                  <a:lnTo>
                    <a:pt x="2636" y="10295"/>
                  </a:lnTo>
                  <a:lnTo>
                    <a:pt x="2699" y="10086"/>
                  </a:lnTo>
                  <a:lnTo>
                    <a:pt x="2825" y="9961"/>
                  </a:lnTo>
                  <a:lnTo>
                    <a:pt x="2825" y="9877"/>
                  </a:lnTo>
                  <a:lnTo>
                    <a:pt x="2783" y="9814"/>
                  </a:lnTo>
                  <a:lnTo>
                    <a:pt x="2741" y="9751"/>
                  </a:lnTo>
                  <a:lnTo>
                    <a:pt x="2616" y="9647"/>
                  </a:lnTo>
                  <a:lnTo>
                    <a:pt x="2532" y="9647"/>
                  </a:lnTo>
                  <a:lnTo>
                    <a:pt x="2469" y="9584"/>
                  </a:lnTo>
                  <a:lnTo>
                    <a:pt x="2302" y="9584"/>
                  </a:lnTo>
                  <a:cubicBezTo>
                    <a:pt x="2302" y="9563"/>
                    <a:pt x="2302" y="9521"/>
                    <a:pt x="2281" y="9479"/>
                  </a:cubicBezTo>
                  <a:lnTo>
                    <a:pt x="2281" y="9458"/>
                  </a:lnTo>
                  <a:lnTo>
                    <a:pt x="2406" y="9375"/>
                  </a:lnTo>
                  <a:lnTo>
                    <a:pt x="2427" y="9333"/>
                  </a:lnTo>
                  <a:lnTo>
                    <a:pt x="2574" y="9228"/>
                  </a:lnTo>
                  <a:lnTo>
                    <a:pt x="2699" y="9165"/>
                  </a:lnTo>
                  <a:lnTo>
                    <a:pt x="2888" y="9207"/>
                  </a:lnTo>
                  <a:lnTo>
                    <a:pt x="2992" y="9165"/>
                  </a:lnTo>
                  <a:lnTo>
                    <a:pt x="3034" y="9228"/>
                  </a:lnTo>
                  <a:lnTo>
                    <a:pt x="3034" y="9333"/>
                  </a:lnTo>
                  <a:lnTo>
                    <a:pt x="2950" y="9458"/>
                  </a:lnTo>
                  <a:lnTo>
                    <a:pt x="2929" y="9563"/>
                  </a:lnTo>
                  <a:lnTo>
                    <a:pt x="2992" y="9584"/>
                  </a:lnTo>
                  <a:lnTo>
                    <a:pt x="2992" y="9689"/>
                  </a:lnTo>
                  <a:lnTo>
                    <a:pt x="2992" y="9793"/>
                  </a:lnTo>
                  <a:lnTo>
                    <a:pt x="2950" y="9856"/>
                  </a:lnTo>
                  <a:lnTo>
                    <a:pt x="2992" y="9961"/>
                  </a:lnTo>
                  <a:lnTo>
                    <a:pt x="3097" y="10002"/>
                  </a:lnTo>
                  <a:lnTo>
                    <a:pt x="3243" y="10170"/>
                  </a:lnTo>
                  <a:lnTo>
                    <a:pt x="3348" y="10191"/>
                  </a:lnTo>
                  <a:lnTo>
                    <a:pt x="3432" y="10170"/>
                  </a:lnTo>
                  <a:lnTo>
                    <a:pt x="3536" y="10002"/>
                  </a:lnTo>
                  <a:lnTo>
                    <a:pt x="3536" y="9898"/>
                  </a:lnTo>
                  <a:lnTo>
                    <a:pt x="3578" y="9856"/>
                  </a:lnTo>
                  <a:lnTo>
                    <a:pt x="3620" y="9793"/>
                  </a:lnTo>
                  <a:lnTo>
                    <a:pt x="3578" y="9710"/>
                  </a:lnTo>
                  <a:lnTo>
                    <a:pt x="3662" y="9584"/>
                  </a:lnTo>
                  <a:lnTo>
                    <a:pt x="3766" y="9563"/>
                  </a:lnTo>
                  <a:lnTo>
                    <a:pt x="3850" y="9563"/>
                  </a:lnTo>
                  <a:lnTo>
                    <a:pt x="3871" y="9500"/>
                  </a:lnTo>
                  <a:lnTo>
                    <a:pt x="3850" y="9458"/>
                  </a:lnTo>
                  <a:lnTo>
                    <a:pt x="3829" y="9333"/>
                  </a:lnTo>
                  <a:lnTo>
                    <a:pt x="3620" y="9249"/>
                  </a:lnTo>
                  <a:lnTo>
                    <a:pt x="3578" y="9186"/>
                  </a:lnTo>
                  <a:lnTo>
                    <a:pt x="3641" y="9040"/>
                  </a:lnTo>
                  <a:lnTo>
                    <a:pt x="3724" y="8977"/>
                  </a:lnTo>
                  <a:lnTo>
                    <a:pt x="3766" y="8956"/>
                  </a:lnTo>
                  <a:lnTo>
                    <a:pt x="3745" y="9019"/>
                  </a:lnTo>
                  <a:lnTo>
                    <a:pt x="3745" y="9145"/>
                  </a:lnTo>
                  <a:lnTo>
                    <a:pt x="3787" y="9165"/>
                  </a:lnTo>
                  <a:lnTo>
                    <a:pt x="3850" y="9145"/>
                  </a:lnTo>
                  <a:lnTo>
                    <a:pt x="3871" y="9124"/>
                  </a:lnTo>
                  <a:lnTo>
                    <a:pt x="3955" y="9145"/>
                  </a:lnTo>
                  <a:lnTo>
                    <a:pt x="3996" y="9186"/>
                  </a:lnTo>
                  <a:lnTo>
                    <a:pt x="4059" y="9165"/>
                  </a:lnTo>
                  <a:lnTo>
                    <a:pt x="4101" y="9165"/>
                  </a:lnTo>
                  <a:lnTo>
                    <a:pt x="4080" y="9228"/>
                  </a:lnTo>
                  <a:lnTo>
                    <a:pt x="3976" y="9249"/>
                  </a:lnTo>
                  <a:lnTo>
                    <a:pt x="3976" y="9270"/>
                  </a:lnTo>
                  <a:lnTo>
                    <a:pt x="3996" y="9291"/>
                  </a:lnTo>
                  <a:lnTo>
                    <a:pt x="4080" y="9270"/>
                  </a:lnTo>
                  <a:lnTo>
                    <a:pt x="4206" y="9186"/>
                  </a:lnTo>
                  <a:lnTo>
                    <a:pt x="4499" y="9228"/>
                  </a:lnTo>
                  <a:lnTo>
                    <a:pt x="4666" y="9186"/>
                  </a:lnTo>
                  <a:lnTo>
                    <a:pt x="4603" y="9165"/>
                  </a:lnTo>
                  <a:lnTo>
                    <a:pt x="4582" y="9061"/>
                  </a:lnTo>
                  <a:lnTo>
                    <a:pt x="4603" y="8935"/>
                  </a:lnTo>
                  <a:lnTo>
                    <a:pt x="4729" y="8873"/>
                  </a:lnTo>
                  <a:lnTo>
                    <a:pt x="4833" y="8914"/>
                  </a:lnTo>
                  <a:lnTo>
                    <a:pt x="4875" y="9019"/>
                  </a:lnTo>
                  <a:lnTo>
                    <a:pt x="4833" y="9124"/>
                  </a:lnTo>
                  <a:lnTo>
                    <a:pt x="4896" y="9186"/>
                  </a:lnTo>
                  <a:lnTo>
                    <a:pt x="4980" y="9186"/>
                  </a:lnTo>
                  <a:lnTo>
                    <a:pt x="5043" y="9061"/>
                  </a:lnTo>
                  <a:lnTo>
                    <a:pt x="4980" y="8852"/>
                  </a:lnTo>
                  <a:lnTo>
                    <a:pt x="5001" y="8726"/>
                  </a:lnTo>
                  <a:lnTo>
                    <a:pt x="5126" y="8621"/>
                  </a:lnTo>
                  <a:lnTo>
                    <a:pt x="5210" y="8621"/>
                  </a:lnTo>
                  <a:lnTo>
                    <a:pt x="5231" y="8559"/>
                  </a:lnTo>
                  <a:lnTo>
                    <a:pt x="5189" y="8496"/>
                  </a:lnTo>
                  <a:lnTo>
                    <a:pt x="5210" y="8349"/>
                  </a:lnTo>
                  <a:lnTo>
                    <a:pt x="5294" y="8308"/>
                  </a:lnTo>
                  <a:lnTo>
                    <a:pt x="5398" y="8329"/>
                  </a:lnTo>
                  <a:lnTo>
                    <a:pt x="5419" y="8391"/>
                  </a:lnTo>
                  <a:lnTo>
                    <a:pt x="5357" y="8454"/>
                  </a:lnTo>
                  <a:lnTo>
                    <a:pt x="5336" y="8621"/>
                  </a:lnTo>
                  <a:lnTo>
                    <a:pt x="5357" y="8956"/>
                  </a:lnTo>
                  <a:lnTo>
                    <a:pt x="5419" y="8998"/>
                  </a:lnTo>
                  <a:lnTo>
                    <a:pt x="5503" y="8935"/>
                  </a:lnTo>
                  <a:lnTo>
                    <a:pt x="5545" y="8831"/>
                  </a:lnTo>
                  <a:lnTo>
                    <a:pt x="5649" y="8831"/>
                  </a:lnTo>
                  <a:lnTo>
                    <a:pt x="5754" y="8726"/>
                  </a:lnTo>
                  <a:lnTo>
                    <a:pt x="5817" y="8580"/>
                  </a:lnTo>
                  <a:lnTo>
                    <a:pt x="5775" y="8475"/>
                  </a:lnTo>
                  <a:lnTo>
                    <a:pt x="5921" y="8370"/>
                  </a:lnTo>
                  <a:lnTo>
                    <a:pt x="5880" y="8287"/>
                  </a:lnTo>
                  <a:lnTo>
                    <a:pt x="5838" y="8224"/>
                  </a:lnTo>
                  <a:lnTo>
                    <a:pt x="5712" y="8057"/>
                  </a:lnTo>
                  <a:lnTo>
                    <a:pt x="5649" y="7910"/>
                  </a:lnTo>
                  <a:lnTo>
                    <a:pt x="5629" y="7638"/>
                  </a:lnTo>
                  <a:lnTo>
                    <a:pt x="5670" y="7324"/>
                  </a:lnTo>
                  <a:lnTo>
                    <a:pt x="5670" y="7115"/>
                  </a:lnTo>
                  <a:lnTo>
                    <a:pt x="5566" y="6717"/>
                  </a:lnTo>
                  <a:lnTo>
                    <a:pt x="5440" y="6529"/>
                  </a:lnTo>
                  <a:lnTo>
                    <a:pt x="5440" y="6383"/>
                  </a:lnTo>
                  <a:lnTo>
                    <a:pt x="5461" y="6194"/>
                  </a:lnTo>
                  <a:lnTo>
                    <a:pt x="5649" y="6111"/>
                  </a:lnTo>
                  <a:lnTo>
                    <a:pt x="5733" y="6111"/>
                  </a:lnTo>
                  <a:lnTo>
                    <a:pt x="5775" y="6194"/>
                  </a:lnTo>
                  <a:lnTo>
                    <a:pt x="5817" y="6132"/>
                  </a:lnTo>
                  <a:lnTo>
                    <a:pt x="5775" y="6006"/>
                  </a:lnTo>
                  <a:lnTo>
                    <a:pt x="5754" y="5922"/>
                  </a:lnTo>
                  <a:lnTo>
                    <a:pt x="5733" y="5880"/>
                  </a:lnTo>
                  <a:lnTo>
                    <a:pt x="5712" y="5776"/>
                  </a:lnTo>
                  <a:lnTo>
                    <a:pt x="5712" y="5713"/>
                  </a:lnTo>
                  <a:lnTo>
                    <a:pt x="5712" y="5650"/>
                  </a:lnTo>
                  <a:lnTo>
                    <a:pt x="5754" y="5567"/>
                  </a:lnTo>
                  <a:lnTo>
                    <a:pt x="5754" y="5546"/>
                  </a:lnTo>
                  <a:lnTo>
                    <a:pt x="5754" y="5462"/>
                  </a:lnTo>
                  <a:lnTo>
                    <a:pt x="5733" y="5399"/>
                  </a:lnTo>
                  <a:lnTo>
                    <a:pt x="5733" y="5274"/>
                  </a:lnTo>
                  <a:lnTo>
                    <a:pt x="5754" y="5190"/>
                  </a:lnTo>
                  <a:lnTo>
                    <a:pt x="5712" y="5127"/>
                  </a:lnTo>
                  <a:lnTo>
                    <a:pt x="5670" y="4876"/>
                  </a:lnTo>
                  <a:lnTo>
                    <a:pt x="5566" y="4709"/>
                  </a:lnTo>
                  <a:lnTo>
                    <a:pt x="5545" y="4709"/>
                  </a:lnTo>
                  <a:lnTo>
                    <a:pt x="5503" y="4667"/>
                  </a:lnTo>
                  <a:lnTo>
                    <a:pt x="5503" y="4437"/>
                  </a:lnTo>
                  <a:lnTo>
                    <a:pt x="5398" y="4332"/>
                  </a:lnTo>
                  <a:lnTo>
                    <a:pt x="5147" y="4081"/>
                  </a:lnTo>
                  <a:lnTo>
                    <a:pt x="5105" y="3976"/>
                  </a:lnTo>
                  <a:lnTo>
                    <a:pt x="5043" y="3788"/>
                  </a:lnTo>
                  <a:lnTo>
                    <a:pt x="5043" y="3600"/>
                  </a:lnTo>
                  <a:lnTo>
                    <a:pt x="5043" y="3558"/>
                  </a:lnTo>
                  <a:lnTo>
                    <a:pt x="4980" y="3600"/>
                  </a:lnTo>
                  <a:lnTo>
                    <a:pt x="4917" y="3600"/>
                  </a:lnTo>
                  <a:lnTo>
                    <a:pt x="4896" y="3579"/>
                  </a:lnTo>
                  <a:lnTo>
                    <a:pt x="4896" y="3558"/>
                  </a:lnTo>
                  <a:cubicBezTo>
                    <a:pt x="4854" y="3474"/>
                    <a:pt x="4812" y="3412"/>
                    <a:pt x="4750" y="3349"/>
                  </a:cubicBezTo>
                  <a:lnTo>
                    <a:pt x="4792" y="3265"/>
                  </a:lnTo>
                  <a:lnTo>
                    <a:pt x="4854" y="3160"/>
                  </a:lnTo>
                  <a:lnTo>
                    <a:pt x="4812" y="3077"/>
                  </a:lnTo>
                  <a:lnTo>
                    <a:pt x="4687" y="3077"/>
                  </a:lnTo>
                  <a:lnTo>
                    <a:pt x="4540" y="3056"/>
                  </a:lnTo>
                  <a:lnTo>
                    <a:pt x="4394" y="2888"/>
                  </a:lnTo>
                  <a:lnTo>
                    <a:pt x="4268" y="2930"/>
                  </a:lnTo>
                  <a:lnTo>
                    <a:pt x="4122" y="2847"/>
                  </a:lnTo>
                  <a:lnTo>
                    <a:pt x="4101" y="2763"/>
                  </a:lnTo>
                  <a:lnTo>
                    <a:pt x="4101" y="2658"/>
                  </a:lnTo>
                  <a:lnTo>
                    <a:pt x="4185" y="2575"/>
                  </a:lnTo>
                  <a:lnTo>
                    <a:pt x="4268" y="2575"/>
                  </a:lnTo>
                  <a:lnTo>
                    <a:pt x="4415" y="2679"/>
                  </a:lnTo>
                  <a:lnTo>
                    <a:pt x="4478" y="2721"/>
                  </a:lnTo>
                  <a:lnTo>
                    <a:pt x="4603" y="2533"/>
                  </a:lnTo>
                  <a:lnTo>
                    <a:pt x="4729" y="2428"/>
                  </a:lnTo>
                  <a:lnTo>
                    <a:pt x="4833" y="2428"/>
                  </a:lnTo>
                  <a:lnTo>
                    <a:pt x="4896" y="2470"/>
                  </a:lnTo>
                  <a:lnTo>
                    <a:pt x="4959" y="2512"/>
                  </a:lnTo>
                  <a:lnTo>
                    <a:pt x="5064" y="2470"/>
                  </a:lnTo>
                  <a:lnTo>
                    <a:pt x="5168" y="2575"/>
                  </a:lnTo>
                  <a:lnTo>
                    <a:pt x="5336" y="2721"/>
                  </a:lnTo>
                  <a:lnTo>
                    <a:pt x="5524" y="2784"/>
                  </a:lnTo>
                  <a:lnTo>
                    <a:pt x="5691" y="2847"/>
                  </a:lnTo>
                  <a:lnTo>
                    <a:pt x="5754" y="2930"/>
                  </a:lnTo>
                  <a:lnTo>
                    <a:pt x="5859" y="2972"/>
                  </a:lnTo>
                  <a:lnTo>
                    <a:pt x="5859" y="2888"/>
                  </a:lnTo>
                  <a:lnTo>
                    <a:pt x="5880" y="2784"/>
                  </a:lnTo>
                  <a:lnTo>
                    <a:pt x="5859" y="2658"/>
                  </a:lnTo>
                  <a:lnTo>
                    <a:pt x="5880" y="2470"/>
                  </a:lnTo>
                  <a:lnTo>
                    <a:pt x="5942" y="2240"/>
                  </a:lnTo>
                  <a:lnTo>
                    <a:pt x="6089" y="2031"/>
                  </a:lnTo>
                  <a:lnTo>
                    <a:pt x="6193" y="2010"/>
                  </a:lnTo>
                  <a:lnTo>
                    <a:pt x="6298" y="2031"/>
                  </a:lnTo>
                  <a:lnTo>
                    <a:pt x="6465" y="2031"/>
                  </a:lnTo>
                  <a:lnTo>
                    <a:pt x="6465" y="1989"/>
                  </a:lnTo>
                  <a:lnTo>
                    <a:pt x="6528" y="1926"/>
                  </a:lnTo>
                  <a:lnTo>
                    <a:pt x="6591" y="1947"/>
                  </a:lnTo>
                  <a:lnTo>
                    <a:pt x="6675" y="1947"/>
                  </a:lnTo>
                  <a:lnTo>
                    <a:pt x="6717" y="1905"/>
                  </a:lnTo>
                  <a:lnTo>
                    <a:pt x="6737" y="1821"/>
                  </a:lnTo>
                  <a:lnTo>
                    <a:pt x="6842" y="1779"/>
                  </a:lnTo>
                  <a:lnTo>
                    <a:pt x="6926" y="1717"/>
                  </a:lnTo>
                  <a:lnTo>
                    <a:pt x="6926" y="1612"/>
                  </a:lnTo>
                  <a:lnTo>
                    <a:pt x="6989" y="1591"/>
                  </a:lnTo>
                  <a:lnTo>
                    <a:pt x="7009" y="1507"/>
                  </a:lnTo>
                  <a:lnTo>
                    <a:pt x="6926" y="1507"/>
                  </a:lnTo>
                  <a:lnTo>
                    <a:pt x="6863" y="1591"/>
                  </a:lnTo>
                  <a:lnTo>
                    <a:pt x="6800" y="1675"/>
                  </a:lnTo>
                  <a:lnTo>
                    <a:pt x="6717" y="1675"/>
                  </a:lnTo>
                  <a:lnTo>
                    <a:pt x="6717" y="1612"/>
                  </a:lnTo>
                  <a:lnTo>
                    <a:pt x="6717" y="1528"/>
                  </a:lnTo>
                  <a:lnTo>
                    <a:pt x="6612" y="1403"/>
                  </a:lnTo>
                  <a:lnTo>
                    <a:pt x="6486" y="1319"/>
                  </a:lnTo>
                  <a:lnTo>
                    <a:pt x="6445" y="1277"/>
                  </a:lnTo>
                  <a:lnTo>
                    <a:pt x="6445" y="1110"/>
                  </a:lnTo>
                  <a:lnTo>
                    <a:pt x="6486" y="943"/>
                  </a:lnTo>
                  <a:lnTo>
                    <a:pt x="6486" y="838"/>
                  </a:lnTo>
                  <a:lnTo>
                    <a:pt x="6465" y="775"/>
                  </a:lnTo>
                  <a:lnTo>
                    <a:pt x="6445" y="796"/>
                  </a:lnTo>
                  <a:lnTo>
                    <a:pt x="6403" y="901"/>
                  </a:lnTo>
                  <a:lnTo>
                    <a:pt x="6298" y="1047"/>
                  </a:lnTo>
                  <a:lnTo>
                    <a:pt x="6131" y="1173"/>
                  </a:lnTo>
                  <a:lnTo>
                    <a:pt x="5963" y="1194"/>
                  </a:lnTo>
                  <a:lnTo>
                    <a:pt x="5901" y="1173"/>
                  </a:lnTo>
                  <a:lnTo>
                    <a:pt x="5838" y="1194"/>
                  </a:lnTo>
                  <a:lnTo>
                    <a:pt x="5733" y="1089"/>
                  </a:lnTo>
                  <a:lnTo>
                    <a:pt x="5608" y="1068"/>
                  </a:lnTo>
                  <a:lnTo>
                    <a:pt x="5419" y="984"/>
                  </a:lnTo>
                  <a:lnTo>
                    <a:pt x="5315" y="880"/>
                  </a:lnTo>
                  <a:lnTo>
                    <a:pt x="5210" y="859"/>
                  </a:lnTo>
                  <a:lnTo>
                    <a:pt x="5147" y="775"/>
                  </a:lnTo>
                  <a:lnTo>
                    <a:pt x="5001" y="671"/>
                  </a:lnTo>
                  <a:lnTo>
                    <a:pt x="4729" y="419"/>
                  </a:lnTo>
                  <a:lnTo>
                    <a:pt x="4645" y="252"/>
                  </a:lnTo>
                  <a:lnTo>
                    <a:pt x="4499" y="231"/>
                  </a:lnTo>
                  <a:lnTo>
                    <a:pt x="4310" y="64"/>
                  </a:lnTo>
                  <a:lnTo>
                    <a:pt x="426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77" name="Google Shape;717;p55"/>
            <p:cNvSpPr/>
            <p:nvPr/>
          </p:nvSpPr>
          <p:spPr>
            <a:xfrm>
              <a:off x="4580490" y="2850992"/>
              <a:ext cx="28661" cy="38087"/>
            </a:xfrm>
            <a:custGeom>
              <a:avLst/>
              <a:gdLst/>
              <a:ahLst/>
              <a:cxnLst/>
              <a:rect l="l" t="t" r="r" b="b"/>
              <a:pathLst>
                <a:path w="2407" h="3349" extrusionOk="0">
                  <a:moveTo>
                    <a:pt x="1256" y="1"/>
                  </a:moveTo>
                  <a:lnTo>
                    <a:pt x="1005" y="126"/>
                  </a:lnTo>
                  <a:lnTo>
                    <a:pt x="628" y="189"/>
                  </a:lnTo>
                  <a:lnTo>
                    <a:pt x="419" y="377"/>
                  </a:lnTo>
                  <a:lnTo>
                    <a:pt x="210" y="419"/>
                  </a:lnTo>
                  <a:lnTo>
                    <a:pt x="21" y="586"/>
                  </a:lnTo>
                  <a:lnTo>
                    <a:pt x="0" y="712"/>
                  </a:lnTo>
                  <a:lnTo>
                    <a:pt x="0" y="733"/>
                  </a:lnTo>
                  <a:lnTo>
                    <a:pt x="105" y="649"/>
                  </a:lnTo>
                  <a:lnTo>
                    <a:pt x="293" y="691"/>
                  </a:lnTo>
                  <a:lnTo>
                    <a:pt x="210" y="712"/>
                  </a:lnTo>
                  <a:lnTo>
                    <a:pt x="419" y="921"/>
                  </a:lnTo>
                  <a:lnTo>
                    <a:pt x="565" y="1130"/>
                  </a:lnTo>
                  <a:lnTo>
                    <a:pt x="649" y="1130"/>
                  </a:lnTo>
                  <a:lnTo>
                    <a:pt x="607" y="1214"/>
                  </a:lnTo>
                  <a:lnTo>
                    <a:pt x="712" y="1319"/>
                  </a:lnTo>
                  <a:lnTo>
                    <a:pt x="733" y="1423"/>
                  </a:lnTo>
                  <a:lnTo>
                    <a:pt x="544" y="1361"/>
                  </a:lnTo>
                  <a:lnTo>
                    <a:pt x="524" y="1277"/>
                  </a:lnTo>
                  <a:lnTo>
                    <a:pt x="461" y="1381"/>
                  </a:lnTo>
                  <a:lnTo>
                    <a:pt x="398" y="1361"/>
                  </a:lnTo>
                  <a:lnTo>
                    <a:pt x="252" y="1549"/>
                  </a:lnTo>
                  <a:lnTo>
                    <a:pt x="524" y="1653"/>
                  </a:lnTo>
                  <a:lnTo>
                    <a:pt x="607" y="1633"/>
                  </a:lnTo>
                  <a:lnTo>
                    <a:pt x="649" y="1758"/>
                  </a:lnTo>
                  <a:lnTo>
                    <a:pt x="649" y="1988"/>
                  </a:lnTo>
                  <a:lnTo>
                    <a:pt x="712" y="2051"/>
                  </a:lnTo>
                  <a:lnTo>
                    <a:pt x="754" y="2009"/>
                  </a:lnTo>
                  <a:lnTo>
                    <a:pt x="858" y="2197"/>
                  </a:lnTo>
                  <a:lnTo>
                    <a:pt x="670" y="2323"/>
                  </a:lnTo>
                  <a:lnTo>
                    <a:pt x="670" y="2386"/>
                  </a:lnTo>
                  <a:lnTo>
                    <a:pt x="754" y="2469"/>
                  </a:lnTo>
                  <a:lnTo>
                    <a:pt x="754" y="2574"/>
                  </a:lnTo>
                  <a:lnTo>
                    <a:pt x="670" y="2595"/>
                  </a:lnTo>
                  <a:lnTo>
                    <a:pt x="670" y="2700"/>
                  </a:lnTo>
                  <a:lnTo>
                    <a:pt x="733" y="2804"/>
                  </a:lnTo>
                  <a:lnTo>
                    <a:pt x="670" y="2804"/>
                  </a:lnTo>
                  <a:lnTo>
                    <a:pt x="816" y="3097"/>
                  </a:lnTo>
                  <a:lnTo>
                    <a:pt x="879" y="3097"/>
                  </a:lnTo>
                  <a:lnTo>
                    <a:pt x="921" y="3223"/>
                  </a:lnTo>
                  <a:lnTo>
                    <a:pt x="963" y="3244"/>
                  </a:lnTo>
                  <a:lnTo>
                    <a:pt x="963" y="3348"/>
                  </a:lnTo>
                  <a:lnTo>
                    <a:pt x="1047" y="3306"/>
                  </a:lnTo>
                  <a:lnTo>
                    <a:pt x="1047" y="3139"/>
                  </a:lnTo>
                  <a:lnTo>
                    <a:pt x="1088" y="3223"/>
                  </a:lnTo>
                  <a:lnTo>
                    <a:pt x="1172" y="3118"/>
                  </a:lnTo>
                  <a:lnTo>
                    <a:pt x="1444" y="2888"/>
                  </a:lnTo>
                  <a:lnTo>
                    <a:pt x="1549" y="2846"/>
                  </a:lnTo>
                  <a:lnTo>
                    <a:pt x="1570" y="2909"/>
                  </a:lnTo>
                  <a:lnTo>
                    <a:pt x="1653" y="2825"/>
                  </a:lnTo>
                  <a:lnTo>
                    <a:pt x="1695" y="2825"/>
                  </a:lnTo>
                  <a:lnTo>
                    <a:pt x="1758" y="2930"/>
                  </a:lnTo>
                  <a:lnTo>
                    <a:pt x="1863" y="2909"/>
                  </a:lnTo>
                  <a:lnTo>
                    <a:pt x="1905" y="2951"/>
                  </a:lnTo>
                  <a:lnTo>
                    <a:pt x="1967" y="2909"/>
                  </a:lnTo>
                  <a:lnTo>
                    <a:pt x="1925" y="2825"/>
                  </a:lnTo>
                  <a:lnTo>
                    <a:pt x="2072" y="2741"/>
                  </a:lnTo>
                  <a:lnTo>
                    <a:pt x="2197" y="2741"/>
                  </a:lnTo>
                  <a:lnTo>
                    <a:pt x="2344" y="2532"/>
                  </a:lnTo>
                  <a:lnTo>
                    <a:pt x="2323" y="2490"/>
                  </a:lnTo>
                  <a:lnTo>
                    <a:pt x="2407" y="2428"/>
                  </a:lnTo>
                  <a:lnTo>
                    <a:pt x="2344" y="1988"/>
                  </a:lnTo>
                  <a:lnTo>
                    <a:pt x="2323" y="1988"/>
                  </a:lnTo>
                  <a:lnTo>
                    <a:pt x="2281" y="2009"/>
                  </a:lnTo>
                  <a:lnTo>
                    <a:pt x="2281" y="1884"/>
                  </a:lnTo>
                  <a:lnTo>
                    <a:pt x="2197" y="1486"/>
                  </a:lnTo>
                  <a:lnTo>
                    <a:pt x="2114" y="1381"/>
                  </a:lnTo>
                  <a:lnTo>
                    <a:pt x="2114" y="1130"/>
                  </a:lnTo>
                  <a:lnTo>
                    <a:pt x="1779" y="712"/>
                  </a:lnTo>
                  <a:lnTo>
                    <a:pt x="1465" y="398"/>
                  </a:lnTo>
                  <a:lnTo>
                    <a:pt x="125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78" name="Google Shape;718;p55"/>
            <p:cNvSpPr/>
            <p:nvPr/>
          </p:nvSpPr>
          <p:spPr>
            <a:xfrm>
              <a:off x="4566534" y="2807208"/>
              <a:ext cx="32650" cy="53553"/>
            </a:xfrm>
            <a:custGeom>
              <a:avLst/>
              <a:gdLst/>
              <a:ahLst/>
              <a:cxnLst/>
              <a:rect l="l" t="t" r="r" b="b"/>
              <a:pathLst>
                <a:path w="2742" h="4709" extrusionOk="0">
                  <a:moveTo>
                    <a:pt x="2260" y="1"/>
                  </a:moveTo>
                  <a:lnTo>
                    <a:pt x="2177" y="42"/>
                  </a:lnTo>
                  <a:lnTo>
                    <a:pt x="2177" y="168"/>
                  </a:lnTo>
                  <a:lnTo>
                    <a:pt x="2177" y="273"/>
                  </a:lnTo>
                  <a:lnTo>
                    <a:pt x="2240" y="377"/>
                  </a:lnTo>
                  <a:lnTo>
                    <a:pt x="2177" y="482"/>
                  </a:lnTo>
                  <a:lnTo>
                    <a:pt x="2093" y="482"/>
                  </a:lnTo>
                  <a:lnTo>
                    <a:pt x="1988" y="607"/>
                  </a:lnTo>
                  <a:lnTo>
                    <a:pt x="1988" y="733"/>
                  </a:lnTo>
                  <a:lnTo>
                    <a:pt x="1737" y="921"/>
                  </a:lnTo>
                  <a:lnTo>
                    <a:pt x="1612" y="921"/>
                  </a:lnTo>
                  <a:lnTo>
                    <a:pt x="1528" y="1005"/>
                  </a:lnTo>
                  <a:lnTo>
                    <a:pt x="1633" y="1089"/>
                  </a:lnTo>
                  <a:lnTo>
                    <a:pt x="1779" y="1214"/>
                  </a:lnTo>
                  <a:lnTo>
                    <a:pt x="1779" y="1298"/>
                  </a:lnTo>
                  <a:lnTo>
                    <a:pt x="1716" y="1444"/>
                  </a:lnTo>
                  <a:lnTo>
                    <a:pt x="1570" y="1423"/>
                  </a:lnTo>
                  <a:lnTo>
                    <a:pt x="1319" y="1444"/>
                  </a:lnTo>
                  <a:lnTo>
                    <a:pt x="1193" y="1402"/>
                  </a:lnTo>
                  <a:lnTo>
                    <a:pt x="1089" y="1444"/>
                  </a:lnTo>
                  <a:lnTo>
                    <a:pt x="1005" y="1361"/>
                  </a:lnTo>
                  <a:lnTo>
                    <a:pt x="942" y="1319"/>
                  </a:lnTo>
                  <a:lnTo>
                    <a:pt x="838" y="1151"/>
                  </a:lnTo>
                  <a:lnTo>
                    <a:pt x="691" y="1298"/>
                  </a:lnTo>
                  <a:lnTo>
                    <a:pt x="691" y="1465"/>
                  </a:lnTo>
                  <a:lnTo>
                    <a:pt x="691" y="1528"/>
                  </a:lnTo>
                  <a:lnTo>
                    <a:pt x="649" y="1633"/>
                  </a:lnTo>
                  <a:lnTo>
                    <a:pt x="566" y="1926"/>
                  </a:lnTo>
                  <a:lnTo>
                    <a:pt x="461" y="1967"/>
                  </a:lnTo>
                  <a:lnTo>
                    <a:pt x="356" y="2156"/>
                  </a:lnTo>
                  <a:lnTo>
                    <a:pt x="210" y="2260"/>
                  </a:lnTo>
                  <a:lnTo>
                    <a:pt x="210" y="2365"/>
                  </a:lnTo>
                  <a:lnTo>
                    <a:pt x="147" y="2511"/>
                  </a:lnTo>
                  <a:lnTo>
                    <a:pt x="1" y="2616"/>
                  </a:lnTo>
                  <a:lnTo>
                    <a:pt x="1" y="2972"/>
                  </a:lnTo>
                  <a:lnTo>
                    <a:pt x="22" y="3014"/>
                  </a:lnTo>
                  <a:lnTo>
                    <a:pt x="43" y="2993"/>
                  </a:lnTo>
                  <a:lnTo>
                    <a:pt x="84" y="3202"/>
                  </a:lnTo>
                  <a:lnTo>
                    <a:pt x="168" y="3139"/>
                  </a:lnTo>
                  <a:lnTo>
                    <a:pt x="168" y="3034"/>
                  </a:lnTo>
                  <a:lnTo>
                    <a:pt x="315" y="3118"/>
                  </a:lnTo>
                  <a:lnTo>
                    <a:pt x="356" y="3202"/>
                  </a:lnTo>
                  <a:lnTo>
                    <a:pt x="545" y="3181"/>
                  </a:lnTo>
                  <a:lnTo>
                    <a:pt x="587" y="3097"/>
                  </a:lnTo>
                  <a:lnTo>
                    <a:pt x="670" y="3097"/>
                  </a:lnTo>
                  <a:lnTo>
                    <a:pt x="649" y="3181"/>
                  </a:lnTo>
                  <a:lnTo>
                    <a:pt x="566" y="3223"/>
                  </a:lnTo>
                  <a:lnTo>
                    <a:pt x="649" y="3348"/>
                  </a:lnTo>
                  <a:lnTo>
                    <a:pt x="524" y="3558"/>
                  </a:lnTo>
                  <a:lnTo>
                    <a:pt x="524" y="3851"/>
                  </a:lnTo>
                  <a:lnTo>
                    <a:pt x="545" y="3913"/>
                  </a:lnTo>
                  <a:lnTo>
                    <a:pt x="775" y="3913"/>
                  </a:lnTo>
                  <a:lnTo>
                    <a:pt x="880" y="3851"/>
                  </a:lnTo>
                  <a:lnTo>
                    <a:pt x="754" y="3955"/>
                  </a:lnTo>
                  <a:lnTo>
                    <a:pt x="608" y="3955"/>
                  </a:lnTo>
                  <a:lnTo>
                    <a:pt x="545" y="4143"/>
                  </a:lnTo>
                  <a:lnTo>
                    <a:pt x="524" y="4374"/>
                  </a:lnTo>
                  <a:lnTo>
                    <a:pt x="482" y="4478"/>
                  </a:lnTo>
                  <a:lnTo>
                    <a:pt x="545" y="4478"/>
                  </a:lnTo>
                  <a:lnTo>
                    <a:pt x="649" y="4436"/>
                  </a:lnTo>
                  <a:lnTo>
                    <a:pt x="775" y="4478"/>
                  </a:lnTo>
                  <a:lnTo>
                    <a:pt x="670" y="4646"/>
                  </a:lnTo>
                  <a:lnTo>
                    <a:pt x="691" y="4708"/>
                  </a:lnTo>
                  <a:lnTo>
                    <a:pt x="838" y="4604"/>
                  </a:lnTo>
                  <a:lnTo>
                    <a:pt x="900" y="4667"/>
                  </a:lnTo>
                  <a:lnTo>
                    <a:pt x="1005" y="4541"/>
                  </a:lnTo>
                  <a:lnTo>
                    <a:pt x="963" y="4478"/>
                  </a:lnTo>
                  <a:lnTo>
                    <a:pt x="1047" y="4436"/>
                  </a:lnTo>
                  <a:lnTo>
                    <a:pt x="1172" y="4562"/>
                  </a:lnTo>
                  <a:lnTo>
                    <a:pt x="1193" y="4436"/>
                  </a:lnTo>
                  <a:lnTo>
                    <a:pt x="1382" y="4269"/>
                  </a:lnTo>
                  <a:lnTo>
                    <a:pt x="1591" y="4227"/>
                  </a:lnTo>
                  <a:lnTo>
                    <a:pt x="1800" y="4039"/>
                  </a:lnTo>
                  <a:lnTo>
                    <a:pt x="2177" y="3976"/>
                  </a:lnTo>
                  <a:lnTo>
                    <a:pt x="2428" y="3851"/>
                  </a:lnTo>
                  <a:lnTo>
                    <a:pt x="2344" y="3725"/>
                  </a:lnTo>
                  <a:lnTo>
                    <a:pt x="1926" y="3495"/>
                  </a:lnTo>
                  <a:lnTo>
                    <a:pt x="1884" y="3390"/>
                  </a:lnTo>
                  <a:lnTo>
                    <a:pt x="1654" y="3348"/>
                  </a:lnTo>
                  <a:lnTo>
                    <a:pt x="1612" y="3202"/>
                  </a:lnTo>
                  <a:lnTo>
                    <a:pt x="1654" y="3118"/>
                  </a:lnTo>
                  <a:lnTo>
                    <a:pt x="1633" y="2993"/>
                  </a:lnTo>
                  <a:lnTo>
                    <a:pt x="1633" y="2867"/>
                  </a:lnTo>
                  <a:lnTo>
                    <a:pt x="1800" y="2762"/>
                  </a:lnTo>
                  <a:lnTo>
                    <a:pt x="1821" y="2616"/>
                  </a:lnTo>
                  <a:lnTo>
                    <a:pt x="1947" y="2574"/>
                  </a:lnTo>
                  <a:lnTo>
                    <a:pt x="2051" y="2574"/>
                  </a:lnTo>
                  <a:lnTo>
                    <a:pt x="2093" y="2490"/>
                  </a:lnTo>
                  <a:lnTo>
                    <a:pt x="2156" y="2449"/>
                  </a:lnTo>
                  <a:lnTo>
                    <a:pt x="2135" y="2344"/>
                  </a:lnTo>
                  <a:lnTo>
                    <a:pt x="2428" y="2051"/>
                  </a:lnTo>
                  <a:lnTo>
                    <a:pt x="2407" y="1988"/>
                  </a:lnTo>
                  <a:lnTo>
                    <a:pt x="2553" y="1863"/>
                  </a:lnTo>
                  <a:lnTo>
                    <a:pt x="2574" y="1737"/>
                  </a:lnTo>
                  <a:lnTo>
                    <a:pt x="2512" y="1654"/>
                  </a:lnTo>
                  <a:lnTo>
                    <a:pt x="2512" y="1361"/>
                  </a:lnTo>
                  <a:lnTo>
                    <a:pt x="2365" y="1256"/>
                  </a:lnTo>
                  <a:lnTo>
                    <a:pt x="2365" y="1110"/>
                  </a:lnTo>
                  <a:lnTo>
                    <a:pt x="2449" y="817"/>
                  </a:lnTo>
                  <a:lnTo>
                    <a:pt x="2449" y="691"/>
                  </a:lnTo>
                  <a:lnTo>
                    <a:pt x="2532" y="691"/>
                  </a:lnTo>
                  <a:lnTo>
                    <a:pt x="2721" y="482"/>
                  </a:lnTo>
                  <a:lnTo>
                    <a:pt x="2742" y="482"/>
                  </a:lnTo>
                  <a:lnTo>
                    <a:pt x="2637" y="356"/>
                  </a:lnTo>
                  <a:lnTo>
                    <a:pt x="2616" y="293"/>
                  </a:lnTo>
                  <a:lnTo>
                    <a:pt x="2428" y="273"/>
                  </a:lnTo>
                  <a:lnTo>
                    <a:pt x="2365" y="189"/>
                  </a:lnTo>
                  <a:lnTo>
                    <a:pt x="2365" y="84"/>
                  </a:lnTo>
                  <a:lnTo>
                    <a:pt x="22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79" name="Google Shape;719;p55"/>
            <p:cNvSpPr/>
            <p:nvPr/>
          </p:nvSpPr>
          <p:spPr>
            <a:xfrm>
              <a:off x="4301938" y="2737722"/>
              <a:ext cx="211787" cy="95438"/>
            </a:xfrm>
            <a:custGeom>
              <a:avLst/>
              <a:gdLst/>
              <a:ahLst/>
              <a:cxnLst/>
              <a:rect l="l" t="t" r="r" b="b"/>
              <a:pathLst>
                <a:path w="17786" h="8392" extrusionOk="0">
                  <a:moveTo>
                    <a:pt x="5232" y="1"/>
                  </a:moveTo>
                  <a:lnTo>
                    <a:pt x="5169" y="85"/>
                  </a:lnTo>
                  <a:lnTo>
                    <a:pt x="5169" y="147"/>
                  </a:lnTo>
                  <a:lnTo>
                    <a:pt x="5190" y="252"/>
                  </a:lnTo>
                  <a:lnTo>
                    <a:pt x="5169" y="336"/>
                  </a:lnTo>
                  <a:lnTo>
                    <a:pt x="5085" y="336"/>
                  </a:lnTo>
                  <a:lnTo>
                    <a:pt x="5002" y="357"/>
                  </a:lnTo>
                  <a:lnTo>
                    <a:pt x="4918" y="461"/>
                  </a:lnTo>
                  <a:lnTo>
                    <a:pt x="4918" y="545"/>
                  </a:lnTo>
                  <a:lnTo>
                    <a:pt x="4813" y="670"/>
                  </a:lnTo>
                  <a:lnTo>
                    <a:pt x="4813" y="963"/>
                  </a:lnTo>
                  <a:lnTo>
                    <a:pt x="4855" y="1089"/>
                  </a:lnTo>
                  <a:lnTo>
                    <a:pt x="5023" y="1152"/>
                  </a:lnTo>
                  <a:lnTo>
                    <a:pt x="5085" y="1214"/>
                  </a:lnTo>
                  <a:lnTo>
                    <a:pt x="5190" y="1256"/>
                  </a:lnTo>
                  <a:lnTo>
                    <a:pt x="5211" y="1340"/>
                  </a:lnTo>
                  <a:lnTo>
                    <a:pt x="5190" y="1507"/>
                  </a:lnTo>
                  <a:lnTo>
                    <a:pt x="5190" y="1696"/>
                  </a:lnTo>
                  <a:lnTo>
                    <a:pt x="5295" y="1779"/>
                  </a:lnTo>
                  <a:lnTo>
                    <a:pt x="5378" y="1863"/>
                  </a:lnTo>
                  <a:lnTo>
                    <a:pt x="5232" y="2010"/>
                  </a:lnTo>
                  <a:lnTo>
                    <a:pt x="5043" y="2030"/>
                  </a:lnTo>
                  <a:lnTo>
                    <a:pt x="4960" y="2010"/>
                  </a:lnTo>
                  <a:lnTo>
                    <a:pt x="4918" y="2072"/>
                  </a:lnTo>
                  <a:lnTo>
                    <a:pt x="4813" y="2072"/>
                  </a:lnTo>
                  <a:lnTo>
                    <a:pt x="4709" y="2010"/>
                  </a:lnTo>
                  <a:lnTo>
                    <a:pt x="4479" y="2010"/>
                  </a:lnTo>
                  <a:lnTo>
                    <a:pt x="4374" y="2030"/>
                  </a:lnTo>
                  <a:lnTo>
                    <a:pt x="4290" y="1989"/>
                  </a:lnTo>
                  <a:lnTo>
                    <a:pt x="4186" y="1968"/>
                  </a:lnTo>
                  <a:lnTo>
                    <a:pt x="4081" y="1968"/>
                  </a:lnTo>
                  <a:lnTo>
                    <a:pt x="3955" y="2072"/>
                  </a:lnTo>
                  <a:lnTo>
                    <a:pt x="3851" y="2093"/>
                  </a:lnTo>
                  <a:lnTo>
                    <a:pt x="3767" y="2135"/>
                  </a:lnTo>
                  <a:lnTo>
                    <a:pt x="3558" y="2030"/>
                  </a:lnTo>
                  <a:lnTo>
                    <a:pt x="3453" y="1968"/>
                  </a:lnTo>
                  <a:lnTo>
                    <a:pt x="3181" y="1800"/>
                  </a:lnTo>
                  <a:lnTo>
                    <a:pt x="3139" y="1717"/>
                  </a:lnTo>
                  <a:lnTo>
                    <a:pt x="3118" y="1612"/>
                  </a:lnTo>
                  <a:lnTo>
                    <a:pt x="3077" y="1549"/>
                  </a:lnTo>
                  <a:lnTo>
                    <a:pt x="2888" y="1549"/>
                  </a:lnTo>
                  <a:lnTo>
                    <a:pt x="2805" y="1591"/>
                  </a:lnTo>
                  <a:lnTo>
                    <a:pt x="2700" y="1591"/>
                  </a:lnTo>
                  <a:lnTo>
                    <a:pt x="2658" y="1612"/>
                  </a:lnTo>
                  <a:lnTo>
                    <a:pt x="2512" y="1612"/>
                  </a:lnTo>
                  <a:lnTo>
                    <a:pt x="2470" y="1549"/>
                  </a:lnTo>
                  <a:lnTo>
                    <a:pt x="2428" y="1486"/>
                  </a:lnTo>
                  <a:lnTo>
                    <a:pt x="2365" y="1382"/>
                  </a:lnTo>
                  <a:lnTo>
                    <a:pt x="2344" y="1382"/>
                  </a:lnTo>
                  <a:lnTo>
                    <a:pt x="2261" y="1445"/>
                  </a:lnTo>
                  <a:lnTo>
                    <a:pt x="2030" y="1445"/>
                  </a:lnTo>
                  <a:lnTo>
                    <a:pt x="1905" y="1466"/>
                  </a:lnTo>
                  <a:lnTo>
                    <a:pt x="1717" y="1486"/>
                  </a:lnTo>
                  <a:lnTo>
                    <a:pt x="1633" y="1549"/>
                  </a:lnTo>
                  <a:lnTo>
                    <a:pt x="1549" y="1675"/>
                  </a:lnTo>
                  <a:lnTo>
                    <a:pt x="1466" y="1717"/>
                  </a:lnTo>
                  <a:lnTo>
                    <a:pt x="1298" y="1675"/>
                  </a:lnTo>
                  <a:lnTo>
                    <a:pt x="1256" y="1717"/>
                  </a:lnTo>
                  <a:lnTo>
                    <a:pt x="1256" y="1800"/>
                  </a:lnTo>
                  <a:lnTo>
                    <a:pt x="1319" y="1863"/>
                  </a:lnTo>
                  <a:lnTo>
                    <a:pt x="1256" y="1884"/>
                  </a:lnTo>
                  <a:lnTo>
                    <a:pt x="1193" y="2010"/>
                  </a:lnTo>
                  <a:lnTo>
                    <a:pt x="1110" y="2030"/>
                  </a:lnTo>
                  <a:lnTo>
                    <a:pt x="1005" y="2114"/>
                  </a:lnTo>
                  <a:lnTo>
                    <a:pt x="1005" y="2198"/>
                  </a:lnTo>
                  <a:lnTo>
                    <a:pt x="838" y="2282"/>
                  </a:lnTo>
                  <a:lnTo>
                    <a:pt x="817" y="2386"/>
                  </a:lnTo>
                  <a:lnTo>
                    <a:pt x="796" y="2512"/>
                  </a:lnTo>
                  <a:lnTo>
                    <a:pt x="608" y="2554"/>
                  </a:lnTo>
                  <a:lnTo>
                    <a:pt x="503" y="2658"/>
                  </a:lnTo>
                  <a:lnTo>
                    <a:pt x="482" y="2742"/>
                  </a:lnTo>
                  <a:lnTo>
                    <a:pt x="210" y="2721"/>
                  </a:lnTo>
                  <a:lnTo>
                    <a:pt x="105" y="2763"/>
                  </a:lnTo>
                  <a:lnTo>
                    <a:pt x="1" y="2972"/>
                  </a:lnTo>
                  <a:lnTo>
                    <a:pt x="1" y="3014"/>
                  </a:lnTo>
                  <a:lnTo>
                    <a:pt x="43" y="3056"/>
                  </a:lnTo>
                  <a:lnTo>
                    <a:pt x="43" y="3181"/>
                  </a:lnTo>
                  <a:lnTo>
                    <a:pt x="64" y="3223"/>
                  </a:lnTo>
                  <a:lnTo>
                    <a:pt x="105" y="3286"/>
                  </a:lnTo>
                  <a:lnTo>
                    <a:pt x="147" y="3286"/>
                  </a:lnTo>
                  <a:lnTo>
                    <a:pt x="147" y="3244"/>
                  </a:lnTo>
                  <a:lnTo>
                    <a:pt x="168" y="3244"/>
                  </a:lnTo>
                  <a:lnTo>
                    <a:pt x="189" y="3286"/>
                  </a:lnTo>
                  <a:lnTo>
                    <a:pt x="189" y="3370"/>
                  </a:lnTo>
                  <a:lnTo>
                    <a:pt x="210" y="3453"/>
                  </a:lnTo>
                  <a:lnTo>
                    <a:pt x="294" y="3495"/>
                  </a:lnTo>
                  <a:lnTo>
                    <a:pt x="336" y="3537"/>
                  </a:lnTo>
                  <a:lnTo>
                    <a:pt x="461" y="3642"/>
                  </a:lnTo>
                  <a:lnTo>
                    <a:pt x="566" y="3704"/>
                  </a:lnTo>
                  <a:lnTo>
                    <a:pt x="629" y="3788"/>
                  </a:lnTo>
                  <a:lnTo>
                    <a:pt x="629" y="3851"/>
                  </a:lnTo>
                  <a:lnTo>
                    <a:pt x="670" y="3914"/>
                  </a:lnTo>
                  <a:lnTo>
                    <a:pt x="796" y="3997"/>
                  </a:lnTo>
                  <a:lnTo>
                    <a:pt x="838" y="3997"/>
                  </a:lnTo>
                  <a:lnTo>
                    <a:pt x="859" y="3914"/>
                  </a:lnTo>
                  <a:lnTo>
                    <a:pt x="901" y="3872"/>
                  </a:lnTo>
                  <a:lnTo>
                    <a:pt x="1026" y="3809"/>
                  </a:lnTo>
                  <a:lnTo>
                    <a:pt x="1131" y="3809"/>
                  </a:lnTo>
                  <a:lnTo>
                    <a:pt x="1152" y="3872"/>
                  </a:lnTo>
                  <a:lnTo>
                    <a:pt x="1235" y="3976"/>
                  </a:lnTo>
                  <a:lnTo>
                    <a:pt x="1319" y="3997"/>
                  </a:lnTo>
                  <a:lnTo>
                    <a:pt x="1361" y="3976"/>
                  </a:lnTo>
                  <a:lnTo>
                    <a:pt x="1424" y="3914"/>
                  </a:lnTo>
                  <a:lnTo>
                    <a:pt x="1528" y="3914"/>
                  </a:lnTo>
                  <a:lnTo>
                    <a:pt x="1612" y="3955"/>
                  </a:lnTo>
                  <a:lnTo>
                    <a:pt x="1654" y="4018"/>
                  </a:lnTo>
                  <a:lnTo>
                    <a:pt x="1738" y="4060"/>
                  </a:lnTo>
                  <a:lnTo>
                    <a:pt x="1842" y="4123"/>
                  </a:lnTo>
                  <a:lnTo>
                    <a:pt x="1884" y="4207"/>
                  </a:lnTo>
                  <a:lnTo>
                    <a:pt x="1905" y="4311"/>
                  </a:lnTo>
                  <a:lnTo>
                    <a:pt x="1947" y="4416"/>
                  </a:lnTo>
                  <a:lnTo>
                    <a:pt x="1989" y="4499"/>
                  </a:lnTo>
                  <a:lnTo>
                    <a:pt x="2051" y="4604"/>
                  </a:lnTo>
                  <a:lnTo>
                    <a:pt x="2135" y="4646"/>
                  </a:lnTo>
                  <a:lnTo>
                    <a:pt x="2198" y="4709"/>
                  </a:lnTo>
                  <a:lnTo>
                    <a:pt x="2282" y="4834"/>
                  </a:lnTo>
                  <a:lnTo>
                    <a:pt x="2344" y="4897"/>
                  </a:lnTo>
                  <a:lnTo>
                    <a:pt x="2344" y="5023"/>
                  </a:lnTo>
                  <a:lnTo>
                    <a:pt x="2302" y="5106"/>
                  </a:lnTo>
                  <a:lnTo>
                    <a:pt x="2344" y="5232"/>
                  </a:lnTo>
                  <a:lnTo>
                    <a:pt x="2407" y="5315"/>
                  </a:lnTo>
                  <a:lnTo>
                    <a:pt x="2365" y="5420"/>
                  </a:lnTo>
                  <a:lnTo>
                    <a:pt x="2282" y="5483"/>
                  </a:lnTo>
                  <a:lnTo>
                    <a:pt x="2261" y="5546"/>
                  </a:lnTo>
                  <a:lnTo>
                    <a:pt x="2261" y="5629"/>
                  </a:lnTo>
                  <a:lnTo>
                    <a:pt x="2282" y="5734"/>
                  </a:lnTo>
                  <a:lnTo>
                    <a:pt x="2407" y="5901"/>
                  </a:lnTo>
                  <a:lnTo>
                    <a:pt x="2512" y="5985"/>
                  </a:lnTo>
                  <a:lnTo>
                    <a:pt x="3098" y="6111"/>
                  </a:lnTo>
                  <a:lnTo>
                    <a:pt x="3349" y="6090"/>
                  </a:lnTo>
                  <a:lnTo>
                    <a:pt x="3516" y="6090"/>
                  </a:lnTo>
                  <a:lnTo>
                    <a:pt x="3558" y="6048"/>
                  </a:lnTo>
                  <a:lnTo>
                    <a:pt x="3600" y="6048"/>
                  </a:lnTo>
                  <a:lnTo>
                    <a:pt x="3976" y="6111"/>
                  </a:lnTo>
                  <a:lnTo>
                    <a:pt x="4165" y="6257"/>
                  </a:lnTo>
                  <a:lnTo>
                    <a:pt x="4227" y="6299"/>
                  </a:lnTo>
                  <a:lnTo>
                    <a:pt x="4332" y="6320"/>
                  </a:lnTo>
                  <a:lnTo>
                    <a:pt x="4437" y="6320"/>
                  </a:lnTo>
                  <a:lnTo>
                    <a:pt x="4646" y="6487"/>
                  </a:lnTo>
                  <a:lnTo>
                    <a:pt x="4792" y="6571"/>
                  </a:lnTo>
                  <a:lnTo>
                    <a:pt x="5023" y="6571"/>
                  </a:lnTo>
                  <a:lnTo>
                    <a:pt x="5043" y="6675"/>
                  </a:lnTo>
                  <a:lnTo>
                    <a:pt x="5085" y="6738"/>
                  </a:lnTo>
                  <a:lnTo>
                    <a:pt x="5127" y="6738"/>
                  </a:lnTo>
                  <a:lnTo>
                    <a:pt x="5211" y="6780"/>
                  </a:lnTo>
                  <a:lnTo>
                    <a:pt x="5315" y="6885"/>
                  </a:lnTo>
                  <a:lnTo>
                    <a:pt x="5315" y="6948"/>
                  </a:lnTo>
                  <a:lnTo>
                    <a:pt x="5378" y="7115"/>
                  </a:lnTo>
                  <a:lnTo>
                    <a:pt x="5483" y="7240"/>
                  </a:lnTo>
                  <a:lnTo>
                    <a:pt x="5608" y="7408"/>
                  </a:lnTo>
                  <a:lnTo>
                    <a:pt x="5650" y="7533"/>
                  </a:lnTo>
                  <a:lnTo>
                    <a:pt x="5797" y="7784"/>
                  </a:lnTo>
                  <a:lnTo>
                    <a:pt x="5901" y="7826"/>
                  </a:lnTo>
                  <a:lnTo>
                    <a:pt x="6006" y="7784"/>
                  </a:lnTo>
                  <a:lnTo>
                    <a:pt x="6236" y="7764"/>
                  </a:lnTo>
                  <a:lnTo>
                    <a:pt x="6487" y="7784"/>
                  </a:lnTo>
                  <a:lnTo>
                    <a:pt x="6843" y="7764"/>
                  </a:lnTo>
                  <a:lnTo>
                    <a:pt x="7324" y="7826"/>
                  </a:lnTo>
                  <a:lnTo>
                    <a:pt x="7596" y="7784"/>
                  </a:lnTo>
                  <a:lnTo>
                    <a:pt x="7784" y="7722"/>
                  </a:lnTo>
                  <a:lnTo>
                    <a:pt x="7826" y="7659"/>
                  </a:lnTo>
                  <a:lnTo>
                    <a:pt x="7889" y="7617"/>
                  </a:lnTo>
                  <a:lnTo>
                    <a:pt x="7952" y="7638"/>
                  </a:lnTo>
                  <a:lnTo>
                    <a:pt x="8328" y="7638"/>
                  </a:lnTo>
                  <a:lnTo>
                    <a:pt x="8747" y="7659"/>
                  </a:lnTo>
                  <a:lnTo>
                    <a:pt x="8872" y="7680"/>
                  </a:lnTo>
                  <a:lnTo>
                    <a:pt x="9082" y="7868"/>
                  </a:lnTo>
                  <a:lnTo>
                    <a:pt x="9458" y="8036"/>
                  </a:lnTo>
                  <a:lnTo>
                    <a:pt x="9814" y="8161"/>
                  </a:lnTo>
                  <a:lnTo>
                    <a:pt x="9981" y="8182"/>
                  </a:lnTo>
                  <a:lnTo>
                    <a:pt x="10191" y="8287"/>
                  </a:lnTo>
                  <a:lnTo>
                    <a:pt x="10358" y="8266"/>
                  </a:lnTo>
                  <a:lnTo>
                    <a:pt x="10630" y="8182"/>
                  </a:lnTo>
                  <a:lnTo>
                    <a:pt x="10651" y="8287"/>
                  </a:lnTo>
                  <a:lnTo>
                    <a:pt x="10651" y="8349"/>
                  </a:lnTo>
                  <a:lnTo>
                    <a:pt x="10797" y="8391"/>
                  </a:lnTo>
                  <a:lnTo>
                    <a:pt x="10944" y="8391"/>
                  </a:lnTo>
                  <a:lnTo>
                    <a:pt x="11049" y="8287"/>
                  </a:lnTo>
                  <a:lnTo>
                    <a:pt x="11300" y="8098"/>
                  </a:lnTo>
                  <a:lnTo>
                    <a:pt x="11467" y="7931"/>
                  </a:lnTo>
                  <a:lnTo>
                    <a:pt x="11781" y="7826"/>
                  </a:lnTo>
                  <a:lnTo>
                    <a:pt x="12199" y="7659"/>
                  </a:lnTo>
                  <a:lnTo>
                    <a:pt x="12367" y="7617"/>
                  </a:lnTo>
                  <a:lnTo>
                    <a:pt x="12555" y="7554"/>
                  </a:lnTo>
                  <a:lnTo>
                    <a:pt x="12806" y="7533"/>
                  </a:lnTo>
                  <a:lnTo>
                    <a:pt x="12953" y="7533"/>
                  </a:lnTo>
                  <a:lnTo>
                    <a:pt x="13120" y="7408"/>
                  </a:lnTo>
                  <a:lnTo>
                    <a:pt x="13266" y="7303"/>
                  </a:lnTo>
                  <a:lnTo>
                    <a:pt x="13392" y="7303"/>
                  </a:lnTo>
                  <a:lnTo>
                    <a:pt x="13580" y="7240"/>
                  </a:lnTo>
                  <a:lnTo>
                    <a:pt x="13685" y="7240"/>
                  </a:lnTo>
                  <a:lnTo>
                    <a:pt x="13769" y="7031"/>
                  </a:lnTo>
                  <a:lnTo>
                    <a:pt x="13894" y="6801"/>
                  </a:lnTo>
                  <a:lnTo>
                    <a:pt x="14166" y="6508"/>
                  </a:lnTo>
                  <a:lnTo>
                    <a:pt x="14229" y="6403"/>
                  </a:lnTo>
                  <a:lnTo>
                    <a:pt x="14292" y="6299"/>
                  </a:lnTo>
                  <a:lnTo>
                    <a:pt x="14292" y="6215"/>
                  </a:lnTo>
                  <a:lnTo>
                    <a:pt x="14062" y="6090"/>
                  </a:lnTo>
                  <a:lnTo>
                    <a:pt x="13790" y="5901"/>
                  </a:lnTo>
                  <a:lnTo>
                    <a:pt x="13810" y="5839"/>
                  </a:lnTo>
                  <a:lnTo>
                    <a:pt x="13790" y="5692"/>
                  </a:lnTo>
                  <a:lnTo>
                    <a:pt x="13790" y="5462"/>
                  </a:lnTo>
                  <a:lnTo>
                    <a:pt x="13894" y="5336"/>
                  </a:lnTo>
                  <a:lnTo>
                    <a:pt x="14020" y="5232"/>
                  </a:lnTo>
                  <a:lnTo>
                    <a:pt x="14229" y="5169"/>
                  </a:lnTo>
                  <a:lnTo>
                    <a:pt x="14396" y="5211"/>
                  </a:lnTo>
                  <a:lnTo>
                    <a:pt x="14522" y="5274"/>
                  </a:lnTo>
                  <a:lnTo>
                    <a:pt x="14710" y="5357"/>
                  </a:lnTo>
                  <a:lnTo>
                    <a:pt x="14836" y="5378"/>
                  </a:lnTo>
                  <a:lnTo>
                    <a:pt x="14961" y="5441"/>
                  </a:lnTo>
                  <a:lnTo>
                    <a:pt x="15024" y="5441"/>
                  </a:lnTo>
                  <a:lnTo>
                    <a:pt x="15045" y="5336"/>
                  </a:lnTo>
                  <a:lnTo>
                    <a:pt x="15129" y="5253"/>
                  </a:lnTo>
                  <a:lnTo>
                    <a:pt x="15254" y="5148"/>
                  </a:lnTo>
                  <a:lnTo>
                    <a:pt x="15359" y="5064"/>
                  </a:lnTo>
                  <a:lnTo>
                    <a:pt x="15463" y="4855"/>
                  </a:lnTo>
                  <a:lnTo>
                    <a:pt x="15547" y="4813"/>
                  </a:lnTo>
                  <a:lnTo>
                    <a:pt x="15673" y="4834"/>
                  </a:lnTo>
                  <a:lnTo>
                    <a:pt x="15840" y="4834"/>
                  </a:lnTo>
                  <a:lnTo>
                    <a:pt x="16070" y="4646"/>
                  </a:lnTo>
                  <a:lnTo>
                    <a:pt x="16196" y="4625"/>
                  </a:lnTo>
                  <a:lnTo>
                    <a:pt x="16259" y="4541"/>
                  </a:lnTo>
                  <a:lnTo>
                    <a:pt x="16259" y="4437"/>
                  </a:lnTo>
                  <a:lnTo>
                    <a:pt x="16279" y="4269"/>
                  </a:lnTo>
                  <a:lnTo>
                    <a:pt x="16384" y="4102"/>
                  </a:lnTo>
                  <a:lnTo>
                    <a:pt x="16426" y="4018"/>
                  </a:lnTo>
                  <a:lnTo>
                    <a:pt x="16489" y="4060"/>
                  </a:lnTo>
                  <a:lnTo>
                    <a:pt x="16551" y="4018"/>
                  </a:lnTo>
                  <a:lnTo>
                    <a:pt x="16614" y="3976"/>
                  </a:lnTo>
                  <a:lnTo>
                    <a:pt x="16614" y="3872"/>
                  </a:lnTo>
                  <a:lnTo>
                    <a:pt x="16677" y="3851"/>
                  </a:lnTo>
                  <a:lnTo>
                    <a:pt x="16782" y="3914"/>
                  </a:lnTo>
                  <a:lnTo>
                    <a:pt x="16844" y="3872"/>
                  </a:lnTo>
                  <a:lnTo>
                    <a:pt x="17012" y="3746"/>
                  </a:lnTo>
                  <a:lnTo>
                    <a:pt x="17116" y="3600"/>
                  </a:lnTo>
                  <a:lnTo>
                    <a:pt x="17221" y="3579"/>
                  </a:lnTo>
                  <a:lnTo>
                    <a:pt x="17367" y="3662"/>
                  </a:lnTo>
                  <a:lnTo>
                    <a:pt x="17451" y="3600"/>
                  </a:lnTo>
                  <a:lnTo>
                    <a:pt x="17556" y="3579"/>
                  </a:lnTo>
                  <a:lnTo>
                    <a:pt x="17598" y="3642"/>
                  </a:lnTo>
                  <a:lnTo>
                    <a:pt x="17723" y="3662"/>
                  </a:lnTo>
                  <a:lnTo>
                    <a:pt x="17744" y="3579"/>
                  </a:lnTo>
                  <a:lnTo>
                    <a:pt x="17744" y="3495"/>
                  </a:lnTo>
                  <a:lnTo>
                    <a:pt x="17786" y="3453"/>
                  </a:lnTo>
                  <a:lnTo>
                    <a:pt x="17786" y="3349"/>
                  </a:lnTo>
                  <a:lnTo>
                    <a:pt x="17765" y="3265"/>
                  </a:lnTo>
                  <a:lnTo>
                    <a:pt x="17744" y="3160"/>
                  </a:lnTo>
                  <a:lnTo>
                    <a:pt x="17535" y="3014"/>
                  </a:lnTo>
                  <a:lnTo>
                    <a:pt x="17367" y="2805"/>
                  </a:lnTo>
                  <a:lnTo>
                    <a:pt x="17158" y="2616"/>
                  </a:lnTo>
                  <a:lnTo>
                    <a:pt x="17012" y="2428"/>
                  </a:lnTo>
                  <a:lnTo>
                    <a:pt x="16740" y="2344"/>
                  </a:lnTo>
                  <a:lnTo>
                    <a:pt x="16698" y="2407"/>
                  </a:lnTo>
                  <a:lnTo>
                    <a:pt x="16531" y="2449"/>
                  </a:lnTo>
                  <a:lnTo>
                    <a:pt x="16531" y="2554"/>
                  </a:lnTo>
                  <a:lnTo>
                    <a:pt x="16531" y="2700"/>
                  </a:lnTo>
                  <a:lnTo>
                    <a:pt x="16405" y="2909"/>
                  </a:lnTo>
                  <a:lnTo>
                    <a:pt x="16300" y="2805"/>
                  </a:lnTo>
                  <a:lnTo>
                    <a:pt x="16028" y="2742"/>
                  </a:lnTo>
                  <a:lnTo>
                    <a:pt x="15798" y="2742"/>
                  </a:lnTo>
                  <a:lnTo>
                    <a:pt x="15631" y="2909"/>
                  </a:lnTo>
                  <a:lnTo>
                    <a:pt x="15359" y="2763"/>
                  </a:lnTo>
                  <a:lnTo>
                    <a:pt x="15254" y="2595"/>
                  </a:lnTo>
                  <a:lnTo>
                    <a:pt x="15338" y="2323"/>
                  </a:lnTo>
                  <a:lnTo>
                    <a:pt x="15317" y="2219"/>
                  </a:lnTo>
                  <a:lnTo>
                    <a:pt x="15359" y="2030"/>
                  </a:lnTo>
                  <a:lnTo>
                    <a:pt x="15338" y="1863"/>
                  </a:lnTo>
                  <a:lnTo>
                    <a:pt x="15463" y="963"/>
                  </a:lnTo>
                  <a:lnTo>
                    <a:pt x="15463" y="942"/>
                  </a:lnTo>
                  <a:lnTo>
                    <a:pt x="15422" y="880"/>
                  </a:lnTo>
                  <a:lnTo>
                    <a:pt x="15212" y="838"/>
                  </a:lnTo>
                  <a:lnTo>
                    <a:pt x="14982" y="859"/>
                  </a:lnTo>
                  <a:lnTo>
                    <a:pt x="14982" y="922"/>
                  </a:lnTo>
                  <a:lnTo>
                    <a:pt x="14857" y="984"/>
                  </a:lnTo>
                  <a:lnTo>
                    <a:pt x="14752" y="984"/>
                  </a:lnTo>
                  <a:lnTo>
                    <a:pt x="14710" y="942"/>
                  </a:lnTo>
                  <a:lnTo>
                    <a:pt x="14606" y="1026"/>
                  </a:lnTo>
                  <a:lnTo>
                    <a:pt x="14501" y="963"/>
                  </a:lnTo>
                  <a:lnTo>
                    <a:pt x="14438" y="880"/>
                  </a:lnTo>
                  <a:lnTo>
                    <a:pt x="14313" y="775"/>
                  </a:lnTo>
                  <a:lnTo>
                    <a:pt x="14208" y="775"/>
                  </a:lnTo>
                  <a:lnTo>
                    <a:pt x="14020" y="838"/>
                  </a:lnTo>
                  <a:lnTo>
                    <a:pt x="13999" y="775"/>
                  </a:lnTo>
                  <a:lnTo>
                    <a:pt x="13894" y="775"/>
                  </a:lnTo>
                  <a:lnTo>
                    <a:pt x="13790" y="859"/>
                  </a:lnTo>
                  <a:lnTo>
                    <a:pt x="13769" y="984"/>
                  </a:lnTo>
                  <a:lnTo>
                    <a:pt x="13685" y="1068"/>
                  </a:lnTo>
                  <a:lnTo>
                    <a:pt x="13559" y="1131"/>
                  </a:lnTo>
                  <a:lnTo>
                    <a:pt x="13476" y="1256"/>
                  </a:lnTo>
                  <a:lnTo>
                    <a:pt x="13476" y="1298"/>
                  </a:lnTo>
                  <a:lnTo>
                    <a:pt x="13455" y="1403"/>
                  </a:lnTo>
                  <a:lnTo>
                    <a:pt x="13350" y="1507"/>
                  </a:lnTo>
                  <a:lnTo>
                    <a:pt x="12973" y="1507"/>
                  </a:lnTo>
                  <a:lnTo>
                    <a:pt x="12869" y="1612"/>
                  </a:lnTo>
                  <a:lnTo>
                    <a:pt x="12743" y="1612"/>
                  </a:lnTo>
                  <a:lnTo>
                    <a:pt x="12534" y="1758"/>
                  </a:lnTo>
                  <a:lnTo>
                    <a:pt x="12429" y="1905"/>
                  </a:lnTo>
                  <a:lnTo>
                    <a:pt x="12367" y="1905"/>
                  </a:lnTo>
                  <a:lnTo>
                    <a:pt x="12283" y="1863"/>
                  </a:lnTo>
                  <a:lnTo>
                    <a:pt x="12137" y="1863"/>
                  </a:lnTo>
                  <a:lnTo>
                    <a:pt x="12095" y="1884"/>
                  </a:lnTo>
                  <a:lnTo>
                    <a:pt x="11927" y="1905"/>
                  </a:lnTo>
                  <a:lnTo>
                    <a:pt x="11593" y="1905"/>
                  </a:lnTo>
                  <a:lnTo>
                    <a:pt x="11362" y="1863"/>
                  </a:lnTo>
                  <a:lnTo>
                    <a:pt x="11090" y="1884"/>
                  </a:lnTo>
                  <a:lnTo>
                    <a:pt x="11028" y="1884"/>
                  </a:lnTo>
                  <a:lnTo>
                    <a:pt x="10923" y="1758"/>
                  </a:lnTo>
                  <a:lnTo>
                    <a:pt x="10839" y="1758"/>
                  </a:lnTo>
                  <a:lnTo>
                    <a:pt x="10756" y="1696"/>
                  </a:lnTo>
                  <a:lnTo>
                    <a:pt x="10651" y="1612"/>
                  </a:lnTo>
                  <a:lnTo>
                    <a:pt x="10609" y="1445"/>
                  </a:lnTo>
                  <a:lnTo>
                    <a:pt x="10525" y="1382"/>
                  </a:lnTo>
                  <a:lnTo>
                    <a:pt x="10421" y="1403"/>
                  </a:lnTo>
                  <a:lnTo>
                    <a:pt x="10232" y="1403"/>
                  </a:lnTo>
                  <a:lnTo>
                    <a:pt x="10044" y="1340"/>
                  </a:lnTo>
                  <a:lnTo>
                    <a:pt x="9919" y="1173"/>
                  </a:lnTo>
                  <a:lnTo>
                    <a:pt x="9521" y="1173"/>
                  </a:lnTo>
                  <a:lnTo>
                    <a:pt x="9396" y="1089"/>
                  </a:lnTo>
                  <a:lnTo>
                    <a:pt x="9270" y="1131"/>
                  </a:lnTo>
                  <a:lnTo>
                    <a:pt x="9103" y="1152"/>
                  </a:lnTo>
                  <a:lnTo>
                    <a:pt x="8977" y="1194"/>
                  </a:lnTo>
                  <a:lnTo>
                    <a:pt x="8768" y="1214"/>
                  </a:lnTo>
                  <a:lnTo>
                    <a:pt x="8580" y="1277"/>
                  </a:lnTo>
                  <a:lnTo>
                    <a:pt x="8517" y="1382"/>
                  </a:lnTo>
                  <a:lnTo>
                    <a:pt x="8433" y="1403"/>
                  </a:lnTo>
                  <a:lnTo>
                    <a:pt x="8349" y="1382"/>
                  </a:lnTo>
                  <a:lnTo>
                    <a:pt x="8266" y="1382"/>
                  </a:lnTo>
                  <a:lnTo>
                    <a:pt x="8182" y="1445"/>
                  </a:lnTo>
                  <a:lnTo>
                    <a:pt x="8015" y="1445"/>
                  </a:lnTo>
                  <a:lnTo>
                    <a:pt x="7952" y="1466"/>
                  </a:lnTo>
                  <a:lnTo>
                    <a:pt x="7889" y="1466"/>
                  </a:lnTo>
                  <a:lnTo>
                    <a:pt x="7722" y="1361"/>
                  </a:lnTo>
                  <a:lnTo>
                    <a:pt x="7533" y="1340"/>
                  </a:lnTo>
                  <a:lnTo>
                    <a:pt x="7512" y="1256"/>
                  </a:lnTo>
                  <a:lnTo>
                    <a:pt x="7387" y="1152"/>
                  </a:lnTo>
                  <a:lnTo>
                    <a:pt x="7324" y="1152"/>
                  </a:lnTo>
                  <a:lnTo>
                    <a:pt x="7261" y="1089"/>
                  </a:lnTo>
                  <a:lnTo>
                    <a:pt x="7261" y="984"/>
                  </a:lnTo>
                  <a:lnTo>
                    <a:pt x="7199" y="859"/>
                  </a:lnTo>
                  <a:lnTo>
                    <a:pt x="7136" y="817"/>
                  </a:lnTo>
                  <a:lnTo>
                    <a:pt x="7136" y="691"/>
                  </a:lnTo>
                  <a:lnTo>
                    <a:pt x="7094" y="629"/>
                  </a:lnTo>
                  <a:lnTo>
                    <a:pt x="7094" y="566"/>
                  </a:lnTo>
                  <a:lnTo>
                    <a:pt x="7052" y="461"/>
                  </a:lnTo>
                  <a:lnTo>
                    <a:pt x="6947" y="440"/>
                  </a:lnTo>
                  <a:lnTo>
                    <a:pt x="6696" y="440"/>
                  </a:lnTo>
                  <a:lnTo>
                    <a:pt x="6592" y="419"/>
                  </a:lnTo>
                  <a:lnTo>
                    <a:pt x="6529" y="398"/>
                  </a:lnTo>
                  <a:lnTo>
                    <a:pt x="6383" y="357"/>
                  </a:lnTo>
                  <a:lnTo>
                    <a:pt x="6341" y="315"/>
                  </a:lnTo>
                  <a:lnTo>
                    <a:pt x="6257" y="252"/>
                  </a:lnTo>
                  <a:lnTo>
                    <a:pt x="5901" y="252"/>
                  </a:lnTo>
                  <a:lnTo>
                    <a:pt x="5755" y="210"/>
                  </a:lnTo>
                  <a:lnTo>
                    <a:pt x="5734" y="168"/>
                  </a:lnTo>
                  <a:lnTo>
                    <a:pt x="5567" y="105"/>
                  </a:lnTo>
                  <a:lnTo>
                    <a:pt x="5441" y="43"/>
                  </a:lnTo>
                  <a:lnTo>
                    <a:pt x="537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80" name="Google Shape;720;p55"/>
            <p:cNvSpPr/>
            <p:nvPr/>
          </p:nvSpPr>
          <p:spPr>
            <a:xfrm>
              <a:off x="4718522" y="3165089"/>
              <a:ext cx="67277" cy="54986"/>
            </a:xfrm>
            <a:custGeom>
              <a:avLst/>
              <a:gdLst/>
              <a:ahLst/>
              <a:cxnLst/>
              <a:rect l="l" t="t" r="r" b="b"/>
              <a:pathLst>
                <a:path w="5650" h="4835" extrusionOk="0">
                  <a:moveTo>
                    <a:pt x="126" y="1"/>
                  </a:moveTo>
                  <a:lnTo>
                    <a:pt x="42" y="2156"/>
                  </a:lnTo>
                  <a:lnTo>
                    <a:pt x="21" y="2323"/>
                  </a:lnTo>
                  <a:lnTo>
                    <a:pt x="21" y="2407"/>
                  </a:lnTo>
                  <a:lnTo>
                    <a:pt x="21" y="2470"/>
                  </a:lnTo>
                  <a:lnTo>
                    <a:pt x="0" y="3872"/>
                  </a:lnTo>
                  <a:lnTo>
                    <a:pt x="168" y="3872"/>
                  </a:lnTo>
                  <a:lnTo>
                    <a:pt x="251" y="3892"/>
                  </a:lnTo>
                  <a:lnTo>
                    <a:pt x="356" y="3872"/>
                  </a:lnTo>
                  <a:lnTo>
                    <a:pt x="732" y="3872"/>
                  </a:lnTo>
                  <a:lnTo>
                    <a:pt x="753" y="3934"/>
                  </a:lnTo>
                  <a:lnTo>
                    <a:pt x="837" y="3997"/>
                  </a:lnTo>
                  <a:lnTo>
                    <a:pt x="942" y="4039"/>
                  </a:lnTo>
                  <a:lnTo>
                    <a:pt x="1046" y="3955"/>
                  </a:lnTo>
                  <a:lnTo>
                    <a:pt x="1256" y="3892"/>
                  </a:lnTo>
                  <a:lnTo>
                    <a:pt x="1276" y="3851"/>
                  </a:lnTo>
                  <a:lnTo>
                    <a:pt x="1318" y="3892"/>
                  </a:lnTo>
                  <a:lnTo>
                    <a:pt x="1381" y="3830"/>
                  </a:lnTo>
                  <a:lnTo>
                    <a:pt x="1360" y="3662"/>
                  </a:lnTo>
                  <a:lnTo>
                    <a:pt x="1214" y="3558"/>
                  </a:lnTo>
                  <a:lnTo>
                    <a:pt x="1046" y="3474"/>
                  </a:lnTo>
                  <a:lnTo>
                    <a:pt x="900" y="3453"/>
                  </a:lnTo>
                  <a:lnTo>
                    <a:pt x="858" y="3411"/>
                  </a:lnTo>
                  <a:lnTo>
                    <a:pt x="753" y="3369"/>
                  </a:lnTo>
                  <a:lnTo>
                    <a:pt x="732" y="3369"/>
                  </a:lnTo>
                  <a:lnTo>
                    <a:pt x="670" y="3328"/>
                  </a:lnTo>
                  <a:lnTo>
                    <a:pt x="649" y="3202"/>
                  </a:lnTo>
                  <a:lnTo>
                    <a:pt x="544" y="3056"/>
                  </a:lnTo>
                  <a:lnTo>
                    <a:pt x="440" y="3014"/>
                  </a:lnTo>
                  <a:lnTo>
                    <a:pt x="419" y="2930"/>
                  </a:lnTo>
                  <a:lnTo>
                    <a:pt x="335" y="2846"/>
                  </a:lnTo>
                  <a:lnTo>
                    <a:pt x="419" y="2909"/>
                  </a:lnTo>
                  <a:lnTo>
                    <a:pt x="440" y="3014"/>
                  </a:lnTo>
                  <a:lnTo>
                    <a:pt x="523" y="3014"/>
                  </a:lnTo>
                  <a:lnTo>
                    <a:pt x="649" y="3097"/>
                  </a:lnTo>
                  <a:lnTo>
                    <a:pt x="670" y="3202"/>
                  </a:lnTo>
                  <a:lnTo>
                    <a:pt x="670" y="3328"/>
                  </a:lnTo>
                  <a:lnTo>
                    <a:pt x="732" y="3328"/>
                  </a:lnTo>
                  <a:lnTo>
                    <a:pt x="879" y="3348"/>
                  </a:lnTo>
                  <a:lnTo>
                    <a:pt x="963" y="3432"/>
                  </a:lnTo>
                  <a:lnTo>
                    <a:pt x="1151" y="3432"/>
                  </a:lnTo>
                  <a:lnTo>
                    <a:pt x="1297" y="3369"/>
                  </a:lnTo>
                  <a:lnTo>
                    <a:pt x="1423" y="3411"/>
                  </a:lnTo>
                  <a:lnTo>
                    <a:pt x="1507" y="3348"/>
                  </a:lnTo>
                  <a:lnTo>
                    <a:pt x="1486" y="3328"/>
                  </a:lnTo>
                  <a:lnTo>
                    <a:pt x="1402" y="3244"/>
                  </a:lnTo>
                  <a:lnTo>
                    <a:pt x="1360" y="3160"/>
                  </a:lnTo>
                  <a:lnTo>
                    <a:pt x="1276" y="3202"/>
                  </a:lnTo>
                  <a:lnTo>
                    <a:pt x="1256" y="3118"/>
                  </a:lnTo>
                  <a:lnTo>
                    <a:pt x="1297" y="3160"/>
                  </a:lnTo>
                  <a:lnTo>
                    <a:pt x="1423" y="3139"/>
                  </a:lnTo>
                  <a:lnTo>
                    <a:pt x="1507" y="3244"/>
                  </a:lnTo>
                  <a:lnTo>
                    <a:pt x="1611" y="3244"/>
                  </a:lnTo>
                  <a:lnTo>
                    <a:pt x="1569" y="3202"/>
                  </a:lnTo>
                  <a:lnTo>
                    <a:pt x="1569" y="3118"/>
                  </a:lnTo>
                  <a:lnTo>
                    <a:pt x="1611" y="3056"/>
                  </a:lnTo>
                  <a:lnTo>
                    <a:pt x="1611" y="3014"/>
                  </a:lnTo>
                  <a:lnTo>
                    <a:pt x="1611" y="2930"/>
                  </a:lnTo>
                  <a:lnTo>
                    <a:pt x="1528" y="2825"/>
                  </a:lnTo>
                  <a:lnTo>
                    <a:pt x="1528" y="2804"/>
                  </a:lnTo>
                  <a:lnTo>
                    <a:pt x="1632" y="2846"/>
                  </a:lnTo>
                  <a:lnTo>
                    <a:pt x="1674" y="2909"/>
                  </a:lnTo>
                  <a:lnTo>
                    <a:pt x="1779" y="3014"/>
                  </a:lnTo>
                  <a:lnTo>
                    <a:pt x="1883" y="3035"/>
                  </a:lnTo>
                  <a:lnTo>
                    <a:pt x="1883" y="2993"/>
                  </a:lnTo>
                  <a:lnTo>
                    <a:pt x="1841" y="2909"/>
                  </a:lnTo>
                  <a:lnTo>
                    <a:pt x="1883" y="2930"/>
                  </a:lnTo>
                  <a:lnTo>
                    <a:pt x="1904" y="3035"/>
                  </a:lnTo>
                  <a:lnTo>
                    <a:pt x="1946" y="3035"/>
                  </a:lnTo>
                  <a:lnTo>
                    <a:pt x="1946" y="2951"/>
                  </a:lnTo>
                  <a:lnTo>
                    <a:pt x="1925" y="2888"/>
                  </a:lnTo>
                  <a:lnTo>
                    <a:pt x="1946" y="2784"/>
                  </a:lnTo>
                  <a:lnTo>
                    <a:pt x="2009" y="2825"/>
                  </a:lnTo>
                  <a:lnTo>
                    <a:pt x="2155" y="2888"/>
                  </a:lnTo>
                  <a:lnTo>
                    <a:pt x="2197" y="2951"/>
                  </a:lnTo>
                  <a:lnTo>
                    <a:pt x="2260" y="2993"/>
                  </a:lnTo>
                  <a:lnTo>
                    <a:pt x="2323" y="2951"/>
                  </a:lnTo>
                  <a:lnTo>
                    <a:pt x="2365" y="2993"/>
                  </a:lnTo>
                  <a:lnTo>
                    <a:pt x="2427" y="2930"/>
                  </a:lnTo>
                  <a:lnTo>
                    <a:pt x="2427" y="3014"/>
                  </a:lnTo>
                  <a:lnTo>
                    <a:pt x="2427" y="3097"/>
                  </a:lnTo>
                  <a:lnTo>
                    <a:pt x="2469" y="3097"/>
                  </a:lnTo>
                  <a:lnTo>
                    <a:pt x="2553" y="3160"/>
                  </a:lnTo>
                  <a:lnTo>
                    <a:pt x="2867" y="3244"/>
                  </a:lnTo>
                  <a:lnTo>
                    <a:pt x="2950" y="3307"/>
                  </a:lnTo>
                  <a:lnTo>
                    <a:pt x="3055" y="3411"/>
                  </a:lnTo>
                  <a:lnTo>
                    <a:pt x="3076" y="3558"/>
                  </a:lnTo>
                  <a:lnTo>
                    <a:pt x="3243" y="3746"/>
                  </a:lnTo>
                  <a:lnTo>
                    <a:pt x="3264" y="3830"/>
                  </a:lnTo>
                  <a:lnTo>
                    <a:pt x="3369" y="3872"/>
                  </a:lnTo>
                  <a:lnTo>
                    <a:pt x="3453" y="3955"/>
                  </a:lnTo>
                  <a:lnTo>
                    <a:pt x="3473" y="4039"/>
                  </a:lnTo>
                  <a:lnTo>
                    <a:pt x="3725" y="4290"/>
                  </a:lnTo>
                  <a:lnTo>
                    <a:pt x="3725" y="4374"/>
                  </a:lnTo>
                  <a:lnTo>
                    <a:pt x="3829" y="4457"/>
                  </a:lnTo>
                  <a:lnTo>
                    <a:pt x="3997" y="4499"/>
                  </a:lnTo>
                  <a:lnTo>
                    <a:pt x="4080" y="4478"/>
                  </a:lnTo>
                  <a:lnTo>
                    <a:pt x="4122" y="4478"/>
                  </a:lnTo>
                  <a:lnTo>
                    <a:pt x="4206" y="4520"/>
                  </a:lnTo>
                  <a:lnTo>
                    <a:pt x="4394" y="4499"/>
                  </a:lnTo>
                  <a:lnTo>
                    <a:pt x="4520" y="4562"/>
                  </a:lnTo>
                  <a:lnTo>
                    <a:pt x="4624" y="4520"/>
                  </a:lnTo>
                  <a:lnTo>
                    <a:pt x="4771" y="4562"/>
                  </a:lnTo>
                  <a:lnTo>
                    <a:pt x="4875" y="4604"/>
                  </a:lnTo>
                  <a:lnTo>
                    <a:pt x="5022" y="4583"/>
                  </a:lnTo>
                  <a:lnTo>
                    <a:pt x="5064" y="4667"/>
                  </a:lnTo>
                  <a:lnTo>
                    <a:pt x="5168" y="4667"/>
                  </a:lnTo>
                  <a:lnTo>
                    <a:pt x="5189" y="4688"/>
                  </a:lnTo>
                  <a:lnTo>
                    <a:pt x="5126" y="4729"/>
                  </a:lnTo>
                  <a:lnTo>
                    <a:pt x="5252" y="4771"/>
                  </a:lnTo>
                  <a:lnTo>
                    <a:pt x="5378" y="4834"/>
                  </a:lnTo>
                  <a:lnTo>
                    <a:pt x="5503" y="4813"/>
                  </a:lnTo>
                  <a:lnTo>
                    <a:pt x="5545" y="4729"/>
                  </a:lnTo>
                  <a:lnTo>
                    <a:pt x="5398" y="4667"/>
                  </a:lnTo>
                  <a:lnTo>
                    <a:pt x="5357" y="4667"/>
                  </a:lnTo>
                  <a:lnTo>
                    <a:pt x="5357" y="4604"/>
                  </a:lnTo>
                  <a:lnTo>
                    <a:pt x="5461" y="4583"/>
                  </a:lnTo>
                  <a:lnTo>
                    <a:pt x="5545" y="4604"/>
                  </a:lnTo>
                  <a:lnTo>
                    <a:pt x="5650" y="4562"/>
                  </a:lnTo>
                  <a:lnTo>
                    <a:pt x="5440" y="4499"/>
                  </a:lnTo>
                  <a:lnTo>
                    <a:pt x="5168" y="4478"/>
                  </a:lnTo>
                  <a:lnTo>
                    <a:pt x="5043" y="4395"/>
                  </a:lnTo>
                  <a:lnTo>
                    <a:pt x="4980" y="4311"/>
                  </a:lnTo>
                  <a:lnTo>
                    <a:pt x="5126" y="4269"/>
                  </a:lnTo>
                  <a:lnTo>
                    <a:pt x="5189" y="4269"/>
                  </a:lnTo>
                  <a:lnTo>
                    <a:pt x="5252" y="4248"/>
                  </a:lnTo>
                  <a:lnTo>
                    <a:pt x="5168" y="4185"/>
                  </a:lnTo>
                  <a:lnTo>
                    <a:pt x="4959" y="4185"/>
                  </a:lnTo>
                  <a:lnTo>
                    <a:pt x="4771" y="4164"/>
                  </a:lnTo>
                  <a:lnTo>
                    <a:pt x="4708" y="4081"/>
                  </a:lnTo>
                  <a:lnTo>
                    <a:pt x="4708" y="3997"/>
                  </a:lnTo>
                  <a:lnTo>
                    <a:pt x="4771" y="3934"/>
                  </a:lnTo>
                  <a:lnTo>
                    <a:pt x="4813" y="3851"/>
                  </a:lnTo>
                  <a:lnTo>
                    <a:pt x="4750" y="3788"/>
                  </a:lnTo>
                  <a:lnTo>
                    <a:pt x="4666" y="3788"/>
                  </a:lnTo>
                  <a:lnTo>
                    <a:pt x="4624" y="3830"/>
                  </a:lnTo>
                  <a:lnTo>
                    <a:pt x="4541" y="3788"/>
                  </a:lnTo>
                  <a:lnTo>
                    <a:pt x="4457" y="3830"/>
                  </a:lnTo>
                  <a:lnTo>
                    <a:pt x="4352" y="3683"/>
                  </a:lnTo>
                  <a:lnTo>
                    <a:pt x="4352" y="3537"/>
                  </a:lnTo>
                  <a:lnTo>
                    <a:pt x="4248" y="3516"/>
                  </a:lnTo>
                  <a:lnTo>
                    <a:pt x="4143" y="3244"/>
                  </a:lnTo>
                  <a:lnTo>
                    <a:pt x="4101" y="3223"/>
                  </a:lnTo>
                  <a:lnTo>
                    <a:pt x="4080" y="3139"/>
                  </a:lnTo>
                  <a:lnTo>
                    <a:pt x="3934" y="3139"/>
                  </a:lnTo>
                  <a:lnTo>
                    <a:pt x="3871" y="3097"/>
                  </a:lnTo>
                  <a:lnTo>
                    <a:pt x="3808" y="2951"/>
                  </a:lnTo>
                  <a:lnTo>
                    <a:pt x="3683" y="2825"/>
                  </a:lnTo>
                  <a:lnTo>
                    <a:pt x="3662" y="2700"/>
                  </a:lnTo>
                  <a:lnTo>
                    <a:pt x="3578" y="2616"/>
                  </a:lnTo>
                  <a:lnTo>
                    <a:pt x="3494" y="2512"/>
                  </a:lnTo>
                  <a:lnTo>
                    <a:pt x="3515" y="2470"/>
                  </a:lnTo>
                  <a:lnTo>
                    <a:pt x="3766" y="2491"/>
                  </a:lnTo>
                  <a:lnTo>
                    <a:pt x="3976" y="2386"/>
                  </a:lnTo>
                  <a:lnTo>
                    <a:pt x="4017" y="2281"/>
                  </a:lnTo>
                  <a:lnTo>
                    <a:pt x="3997" y="2156"/>
                  </a:lnTo>
                  <a:lnTo>
                    <a:pt x="3829" y="1988"/>
                  </a:lnTo>
                  <a:lnTo>
                    <a:pt x="3704" y="1968"/>
                  </a:lnTo>
                  <a:lnTo>
                    <a:pt x="3662" y="1988"/>
                  </a:lnTo>
                  <a:lnTo>
                    <a:pt x="3557" y="1947"/>
                  </a:lnTo>
                  <a:lnTo>
                    <a:pt x="3348" y="1842"/>
                  </a:lnTo>
                  <a:lnTo>
                    <a:pt x="3243" y="1737"/>
                  </a:lnTo>
                  <a:lnTo>
                    <a:pt x="3097" y="1758"/>
                  </a:lnTo>
                  <a:lnTo>
                    <a:pt x="2846" y="1654"/>
                  </a:lnTo>
                  <a:lnTo>
                    <a:pt x="2825" y="1570"/>
                  </a:lnTo>
                  <a:lnTo>
                    <a:pt x="2867" y="1444"/>
                  </a:lnTo>
                  <a:lnTo>
                    <a:pt x="2888" y="1340"/>
                  </a:lnTo>
                  <a:lnTo>
                    <a:pt x="2825" y="1235"/>
                  </a:lnTo>
                  <a:lnTo>
                    <a:pt x="2616" y="1026"/>
                  </a:lnTo>
                  <a:lnTo>
                    <a:pt x="2553" y="1026"/>
                  </a:lnTo>
                  <a:lnTo>
                    <a:pt x="2511" y="1047"/>
                  </a:lnTo>
                  <a:lnTo>
                    <a:pt x="2448" y="963"/>
                  </a:lnTo>
                  <a:lnTo>
                    <a:pt x="2344" y="900"/>
                  </a:lnTo>
                  <a:lnTo>
                    <a:pt x="2323" y="817"/>
                  </a:lnTo>
                  <a:lnTo>
                    <a:pt x="2197" y="796"/>
                  </a:lnTo>
                  <a:lnTo>
                    <a:pt x="2134" y="712"/>
                  </a:lnTo>
                  <a:lnTo>
                    <a:pt x="2092" y="712"/>
                  </a:lnTo>
                  <a:lnTo>
                    <a:pt x="1988" y="649"/>
                  </a:lnTo>
                  <a:lnTo>
                    <a:pt x="1841" y="649"/>
                  </a:lnTo>
                  <a:lnTo>
                    <a:pt x="1716" y="545"/>
                  </a:lnTo>
                  <a:lnTo>
                    <a:pt x="1590" y="524"/>
                  </a:lnTo>
                  <a:lnTo>
                    <a:pt x="1381" y="398"/>
                  </a:lnTo>
                  <a:lnTo>
                    <a:pt x="1067" y="377"/>
                  </a:lnTo>
                  <a:lnTo>
                    <a:pt x="963" y="315"/>
                  </a:lnTo>
                  <a:lnTo>
                    <a:pt x="879" y="231"/>
                  </a:lnTo>
                  <a:lnTo>
                    <a:pt x="837" y="231"/>
                  </a:lnTo>
                  <a:lnTo>
                    <a:pt x="795" y="273"/>
                  </a:lnTo>
                  <a:lnTo>
                    <a:pt x="565" y="189"/>
                  </a:lnTo>
                  <a:lnTo>
                    <a:pt x="523" y="126"/>
                  </a:lnTo>
                  <a:lnTo>
                    <a:pt x="419" y="84"/>
                  </a:lnTo>
                  <a:lnTo>
                    <a:pt x="23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81" name="Google Shape;721;p55"/>
            <p:cNvSpPr/>
            <p:nvPr/>
          </p:nvSpPr>
          <p:spPr>
            <a:xfrm>
              <a:off x="4567785" y="3016610"/>
              <a:ext cx="54822" cy="91389"/>
            </a:xfrm>
            <a:custGeom>
              <a:avLst/>
              <a:gdLst/>
              <a:ahLst/>
              <a:cxnLst/>
              <a:rect l="l" t="t" r="r" b="b"/>
              <a:pathLst>
                <a:path w="4604" h="8036" extrusionOk="0">
                  <a:moveTo>
                    <a:pt x="586" y="0"/>
                  </a:moveTo>
                  <a:lnTo>
                    <a:pt x="440" y="63"/>
                  </a:lnTo>
                  <a:lnTo>
                    <a:pt x="419" y="189"/>
                  </a:lnTo>
                  <a:lnTo>
                    <a:pt x="314" y="419"/>
                  </a:lnTo>
                  <a:lnTo>
                    <a:pt x="335" y="565"/>
                  </a:lnTo>
                  <a:lnTo>
                    <a:pt x="335" y="795"/>
                  </a:lnTo>
                  <a:lnTo>
                    <a:pt x="251" y="1088"/>
                  </a:lnTo>
                  <a:lnTo>
                    <a:pt x="210" y="1214"/>
                  </a:lnTo>
                  <a:lnTo>
                    <a:pt x="272" y="1402"/>
                  </a:lnTo>
                  <a:lnTo>
                    <a:pt x="272" y="1465"/>
                  </a:lnTo>
                  <a:lnTo>
                    <a:pt x="210" y="1528"/>
                  </a:lnTo>
                  <a:lnTo>
                    <a:pt x="105" y="1507"/>
                  </a:lnTo>
                  <a:lnTo>
                    <a:pt x="21" y="1402"/>
                  </a:lnTo>
                  <a:lnTo>
                    <a:pt x="0" y="1528"/>
                  </a:lnTo>
                  <a:lnTo>
                    <a:pt x="21" y="1653"/>
                  </a:lnTo>
                  <a:lnTo>
                    <a:pt x="105" y="1653"/>
                  </a:lnTo>
                  <a:lnTo>
                    <a:pt x="126" y="1716"/>
                  </a:lnTo>
                  <a:lnTo>
                    <a:pt x="63" y="1779"/>
                  </a:lnTo>
                  <a:lnTo>
                    <a:pt x="126" y="1946"/>
                  </a:lnTo>
                  <a:lnTo>
                    <a:pt x="210" y="2093"/>
                  </a:lnTo>
                  <a:lnTo>
                    <a:pt x="210" y="2302"/>
                  </a:lnTo>
                  <a:lnTo>
                    <a:pt x="251" y="2344"/>
                  </a:lnTo>
                  <a:lnTo>
                    <a:pt x="314" y="2302"/>
                  </a:lnTo>
                  <a:lnTo>
                    <a:pt x="356" y="2344"/>
                  </a:lnTo>
                  <a:lnTo>
                    <a:pt x="356" y="2448"/>
                  </a:lnTo>
                  <a:lnTo>
                    <a:pt x="461" y="2595"/>
                  </a:lnTo>
                  <a:lnTo>
                    <a:pt x="544" y="2595"/>
                  </a:lnTo>
                  <a:lnTo>
                    <a:pt x="628" y="2511"/>
                  </a:lnTo>
                  <a:lnTo>
                    <a:pt x="565" y="2448"/>
                  </a:lnTo>
                  <a:lnTo>
                    <a:pt x="565" y="2365"/>
                  </a:lnTo>
                  <a:lnTo>
                    <a:pt x="691" y="2365"/>
                  </a:lnTo>
                  <a:lnTo>
                    <a:pt x="795" y="2448"/>
                  </a:lnTo>
                  <a:lnTo>
                    <a:pt x="670" y="2595"/>
                  </a:lnTo>
                  <a:lnTo>
                    <a:pt x="628" y="2679"/>
                  </a:lnTo>
                  <a:lnTo>
                    <a:pt x="628" y="2762"/>
                  </a:lnTo>
                  <a:lnTo>
                    <a:pt x="628" y="2888"/>
                  </a:lnTo>
                  <a:lnTo>
                    <a:pt x="691" y="3013"/>
                  </a:lnTo>
                  <a:lnTo>
                    <a:pt x="733" y="2909"/>
                  </a:lnTo>
                  <a:lnTo>
                    <a:pt x="795" y="2888"/>
                  </a:lnTo>
                  <a:lnTo>
                    <a:pt x="858" y="2992"/>
                  </a:lnTo>
                  <a:lnTo>
                    <a:pt x="795" y="3097"/>
                  </a:lnTo>
                  <a:lnTo>
                    <a:pt x="795" y="3097"/>
                  </a:lnTo>
                  <a:lnTo>
                    <a:pt x="879" y="3076"/>
                  </a:lnTo>
                  <a:lnTo>
                    <a:pt x="963" y="3013"/>
                  </a:lnTo>
                  <a:cubicBezTo>
                    <a:pt x="963" y="3097"/>
                    <a:pt x="963" y="3181"/>
                    <a:pt x="984" y="3244"/>
                  </a:cubicBezTo>
                  <a:lnTo>
                    <a:pt x="900" y="3181"/>
                  </a:lnTo>
                  <a:lnTo>
                    <a:pt x="775" y="3202"/>
                  </a:lnTo>
                  <a:lnTo>
                    <a:pt x="649" y="3139"/>
                  </a:lnTo>
                  <a:lnTo>
                    <a:pt x="544" y="3202"/>
                  </a:lnTo>
                  <a:lnTo>
                    <a:pt x="565" y="3244"/>
                  </a:lnTo>
                  <a:lnTo>
                    <a:pt x="649" y="3244"/>
                  </a:lnTo>
                  <a:lnTo>
                    <a:pt x="670" y="3390"/>
                  </a:lnTo>
                  <a:lnTo>
                    <a:pt x="754" y="3411"/>
                  </a:lnTo>
                  <a:lnTo>
                    <a:pt x="816" y="3516"/>
                  </a:lnTo>
                  <a:lnTo>
                    <a:pt x="816" y="3704"/>
                  </a:lnTo>
                  <a:lnTo>
                    <a:pt x="900" y="3746"/>
                  </a:lnTo>
                  <a:lnTo>
                    <a:pt x="900" y="3850"/>
                  </a:lnTo>
                  <a:lnTo>
                    <a:pt x="1005" y="3976"/>
                  </a:lnTo>
                  <a:lnTo>
                    <a:pt x="1109" y="4018"/>
                  </a:lnTo>
                  <a:lnTo>
                    <a:pt x="1214" y="3934"/>
                  </a:lnTo>
                  <a:lnTo>
                    <a:pt x="1214" y="3850"/>
                  </a:lnTo>
                  <a:lnTo>
                    <a:pt x="1277" y="3829"/>
                  </a:lnTo>
                  <a:lnTo>
                    <a:pt x="1277" y="3725"/>
                  </a:lnTo>
                  <a:lnTo>
                    <a:pt x="1214" y="3641"/>
                  </a:lnTo>
                  <a:lnTo>
                    <a:pt x="1277" y="3557"/>
                  </a:lnTo>
                  <a:lnTo>
                    <a:pt x="1277" y="3453"/>
                  </a:lnTo>
                  <a:lnTo>
                    <a:pt x="1172" y="3411"/>
                  </a:lnTo>
                  <a:lnTo>
                    <a:pt x="1109" y="3348"/>
                  </a:lnTo>
                  <a:cubicBezTo>
                    <a:pt x="1130" y="3306"/>
                    <a:pt x="1130" y="3223"/>
                    <a:pt x="1130" y="3181"/>
                  </a:cubicBezTo>
                  <a:lnTo>
                    <a:pt x="1235" y="3097"/>
                  </a:lnTo>
                  <a:lnTo>
                    <a:pt x="1214" y="3013"/>
                  </a:lnTo>
                  <a:lnTo>
                    <a:pt x="1277" y="2930"/>
                  </a:lnTo>
                  <a:lnTo>
                    <a:pt x="1402" y="2930"/>
                  </a:lnTo>
                  <a:lnTo>
                    <a:pt x="1632" y="3034"/>
                  </a:lnTo>
                  <a:lnTo>
                    <a:pt x="1695" y="3118"/>
                  </a:lnTo>
                  <a:lnTo>
                    <a:pt x="1821" y="3202"/>
                  </a:lnTo>
                  <a:lnTo>
                    <a:pt x="1904" y="3327"/>
                  </a:lnTo>
                  <a:lnTo>
                    <a:pt x="1863" y="3306"/>
                  </a:lnTo>
                  <a:cubicBezTo>
                    <a:pt x="1800" y="3264"/>
                    <a:pt x="1716" y="3264"/>
                    <a:pt x="1632" y="3264"/>
                  </a:cubicBezTo>
                  <a:lnTo>
                    <a:pt x="1653" y="3244"/>
                  </a:lnTo>
                  <a:lnTo>
                    <a:pt x="1611" y="3139"/>
                  </a:lnTo>
                  <a:lnTo>
                    <a:pt x="1507" y="3097"/>
                  </a:lnTo>
                  <a:lnTo>
                    <a:pt x="1444" y="3181"/>
                  </a:lnTo>
                  <a:lnTo>
                    <a:pt x="1486" y="3244"/>
                  </a:lnTo>
                  <a:lnTo>
                    <a:pt x="1528" y="3285"/>
                  </a:lnTo>
                  <a:cubicBezTo>
                    <a:pt x="1507" y="3285"/>
                    <a:pt x="1486" y="3306"/>
                    <a:pt x="1444" y="3306"/>
                  </a:cubicBezTo>
                  <a:lnTo>
                    <a:pt x="1444" y="3327"/>
                  </a:lnTo>
                  <a:lnTo>
                    <a:pt x="1591" y="3327"/>
                  </a:lnTo>
                  <a:lnTo>
                    <a:pt x="1611" y="3348"/>
                  </a:lnTo>
                  <a:lnTo>
                    <a:pt x="1611" y="3327"/>
                  </a:lnTo>
                  <a:cubicBezTo>
                    <a:pt x="1695" y="3327"/>
                    <a:pt x="1758" y="3348"/>
                    <a:pt x="1842" y="3390"/>
                  </a:cubicBezTo>
                  <a:cubicBezTo>
                    <a:pt x="1850" y="3393"/>
                    <a:pt x="1858" y="3394"/>
                    <a:pt x="1866" y="3394"/>
                  </a:cubicBezTo>
                  <a:cubicBezTo>
                    <a:pt x="1915" y="3394"/>
                    <a:pt x="1946" y="3342"/>
                    <a:pt x="1946" y="3306"/>
                  </a:cubicBezTo>
                  <a:lnTo>
                    <a:pt x="1967" y="3327"/>
                  </a:lnTo>
                  <a:lnTo>
                    <a:pt x="2030" y="3327"/>
                  </a:lnTo>
                  <a:lnTo>
                    <a:pt x="2009" y="3139"/>
                  </a:lnTo>
                  <a:lnTo>
                    <a:pt x="1863" y="2930"/>
                  </a:lnTo>
                  <a:lnTo>
                    <a:pt x="1904" y="2888"/>
                  </a:lnTo>
                  <a:lnTo>
                    <a:pt x="1946" y="2888"/>
                  </a:lnTo>
                  <a:lnTo>
                    <a:pt x="2030" y="2971"/>
                  </a:lnTo>
                  <a:lnTo>
                    <a:pt x="2114" y="2992"/>
                  </a:lnTo>
                  <a:lnTo>
                    <a:pt x="2176" y="3118"/>
                  </a:lnTo>
                  <a:lnTo>
                    <a:pt x="2344" y="3181"/>
                  </a:lnTo>
                  <a:lnTo>
                    <a:pt x="2386" y="3285"/>
                  </a:lnTo>
                  <a:lnTo>
                    <a:pt x="2386" y="3411"/>
                  </a:lnTo>
                  <a:lnTo>
                    <a:pt x="2469" y="3432"/>
                  </a:lnTo>
                  <a:lnTo>
                    <a:pt x="2595" y="3599"/>
                  </a:lnTo>
                  <a:lnTo>
                    <a:pt x="2699" y="3557"/>
                  </a:lnTo>
                  <a:lnTo>
                    <a:pt x="2699" y="3516"/>
                  </a:lnTo>
                  <a:lnTo>
                    <a:pt x="2804" y="3536"/>
                  </a:lnTo>
                  <a:lnTo>
                    <a:pt x="2804" y="3599"/>
                  </a:lnTo>
                  <a:lnTo>
                    <a:pt x="2741" y="3641"/>
                  </a:lnTo>
                  <a:cubicBezTo>
                    <a:pt x="2741" y="3641"/>
                    <a:pt x="2699" y="3641"/>
                    <a:pt x="2699" y="3662"/>
                  </a:cubicBezTo>
                  <a:cubicBezTo>
                    <a:pt x="2783" y="3913"/>
                    <a:pt x="2992" y="4060"/>
                    <a:pt x="3223" y="4122"/>
                  </a:cubicBezTo>
                  <a:lnTo>
                    <a:pt x="3285" y="4122"/>
                  </a:lnTo>
                  <a:lnTo>
                    <a:pt x="3411" y="4269"/>
                  </a:lnTo>
                  <a:lnTo>
                    <a:pt x="3432" y="4290"/>
                  </a:lnTo>
                  <a:lnTo>
                    <a:pt x="3432" y="4332"/>
                  </a:lnTo>
                  <a:cubicBezTo>
                    <a:pt x="3432" y="4352"/>
                    <a:pt x="3411" y="4394"/>
                    <a:pt x="3411" y="4436"/>
                  </a:cubicBezTo>
                  <a:lnTo>
                    <a:pt x="3411" y="4436"/>
                  </a:lnTo>
                  <a:cubicBezTo>
                    <a:pt x="3411" y="4436"/>
                    <a:pt x="3411" y="4394"/>
                    <a:pt x="3453" y="4394"/>
                  </a:cubicBezTo>
                  <a:lnTo>
                    <a:pt x="3495" y="4436"/>
                  </a:lnTo>
                  <a:lnTo>
                    <a:pt x="3599" y="4478"/>
                  </a:lnTo>
                  <a:lnTo>
                    <a:pt x="3620" y="4562"/>
                  </a:lnTo>
                  <a:lnTo>
                    <a:pt x="3808" y="4562"/>
                  </a:lnTo>
                  <a:lnTo>
                    <a:pt x="3829" y="4583"/>
                  </a:lnTo>
                  <a:lnTo>
                    <a:pt x="3871" y="4562"/>
                  </a:lnTo>
                  <a:lnTo>
                    <a:pt x="3913" y="4583"/>
                  </a:lnTo>
                  <a:lnTo>
                    <a:pt x="3871" y="4499"/>
                  </a:lnTo>
                  <a:lnTo>
                    <a:pt x="3829" y="4394"/>
                  </a:lnTo>
                  <a:lnTo>
                    <a:pt x="3788" y="4352"/>
                  </a:lnTo>
                  <a:lnTo>
                    <a:pt x="3788" y="4185"/>
                  </a:lnTo>
                  <a:lnTo>
                    <a:pt x="3767" y="3976"/>
                  </a:lnTo>
                  <a:lnTo>
                    <a:pt x="3767" y="3934"/>
                  </a:lnTo>
                  <a:lnTo>
                    <a:pt x="3704" y="3913"/>
                  </a:lnTo>
                  <a:lnTo>
                    <a:pt x="3599" y="3767"/>
                  </a:lnTo>
                  <a:lnTo>
                    <a:pt x="3557" y="3662"/>
                  </a:lnTo>
                  <a:lnTo>
                    <a:pt x="3474" y="3662"/>
                  </a:lnTo>
                  <a:lnTo>
                    <a:pt x="3453" y="3704"/>
                  </a:lnTo>
                  <a:lnTo>
                    <a:pt x="3390" y="3662"/>
                  </a:lnTo>
                  <a:lnTo>
                    <a:pt x="3348" y="3662"/>
                  </a:lnTo>
                  <a:lnTo>
                    <a:pt x="3285" y="3725"/>
                  </a:lnTo>
                  <a:lnTo>
                    <a:pt x="3097" y="3725"/>
                  </a:lnTo>
                  <a:lnTo>
                    <a:pt x="3055" y="3704"/>
                  </a:lnTo>
                  <a:lnTo>
                    <a:pt x="3055" y="3767"/>
                  </a:lnTo>
                  <a:lnTo>
                    <a:pt x="3055" y="3808"/>
                  </a:lnTo>
                  <a:cubicBezTo>
                    <a:pt x="2992" y="3767"/>
                    <a:pt x="2972" y="3746"/>
                    <a:pt x="2930" y="3725"/>
                  </a:cubicBezTo>
                  <a:lnTo>
                    <a:pt x="2951" y="3620"/>
                  </a:lnTo>
                  <a:lnTo>
                    <a:pt x="2951" y="3536"/>
                  </a:lnTo>
                  <a:lnTo>
                    <a:pt x="2992" y="3495"/>
                  </a:lnTo>
                  <a:lnTo>
                    <a:pt x="2951" y="3432"/>
                  </a:lnTo>
                  <a:lnTo>
                    <a:pt x="2846" y="3432"/>
                  </a:lnTo>
                  <a:lnTo>
                    <a:pt x="2762" y="3390"/>
                  </a:lnTo>
                  <a:lnTo>
                    <a:pt x="2658" y="3390"/>
                  </a:lnTo>
                  <a:lnTo>
                    <a:pt x="2658" y="3306"/>
                  </a:lnTo>
                  <a:lnTo>
                    <a:pt x="2574" y="3097"/>
                  </a:lnTo>
                  <a:lnTo>
                    <a:pt x="2553" y="2992"/>
                  </a:lnTo>
                  <a:lnTo>
                    <a:pt x="2616" y="2971"/>
                  </a:lnTo>
                  <a:lnTo>
                    <a:pt x="2658" y="2992"/>
                  </a:lnTo>
                  <a:lnTo>
                    <a:pt x="2741" y="2992"/>
                  </a:lnTo>
                  <a:lnTo>
                    <a:pt x="2720" y="2971"/>
                  </a:lnTo>
                  <a:lnTo>
                    <a:pt x="2616" y="2888"/>
                  </a:lnTo>
                  <a:lnTo>
                    <a:pt x="2469" y="2888"/>
                  </a:lnTo>
                  <a:lnTo>
                    <a:pt x="2427" y="2783"/>
                  </a:lnTo>
                  <a:lnTo>
                    <a:pt x="2365" y="2825"/>
                  </a:lnTo>
                  <a:lnTo>
                    <a:pt x="2365" y="2930"/>
                  </a:lnTo>
                  <a:lnTo>
                    <a:pt x="2302" y="2992"/>
                  </a:lnTo>
                  <a:lnTo>
                    <a:pt x="2239" y="2930"/>
                  </a:lnTo>
                  <a:lnTo>
                    <a:pt x="2260" y="2804"/>
                  </a:lnTo>
                  <a:lnTo>
                    <a:pt x="2197" y="2679"/>
                  </a:lnTo>
                  <a:lnTo>
                    <a:pt x="2009" y="2574"/>
                  </a:lnTo>
                  <a:lnTo>
                    <a:pt x="1904" y="2574"/>
                  </a:lnTo>
                  <a:lnTo>
                    <a:pt x="1737" y="2699"/>
                  </a:lnTo>
                  <a:lnTo>
                    <a:pt x="1716" y="2783"/>
                  </a:lnTo>
                  <a:lnTo>
                    <a:pt x="1632" y="2804"/>
                  </a:lnTo>
                  <a:lnTo>
                    <a:pt x="1507" y="2762"/>
                  </a:lnTo>
                  <a:lnTo>
                    <a:pt x="1465" y="2658"/>
                  </a:lnTo>
                  <a:lnTo>
                    <a:pt x="1381" y="2574"/>
                  </a:lnTo>
                  <a:lnTo>
                    <a:pt x="1381" y="2448"/>
                  </a:lnTo>
                  <a:lnTo>
                    <a:pt x="1423" y="2365"/>
                  </a:lnTo>
                  <a:lnTo>
                    <a:pt x="1360" y="2281"/>
                  </a:lnTo>
                  <a:lnTo>
                    <a:pt x="1088" y="2239"/>
                  </a:lnTo>
                  <a:lnTo>
                    <a:pt x="1026" y="2176"/>
                  </a:lnTo>
                  <a:lnTo>
                    <a:pt x="1067" y="2051"/>
                  </a:lnTo>
                  <a:lnTo>
                    <a:pt x="1109" y="1967"/>
                  </a:lnTo>
                  <a:lnTo>
                    <a:pt x="1109" y="1842"/>
                  </a:lnTo>
                  <a:lnTo>
                    <a:pt x="1172" y="1737"/>
                  </a:lnTo>
                  <a:lnTo>
                    <a:pt x="1360" y="1549"/>
                  </a:lnTo>
                  <a:lnTo>
                    <a:pt x="1423" y="1507"/>
                  </a:lnTo>
                  <a:lnTo>
                    <a:pt x="1402" y="1570"/>
                  </a:lnTo>
                  <a:lnTo>
                    <a:pt x="1402" y="1632"/>
                  </a:lnTo>
                  <a:lnTo>
                    <a:pt x="1507" y="1465"/>
                  </a:lnTo>
                  <a:lnTo>
                    <a:pt x="1486" y="1339"/>
                  </a:lnTo>
                  <a:lnTo>
                    <a:pt x="1549" y="1193"/>
                  </a:lnTo>
                  <a:lnTo>
                    <a:pt x="1611" y="921"/>
                  </a:lnTo>
                  <a:lnTo>
                    <a:pt x="1549" y="837"/>
                  </a:lnTo>
                  <a:lnTo>
                    <a:pt x="1528" y="691"/>
                  </a:lnTo>
                  <a:lnTo>
                    <a:pt x="1465" y="649"/>
                  </a:lnTo>
                  <a:lnTo>
                    <a:pt x="1360" y="482"/>
                  </a:lnTo>
                  <a:lnTo>
                    <a:pt x="1381" y="251"/>
                  </a:lnTo>
                  <a:lnTo>
                    <a:pt x="1381" y="189"/>
                  </a:lnTo>
                  <a:lnTo>
                    <a:pt x="1381" y="105"/>
                  </a:lnTo>
                  <a:lnTo>
                    <a:pt x="1298" y="0"/>
                  </a:lnTo>
                  <a:lnTo>
                    <a:pt x="1256" y="42"/>
                  </a:lnTo>
                  <a:lnTo>
                    <a:pt x="1256" y="84"/>
                  </a:lnTo>
                  <a:lnTo>
                    <a:pt x="1172" y="168"/>
                  </a:lnTo>
                  <a:lnTo>
                    <a:pt x="1005" y="168"/>
                  </a:lnTo>
                  <a:lnTo>
                    <a:pt x="984" y="210"/>
                  </a:lnTo>
                  <a:lnTo>
                    <a:pt x="900" y="168"/>
                  </a:lnTo>
                  <a:lnTo>
                    <a:pt x="795" y="63"/>
                  </a:lnTo>
                  <a:lnTo>
                    <a:pt x="586" y="0"/>
                  </a:lnTo>
                  <a:close/>
                  <a:moveTo>
                    <a:pt x="1842" y="4060"/>
                  </a:moveTo>
                  <a:lnTo>
                    <a:pt x="1716" y="4080"/>
                  </a:lnTo>
                  <a:lnTo>
                    <a:pt x="1695" y="4164"/>
                  </a:lnTo>
                  <a:lnTo>
                    <a:pt x="1821" y="4227"/>
                  </a:lnTo>
                  <a:lnTo>
                    <a:pt x="1883" y="4248"/>
                  </a:lnTo>
                  <a:lnTo>
                    <a:pt x="1883" y="4352"/>
                  </a:lnTo>
                  <a:lnTo>
                    <a:pt x="1842" y="4457"/>
                  </a:lnTo>
                  <a:lnTo>
                    <a:pt x="1842" y="4666"/>
                  </a:lnTo>
                  <a:lnTo>
                    <a:pt x="1800" y="4792"/>
                  </a:lnTo>
                  <a:lnTo>
                    <a:pt x="1842" y="4980"/>
                  </a:lnTo>
                  <a:lnTo>
                    <a:pt x="1904" y="4959"/>
                  </a:lnTo>
                  <a:lnTo>
                    <a:pt x="1925" y="4896"/>
                  </a:lnTo>
                  <a:lnTo>
                    <a:pt x="2051" y="4813"/>
                  </a:lnTo>
                  <a:cubicBezTo>
                    <a:pt x="2093" y="4813"/>
                    <a:pt x="2114" y="4855"/>
                    <a:pt x="2135" y="4855"/>
                  </a:cubicBezTo>
                  <a:lnTo>
                    <a:pt x="2114" y="4959"/>
                  </a:lnTo>
                  <a:lnTo>
                    <a:pt x="2197" y="5001"/>
                  </a:lnTo>
                  <a:lnTo>
                    <a:pt x="2260" y="4917"/>
                  </a:lnTo>
                  <a:cubicBezTo>
                    <a:pt x="2323" y="4959"/>
                    <a:pt x="2344" y="5001"/>
                    <a:pt x="2407" y="5022"/>
                  </a:cubicBezTo>
                  <a:lnTo>
                    <a:pt x="2407" y="5106"/>
                  </a:lnTo>
                  <a:lnTo>
                    <a:pt x="2344" y="5231"/>
                  </a:lnTo>
                  <a:lnTo>
                    <a:pt x="2155" y="5294"/>
                  </a:lnTo>
                  <a:lnTo>
                    <a:pt x="2114" y="5378"/>
                  </a:lnTo>
                  <a:lnTo>
                    <a:pt x="2135" y="5545"/>
                  </a:lnTo>
                  <a:lnTo>
                    <a:pt x="2218" y="5545"/>
                  </a:lnTo>
                  <a:lnTo>
                    <a:pt x="2344" y="5629"/>
                  </a:lnTo>
                  <a:lnTo>
                    <a:pt x="2448" y="5629"/>
                  </a:lnTo>
                  <a:lnTo>
                    <a:pt x="2448" y="5754"/>
                  </a:lnTo>
                  <a:lnTo>
                    <a:pt x="2532" y="5817"/>
                  </a:lnTo>
                  <a:lnTo>
                    <a:pt x="2637" y="5754"/>
                  </a:lnTo>
                  <a:lnTo>
                    <a:pt x="2637" y="5650"/>
                  </a:lnTo>
                  <a:lnTo>
                    <a:pt x="2574" y="5587"/>
                  </a:lnTo>
                  <a:cubicBezTo>
                    <a:pt x="2616" y="5545"/>
                    <a:pt x="2637" y="5545"/>
                    <a:pt x="2658" y="5524"/>
                  </a:cubicBezTo>
                  <a:lnTo>
                    <a:pt x="2658" y="5503"/>
                  </a:lnTo>
                  <a:lnTo>
                    <a:pt x="2679" y="5587"/>
                  </a:lnTo>
                  <a:lnTo>
                    <a:pt x="2762" y="5482"/>
                  </a:lnTo>
                  <a:lnTo>
                    <a:pt x="2804" y="5231"/>
                  </a:lnTo>
                  <a:lnTo>
                    <a:pt x="2972" y="5064"/>
                  </a:lnTo>
                  <a:lnTo>
                    <a:pt x="2992" y="4959"/>
                  </a:lnTo>
                  <a:lnTo>
                    <a:pt x="2972" y="4855"/>
                  </a:lnTo>
                  <a:lnTo>
                    <a:pt x="3034" y="4771"/>
                  </a:lnTo>
                  <a:lnTo>
                    <a:pt x="3034" y="4750"/>
                  </a:lnTo>
                  <a:cubicBezTo>
                    <a:pt x="3087" y="4760"/>
                    <a:pt x="3128" y="4766"/>
                    <a:pt x="3170" y="4766"/>
                  </a:cubicBezTo>
                  <a:cubicBezTo>
                    <a:pt x="3212" y="4766"/>
                    <a:pt x="3254" y="4760"/>
                    <a:pt x="3306" y="4750"/>
                  </a:cubicBezTo>
                  <a:cubicBezTo>
                    <a:pt x="3348" y="4750"/>
                    <a:pt x="3369" y="4708"/>
                    <a:pt x="3369" y="4687"/>
                  </a:cubicBezTo>
                  <a:lnTo>
                    <a:pt x="3411" y="4750"/>
                  </a:lnTo>
                  <a:lnTo>
                    <a:pt x="3411" y="4896"/>
                  </a:lnTo>
                  <a:lnTo>
                    <a:pt x="3411" y="4917"/>
                  </a:lnTo>
                  <a:cubicBezTo>
                    <a:pt x="3390" y="4959"/>
                    <a:pt x="3390" y="4980"/>
                    <a:pt x="3411" y="4980"/>
                  </a:cubicBezTo>
                  <a:cubicBezTo>
                    <a:pt x="3453" y="5001"/>
                    <a:pt x="3453" y="5022"/>
                    <a:pt x="3474" y="5085"/>
                  </a:cubicBezTo>
                  <a:lnTo>
                    <a:pt x="3474" y="5189"/>
                  </a:lnTo>
                  <a:lnTo>
                    <a:pt x="3557" y="5231"/>
                  </a:lnTo>
                  <a:cubicBezTo>
                    <a:pt x="3599" y="5336"/>
                    <a:pt x="3683" y="5482"/>
                    <a:pt x="3704" y="5608"/>
                  </a:cubicBezTo>
                  <a:cubicBezTo>
                    <a:pt x="3716" y="5632"/>
                    <a:pt x="3750" y="5643"/>
                    <a:pt x="3780" y="5643"/>
                  </a:cubicBezTo>
                  <a:cubicBezTo>
                    <a:pt x="3801" y="5643"/>
                    <a:pt x="3821" y="5637"/>
                    <a:pt x="3829" y="5629"/>
                  </a:cubicBezTo>
                  <a:lnTo>
                    <a:pt x="3871" y="5754"/>
                  </a:lnTo>
                  <a:lnTo>
                    <a:pt x="3871" y="5838"/>
                  </a:lnTo>
                  <a:lnTo>
                    <a:pt x="3788" y="5733"/>
                  </a:lnTo>
                  <a:lnTo>
                    <a:pt x="3725" y="5733"/>
                  </a:lnTo>
                  <a:lnTo>
                    <a:pt x="3725" y="5901"/>
                  </a:lnTo>
                  <a:lnTo>
                    <a:pt x="3704" y="5943"/>
                  </a:lnTo>
                  <a:lnTo>
                    <a:pt x="3620" y="5901"/>
                  </a:lnTo>
                  <a:lnTo>
                    <a:pt x="3495" y="5838"/>
                  </a:lnTo>
                  <a:lnTo>
                    <a:pt x="3453" y="6068"/>
                  </a:lnTo>
                  <a:lnTo>
                    <a:pt x="3495" y="6110"/>
                  </a:lnTo>
                  <a:lnTo>
                    <a:pt x="3495" y="6173"/>
                  </a:lnTo>
                  <a:lnTo>
                    <a:pt x="3411" y="6215"/>
                  </a:lnTo>
                  <a:lnTo>
                    <a:pt x="3369" y="6068"/>
                  </a:lnTo>
                  <a:lnTo>
                    <a:pt x="3244" y="6131"/>
                  </a:lnTo>
                  <a:lnTo>
                    <a:pt x="3181" y="6340"/>
                  </a:lnTo>
                  <a:lnTo>
                    <a:pt x="3055" y="6424"/>
                  </a:lnTo>
                  <a:lnTo>
                    <a:pt x="2951" y="6445"/>
                  </a:lnTo>
                  <a:lnTo>
                    <a:pt x="2846" y="6549"/>
                  </a:lnTo>
                  <a:lnTo>
                    <a:pt x="2972" y="6361"/>
                  </a:lnTo>
                  <a:lnTo>
                    <a:pt x="2972" y="6173"/>
                  </a:lnTo>
                  <a:lnTo>
                    <a:pt x="2825" y="6047"/>
                  </a:lnTo>
                  <a:lnTo>
                    <a:pt x="2741" y="6047"/>
                  </a:lnTo>
                  <a:lnTo>
                    <a:pt x="2658" y="6152"/>
                  </a:lnTo>
                  <a:lnTo>
                    <a:pt x="2532" y="6215"/>
                  </a:lnTo>
                  <a:lnTo>
                    <a:pt x="2469" y="6319"/>
                  </a:lnTo>
                  <a:lnTo>
                    <a:pt x="2532" y="6424"/>
                  </a:lnTo>
                  <a:lnTo>
                    <a:pt x="2365" y="6445"/>
                  </a:lnTo>
                  <a:lnTo>
                    <a:pt x="2260" y="6424"/>
                  </a:lnTo>
                  <a:lnTo>
                    <a:pt x="2197" y="6487"/>
                  </a:lnTo>
                  <a:lnTo>
                    <a:pt x="2093" y="6529"/>
                  </a:lnTo>
                  <a:lnTo>
                    <a:pt x="1988" y="6654"/>
                  </a:lnTo>
                  <a:lnTo>
                    <a:pt x="2009" y="6738"/>
                  </a:lnTo>
                  <a:lnTo>
                    <a:pt x="1988" y="6884"/>
                  </a:lnTo>
                  <a:lnTo>
                    <a:pt x="1904" y="7052"/>
                  </a:lnTo>
                  <a:lnTo>
                    <a:pt x="2030" y="7177"/>
                  </a:lnTo>
                  <a:lnTo>
                    <a:pt x="2093" y="7093"/>
                  </a:lnTo>
                  <a:lnTo>
                    <a:pt x="2155" y="6863"/>
                  </a:lnTo>
                  <a:lnTo>
                    <a:pt x="2239" y="6801"/>
                  </a:lnTo>
                  <a:lnTo>
                    <a:pt x="2302" y="6675"/>
                  </a:lnTo>
                  <a:lnTo>
                    <a:pt x="2344" y="6654"/>
                  </a:lnTo>
                  <a:lnTo>
                    <a:pt x="2427" y="6738"/>
                  </a:lnTo>
                  <a:lnTo>
                    <a:pt x="2407" y="6863"/>
                  </a:lnTo>
                  <a:lnTo>
                    <a:pt x="2427" y="6884"/>
                  </a:lnTo>
                  <a:lnTo>
                    <a:pt x="2469" y="6863"/>
                  </a:lnTo>
                  <a:lnTo>
                    <a:pt x="2532" y="6884"/>
                  </a:lnTo>
                  <a:lnTo>
                    <a:pt x="2532" y="6780"/>
                  </a:lnTo>
                  <a:lnTo>
                    <a:pt x="2574" y="6759"/>
                  </a:lnTo>
                  <a:lnTo>
                    <a:pt x="2637" y="6780"/>
                  </a:lnTo>
                  <a:lnTo>
                    <a:pt x="2616" y="6863"/>
                  </a:lnTo>
                  <a:lnTo>
                    <a:pt x="2658" y="6863"/>
                  </a:lnTo>
                  <a:lnTo>
                    <a:pt x="2762" y="6947"/>
                  </a:lnTo>
                  <a:lnTo>
                    <a:pt x="2825" y="6947"/>
                  </a:lnTo>
                  <a:lnTo>
                    <a:pt x="2762" y="6863"/>
                  </a:lnTo>
                  <a:lnTo>
                    <a:pt x="2783" y="6801"/>
                  </a:lnTo>
                  <a:lnTo>
                    <a:pt x="2762" y="6759"/>
                  </a:lnTo>
                  <a:lnTo>
                    <a:pt x="2825" y="6696"/>
                  </a:lnTo>
                  <a:lnTo>
                    <a:pt x="2867" y="6696"/>
                  </a:lnTo>
                  <a:lnTo>
                    <a:pt x="2972" y="6801"/>
                  </a:lnTo>
                  <a:lnTo>
                    <a:pt x="3076" y="6842"/>
                  </a:lnTo>
                  <a:lnTo>
                    <a:pt x="3181" y="6905"/>
                  </a:lnTo>
                  <a:lnTo>
                    <a:pt x="3202" y="7010"/>
                  </a:lnTo>
                  <a:lnTo>
                    <a:pt x="3306" y="7093"/>
                  </a:lnTo>
                  <a:lnTo>
                    <a:pt x="3202" y="7073"/>
                  </a:lnTo>
                  <a:lnTo>
                    <a:pt x="3160" y="7093"/>
                  </a:lnTo>
                  <a:lnTo>
                    <a:pt x="3160" y="7156"/>
                  </a:lnTo>
                  <a:lnTo>
                    <a:pt x="3097" y="7219"/>
                  </a:lnTo>
                  <a:lnTo>
                    <a:pt x="3160" y="7282"/>
                  </a:lnTo>
                  <a:lnTo>
                    <a:pt x="3160" y="7365"/>
                  </a:lnTo>
                  <a:lnTo>
                    <a:pt x="3139" y="7428"/>
                  </a:lnTo>
                  <a:lnTo>
                    <a:pt x="3202" y="7533"/>
                  </a:lnTo>
                  <a:lnTo>
                    <a:pt x="3244" y="7637"/>
                  </a:lnTo>
                  <a:lnTo>
                    <a:pt x="3348" y="7784"/>
                  </a:lnTo>
                  <a:lnTo>
                    <a:pt x="3474" y="7784"/>
                  </a:lnTo>
                  <a:lnTo>
                    <a:pt x="3578" y="7847"/>
                  </a:lnTo>
                  <a:lnTo>
                    <a:pt x="3704" y="7909"/>
                  </a:lnTo>
                  <a:lnTo>
                    <a:pt x="3808" y="7847"/>
                  </a:lnTo>
                  <a:lnTo>
                    <a:pt x="3829" y="7805"/>
                  </a:lnTo>
                  <a:lnTo>
                    <a:pt x="3892" y="7742"/>
                  </a:lnTo>
                  <a:lnTo>
                    <a:pt x="3913" y="7805"/>
                  </a:lnTo>
                  <a:lnTo>
                    <a:pt x="3871" y="7889"/>
                  </a:lnTo>
                  <a:lnTo>
                    <a:pt x="3892" y="7993"/>
                  </a:lnTo>
                  <a:lnTo>
                    <a:pt x="3913" y="8035"/>
                  </a:lnTo>
                  <a:lnTo>
                    <a:pt x="3997" y="7993"/>
                  </a:lnTo>
                  <a:lnTo>
                    <a:pt x="4143" y="7784"/>
                  </a:lnTo>
                  <a:lnTo>
                    <a:pt x="4143" y="7637"/>
                  </a:lnTo>
                  <a:lnTo>
                    <a:pt x="4101" y="7575"/>
                  </a:lnTo>
                  <a:lnTo>
                    <a:pt x="4039" y="7407"/>
                  </a:lnTo>
                  <a:lnTo>
                    <a:pt x="3934" y="7324"/>
                  </a:lnTo>
                  <a:lnTo>
                    <a:pt x="3976" y="7219"/>
                  </a:lnTo>
                  <a:lnTo>
                    <a:pt x="4101" y="6989"/>
                  </a:lnTo>
                  <a:lnTo>
                    <a:pt x="4185" y="6947"/>
                  </a:lnTo>
                  <a:lnTo>
                    <a:pt x="4248" y="7052"/>
                  </a:lnTo>
                  <a:lnTo>
                    <a:pt x="4290" y="7156"/>
                  </a:lnTo>
                  <a:lnTo>
                    <a:pt x="4332" y="7219"/>
                  </a:lnTo>
                  <a:lnTo>
                    <a:pt x="4332" y="7324"/>
                  </a:lnTo>
                  <a:lnTo>
                    <a:pt x="4394" y="7512"/>
                  </a:lnTo>
                  <a:lnTo>
                    <a:pt x="4415" y="7596"/>
                  </a:lnTo>
                  <a:lnTo>
                    <a:pt x="4415" y="7512"/>
                  </a:lnTo>
                  <a:lnTo>
                    <a:pt x="4415" y="7386"/>
                  </a:lnTo>
                  <a:lnTo>
                    <a:pt x="4352" y="7219"/>
                  </a:lnTo>
                  <a:lnTo>
                    <a:pt x="4394" y="7156"/>
                  </a:lnTo>
                  <a:lnTo>
                    <a:pt x="4436" y="7156"/>
                  </a:lnTo>
                  <a:lnTo>
                    <a:pt x="4499" y="7219"/>
                  </a:lnTo>
                  <a:lnTo>
                    <a:pt x="4499" y="7156"/>
                  </a:lnTo>
                  <a:lnTo>
                    <a:pt x="4541" y="7156"/>
                  </a:lnTo>
                  <a:lnTo>
                    <a:pt x="4604" y="6989"/>
                  </a:lnTo>
                  <a:lnTo>
                    <a:pt x="4562" y="6801"/>
                  </a:lnTo>
                  <a:lnTo>
                    <a:pt x="4499" y="6696"/>
                  </a:lnTo>
                  <a:lnTo>
                    <a:pt x="4436" y="6591"/>
                  </a:lnTo>
                  <a:lnTo>
                    <a:pt x="4436" y="6466"/>
                  </a:lnTo>
                  <a:lnTo>
                    <a:pt x="4415" y="6340"/>
                  </a:lnTo>
                  <a:lnTo>
                    <a:pt x="4352" y="6424"/>
                  </a:lnTo>
                  <a:lnTo>
                    <a:pt x="4352" y="6277"/>
                  </a:lnTo>
                  <a:lnTo>
                    <a:pt x="4352" y="6215"/>
                  </a:lnTo>
                  <a:lnTo>
                    <a:pt x="4311" y="6215"/>
                  </a:lnTo>
                  <a:lnTo>
                    <a:pt x="4227" y="6131"/>
                  </a:lnTo>
                  <a:lnTo>
                    <a:pt x="4248" y="6068"/>
                  </a:lnTo>
                  <a:lnTo>
                    <a:pt x="4332" y="6068"/>
                  </a:lnTo>
                  <a:lnTo>
                    <a:pt x="4332" y="5922"/>
                  </a:lnTo>
                  <a:lnTo>
                    <a:pt x="4248" y="5796"/>
                  </a:lnTo>
                  <a:lnTo>
                    <a:pt x="4248" y="5712"/>
                  </a:lnTo>
                  <a:lnTo>
                    <a:pt x="4185" y="5796"/>
                  </a:lnTo>
                  <a:lnTo>
                    <a:pt x="4080" y="5692"/>
                  </a:lnTo>
                  <a:lnTo>
                    <a:pt x="3913" y="5545"/>
                  </a:lnTo>
                  <a:lnTo>
                    <a:pt x="3892" y="5440"/>
                  </a:lnTo>
                  <a:lnTo>
                    <a:pt x="3871" y="5440"/>
                  </a:lnTo>
                  <a:lnTo>
                    <a:pt x="3767" y="5420"/>
                  </a:lnTo>
                  <a:lnTo>
                    <a:pt x="3767" y="5503"/>
                  </a:lnTo>
                  <a:cubicBezTo>
                    <a:pt x="3725" y="5482"/>
                    <a:pt x="3725" y="5420"/>
                    <a:pt x="3704" y="5399"/>
                  </a:cubicBezTo>
                  <a:lnTo>
                    <a:pt x="3704" y="5315"/>
                  </a:lnTo>
                  <a:lnTo>
                    <a:pt x="3662" y="5210"/>
                  </a:lnTo>
                  <a:lnTo>
                    <a:pt x="3662" y="5273"/>
                  </a:lnTo>
                  <a:cubicBezTo>
                    <a:pt x="3620" y="5231"/>
                    <a:pt x="3620" y="5210"/>
                    <a:pt x="3599" y="5189"/>
                  </a:cubicBezTo>
                  <a:lnTo>
                    <a:pt x="3683" y="5168"/>
                  </a:lnTo>
                  <a:lnTo>
                    <a:pt x="3683" y="5085"/>
                  </a:lnTo>
                  <a:lnTo>
                    <a:pt x="3578" y="4896"/>
                  </a:lnTo>
                  <a:lnTo>
                    <a:pt x="3495" y="4855"/>
                  </a:lnTo>
                  <a:lnTo>
                    <a:pt x="3474" y="4666"/>
                  </a:lnTo>
                  <a:lnTo>
                    <a:pt x="3411" y="4562"/>
                  </a:lnTo>
                  <a:cubicBezTo>
                    <a:pt x="3411" y="4541"/>
                    <a:pt x="3411" y="4541"/>
                    <a:pt x="3453" y="4499"/>
                  </a:cubicBezTo>
                  <a:cubicBezTo>
                    <a:pt x="3474" y="4478"/>
                    <a:pt x="3453" y="4457"/>
                    <a:pt x="3411" y="4436"/>
                  </a:cubicBezTo>
                  <a:lnTo>
                    <a:pt x="3390" y="4457"/>
                  </a:lnTo>
                  <a:lnTo>
                    <a:pt x="3411" y="4457"/>
                  </a:lnTo>
                  <a:lnTo>
                    <a:pt x="3411" y="4478"/>
                  </a:lnTo>
                  <a:cubicBezTo>
                    <a:pt x="3411" y="4478"/>
                    <a:pt x="3390" y="4478"/>
                    <a:pt x="3390" y="4499"/>
                  </a:cubicBezTo>
                  <a:lnTo>
                    <a:pt x="3390" y="4541"/>
                  </a:lnTo>
                  <a:lnTo>
                    <a:pt x="3306" y="4562"/>
                  </a:lnTo>
                  <a:lnTo>
                    <a:pt x="3202" y="4499"/>
                  </a:lnTo>
                  <a:lnTo>
                    <a:pt x="3139" y="4499"/>
                  </a:lnTo>
                  <a:lnTo>
                    <a:pt x="3181" y="4604"/>
                  </a:lnTo>
                  <a:lnTo>
                    <a:pt x="3181" y="4666"/>
                  </a:lnTo>
                  <a:cubicBezTo>
                    <a:pt x="3097" y="4687"/>
                    <a:pt x="3055" y="4708"/>
                    <a:pt x="2972" y="4750"/>
                  </a:cubicBezTo>
                  <a:lnTo>
                    <a:pt x="2972" y="4583"/>
                  </a:lnTo>
                  <a:lnTo>
                    <a:pt x="2930" y="4604"/>
                  </a:lnTo>
                  <a:lnTo>
                    <a:pt x="2888" y="4750"/>
                  </a:lnTo>
                  <a:lnTo>
                    <a:pt x="2888" y="4792"/>
                  </a:lnTo>
                  <a:lnTo>
                    <a:pt x="2783" y="4980"/>
                  </a:lnTo>
                  <a:lnTo>
                    <a:pt x="2783" y="5106"/>
                  </a:lnTo>
                  <a:lnTo>
                    <a:pt x="2741" y="5273"/>
                  </a:lnTo>
                  <a:lnTo>
                    <a:pt x="2658" y="5378"/>
                  </a:lnTo>
                  <a:lnTo>
                    <a:pt x="2658" y="5482"/>
                  </a:lnTo>
                  <a:cubicBezTo>
                    <a:pt x="2646" y="5459"/>
                    <a:pt x="2622" y="5443"/>
                    <a:pt x="2599" y="5443"/>
                  </a:cubicBezTo>
                  <a:cubicBezTo>
                    <a:pt x="2580" y="5443"/>
                    <a:pt x="2562" y="5454"/>
                    <a:pt x="2553" y="5482"/>
                  </a:cubicBezTo>
                  <a:lnTo>
                    <a:pt x="2553" y="5315"/>
                  </a:lnTo>
                  <a:lnTo>
                    <a:pt x="2637" y="4980"/>
                  </a:lnTo>
                  <a:lnTo>
                    <a:pt x="2741" y="4876"/>
                  </a:lnTo>
                  <a:lnTo>
                    <a:pt x="2741" y="4771"/>
                  </a:lnTo>
                  <a:lnTo>
                    <a:pt x="2658" y="4687"/>
                  </a:lnTo>
                  <a:lnTo>
                    <a:pt x="2616" y="4708"/>
                  </a:lnTo>
                  <a:lnTo>
                    <a:pt x="2532" y="4687"/>
                  </a:lnTo>
                  <a:lnTo>
                    <a:pt x="2448" y="4750"/>
                  </a:lnTo>
                  <a:lnTo>
                    <a:pt x="2448" y="4855"/>
                  </a:lnTo>
                  <a:cubicBezTo>
                    <a:pt x="2427" y="4792"/>
                    <a:pt x="2365" y="4708"/>
                    <a:pt x="2323" y="4666"/>
                  </a:cubicBezTo>
                  <a:lnTo>
                    <a:pt x="2427" y="4583"/>
                  </a:lnTo>
                  <a:lnTo>
                    <a:pt x="2469" y="4457"/>
                  </a:lnTo>
                  <a:lnTo>
                    <a:pt x="2532" y="4394"/>
                  </a:lnTo>
                  <a:lnTo>
                    <a:pt x="2553" y="4290"/>
                  </a:lnTo>
                  <a:lnTo>
                    <a:pt x="2511" y="4227"/>
                  </a:lnTo>
                  <a:lnTo>
                    <a:pt x="2427" y="4269"/>
                  </a:lnTo>
                  <a:lnTo>
                    <a:pt x="2344" y="4373"/>
                  </a:lnTo>
                  <a:lnTo>
                    <a:pt x="2260" y="4269"/>
                  </a:lnTo>
                  <a:lnTo>
                    <a:pt x="2197" y="4248"/>
                  </a:lnTo>
                  <a:lnTo>
                    <a:pt x="2009" y="4248"/>
                  </a:lnTo>
                  <a:lnTo>
                    <a:pt x="2030" y="4185"/>
                  </a:lnTo>
                  <a:lnTo>
                    <a:pt x="1946" y="4164"/>
                  </a:lnTo>
                  <a:lnTo>
                    <a:pt x="1842" y="40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82" name="Google Shape;722;p55"/>
            <p:cNvSpPr/>
            <p:nvPr/>
          </p:nvSpPr>
          <p:spPr>
            <a:xfrm>
              <a:off x="4595934" y="3205063"/>
              <a:ext cx="26673" cy="13340"/>
            </a:xfrm>
            <a:custGeom>
              <a:avLst/>
              <a:gdLst/>
              <a:ahLst/>
              <a:cxnLst/>
              <a:rect l="l" t="t" r="r" b="b"/>
              <a:pathLst>
                <a:path w="2240" h="1173" extrusionOk="0">
                  <a:moveTo>
                    <a:pt x="2177" y="1"/>
                  </a:moveTo>
                  <a:lnTo>
                    <a:pt x="1968" y="43"/>
                  </a:lnTo>
                  <a:lnTo>
                    <a:pt x="1821" y="43"/>
                  </a:lnTo>
                  <a:lnTo>
                    <a:pt x="1675" y="64"/>
                  </a:lnTo>
                  <a:lnTo>
                    <a:pt x="1570" y="64"/>
                  </a:lnTo>
                  <a:lnTo>
                    <a:pt x="1424" y="105"/>
                  </a:lnTo>
                  <a:lnTo>
                    <a:pt x="1193" y="105"/>
                  </a:lnTo>
                  <a:lnTo>
                    <a:pt x="1005" y="252"/>
                  </a:lnTo>
                  <a:lnTo>
                    <a:pt x="880" y="315"/>
                  </a:lnTo>
                  <a:lnTo>
                    <a:pt x="817" y="336"/>
                  </a:lnTo>
                  <a:lnTo>
                    <a:pt x="712" y="357"/>
                  </a:lnTo>
                  <a:lnTo>
                    <a:pt x="628" y="377"/>
                  </a:lnTo>
                  <a:lnTo>
                    <a:pt x="482" y="419"/>
                  </a:lnTo>
                  <a:lnTo>
                    <a:pt x="398" y="482"/>
                  </a:lnTo>
                  <a:lnTo>
                    <a:pt x="377" y="524"/>
                  </a:lnTo>
                  <a:lnTo>
                    <a:pt x="252" y="587"/>
                  </a:lnTo>
                  <a:lnTo>
                    <a:pt x="210" y="733"/>
                  </a:lnTo>
                  <a:lnTo>
                    <a:pt x="105" y="880"/>
                  </a:lnTo>
                  <a:lnTo>
                    <a:pt x="84" y="942"/>
                  </a:lnTo>
                  <a:lnTo>
                    <a:pt x="147" y="984"/>
                  </a:lnTo>
                  <a:lnTo>
                    <a:pt x="147" y="1047"/>
                  </a:lnTo>
                  <a:lnTo>
                    <a:pt x="84" y="1047"/>
                  </a:lnTo>
                  <a:lnTo>
                    <a:pt x="43" y="1005"/>
                  </a:lnTo>
                  <a:lnTo>
                    <a:pt x="1" y="1110"/>
                  </a:lnTo>
                  <a:lnTo>
                    <a:pt x="63" y="1173"/>
                  </a:lnTo>
                  <a:lnTo>
                    <a:pt x="252" y="1152"/>
                  </a:lnTo>
                  <a:lnTo>
                    <a:pt x="419" y="1047"/>
                  </a:lnTo>
                  <a:lnTo>
                    <a:pt x="503" y="1005"/>
                  </a:lnTo>
                  <a:lnTo>
                    <a:pt x="608" y="1005"/>
                  </a:lnTo>
                  <a:lnTo>
                    <a:pt x="712" y="942"/>
                  </a:lnTo>
                  <a:lnTo>
                    <a:pt x="796" y="838"/>
                  </a:lnTo>
                  <a:lnTo>
                    <a:pt x="1005" y="670"/>
                  </a:lnTo>
                  <a:lnTo>
                    <a:pt x="1047" y="587"/>
                  </a:lnTo>
                  <a:lnTo>
                    <a:pt x="1110" y="566"/>
                  </a:lnTo>
                  <a:lnTo>
                    <a:pt x="1131" y="566"/>
                  </a:lnTo>
                  <a:lnTo>
                    <a:pt x="1235" y="461"/>
                  </a:lnTo>
                  <a:lnTo>
                    <a:pt x="1340" y="440"/>
                  </a:lnTo>
                  <a:lnTo>
                    <a:pt x="1444" y="440"/>
                  </a:lnTo>
                  <a:lnTo>
                    <a:pt x="1675" y="419"/>
                  </a:lnTo>
                  <a:lnTo>
                    <a:pt x="1842" y="315"/>
                  </a:lnTo>
                  <a:lnTo>
                    <a:pt x="2030" y="252"/>
                  </a:lnTo>
                  <a:lnTo>
                    <a:pt x="2051" y="168"/>
                  </a:lnTo>
                  <a:lnTo>
                    <a:pt x="2135" y="168"/>
                  </a:lnTo>
                  <a:lnTo>
                    <a:pt x="2240" y="105"/>
                  </a:lnTo>
                  <a:lnTo>
                    <a:pt x="2240" y="43"/>
                  </a:lnTo>
                  <a:lnTo>
                    <a:pt x="21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grpSp>
          <p:nvGrpSpPr>
            <p:cNvPr id="83" name="Google Shape;723;p55"/>
            <p:cNvGrpSpPr/>
            <p:nvPr/>
          </p:nvGrpSpPr>
          <p:grpSpPr>
            <a:xfrm>
              <a:off x="4403341" y="3107749"/>
              <a:ext cx="316680" cy="101374"/>
              <a:chOff x="5068275" y="3161675"/>
              <a:chExt cx="664875" cy="222850"/>
            </a:xfrm>
            <a:grpFill/>
          </p:grpSpPr>
          <p:sp>
            <p:nvSpPr>
              <p:cNvPr id="229" name="Google Shape;724;p55"/>
              <p:cNvSpPr/>
              <p:nvPr/>
            </p:nvSpPr>
            <p:spPr>
              <a:xfrm>
                <a:off x="5408300" y="3224425"/>
                <a:ext cx="96775" cy="107800"/>
              </a:xfrm>
              <a:custGeom>
                <a:avLst/>
                <a:gdLst/>
                <a:ahLst/>
                <a:cxnLst/>
                <a:rect l="l" t="t" r="r" b="b"/>
                <a:pathLst>
                  <a:path w="3871" h="4312" extrusionOk="0">
                    <a:moveTo>
                      <a:pt x="3620" y="1"/>
                    </a:moveTo>
                    <a:lnTo>
                      <a:pt x="3515" y="43"/>
                    </a:lnTo>
                    <a:lnTo>
                      <a:pt x="3494" y="147"/>
                    </a:lnTo>
                    <a:lnTo>
                      <a:pt x="3390" y="231"/>
                    </a:lnTo>
                    <a:lnTo>
                      <a:pt x="3390" y="294"/>
                    </a:lnTo>
                    <a:lnTo>
                      <a:pt x="3285" y="357"/>
                    </a:lnTo>
                    <a:lnTo>
                      <a:pt x="3181" y="398"/>
                    </a:lnTo>
                    <a:lnTo>
                      <a:pt x="3139" y="461"/>
                    </a:lnTo>
                    <a:lnTo>
                      <a:pt x="2992" y="503"/>
                    </a:lnTo>
                    <a:lnTo>
                      <a:pt x="2720" y="440"/>
                    </a:lnTo>
                    <a:lnTo>
                      <a:pt x="2469" y="419"/>
                    </a:lnTo>
                    <a:lnTo>
                      <a:pt x="2448" y="503"/>
                    </a:lnTo>
                    <a:lnTo>
                      <a:pt x="2406" y="503"/>
                    </a:lnTo>
                    <a:lnTo>
                      <a:pt x="2260" y="398"/>
                    </a:lnTo>
                    <a:lnTo>
                      <a:pt x="2092" y="398"/>
                    </a:lnTo>
                    <a:lnTo>
                      <a:pt x="1988" y="357"/>
                    </a:lnTo>
                    <a:lnTo>
                      <a:pt x="1820" y="336"/>
                    </a:lnTo>
                    <a:lnTo>
                      <a:pt x="1737" y="398"/>
                    </a:lnTo>
                    <a:lnTo>
                      <a:pt x="1674" y="336"/>
                    </a:lnTo>
                    <a:lnTo>
                      <a:pt x="1569" y="231"/>
                    </a:lnTo>
                    <a:lnTo>
                      <a:pt x="1381" y="210"/>
                    </a:lnTo>
                    <a:lnTo>
                      <a:pt x="1276" y="210"/>
                    </a:lnTo>
                    <a:lnTo>
                      <a:pt x="1276" y="336"/>
                    </a:lnTo>
                    <a:lnTo>
                      <a:pt x="1193" y="398"/>
                    </a:lnTo>
                    <a:lnTo>
                      <a:pt x="1151" y="503"/>
                    </a:lnTo>
                    <a:lnTo>
                      <a:pt x="1067" y="566"/>
                    </a:lnTo>
                    <a:lnTo>
                      <a:pt x="900" y="524"/>
                    </a:lnTo>
                    <a:lnTo>
                      <a:pt x="774" y="545"/>
                    </a:lnTo>
                    <a:lnTo>
                      <a:pt x="712" y="608"/>
                    </a:lnTo>
                    <a:lnTo>
                      <a:pt x="753" y="650"/>
                    </a:lnTo>
                    <a:lnTo>
                      <a:pt x="586" y="775"/>
                    </a:lnTo>
                    <a:lnTo>
                      <a:pt x="586" y="942"/>
                    </a:lnTo>
                    <a:lnTo>
                      <a:pt x="628" y="1047"/>
                    </a:lnTo>
                    <a:lnTo>
                      <a:pt x="628" y="1235"/>
                    </a:lnTo>
                    <a:lnTo>
                      <a:pt x="586" y="1298"/>
                    </a:lnTo>
                    <a:lnTo>
                      <a:pt x="649" y="1445"/>
                    </a:lnTo>
                    <a:lnTo>
                      <a:pt x="670" y="1549"/>
                    </a:lnTo>
                    <a:lnTo>
                      <a:pt x="628" y="1486"/>
                    </a:lnTo>
                    <a:lnTo>
                      <a:pt x="565" y="1403"/>
                    </a:lnTo>
                    <a:lnTo>
                      <a:pt x="523" y="1445"/>
                    </a:lnTo>
                    <a:lnTo>
                      <a:pt x="440" y="1507"/>
                    </a:lnTo>
                    <a:lnTo>
                      <a:pt x="335" y="1570"/>
                    </a:lnTo>
                    <a:lnTo>
                      <a:pt x="314" y="1675"/>
                    </a:lnTo>
                    <a:lnTo>
                      <a:pt x="335" y="1800"/>
                    </a:lnTo>
                    <a:lnTo>
                      <a:pt x="314" y="1905"/>
                    </a:lnTo>
                    <a:lnTo>
                      <a:pt x="335" y="2135"/>
                    </a:lnTo>
                    <a:lnTo>
                      <a:pt x="314" y="2198"/>
                    </a:lnTo>
                    <a:lnTo>
                      <a:pt x="272" y="2303"/>
                    </a:lnTo>
                    <a:lnTo>
                      <a:pt x="188" y="2323"/>
                    </a:lnTo>
                    <a:lnTo>
                      <a:pt x="188" y="2449"/>
                    </a:lnTo>
                    <a:lnTo>
                      <a:pt x="63" y="2554"/>
                    </a:lnTo>
                    <a:lnTo>
                      <a:pt x="42" y="2721"/>
                    </a:lnTo>
                    <a:lnTo>
                      <a:pt x="42" y="2763"/>
                    </a:lnTo>
                    <a:lnTo>
                      <a:pt x="0" y="2826"/>
                    </a:lnTo>
                    <a:lnTo>
                      <a:pt x="63" y="3035"/>
                    </a:lnTo>
                    <a:lnTo>
                      <a:pt x="126" y="3139"/>
                    </a:lnTo>
                    <a:lnTo>
                      <a:pt x="168" y="3119"/>
                    </a:lnTo>
                    <a:lnTo>
                      <a:pt x="251" y="3119"/>
                    </a:lnTo>
                    <a:lnTo>
                      <a:pt x="335" y="3056"/>
                    </a:lnTo>
                    <a:lnTo>
                      <a:pt x="377" y="3077"/>
                    </a:lnTo>
                    <a:lnTo>
                      <a:pt x="419" y="3223"/>
                    </a:lnTo>
                    <a:lnTo>
                      <a:pt x="523" y="3495"/>
                    </a:lnTo>
                    <a:lnTo>
                      <a:pt x="481" y="3558"/>
                    </a:lnTo>
                    <a:lnTo>
                      <a:pt x="440" y="3704"/>
                    </a:lnTo>
                    <a:lnTo>
                      <a:pt x="356" y="3851"/>
                    </a:lnTo>
                    <a:lnTo>
                      <a:pt x="356" y="4081"/>
                    </a:lnTo>
                    <a:lnTo>
                      <a:pt x="356" y="4269"/>
                    </a:lnTo>
                    <a:lnTo>
                      <a:pt x="440" y="4269"/>
                    </a:lnTo>
                    <a:lnTo>
                      <a:pt x="523" y="4311"/>
                    </a:lnTo>
                    <a:lnTo>
                      <a:pt x="628" y="4311"/>
                    </a:lnTo>
                    <a:lnTo>
                      <a:pt x="670" y="4269"/>
                    </a:lnTo>
                    <a:lnTo>
                      <a:pt x="774" y="4290"/>
                    </a:lnTo>
                    <a:lnTo>
                      <a:pt x="879" y="4269"/>
                    </a:lnTo>
                    <a:lnTo>
                      <a:pt x="963" y="4311"/>
                    </a:lnTo>
                    <a:lnTo>
                      <a:pt x="984" y="4227"/>
                    </a:lnTo>
                    <a:lnTo>
                      <a:pt x="963" y="4102"/>
                    </a:lnTo>
                    <a:lnTo>
                      <a:pt x="879" y="4060"/>
                    </a:lnTo>
                    <a:lnTo>
                      <a:pt x="858" y="3914"/>
                    </a:lnTo>
                    <a:lnTo>
                      <a:pt x="942" y="3809"/>
                    </a:lnTo>
                    <a:lnTo>
                      <a:pt x="963" y="3600"/>
                    </a:lnTo>
                    <a:lnTo>
                      <a:pt x="942" y="3432"/>
                    </a:lnTo>
                    <a:lnTo>
                      <a:pt x="879" y="3391"/>
                    </a:lnTo>
                    <a:lnTo>
                      <a:pt x="1004" y="3223"/>
                    </a:lnTo>
                    <a:lnTo>
                      <a:pt x="1046" y="3056"/>
                    </a:lnTo>
                    <a:lnTo>
                      <a:pt x="1004" y="2909"/>
                    </a:lnTo>
                    <a:lnTo>
                      <a:pt x="942" y="2826"/>
                    </a:lnTo>
                    <a:lnTo>
                      <a:pt x="942" y="2763"/>
                    </a:lnTo>
                    <a:lnTo>
                      <a:pt x="1067" y="2700"/>
                    </a:lnTo>
                    <a:lnTo>
                      <a:pt x="1088" y="2616"/>
                    </a:lnTo>
                    <a:lnTo>
                      <a:pt x="1214" y="2595"/>
                    </a:lnTo>
                    <a:lnTo>
                      <a:pt x="1318" y="2637"/>
                    </a:lnTo>
                    <a:lnTo>
                      <a:pt x="1318" y="2700"/>
                    </a:lnTo>
                    <a:lnTo>
                      <a:pt x="1381" y="2763"/>
                    </a:lnTo>
                    <a:lnTo>
                      <a:pt x="1381" y="2909"/>
                    </a:lnTo>
                    <a:lnTo>
                      <a:pt x="1276" y="3014"/>
                    </a:lnTo>
                    <a:lnTo>
                      <a:pt x="1276" y="3119"/>
                    </a:lnTo>
                    <a:lnTo>
                      <a:pt x="1318" y="3223"/>
                    </a:lnTo>
                    <a:lnTo>
                      <a:pt x="1402" y="3244"/>
                    </a:lnTo>
                    <a:lnTo>
                      <a:pt x="1486" y="3328"/>
                    </a:lnTo>
                    <a:lnTo>
                      <a:pt x="1611" y="3391"/>
                    </a:lnTo>
                    <a:lnTo>
                      <a:pt x="1632" y="3495"/>
                    </a:lnTo>
                    <a:lnTo>
                      <a:pt x="1590" y="3495"/>
                    </a:lnTo>
                    <a:lnTo>
                      <a:pt x="1569" y="3704"/>
                    </a:lnTo>
                    <a:lnTo>
                      <a:pt x="1590" y="3851"/>
                    </a:lnTo>
                    <a:lnTo>
                      <a:pt x="1674" y="3872"/>
                    </a:lnTo>
                    <a:lnTo>
                      <a:pt x="1737" y="3851"/>
                    </a:lnTo>
                    <a:lnTo>
                      <a:pt x="1883" y="3893"/>
                    </a:lnTo>
                    <a:lnTo>
                      <a:pt x="1946" y="3872"/>
                    </a:lnTo>
                    <a:lnTo>
                      <a:pt x="1946" y="3851"/>
                    </a:lnTo>
                    <a:lnTo>
                      <a:pt x="1925" y="3746"/>
                    </a:lnTo>
                    <a:lnTo>
                      <a:pt x="2030" y="3663"/>
                    </a:lnTo>
                    <a:lnTo>
                      <a:pt x="2113" y="3642"/>
                    </a:lnTo>
                    <a:lnTo>
                      <a:pt x="2260" y="3558"/>
                    </a:lnTo>
                    <a:lnTo>
                      <a:pt x="2427" y="3579"/>
                    </a:lnTo>
                    <a:lnTo>
                      <a:pt x="2511" y="3495"/>
                    </a:lnTo>
                    <a:lnTo>
                      <a:pt x="2532" y="3537"/>
                    </a:lnTo>
                    <a:lnTo>
                      <a:pt x="2616" y="3537"/>
                    </a:lnTo>
                    <a:lnTo>
                      <a:pt x="2657" y="3453"/>
                    </a:lnTo>
                    <a:lnTo>
                      <a:pt x="2657" y="3391"/>
                    </a:lnTo>
                    <a:lnTo>
                      <a:pt x="2511" y="3370"/>
                    </a:lnTo>
                    <a:lnTo>
                      <a:pt x="2448" y="3391"/>
                    </a:lnTo>
                    <a:lnTo>
                      <a:pt x="2281" y="3391"/>
                    </a:lnTo>
                    <a:lnTo>
                      <a:pt x="2281" y="3328"/>
                    </a:lnTo>
                    <a:lnTo>
                      <a:pt x="2239" y="3328"/>
                    </a:lnTo>
                    <a:lnTo>
                      <a:pt x="2239" y="3244"/>
                    </a:lnTo>
                    <a:lnTo>
                      <a:pt x="2197" y="3244"/>
                    </a:lnTo>
                    <a:lnTo>
                      <a:pt x="2134" y="3265"/>
                    </a:lnTo>
                    <a:lnTo>
                      <a:pt x="2134" y="3223"/>
                    </a:lnTo>
                    <a:lnTo>
                      <a:pt x="2030" y="3181"/>
                    </a:lnTo>
                    <a:lnTo>
                      <a:pt x="2009" y="3119"/>
                    </a:lnTo>
                    <a:lnTo>
                      <a:pt x="2051" y="3035"/>
                    </a:lnTo>
                    <a:lnTo>
                      <a:pt x="2092" y="2972"/>
                    </a:lnTo>
                    <a:lnTo>
                      <a:pt x="2134" y="3014"/>
                    </a:lnTo>
                    <a:lnTo>
                      <a:pt x="2134" y="3014"/>
                    </a:lnTo>
                    <a:lnTo>
                      <a:pt x="2113" y="2930"/>
                    </a:lnTo>
                    <a:lnTo>
                      <a:pt x="2155" y="2930"/>
                    </a:lnTo>
                    <a:lnTo>
                      <a:pt x="2197" y="2867"/>
                    </a:lnTo>
                    <a:lnTo>
                      <a:pt x="2134" y="2826"/>
                    </a:lnTo>
                    <a:lnTo>
                      <a:pt x="2051" y="2805"/>
                    </a:lnTo>
                    <a:lnTo>
                      <a:pt x="2092" y="2742"/>
                    </a:lnTo>
                    <a:lnTo>
                      <a:pt x="2051" y="2658"/>
                    </a:lnTo>
                    <a:lnTo>
                      <a:pt x="1988" y="2616"/>
                    </a:lnTo>
                    <a:lnTo>
                      <a:pt x="1904" y="2616"/>
                    </a:lnTo>
                    <a:lnTo>
                      <a:pt x="1883" y="2491"/>
                    </a:lnTo>
                    <a:lnTo>
                      <a:pt x="1716" y="2323"/>
                    </a:lnTo>
                    <a:lnTo>
                      <a:pt x="1611" y="2240"/>
                    </a:lnTo>
                    <a:lnTo>
                      <a:pt x="1569" y="2135"/>
                    </a:lnTo>
                    <a:lnTo>
                      <a:pt x="1569" y="2093"/>
                    </a:lnTo>
                    <a:lnTo>
                      <a:pt x="1611" y="2093"/>
                    </a:lnTo>
                    <a:lnTo>
                      <a:pt x="1632" y="2177"/>
                    </a:lnTo>
                    <a:lnTo>
                      <a:pt x="1737" y="2177"/>
                    </a:lnTo>
                    <a:lnTo>
                      <a:pt x="1841" y="2093"/>
                    </a:lnTo>
                    <a:lnTo>
                      <a:pt x="1883" y="2010"/>
                    </a:lnTo>
                    <a:lnTo>
                      <a:pt x="2092" y="1926"/>
                    </a:lnTo>
                    <a:lnTo>
                      <a:pt x="2260" y="1800"/>
                    </a:lnTo>
                    <a:lnTo>
                      <a:pt x="2344" y="1675"/>
                    </a:lnTo>
                    <a:lnTo>
                      <a:pt x="2448" y="1612"/>
                    </a:lnTo>
                    <a:lnTo>
                      <a:pt x="2448" y="1549"/>
                    </a:lnTo>
                    <a:lnTo>
                      <a:pt x="2574" y="1507"/>
                    </a:lnTo>
                    <a:lnTo>
                      <a:pt x="2678" y="1570"/>
                    </a:lnTo>
                    <a:lnTo>
                      <a:pt x="2762" y="1591"/>
                    </a:lnTo>
                    <a:lnTo>
                      <a:pt x="2867" y="1445"/>
                    </a:lnTo>
                    <a:lnTo>
                      <a:pt x="2867" y="1361"/>
                    </a:lnTo>
                    <a:lnTo>
                      <a:pt x="2741" y="1298"/>
                    </a:lnTo>
                    <a:lnTo>
                      <a:pt x="2469" y="1340"/>
                    </a:lnTo>
                    <a:lnTo>
                      <a:pt x="2364" y="1403"/>
                    </a:lnTo>
                    <a:lnTo>
                      <a:pt x="2197" y="1403"/>
                    </a:lnTo>
                    <a:lnTo>
                      <a:pt x="2113" y="1445"/>
                    </a:lnTo>
                    <a:lnTo>
                      <a:pt x="2009" y="1549"/>
                    </a:lnTo>
                    <a:lnTo>
                      <a:pt x="1820" y="1549"/>
                    </a:lnTo>
                    <a:lnTo>
                      <a:pt x="1716" y="1486"/>
                    </a:lnTo>
                    <a:lnTo>
                      <a:pt x="1611" y="1466"/>
                    </a:lnTo>
                    <a:lnTo>
                      <a:pt x="1507" y="1591"/>
                    </a:lnTo>
                    <a:lnTo>
                      <a:pt x="1423" y="1800"/>
                    </a:lnTo>
                    <a:lnTo>
                      <a:pt x="1297" y="1863"/>
                    </a:lnTo>
                    <a:lnTo>
                      <a:pt x="1193" y="1821"/>
                    </a:lnTo>
                    <a:lnTo>
                      <a:pt x="1172" y="1779"/>
                    </a:lnTo>
                    <a:lnTo>
                      <a:pt x="1004" y="1612"/>
                    </a:lnTo>
                    <a:lnTo>
                      <a:pt x="858" y="1486"/>
                    </a:lnTo>
                    <a:lnTo>
                      <a:pt x="774" y="1277"/>
                    </a:lnTo>
                    <a:lnTo>
                      <a:pt x="795" y="1047"/>
                    </a:lnTo>
                    <a:lnTo>
                      <a:pt x="879" y="838"/>
                    </a:lnTo>
                    <a:lnTo>
                      <a:pt x="984" y="733"/>
                    </a:lnTo>
                    <a:lnTo>
                      <a:pt x="1109" y="670"/>
                    </a:lnTo>
                    <a:lnTo>
                      <a:pt x="1276" y="754"/>
                    </a:lnTo>
                    <a:lnTo>
                      <a:pt x="1465" y="775"/>
                    </a:lnTo>
                    <a:lnTo>
                      <a:pt x="1674" y="670"/>
                    </a:lnTo>
                    <a:lnTo>
                      <a:pt x="1820" y="670"/>
                    </a:lnTo>
                    <a:lnTo>
                      <a:pt x="1883" y="754"/>
                    </a:lnTo>
                    <a:lnTo>
                      <a:pt x="1988" y="754"/>
                    </a:lnTo>
                    <a:lnTo>
                      <a:pt x="2051" y="712"/>
                    </a:lnTo>
                    <a:lnTo>
                      <a:pt x="2281" y="733"/>
                    </a:lnTo>
                    <a:lnTo>
                      <a:pt x="2427" y="733"/>
                    </a:lnTo>
                    <a:lnTo>
                      <a:pt x="2448" y="712"/>
                    </a:lnTo>
                    <a:lnTo>
                      <a:pt x="2574" y="712"/>
                    </a:lnTo>
                    <a:lnTo>
                      <a:pt x="2678" y="754"/>
                    </a:lnTo>
                    <a:lnTo>
                      <a:pt x="2720" y="817"/>
                    </a:lnTo>
                    <a:lnTo>
                      <a:pt x="2825" y="859"/>
                    </a:lnTo>
                    <a:lnTo>
                      <a:pt x="3264" y="754"/>
                    </a:lnTo>
                    <a:lnTo>
                      <a:pt x="3453" y="629"/>
                    </a:lnTo>
                    <a:lnTo>
                      <a:pt x="3494" y="524"/>
                    </a:lnTo>
                    <a:lnTo>
                      <a:pt x="3578" y="524"/>
                    </a:lnTo>
                    <a:lnTo>
                      <a:pt x="3620" y="440"/>
                    </a:lnTo>
                    <a:lnTo>
                      <a:pt x="3704" y="398"/>
                    </a:lnTo>
                    <a:lnTo>
                      <a:pt x="3766" y="294"/>
                    </a:lnTo>
                    <a:lnTo>
                      <a:pt x="3808" y="210"/>
                    </a:lnTo>
                    <a:lnTo>
                      <a:pt x="3871" y="147"/>
                    </a:lnTo>
                    <a:lnTo>
                      <a:pt x="3808" y="106"/>
                    </a:lnTo>
                    <a:lnTo>
                      <a:pt x="3787" y="43"/>
                    </a:lnTo>
                    <a:lnTo>
                      <a:pt x="362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30" name="Google Shape;725;p55"/>
              <p:cNvSpPr/>
              <p:nvPr/>
            </p:nvSpPr>
            <p:spPr>
              <a:xfrm>
                <a:off x="5587700" y="3253200"/>
                <a:ext cx="145450" cy="131325"/>
              </a:xfrm>
              <a:custGeom>
                <a:avLst/>
                <a:gdLst/>
                <a:ahLst/>
                <a:cxnLst/>
                <a:rect l="l" t="t" r="r" b="b"/>
                <a:pathLst>
                  <a:path w="5818" h="5253" extrusionOk="0">
                    <a:moveTo>
                      <a:pt x="922" y="1"/>
                    </a:moveTo>
                    <a:lnTo>
                      <a:pt x="775" y="22"/>
                    </a:lnTo>
                    <a:lnTo>
                      <a:pt x="712" y="84"/>
                    </a:lnTo>
                    <a:lnTo>
                      <a:pt x="566" y="189"/>
                    </a:lnTo>
                    <a:lnTo>
                      <a:pt x="482" y="210"/>
                    </a:lnTo>
                    <a:lnTo>
                      <a:pt x="398" y="294"/>
                    </a:lnTo>
                    <a:lnTo>
                      <a:pt x="252" y="294"/>
                    </a:lnTo>
                    <a:lnTo>
                      <a:pt x="147" y="356"/>
                    </a:lnTo>
                    <a:lnTo>
                      <a:pt x="189" y="440"/>
                    </a:lnTo>
                    <a:lnTo>
                      <a:pt x="168" y="524"/>
                    </a:lnTo>
                    <a:lnTo>
                      <a:pt x="43" y="608"/>
                    </a:lnTo>
                    <a:lnTo>
                      <a:pt x="1" y="670"/>
                    </a:lnTo>
                    <a:lnTo>
                      <a:pt x="147" y="712"/>
                    </a:lnTo>
                    <a:lnTo>
                      <a:pt x="252" y="649"/>
                    </a:lnTo>
                    <a:lnTo>
                      <a:pt x="273" y="608"/>
                    </a:lnTo>
                    <a:lnTo>
                      <a:pt x="315" y="670"/>
                    </a:lnTo>
                    <a:lnTo>
                      <a:pt x="503" y="754"/>
                    </a:lnTo>
                    <a:lnTo>
                      <a:pt x="566" y="859"/>
                    </a:lnTo>
                    <a:lnTo>
                      <a:pt x="524" y="921"/>
                    </a:lnTo>
                    <a:lnTo>
                      <a:pt x="566" y="1047"/>
                    </a:lnTo>
                    <a:lnTo>
                      <a:pt x="691" y="1131"/>
                    </a:lnTo>
                    <a:lnTo>
                      <a:pt x="796" y="1152"/>
                    </a:lnTo>
                    <a:lnTo>
                      <a:pt x="901" y="1131"/>
                    </a:lnTo>
                    <a:lnTo>
                      <a:pt x="984" y="1172"/>
                    </a:lnTo>
                    <a:lnTo>
                      <a:pt x="1026" y="1131"/>
                    </a:lnTo>
                    <a:lnTo>
                      <a:pt x="1110" y="1152"/>
                    </a:lnTo>
                    <a:lnTo>
                      <a:pt x="1298" y="1131"/>
                    </a:lnTo>
                    <a:lnTo>
                      <a:pt x="1340" y="1152"/>
                    </a:lnTo>
                    <a:lnTo>
                      <a:pt x="1424" y="1131"/>
                    </a:lnTo>
                    <a:lnTo>
                      <a:pt x="1361" y="1068"/>
                    </a:lnTo>
                    <a:lnTo>
                      <a:pt x="1654" y="1089"/>
                    </a:lnTo>
                    <a:lnTo>
                      <a:pt x="1717" y="1172"/>
                    </a:lnTo>
                    <a:lnTo>
                      <a:pt x="1675" y="1298"/>
                    </a:lnTo>
                    <a:lnTo>
                      <a:pt x="1633" y="1277"/>
                    </a:lnTo>
                    <a:lnTo>
                      <a:pt x="1549" y="1361"/>
                    </a:lnTo>
                    <a:lnTo>
                      <a:pt x="1507" y="1465"/>
                    </a:lnTo>
                    <a:lnTo>
                      <a:pt x="1445" y="1361"/>
                    </a:lnTo>
                    <a:lnTo>
                      <a:pt x="1256" y="1277"/>
                    </a:lnTo>
                    <a:lnTo>
                      <a:pt x="1194" y="1298"/>
                    </a:lnTo>
                    <a:lnTo>
                      <a:pt x="1131" y="1465"/>
                    </a:lnTo>
                    <a:lnTo>
                      <a:pt x="1026" y="1507"/>
                    </a:lnTo>
                    <a:lnTo>
                      <a:pt x="922" y="1465"/>
                    </a:lnTo>
                    <a:lnTo>
                      <a:pt x="817" y="1465"/>
                    </a:lnTo>
                    <a:lnTo>
                      <a:pt x="775" y="1403"/>
                    </a:lnTo>
                    <a:lnTo>
                      <a:pt x="629" y="1444"/>
                    </a:lnTo>
                    <a:lnTo>
                      <a:pt x="566" y="1507"/>
                    </a:lnTo>
                    <a:lnTo>
                      <a:pt x="608" y="1570"/>
                    </a:lnTo>
                    <a:lnTo>
                      <a:pt x="733" y="1591"/>
                    </a:lnTo>
                    <a:lnTo>
                      <a:pt x="838" y="1654"/>
                    </a:lnTo>
                    <a:lnTo>
                      <a:pt x="901" y="1779"/>
                    </a:lnTo>
                    <a:lnTo>
                      <a:pt x="942" y="1821"/>
                    </a:lnTo>
                    <a:lnTo>
                      <a:pt x="1005" y="1800"/>
                    </a:lnTo>
                    <a:lnTo>
                      <a:pt x="1026" y="1884"/>
                    </a:lnTo>
                    <a:lnTo>
                      <a:pt x="1026" y="1968"/>
                    </a:lnTo>
                    <a:lnTo>
                      <a:pt x="984" y="1988"/>
                    </a:lnTo>
                    <a:lnTo>
                      <a:pt x="942" y="2072"/>
                    </a:lnTo>
                    <a:lnTo>
                      <a:pt x="1047" y="2240"/>
                    </a:lnTo>
                    <a:lnTo>
                      <a:pt x="1152" y="2281"/>
                    </a:lnTo>
                    <a:lnTo>
                      <a:pt x="1256" y="2240"/>
                    </a:lnTo>
                    <a:lnTo>
                      <a:pt x="1403" y="2114"/>
                    </a:lnTo>
                    <a:lnTo>
                      <a:pt x="1361" y="2009"/>
                    </a:lnTo>
                    <a:lnTo>
                      <a:pt x="1466" y="1863"/>
                    </a:lnTo>
                    <a:lnTo>
                      <a:pt x="1507" y="1821"/>
                    </a:lnTo>
                    <a:lnTo>
                      <a:pt x="1528" y="1758"/>
                    </a:lnTo>
                    <a:lnTo>
                      <a:pt x="1570" y="1612"/>
                    </a:lnTo>
                    <a:lnTo>
                      <a:pt x="1633" y="1507"/>
                    </a:lnTo>
                    <a:lnTo>
                      <a:pt x="1633" y="1654"/>
                    </a:lnTo>
                    <a:lnTo>
                      <a:pt x="1549" y="1716"/>
                    </a:lnTo>
                    <a:lnTo>
                      <a:pt x="1612" y="1863"/>
                    </a:lnTo>
                    <a:lnTo>
                      <a:pt x="1654" y="1988"/>
                    </a:lnTo>
                    <a:lnTo>
                      <a:pt x="1717" y="2072"/>
                    </a:lnTo>
                    <a:lnTo>
                      <a:pt x="1738" y="2009"/>
                    </a:lnTo>
                    <a:lnTo>
                      <a:pt x="1779" y="2009"/>
                    </a:lnTo>
                    <a:lnTo>
                      <a:pt x="1842" y="2030"/>
                    </a:lnTo>
                    <a:lnTo>
                      <a:pt x="1842" y="2135"/>
                    </a:lnTo>
                    <a:lnTo>
                      <a:pt x="1884" y="2093"/>
                    </a:lnTo>
                    <a:lnTo>
                      <a:pt x="1947" y="2093"/>
                    </a:lnTo>
                    <a:lnTo>
                      <a:pt x="1968" y="2135"/>
                    </a:lnTo>
                    <a:lnTo>
                      <a:pt x="2051" y="2177"/>
                    </a:lnTo>
                    <a:lnTo>
                      <a:pt x="2156" y="2135"/>
                    </a:lnTo>
                    <a:lnTo>
                      <a:pt x="2240" y="2135"/>
                    </a:lnTo>
                    <a:lnTo>
                      <a:pt x="2240" y="2177"/>
                    </a:lnTo>
                    <a:lnTo>
                      <a:pt x="2093" y="2177"/>
                    </a:lnTo>
                    <a:lnTo>
                      <a:pt x="2093" y="2281"/>
                    </a:lnTo>
                    <a:lnTo>
                      <a:pt x="2240" y="2302"/>
                    </a:lnTo>
                    <a:lnTo>
                      <a:pt x="2240" y="2323"/>
                    </a:lnTo>
                    <a:lnTo>
                      <a:pt x="2261" y="2386"/>
                    </a:lnTo>
                    <a:lnTo>
                      <a:pt x="2407" y="2449"/>
                    </a:lnTo>
                    <a:lnTo>
                      <a:pt x="2575" y="2449"/>
                    </a:lnTo>
                    <a:lnTo>
                      <a:pt x="2930" y="2553"/>
                    </a:lnTo>
                    <a:lnTo>
                      <a:pt x="3286" y="2658"/>
                    </a:lnTo>
                    <a:lnTo>
                      <a:pt x="3391" y="2658"/>
                    </a:lnTo>
                    <a:lnTo>
                      <a:pt x="3537" y="2721"/>
                    </a:lnTo>
                    <a:lnTo>
                      <a:pt x="3558" y="2825"/>
                    </a:lnTo>
                    <a:lnTo>
                      <a:pt x="3725" y="2867"/>
                    </a:lnTo>
                    <a:lnTo>
                      <a:pt x="3830" y="2867"/>
                    </a:lnTo>
                    <a:lnTo>
                      <a:pt x="3914" y="2825"/>
                    </a:lnTo>
                    <a:lnTo>
                      <a:pt x="3914" y="2825"/>
                    </a:lnTo>
                    <a:lnTo>
                      <a:pt x="3830" y="2951"/>
                    </a:lnTo>
                    <a:lnTo>
                      <a:pt x="3851" y="2972"/>
                    </a:lnTo>
                    <a:lnTo>
                      <a:pt x="3935" y="2951"/>
                    </a:lnTo>
                    <a:lnTo>
                      <a:pt x="3955" y="3014"/>
                    </a:lnTo>
                    <a:lnTo>
                      <a:pt x="4081" y="2972"/>
                    </a:lnTo>
                    <a:lnTo>
                      <a:pt x="4018" y="3035"/>
                    </a:lnTo>
                    <a:lnTo>
                      <a:pt x="4060" y="3076"/>
                    </a:lnTo>
                    <a:lnTo>
                      <a:pt x="4039" y="3139"/>
                    </a:lnTo>
                    <a:lnTo>
                      <a:pt x="4081" y="3181"/>
                    </a:lnTo>
                    <a:lnTo>
                      <a:pt x="4186" y="3160"/>
                    </a:lnTo>
                    <a:lnTo>
                      <a:pt x="4081" y="3265"/>
                    </a:lnTo>
                    <a:lnTo>
                      <a:pt x="4081" y="3328"/>
                    </a:lnTo>
                    <a:lnTo>
                      <a:pt x="4227" y="3453"/>
                    </a:lnTo>
                    <a:lnTo>
                      <a:pt x="4186" y="3558"/>
                    </a:lnTo>
                    <a:lnTo>
                      <a:pt x="4227" y="3641"/>
                    </a:lnTo>
                    <a:lnTo>
                      <a:pt x="4332" y="3704"/>
                    </a:lnTo>
                    <a:lnTo>
                      <a:pt x="4479" y="3809"/>
                    </a:lnTo>
                    <a:lnTo>
                      <a:pt x="4499" y="3872"/>
                    </a:lnTo>
                    <a:lnTo>
                      <a:pt x="4374" y="3872"/>
                    </a:lnTo>
                    <a:lnTo>
                      <a:pt x="4353" y="3955"/>
                    </a:lnTo>
                    <a:lnTo>
                      <a:pt x="4437" y="4018"/>
                    </a:lnTo>
                    <a:lnTo>
                      <a:pt x="4541" y="4081"/>
                    </a:lnTo>
                    <a:lnTo>
                      <a:pt x="4667" y="4060"/>
                    </a:lnTo>
                    <a:lnTo>
                      <a:pt x="4751" y="4081"/>
                    </a:lnTo>
                    <a:lnTo>
                      <a:pt x="4688" y="4081"/>
                    </a:lnTo>
                    <a:lnTo>
                      <a:pt x="4562" y="4123"/>
                    </a:lnTo>
                    <a:lnTo>
                      <a:pt x="4499" y="4102"/>
                    </a:lnTo>
                    <a:lnTo>
                      <a:pt x="4458" y="4123"/>
                    </a:lnTo>
                    <a:lnTo>
                      <a:pt x="4499" y="4206"/>
                    </a:lnTo>
                    <a:lnTo>
                      <a:pt x="4583" y="4227"/>
                    </a:lnTo>
                    <a:lnTo>
                      <a:pt x="4562" y="4395"/>
                    </a:lnTo>
                    <a:lnTo>
                      <a:pt x="4541" y="4416"/>
                    </a:lnTo>
                    <a:lnTo>
                      <a:pt x="4541" y="4499"/>
                    </a:lnTo>
                    <a:lnTo>
                      <a:pt x="4499" y="4583"/>
                    </a:lnTo>
                    <a:lnTo>
                      <a:pt x="4458" y="4604"/>
                    </a:lnTo>
                    <a:lnTo>
                      <a:pt x="4541" y="4709"/>
                    </a:lnTo>
                    <a:lnTo>
                      <a:pt x="4667" y="4625"/>
                    </a:lnTo>
                    <a:lnTo>
                      <a:pt x="4709" y="4688"/>
                    </a:lnTo>
                    <a:lnTo>
                      <a:pt x="4792" y="4688"/>
                    </a:lnTo>
                    <a:lnTo>
                      <a:pt x="4897" y="4625"/>
                    </a:lnTo>
                    <a:lnTo>
                      <a:pt x="5064" y="4625"/>
                    </a:lnTo>
                    <a:lnTo>
                      <a:pt x="5127" y="4583"/>
                    </a:lnTo>
                    <a:lnTo>
                      <a:pt x="5169" y="4478"/>
                    </a:lnTo>
                    <a:lnTo>
                      <a:pt x="5169" y="4583"/>
                    </a:lnTo>
                    <a:lnTo>
                      <a:pt x="5106" y="4688"/>
                    </a:lnTo>
                    <a:lnTo>
                      <a:pt x="5127" y="4750"/>
                    </a:lnTo>
                    <a:lnTo>
                      <a:pt x="5190" y="4792"/>
                    </a:lnTo>
                    <a:lnTo>
                      <a:pt x="5316" y="4897"/>
                    </a:lnTo>
                    <a:lnTo>
                      <a:pt x="5295" y="4939"/>
                    </a:lnTo>
                    <a:lnTo>
                      <a:pt x="5336" y="5022"/>
                    </a:lnTo>
                    <a:lnTo>
                      <a:pt x="5504" y="5211"/>
                    </a:lnTo>
                    <a:lnTo>
                      <a:pt x="5629" y="5232"/>
                    </a:lnTo>
                    <a:lnTo>
                      <a:pt x="5692" y="5253"/>
                    </a:lnTo>
                    <a:lnTo>
                      <a:pt x="5713" y="3851"/>
                    </a:lnTo>
                    <a:lnTo>
                      <a:pt x="5713" y="3788"/>
                    </a:lnTo>
                    <a:lnTo>
                      <a:pt x="5713" y="3704"/>
                    </a:lnTo>
                    <a:lnTo>
                      <a:pt x="5734" y="3537"/>
                    </a:lnTo>
                    <a:lnTo>
                      <a:pt x="5818" y="1382"/>
                    </a:lnTo>
                    <a:lnTo>
                      <a:pt x="5713" y="1403"/>
                    </a:lnTo>
                    <a:lnTo>
                      <a:pt x="5629" y="1382"/>
                    </a:lnTo>
                    <a:lnTo>
                      <a:pt x="5629" y="1298"/>
                    </a:lnTo>
                    <a:lnTo>
                      <a:pt x="5650" y="1256"/>
                    </a:lnTo>
                    <a:lnTo>
                      <a:pt x="5546" y="1193"/>
                    </a:lnTo>
                    <a:lnTo>
                      <a:pt x="5441" y="1193"/>
                    </a:lnTo>
                    <a:lnTo>
                      <a:pt x="5316" y="1172"/>
                    </a:lnTo>
                    <a:lnTo>
                      <a:pt x="5232" y="1152"/>
                    </a:lnTo>
                    <a:lnTo>
                      <a:pt x="5169" y="1172"/>
                    </a:lnTo>
                    <a:lnTo>
                      <a:pt x="4813" y="1026"/>
                    </a:lnTo>
                    <a:lnTo>
                      <a:pt x="4667" y="984"/>
                    </a:lnTo>
                    <a:lnTo>
                      <a:pt x="4562" y="963"/>
                    </a:lnTo>
                    <a:lnTo>
                      <a:pt x="4458" y="880"/>
                    </a:lnTo>
                    <a:lnTo>
                      <a:pt x="4248" y="838"/>
                    </a:lnTo>
                    <a:lnTo>
                      <a:pt x="4060" y="754"/>
                    </a:lnTo>
                    <a:lnTo>
                      <a:pt x="3976" y="670"/>
                    </a:lnTo>
                    <a:lnTo>
                      <a:pt x="3830" y="649"/>
                    </a:lnTo>
                    <a:lnTo>
                      <a:pt x="3537" y="838"/>
                    </a:lnTo>
                    <a:lnTo>
                      <a:pt x="3537" y="880"/>
                    </a:lnTo>
                    <a:lnTo>
                      <a:pt x="3600" y="984"/>
                    </a:lnTo>
                    <a:lnTo>
                      <a:pt x="3558" y="1068"/>
                    </a:lnTo>
                    <a:lnTo>
                      <a:pt x="3391" y="1089"/>
                    </a:lnTo>
                    <a:lnTo>
                      <a:pt x="3286" y="1131"/>
                    </a:lnTo>
                    <a:lnTo>
                      <a:pt x="3223" y="1131"/>
                    </a:lnTo>
                    <a:lnTo>
                      <a:pt x="3181" y="1089"/>
                    </a:lnTo>
                    <a:lnTo>
                      <a:pt x="3119" y="1172"/>
                    </a:lnTo>
                    <a:lnTo>
                      <a:pt x="3119" y="1277"/>
                    </a:lnTo>
                    <a:lnTo>
                      <a:pt x="2993" y="1340"/>
                    </a:lnTo>
                    <a:lnTo>
                      <a:pt x="2888" y="1361"/>
                    </a:lnTo>
                    <a:lnTo>
                      <a:pt x="2805" y="1465"/>
                    </a:lnTo>
                    <a:lnTo>
                      <a:pt x="2805" y="1612"/>
                    </a:lnTo>
                    <a:lnTo>
                      <a:pt x="2763" y="1654"/>
                    </a:lnTo>
                    <a:lnTo>
                      <a:pt x="2700" y="1696"/>
                    </a:lnTo>
                    <a:lnTo>
                      <a:pt x="2658" y="1800"/>
                    </a:lnTo>
                    <a:lnTo>
                      <a:pt x="2554" y="1821"/>
                    </a:lnTo>
                    <a:lnTo>
                      <a:pt x="2449" y="1821"/>
                    </a:lnTo>
                    <a:lnTo>
                      <a:pt x="2386" y="1779"/>
                    </a:lnTo>
                    <a:lnTo>
                      <a:pt x="2261" y="1675"/>
                    </a:lnTo>
                    <a:lnTo>
                      <a:pt x="2240" y="1570"/>
                    </a:lnTo>
                    <a:lnTo>
                      <a:pt x="2177" y="1591"/>
                    </a:lnTo>
                    <a:lnTo>
                      <a:pt x="2156" y="1465"/>
                    </a:lnTo>
                    <a:lnTo>
                      <a:pt x="2156" y="1361"/>
                    </a:lnTo>
                    <a:lnTo>
                      <a:pt x="2072" y="1298"/>
                    </a:lnTo>
                    <a:lnTo>
                      <a:pt x="2031" y="1382"/>
                    </a:lnTo>
                    <a:lnTo>
                      <a:pt x="2051" y="1507"/>
                    </a:lnTo>
                    <a:lnTo>
                      <a:pt x="1989" y="1507"/>
                    </a:lnTo>
                    <a:lnTo>
                      <a:pt x="1926" y="1444"/>
                    </a:lnTo>
                    <a:lnTo>
                      <a:pt x="1863" y="1298"/>
                    </a:lnTo>
                    <a:lnTo>
                      <a:pt x="1842" y="1047"/>
                    </a:lnTo>
                    <a:lnTo>
                      <a:pt x="1821" y="880"/>
                    </a:lnTo>
                    <a:lnTo>
                      <a:pt x="1863" y="775"/>
                    </a:lnTo>
                    <a:lnTo>
                      <a:pt x="1947" y="670"/>
                    </a:lnTo>
                    <a:lnTo>
                      <a:pt x="1884" y="566"/>
                    </a:lnTo>
                    <a:lnTo>
                      <a:pt x="1821" y="503"/>
                    </a:lnTo>
                    <a:lnTo>
                      <a:pt x="1821" y="335"/>
                    </a:lnTo>
                    <a:lnTo>
                      <a:pt x="1842" y="294"/>
                    </a:lnTo>
                    <a:lnTo>
                      <a:pt x="1779" y="231"/>
                    </a:lnTo>
                    <a:lnTo>
                      <a:pt x="1612" y="210"/>
                    </a:lnTo>
                    <a:lnTo>
                      <a:pt x="1424" y="231"/>
                    </a:lnTo>
                    <a:lnTo>
                      <a:pt x="1235" y="105"/>
                    </a:lnTo>
                    <a:lnTo>
                      <a:pt x="92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31" name="Google Shape;726;p55"/>
              <p:cNvSpPr/>
              <p:nvPr/>
            </p:nvSpPr>
            <p:spPr>
              <a:xfrm>
                <a:off x="5268100" y="3181025"/>
                <a:ext cx="143350" cy="129750"/>
              </a:xfrm>
              <a:custGeom>
                <a:avLst/>
                <a:gdLst/>
                <a:ahLst/>
                <a:cxnLst/>
                <a:rect l="l" t="t" r="r" b="b"/>
                <a:pathLst>
                  <a:path w="5734" h="5190" extrusionOk="0">
                    <a:moveTo>
                      <a:pt x="4060" y="0"/>
                    </a:moveTo>
                    <a:lnTo>
                      <a:pt x="3955" y="147"/>
                    </a:lnTo>
                    <a:lnTo>
                      <a:pt x="3955" y="209"/>
                    </a:lnTo>
                    <a:lnTo>
                      <a:pt x="3892" y="314"/>
                    </a:lnTo>
                    <a:lnTo>
                      <a:pt x="3892" y="398"/>
                    </a:lnTo>
                    <a:lnTo>
                      <a:pt x="3767" y="837"/>
                    </a:lnTo>
                    <a:lnTo>
                      <a:pt x="3579" y="1109"/>
                    </a:lnTo>
                    <a:lnTo>
                      <a:pt x="3516" y="1360"/>
                    </a:lnTo>
                    <a:lnTo>
                      <a:pt x="3265" y="1716"/>
                    </a:lnTo>
                    <a:lnTo>
                      <a:pt x="3307" y="1779"/>
                    </a:lnTo>
                    <a:lnTo>
                      <a:pt x="3014" y="1842"/>
                    </a:lnTo>
                    <a:lnTo>
                      <a:pt x="2783" y="1967"/>
                    </a:lnTo>
                    <a:lnTo>
                      <a:pt x="2637" y="1967"/>
                    </a:lnTo>
                    <a:lnTo>
                      <a:pt x="2595" y="1883"/>
                    </a:lnTo>
                    <a:lnTo>
                      <a:pt x="2470" y="1842"/>
                    </a:lnTo>
                    <a:lnTo>
                      <a:pt x="2177" y="1842"/>
                    </a:lnTo>
                    <a:lnTo>
                      <a:pt x="2093" y="1925"/>
                    </a:lnTo>
                    <a:lnTo>
                      <a:pt x="1758" y="2051"/>
                    </a:lnTo>
                    <a:lnTo>
                      <a:pt x="1444" y="2030"/>
                    </a:lnTo>
                    <a:lnTo>
                      <a:pt x="1361" y="2072"/>
                    </a:lnTo>
                    <a:lnTo>
                      <a:pt x="1235" y="2051"/>
                    </a:lnTo>
                    <a:lnTo>
                      <a:pt x="1214" y="2134"/>
                    </a:lnTo>
                    <a:lnTo>
                      <a:pt x="1047" y="2176"/>
                    </a:lnTo>
                    <a:lnTo>
                      <a:pt x="942" y="2155"/>
                    </a:lnTo>
                    <a:lnTo>
                      <a:pt x="921" y="2051"/>
                    </a:lnTo>
                    <a:lnTo>
                      <a:pt x="796" y="1946"/>
                    </a:lnTo>
                    <a:lnTo>
                      <a:pt x="754" y="1883"/>
                    </a:lnTo>
                    <a:lnTo>
                      <a:pt x="566" y="1758"/>
                    </a:lnTo>
                    <a:lnTo>
                      <a:pt x="440" y="1549"/>
                    </a:lnTo>
                    <a:lnTo>
                      <a:pt x="377" y="1570"/>
                    </a:lnTo>
                    <a:lnTo>
                      <a:pt x="314" y="1653"/>
                    </a:lnTo>
                    <a:lnTo>
                      <a:pt x="168" y="1842"/>
                    </a:lnTo>
                    <a:lnTo>
                      <a:pt x="84" y="1988"/>
                    </a:lnTo>
                    <a:lnTo>
                      <a:pt x="84" y="2072"/>
                    </a:lnTo>
                    <a:lnTo>
                      <a:pt x="105" y="2155"/>
                    </a:lnTo>
                    <a:lnTo>
                      <a:pt x="84" y="2239"/>
                    </a:lnTo>
                    <a:lnTo>
                      <a:pt x="1" y="2281"/>
                    </a:lnTo>
                    <a:lnTo>
                      <a:pt x="22" y="2490"/>
                    </a:lnTo>
                    <a:lnTo>
                      <a:pt x="210" y="2699"/>
                    </a:lnTo>
                    <a:lnTo>
                      <a:pt x="231" y="2804"/>
                    </a:lnTo>
                    <a:lnTo>
                      <a:pt x="189" y="2762"/>
                    </a:lnTo>
                    <a:lnTo>
                      <a:pt x="168" y="2804"/>
                    </a:lnTo>
                    <a:lnTo>
                      <a:pt x="210" y="2930"/>
                    </a:lnTo>
                    <a:lnTo>
                      <a:pt x="335" y="2971"/>
                    </a:lnTo>
                    <a:lnTo>
                      <a:pt x="419" y="2971"/>
                    </a:lnTo>
                    <a:lnTo>
                      <a:pt x="607" y="2909"/>
                    </a:lnTo>
                    <a:lnTo>
                      <a:pt x="733" y="2825"/>
                    </a:lnTo>
                    <a:lnTo>
                      <a:pt x="838" y="2867"/>
                    </a:lnTo>
                    <a:lnTo>
                      <a:pt x="733" y="2867"/>
                    </a:lnTo>
                    <a:lnTo>
                      <a:pt x="607" y="2971"/>
                    </a:lnTo>
                    <a:lnTo>
                      <a:pt x="398" y="3013"/>
                    </a:lnTo>
                    <a:lnTo>
                      <a:pt x="314" y="3097"/>
                    </a:lnTo>
                    <a:lnTo>
                      <a:pt x="210" y="3097"/>
                    </a:lnTo>
                    <a:lnTo>
                      <a:pt x="210" y="3139"/>
                    </a:lnTo>
                    <a:lnTo>
                      <a:pt x="335" y="3181"/>
                    </a:lnTo>
                    <a:lnTo>
                      <a:pt x="503" y="3243"/>
                    </a:lnTo>
                    <a:lnTo>
                      <a:pt x="649" y="3411"/>
                    </a:lnTo>
                    <a:lnTo>
                      <a:pt x="712" y="3515"/>
                    </a:lnTo>
                    <a:lnTo>
                      <a:pt x="733" y="3620"/>
                    </a:lnTo>
                    <a:lnTo>
                      <a:pt x="649" y="3746"/>
                    </a:lnTo>
                    <a:lnTo>
                      <a:pt x="566" y="3829"/>
                    </a:lnTo>
                    <a:lnTo>
                      <a:pt x="607" y="3871"/>
                    </a:lnTo>
                    <a:lnTo>
                      <a:pt x="712" y="3955"/>
                    </a:lnTo>
                    <a:lnTo>
                      <a:pt x="733" y="4227"/>
                    </a:lnTo>
                    <a:lnTo>
                      <a:pt x="733" y="4352"/>
                    </a:lnTo>
                    <a:lnTo>
                      <a:pt x="817" y="4499"/>
                    </a:lnTo>
                    <a:lnTo>
                      <a:pt x="858" y="4499"/>
                    </a:lnTo>
                    <a:lnTo>
                      <a:pt x="963" y="4436"/>
                    </a:lnTo>
                    <a:lnTo>
                      <a:pt x="1005" y="4499"/>
                    </a:lnTo>
                    <a:lnTo>
                      <a:pt x="1130" y="4499"/>
                    </a:lnTo>
                    <a:lnTo>
                      <a:pt x="1214" y="4541"/>
                    </a:lnTo>
                    <a:lnTo>
                      <a:pt x="1361" y="4541"/>
                    </a:lnTo>
                    <a:lnTo>
                      <a:pt x="1444" y="4457"/>
                    </a:lnTo>
                    <a:lnTo>
                      <a:pt x="1528" y="4499"/>
                    </a:lnTo>
                    <a:lnTo>
                      <a:pt x="1591" y="4457"/>
                    </a:lnTo>
                    <a:lnTo>
                      <a:pt x="1654" y="4352"/>
                    </a:lnTo>
                    <a:lnTo>
                      <a:pt x="1654" y="4290"/>
                    </a:lnTo>
                    <a:lnTo>
                      <a:pt x="1674" y="4373"/>
                    </a:lnTo>
                    <a:lnTo>
                      <a:pt x="1654" y="4478"/>
                    </a:lnTo>
                    <a:lnTo>
                      <a:pt x="1695" y="4603"/>
                    </a:lnTo>
                    <a:lnTo>
                      <a:pt x="1737" y="4792"/>
                    </a:lnTo>
                    <a:lnTo>
                      <a:pt x="1695" y="4896"/>
                    </a:lnTo>
                    <a:lnTo>
                      <a:pt x="1779" y="4896"/>
                    </a:lnTo>
                    <a:lnTo>
                      <a:pt x="1905" y="4750"/>
                    </a:lnTo>
                    <a:lnTo>
                      <a:pt x="1988" y="4708"/>
                    </a:lnTo>
                    <a:lnTo>
                      <a:pt x="2051" y="4771"/>
                    </a:lnTo>
                    <a:lnTo>
                      <a:pt x="2114" y="4750"/>
                    </a:lnTo>
                    <a:lnTo>
                      <a:pt x="2135" y="4687"/>
                    </a:lnTo>
                    <a:lnTo>
                      <a:pt x="2302" y="4687"/>
                    </a:lnTo>
                    <a:lnTo>
                      <a:pt x="2386" y="4583"/>
                    </a:lnTo>
                    <a:lnTo>
                      <a:pt x="2428" y="4583"/>
                    </a:lnTo>
                    <a:lnTo>
                      <a:pt x="2532" y="4645"/>
                    </a:lnTo>
                    <a:lnTo>
                      <a:pt x="2616" y="4583"/>
                    </a:lnTo>
                    <a:lnTo>
                      <a:pt x="2658" y="4645"/>
                    </a:lnTo>
                    <a:lnTo>
                      <a:pt x="2658" y="4750"/>
                    </a:lnTo>
                    <a:lnTo>
                      <a:pt x="2721" y="4792"/>
                    </a:lnTo>
                    <a:lnTo>
                      <a:pt x="2825" y="4813"/>
                    </a:lnTo>
                    <a:lnTo>
                      <a:pt x="2804" y="4750"/>
                    </a:lnTo>
                    <a:lnTo>
                      <a:pt x="2825" y="4666"/>
                    </a:lnTo>
                    <a:lnTo>
                      <a:pt x="2888" y="4750"/>
                    </a:lnTo>
                    <a:lnTo>
                      <a:pt x="2993" y="4771"/>
                    </a:lnTo>
                    <a:lnTo>
                      <a:pt x="3035" y="4750"/>
                    </a:lnTo>
                    <a:lnTo>
                      <a:pt x="3097" y="4813"/>
                    </a:lnTo>
                    <a:lnTo>
                      <a:pt x="3139" y="4792"/>
                    </a:lnTo>
                    <a:lnTo>
                      <a:pt x="3160" y="4855"/>
                    </a:lnTo>
                    <a:lnTo>
                      <a:pt x="3223" y="4917"/>
                    </a:lnTo>
                    <a:lnTo>
                      <a:pt x="3181" y="5022"/>
                    </a:lnTo>
                    <a:lnTo>
                      <a:pt x="3244" y="5189"/>
                    </a:lnTo>
                    <a:lnTo>
                      <a:pt x="3348" y="5168"/>
                    </a:lnTo>
                    <a:lnTo>
                      <a:pt x="3579" y="5064"/>
                    </a:lnTo>
                    <a:lnTo>
                      <a:pt x="3746" y="5022"/>
                    </a:lnTo>
                    <a:lnTo>
                      <a:pt x="3955" y="4896"/>
                    </a:lnTo>
                    <a:lnTo>
                      <a:pt x="4060" y="4666"/>
                    </a:lnTo>
                    <a:lnTo>
                      <a:pt x="4060" y="4583"/>
                    </a:lnTo>
                    <a:lnTo>
                      <a:pt x="4102" y="4457"/>
                    </a:lnTo>
                    <a:lnTo>
                      <a:pt x="4143" y="4478"/>
                    </a:lnTo>
                    <a:lnTo>
                      <a:pt x="4185" y="4478"/>
                    </a:lnTo>
                    <a:lnTo>
                      <a:pt x="4269" y="4290"/>
                    </a:lnTo>
                    <a:lnTo>
                      <a:pt x="4227" y="4269"/>
                    </a:lnTo>
                    <a:lnTo>
                      <a:pt x="4185" y="4227"/>
                    </a:lnTo>
                    <a:lnTo>
                      <a:pt x="4185" y="4164"/>
                    </a:lnTo>
                    <a:lnTo>
                      <a:pt x="4206" y="4185"/>
                    </a:lnTo>
                    <a:lnTo>
                      <a:pt x="4290" y="4227"/>
                    </a:lnTo>
                    <a:lnTo>
                      <a:pt x="4353" y="4143"/>
                    </a:lnTo>
                    <a:lnTo>
                      <a:pt x="4311" y="4059"/>
                    </a:lnTo>
                    <a:lnTo>
                      <a:pt x="4269" y="4059"/>
                    </a:lnTo>
                    <a:lnTo>
                      <a:pt x="4206" y="4039"/>
                    </a:lnTo>
                    <a:lnTo>
                      <a:pt x="4290" y="3976"/>
                    </a:lnTo>
                    <a:lnTo>
                      <a:pt x="4290" y="3871"/>
                    </a:lnTo>
                    <a:lnTo>
                      <a:pt x="4143" y="3871"/>
                    </a:lnTo>
                    <a:lnTo>
                      <a:pt x="4185" y="3808"/>
                    </a:lnTo>
                    <a:lnTo>
                      <a:pt x="4164" y="3746"/>
                    </a:lnTo>
                    <a:lnTo>
                      <a:pt x="4164" y="3746"/>
                    </a:lnTo>
                    <a:lnTo>
                      <a:pt x="4227" y="3767"/>
                    </a:lnTo>
                    <a:lnTo>
                      <a:pt x="4353" y="3725"/>
                    </a:lnTo>
                    <a:lnTo>
                      <a:pt x="4374" y="3620"/>
                    </a:lnTo>
                    <a:lnTo>
                      <a:pt x="4457" y="3515"/>
                    </a:lnTo>
                    <a:lnTo>
                      <a:pt x="4478" y="3390"/>
                    </a:lnTo>
                    <a:lnTo>
                      <a:pt x="4457" y="3306"/>
                    </a:lnTo>
                    <a:lnTo>
                      <a:pt x="4499" y="3348"/>
                    </a:lnTo>
                    <a:lnTo>
                      <a:pt x="4562" y="3453"/>
                    </a:lnTo>
                    <a:lnTo>
                      <a:pt x="4625" y="3348"/>
                    </a:lnTo>
                    <a:lnTo>
                      <a:pt x="4708" y="3243"/>
                    </a:lnTo>
                    <a:lnTo>
                      <a:pt x="4667" y="3097"/>
                    </a:lnTo>
                    <a:lnTo>
                      <a:pt x="4813" y="2971"/>
                    </a:lnTo>
                    <a:lnTo>
                      <a:pt x="4834" y="2783"/>
                    </a:lnTo>
                    <a:lnTo>
                      <a:pt x="4897" y="2699"/>
                    </a:lnTo>
                    <a:lnTo>
                      <a:pt x="4918" y="2469"/>
                    </a:lnTo>
                    <a:lnTo>
                      <a:pt x="4980" y="2406"/>
                    </a:lnTo>
                    <a:lnTo>
                      <a:pt x="4980" y="2344"/>
                    </a:lnTo>
                    <a:lnTo>
                      <a:pt x="5106" y="2197"/>
                    </a:lnTo>
                    <a:lnTo>
                      <a:pt x="5148" y="2281"/>
                    </a:lnTo>
                    <a:lnTo>
                      <a:pt x="5190" y="2239"/>
                    </a:lnTo>
                    <a:lnTo>
                      <a:pt x="5148" y="2072"/>
                    </a:lnTo>
                    <a:lnTo>
                      <a:pt x="5148" y="2072"/>
                    </a:lnTo>
                    <a:lnTo>
                      <a:pt x="5336" y="2260"/>
                    </a:lnTo>
                    <a:lnTo>
                      <a:pt x="5462" y="2260"/>
                    </a:lnTo>
                    <a:lnTo>
                      <a:pt x="5545" y="2197"/>
                    </a:lnTo>
                    <a:lnTo>
                      <a:pt x="5629" y="2239"/>
                    </a:lnTo>
                    <a:lnTo>
                      <a:pt x="5713" y="2197"/>
                    </a:lnTo>
                    <a:lnTo>
                      <a:pt x="5734" y="2093"/>
                    </a:lnTo>
                    <a:lnTo>
                      <a:pt x="5629" y="2072"/>
                    </a:lnTo>
                    <a:lnTo>
                      <a:pt x="5608" y="2030"/>
                    </a:lnTo>
                    <a:lnTo>
                      <a:pt x="5503" y="1883"/>
                    </a:lnTo>
                    <a:lnTo>
                      <a:pt x="5420" y="1883"/>
                    </a:lnTo>
                    <a:lnTo>
                      <a:pt x="5190" y="1674"/>
                    </a:lnTo>
                    <a:lnTo>
                      <a:pt x="5106" y="1632"/>
                    </a:lnTo>
                    <a:lnTo>
                      <a:pt x="5085" y="1528"/>
                    </a:lnTo>
                    <a:lnTo>
                      <a:pt x="5022" y="1465"/>
                    </a:lnTo>
                    <a:lnTo>
                      <a:pt x="5043" y="1423"/>
                    </a:lnTo>
                    <a:lnTo>
                      <a:pt x="5190" y="1360"/>
                    </a:lnTo>
                    <a:lnTo>
                      <a:pt x="5231" y="1256"/>
                    </a:lnTo>
                    <a:lnTo>
                      <a:pt x="5148" y="1193"/>
                    </a:lnTo>
                    <a:lnTo>
                      <a:pt x="4980" y="1005"/>
                    </a:lnTo>
                    <a:lnTo>
                      <a:pt x="4918" y="879"/>
                    </a:lnTo>
                    <a:lnTo>
                      <a:pt x="4834" y="795"/>
                    </a:lnTo>
                    <a:lnTo>
                      <a:pt x="4876" y="712"/>
                    </a:lnTo>
                    <a:lnTo>
                      <a:pt x="4918" y="691"/>
                    </a:lnTo>
                    <a:lnTo>
                      <a:pt x="4918" y="628"/>
                    </a:lnTo>
                    <a:lnTo>
                      <a:pt x="4876" y="607"/>
                    </a:lnTo>
                    <a:lnTo>
                      <a:pt x="4750" y="482"/>
                    </a:lnTo>
                    <a:lnTo>
                      <a:pt x="4813" y="461"/>
                    </a:lnTo>
                    <a:lnTo>
                      <a:pt x="4939" y="482"/>
                    </a:lnTo>
                    <a:lnTo>
                      <a:pt x="5085" y="461"/>
                    </a:lnTo>
                    <a:lnTo>
                      <a:pt x="4980" y="314"/>
                    </a:lnTo>
                    <a:lnTo>
                      <a:pt x="4834" y="272"/>
                    </a:lnTo>
                    <a:lnTo>
                      <a:pt x="4897" y="209"/>
                    </a:lnTo>
                    <a:lnTo>
                      <a:pt x="4876" y="168"/>
                    </a:lnTo>
                    <a:lnTo>
                      <a:pt x="4939" y="147"/>
                    </a:lnTo>
                    <a:lnTo>
                      <a:pt x="4939" y="105"/>
                    </a:lnTo>
                    <a:lnTo>
                      <a:pt x="4813" y="84"/>
                    </a:lnTo>
                    <a:lnTo>
                      <a:pt x="4667" y="84"/>
                    </a:lnTo>
                    <a:lnTo>
                      <a:pt x="4604" y="42"/>
                    </a:lnTo>
                    <a:lnTo>
                      <a:pt x="4164" y="42"/>
                    </a:lnTo>
                    <a:lnTo>
                      <a:pt x="406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32" name="Google Shape;727;p55"/>
              <p:cNvSpPr/>
              <p:nvPr/>
            </p:nvSpPr>
            <p:spPr>
              <a:xfrm>
                <a:off x="5068275" y="3161675"/>
                <a:ext cx="431050" cy="221800"/>
              </a:xfrm>
              <a:custGeom>
                <a:avLst/>
                <a:gdLst/>
                <a:ahLst/>
                <a:cxnLst/>
                <a:rect l="l" t="t" r="r" b="b"/>
                <a:pathLst>
                  <a:path w="17242" h="8872" extrusionOk="0">
                    <a:moveTo>
                      <a:pt x="16991" y="8202"/>
                    </a:moveTo>
                    <a:lnTo>
                      <a:pt x="16886" y="8265"/>
                    </a:lnTo>
                    <a:lnTo>
                      <a:pt x="16928" y="8286"/>
                    </a:lnTo>
                    <a:lnTo>
                      <a:pt x="16907" y="8307"/>
                    </a:lnTo>
                    <a:cubicBezTo>
                      <a:pt x="16886" y="8307"/>
                      <a:pt x="16823" y="8349"/>
                      <a:pt x="16802" y="8349"/>
                    </a:cubicBezTo>
                    <a:lnTo>
                      <a:pt x="16802" y="8307"/>
                    </a:lnTo>
                    <a:lnTo>
                      <a:pt x="16782" y="8349"/>
                    </a:lnTo>
                    <a:cubicBezTo>
                      <a:pt x="16677" y="8370"/>
                      <a:pt x="16572" y="8370"/>
                      <a:pt x="16489" y="8390"/>
                    </a:cubicBezTo>
                    <a:lnTo>
                      <a:pt x="16593" y="8286"/>
                    </a:lnTo>
                    <a:lnTo>
                      <a:pt x="16551" y="8265"/>
                    </a:lnTo>
                    <a:lnTo>
                      <a:pt x="16468" y="8307"/>
                    </a:lnTo>
                    <a:lnTo>
                      <a:pt x="16384" y="8307"/>
                    </a:lnTo>
                    <a:lnTo>
                      <a:pt x="16342" y="8349"/>
                    </a:lnTo>
                    <a:lnTo>
                      <a:pt x="16363" y="8390"/>
                    </a:lnTo>
                    <a:lnTo>
                      <a:pt x="16300" y="8453"/>
                    </a:lnTo>
                    <a:lnTo>
                      <a:pt x="16196" y="8453"/>
                    </a:lnTo>
                    <a:lnTo>
                      <a:pt x="16258" y="8495"/>
                    </a:lnTo>
                    <a:lnTo>
                      <a:pt x="16384" y="8474"/>
                    </a:lnTo>
                    <a:lnTo>
                      <a:pt x="16447" y="8411"/>
                    </a:lnTo>
                    <a:cubicBezTo>
                      <a:pt x="16489" y="8411"/>
                      <a:pt x="16551" y="8411"/>
                      <a:pt x="16614" y="8390"/>
                    </a:cubicBezTo>
                    <a:lnTo>
                      <a:pt x="16614" y="8390"/>
                    </a:lnTo>
                    <a:lnTo>
                      <a:pt x="16593" y="8411"/>
                    </a:lnTo>
                    <a:lnTo>
                      <a:pt x="16677" y="8411"/>
                    </a:lnTo>
                    <a:lnTo>
                      <a:pt x="16719" y="8474"/>
                    </a:lnTo>
                    <a:lnTo>
                      <a:pt x="16802" y="8370"/>
                    </a:lnTo>
                    <a:cubicBezTo>
                      <a:pt x="16823" y="8370"/>
                      <a:pt x="16886" y="8349"/>
                      <a:pt x="16907" y="8349"/>
                    </a:cubicBezTo>
                    <a:lnTo>
                      <a:pt x="16907" y="8370"/>
                    </a:lnTo>
                    <a:lnTo>
                      <a:pt x="17012" y="8390"/>
                    </a:lnTo>
                    <a:lnTo>
                      <a:pt x="17200" y="8307"/>
                    </a:lnTo>
                    <a:lnTo>
                      <a:pt x="17242" y="8244"/>
                    </a:lnTo>
                    <a:lnTo>
                      <a:pt x="17200" y="8202"/>
                    </a:lnTo>
                    <a:lnTo>
                      <a:pt x="17033" y="8244"/>
                    </a:lnTo>
                    <a:lnTo>
                      <a:pt x="16991" y="8202"/>
                    </a:lnTo>
                    <a:close/>
                    <a:moveTo>
                      <a:pt x="16070" y="8411"/>
                    </a:moveTo>
                    <a:lnTo>
                      <a:pt x="16007" y="8443"/>
                    </a:lnTo>
                    <a:lnTo>
                      <a:pt x="16007" y="8443"/>
                    </a:lnTo>
                    <a:cubicBezTo>
                      <a:pt x="16026" y="8475"/>
                      <a:pt x="16037" y="8501"/>
                      <a:pt x="16036" y="8525"/>
                    </a:cubicBezTo>
                    <a:lnTo>
                      <a:pt x="16036" y="8525"/>
                    </a:lnTo>
                    <a:lnTo>
                      <a:pt x="16049" y="8474"/>
                    </a:lnTo>
                    <a:lnTo>
                      <a:pt x="16133" y="8453"/>
                    </a:lnTo>
                    <a:lnTo>
                      <a:pt x="16196" y="8453"/>
                    </a:lnTo>
                    <a:lnTo>
                      <a:pt x="16237" y="8411"/>
                    </a:lnTo>
                    <a:close/>
                    <a:moveTo>
                      <a:pt x="16036" y="8525"/>
                    </a:moveTo>
                    <a:lnTo>
                      <a:pt x="16028" y="8558"/>
                    </a:lnTo>
                    <a:cubicBezTo>
                      <a:pt x="16034" y="8547"/>
                      <a:pt x="16036" y="8536"/>
                      <a:pt x="16036" y="8525"/>
                    </a:cubicBezTo>
                    <a:close/>
                    <a:moveTo>
                      <a:pt x="105" y="0"/>
                    </a:moveTo>
                    <a:lnTo>
                      <a:pt x="22" y="42"/>
                    </a:lnTo>
                    <a:lnTo>
                      <a:pt x="1" y="105"/>
                    </a:lnTo>
                    <a:lnTo>
                      <a:pt x="22" y="251"/>
                    </a:lnTo>
                    <a:lnTo>
                      <a:pt x="168" y="565"/>
                    </a:lnTo>
                    <a:lnTo>
                      <a:pt x="252" y="628"/>
                    </a:lnTo>
                    <a:lnTo>
                      <a:pt x="524" y="879"/>
                    </a:lnTo>
                    <a:lnTo>
                      <a:pt x="587" y="879"/>
                    </a:lnTo>
                    <a:lnTo>
                      <a:pt x="754" y="1067"/>
                    </a:lnTo>
                    <a:lnTo>
                      <a:pt x="838" y="1088"/>
                    </a:lnTo>
                    <a:lnTo>
                      <a:pt x="900" y="1067"/>
                    </a:lnTo>
                    <a:lnTo>
                      <a:pt x="1089" y="1214"/>
                    </a:lnTo>
                    <a:lnTo>
                      <a:pt x="1298" y="1528"/>
                    </a:lnTo>
                    <a:lnTo>
                      <a:pt x="1507" y="1716"/>
                    </a:lnTo>
                    <a:lnTo>
                      <a:pt x="1570" y="1716"/>
                    </a:lnTo>
                    <a:lnTo>
                      <a:pt x="1570" y="1883"/>
                    </a:lnTo>
                    <a:lnTo>
                      <a:pt x="1612" y="1925"/>
                    </a:lnTo>
                    <a:lnTo>
                      <a:pt x="1633" y="2092"/>
                    </a:lnTo>
                    <a:lnTo>
                      <a:pt x="1716" y="2155"/>
                    </a:lnTo>
                    <a:lnTo>
                      <a:pt x="1842" y="2155"/>
                    </a:lnTo>
                    <a:lnTo>
                      <a:pt x="2009" y="2344"/>
                    </a:lnTo>
                    <a:lnTo>
                      <a:pt x="2093" y="2406"/>
                    </a:lnTo>
                    <a:lnTo>
                      <a:pt x="2156" y="2406"/>
                    </a:lnTo>
                    <a:lnTo>
                      <a:pt x="2198" y="2448"/>
                    </a:lnTo>
                    <a:lnTo>
                      <a:pt x="2135" y="2532"/>
                    </a:lnTo>
                    <a:lnTo>
                      <a:pt x="2219" y="2616"/>
                    </a:lnTo>
                    <a:lnTo>
                      <a:pt x="2261" y="2762"/>
                    </a:lnTo>
                    <a:lnTo>
                      <a:pt x="2261" y="2783"/>
                    </a:lnTo>
                    <a:lnTo>
                      <a:pt x="2365" y="3097"/>
                    </a:lnTo>
                    <a:lnTo>
                      <a:pt x="2428" y="3264"/>
                    </a:lnTo>
                    <a:lnTo>
                      <a:pt x="2574" y="3306"/>
                    </a:lnTo>
                    <a:lnTo>
                      <a:pt x="2763" y="3411"/>
                    </a:lnTo>
                    <a:lnTo>
                      <a:pt x="2763" y="3515"/>
                    </a:lnTo>
                    <a:lnTo>
                      <a:pt x="2888" y="3787"/>
                    </a:lnTo>
                    <a:lnTo>
                      <a:pt x="3035" y="3892"/>
                    </a:lnTo>
                    <a:lnTo>
                      <a:pt x="3056" y="4185"/>
                    </a:lnTo>
                    <a:lnTo>
                      <a:pt x="3265" y="4561"/>
                    </a:lnTo>
                    <a:lnTo>
                      <a:pt x="3265" y="4729"/>
                    </a:lnTo>
                    <a:lnTo>
                      <a:pt x="3307" y="4875"/>
                    </a:lnTo>
                    <a:lnTo>
                      <a:pt x="3516" y="5043"/>
                    </a:lnTo>
                    <a:lnTo>
                      <a:pt x="3725" y="5294"/>
                    </a:lnTo>
                    <a:lnTo>
                      <a:pt x="3788" y="5440"/>
                    </a:lnTo>
                    <a:lnTo>
                      <a:pt x="3934" y="5461"/>
                    </a:lnTo>
                    <a:lnTo>
                      <a:pt x="3997" y="5545"/>
                    </a:lnTo>
                    <a:lnTo>
                      <a:pt x="4123" y="5608"/>
                    </a:lnTo>
                    <a:lnTo>
                      <a:pt x="4144" y="5775"/>
                    </a:lnTo>
                    <a:lnTo>
                      <a:pt x="4290" y="5859"/>
                    </a:lnTo>
                    <a:lnTo>
                      <a:pt x="4437" y="6005"/>
                    </a:lnTo>
                    <a:lnTo>
                      <a:pt x="4709" y="6173"/>
                    </a:lnTo>
                    <a:lnTo>
                      <a:pt x="4750" y="6298"/>
                    </a:lnTo>
                    <a:lnTo>
                      <a:pt x="4918" y="6361"/>
                    </a:lnTo>
                    <a:lnTo>
                      <a:pt x="5253" y="6633"/>
                    </a:lnTo>
                    <a:lnTo>
                      <a:pt x="5274" y="6779"/>
                    </a:lnTo>
                    <a:lnTo>
                      <a:pt x="5357" y="6800"/>
                    </a:lnTo>
                    <a:lnTo>
                      <a:pt x="5441" y="6926"/>
                    </a:lnTo>
                    <a:lnTo>
                      <a:pt x="5483" y="6884"/>
                    </a:lnTo>
                    <a:lnTo>
                      <a:pt x="5483" y="6779"/>
                    </a:lnTo>
                    <a:lnTo>
                      <a:pt x="5462" y="6717"/>
                    </a:lnTo>
                    <a:lnTo>
                      <a:pt x="5462" y="6675"/>
                    </a:lnTo>
                    <a:lnTo>
                      <a:pt x="5566" y="6696"/>
                    </a:lnTo>
                    <a:lnTo>
                      <a:pt x="5797" y="6905"/>
                    </a:lnTo>
                    <a:lnTo>
                      <a:pt x="5859" y="6884"/>
                    </a:lnTo>
                    <a:lnTo>
                      <a:pt x="5859" y="6717"/>
                    </a:lnTo>
                    <a:lnTo>
                      <a:pt x="5901" y="6633"/>
                    </a:lnTo>
                    <a:lnTo>
                      <a:pt x="5985" y="6675"/>
                    </a:lnTo>
                    <a:cubicBezTo>
                      <a:pt x="5985" y="6696"/>
                      <a:pt x="6006" y="6696"/>
                      <a:pt x="6006" y="6717"/>
                    </a:cubicBezTo>
                    <a:lnTo>
                      <a:pt x="6090" y="6842"/>
                    </a:lnTo>
                    <a:lnTo>
                      <a:pt x="6110" y="6842"/>
                    </a:lnTo>
                    <a:cubicBezTo>
                      <a:pt x="6173" y="6905"/>
                      <a:pt x="6215" y="6989"/>
                      <a:pt x="6278" y="7030"/>
                    </a:cubicBezTo>
                    <a:lnTo>
                      <a:pt x="6236" y="7051"/>
                    </a:lnTo>
                    <a:lnTo>
                      <a:pt x="6236" y="7198"/>
                    </a:lnTo>
                    <a:lnTo>
                      <a:pt x="6194" y="7323"/>
                    </a:lnTo>
                    <a:lnTo>
                      <a:pt x="6069" y="7344"/>
                    </a:lnTo>
                    <a:lnTo>
                      <a:pt x="6069" y="7449"/>
                    </a:lnTo>
                    <a:lnTo>
                      <a:pt x="5985" y="7470"/>
                    </a:lnTo>
                    <a:lnTo>
                      <a:pt x="5922" y="7428"/>
                    </a:lnTo>
                    <a:lnTo>
                      <a:pt x="5880" y="7428"/>
                    </a:lnTo>
                    <a:lnTo>
                      <a:pt x="5880" y="7512"/>
                    </a:lnTo>
                    <a:lnTo>
                      <a:pt x="5964" y="7554"/>
                    </a:lnTo>
                    <a:lnTo>
                      <a:pt x="6194" y="7554"/>
                    </a:lnTo>
                    <a:lnTo>
                      <a:pt x="6320" y="7512"/>
                    </a:lnTo>
                    <a:lnTo>
                      <a:pt x="6382" y="7616"/>
                    </a:lnTo>
                    <a:lnTo>
                      <a:pt x="6445" y="7658"/>
                    </a:lnTo>
                    <a:lnTo>
                      <a:pt x="6529" y="7637"/>
                    </a:lnTo>
                    <a:lnTo>
                      <a:pt x="6613" y="7637"/>
                    </a:lnTo>
                    <a:lnTo>
                      <a:pt x="6550" y="7679"/>
                    </a:lnTo>
                    <a:lnTo>
                      <a:pt x="6466" y="7826"/>
                    </a:lnTo>
                    <a:lnTo>
                      <a:pt x="6529" y="7867"/>
                    </a:lnTo>
                    <a:lnTo>
                      <a:pt x="6696" y="7888"/>
                    </a:lnTo>
                    <a:lnTo>
                      <a:pt x="6822" y="7951"/>
                    </a:lnTo>
                    <a:lnTo>
                      <a:pt x="6926" y="7888"/>
                    </a:lnTo>
                    <a:lnTo>
                      <a:pt x="6989" y="7951"/>
                    </a:lnTo>
                    <a:lnTo>
                      <a:pt x="7178" y="7951"/>
                    </a:lnTo>
                    <a:lnTo>
                      <a:pt x="7366" y="8077"/>
                    </a:lnTo>
                    <a:lnTo>
                      <a:pt x="7638" y="8160"/>
                    </a:lnTo>
                    <a:lnTo>
                      <a:pt x="7743" y="8035"/>
                    </a:lnTo>
                    <a:lnTo>
                      <a:pt x="7805" y="8035"/>
                    </a:lnTo>
                    <a:lnTo>
                      <a:pt x="7889" y="8139"/>
                    </a:lnTo>
                    <a:lnTo>
                      <a:pt x="7994" y="8160"/>
                    </a:lnTo>
                    <a:lnTo>
                      <a:pt x="8077" y="8077"/>
                    </a:lnTo>
                    <a:lnTo>
                      <a:pt x="8140" y="8077"/>
                    </a:lnTo>
                    <a:lnTo>
                      <a:pt x="8287" y="8181"/>
                    </a:lnTo>
                    <a:lnTo>
                      <a:pt x="8454" y="8181"/>
                    </a:lnTo>
                    <a:lnTo>
                      <a:pt x="8747" y="8370"/>
                    </a:lnTo>
                    <a:lnTo>
                      <a:pt x="9061" y="8474"/>
                    </a:lnTo>
                    <a:lnTo>
                      <a:pt x="9186" y="8390"/>
                    </a:lnTo>
                    <a:lnTo>
                      <a:pt x="9395" y="8390"/>
                    </a:lnTo>
                    <a:lnTo>
                      <a:pt x="9521" y="8495"/>
                    </a:lnTo>
                    <a:lnTo>
                      <a:pt x="9647" y="8390"/>
                    </a:lnTo>
                    <a:lnTo>
                      <a:pt x="9793" y="8411"/>
                    </a:lnTo>
                    <a:lnTo>
                      <a:pt x="9960" y="8495"/>
                    </a:lnTo>
                    <a:lnTo>
                      <a:pt x="10149" y="8495"/>
                    </a:lnTo>
                    <a:lnTo>
                      <a:pt x="10295" y="8411"/>
                    </a:lnTo>
                    <a:lnTo>
                      <a:pt x="10379" y="8411"/>
                    </a:lnTo>
                    <a:lnTo>
                      <a:pt x="10483" y="8516"/>
                    </a:lnTo>
                    <a:lnTo>
                      <a:pt x="10609" y="8558"/>
                    </a:lnTo>
                    <a:lnTo>
                      <a:pt x="10776" y="8683"/>
                    </a:lnTo>
                    <a:lnTo>
                      <a:pt x="10902" y="8662"/>
                    </a:lnTo>
                    <a:lnTo>
                      <a:pt x="10986" y="8725"/>
                    </a:lnTo>
                    <a:lnTo>
                      <a:pt x="11048" y="8704"/>
                    </a:lnTo>
                    <a:lnTo>
                      <a:pt x="11028" y="8516"/>
                    </a:lnTo>
                    <a:lnTo>
                      <a:pt x="10965" y="8474"/>
                    </a:lnTo>
                    <a:lnTo>
                      <a:pt x="11007" y="8453"/>
                    </a:lnTo>
                    <a:cubicBezTo>
                      <a:pt x="11132" y="8453"/>
                      <a:pt x="11237" y="8474"/>
                      <a:pt x="11341" y="8495"/>
                    </a:cubicBezTo>
                    <a:lnTo>
                      <a:pt x="11467" y="8579"/>
                    </a:lnTo>
                    <a:lnTo>
                      <a:pt x="11488" y="8662"/>
                    </a:lnTo>
                    <a:lnTo>
                      <a:pt x="11551" y="8579"/>
                    </a:lnTo>
                    <a:lnTo>
                      <a:pt x="11634" y="8516"/>
                    </a:lnTo>
                    <a:cubicBezTo>
                      <a:pt x="11697" y="8579"/>
                      <a:pt x="11781" y="8600"/>
                      <a:pt x="11864" y="8621"/>
                    </a:cubicBezTo>
                    <a:lnTo>
                      <a:pt x="11844" y="8662"/>
                    </a:lnTo>
                    <a:lnTo>
                      <a:pt x="11864" y="8704"/>
                    </a:lnTo>
                    <a:lnTo>
                      <a:pt x="12053" y="8767"/>
                    </a:lnTo>
                    <a:lnTo>
                      <a:pt x="12157" y="8704"/>
                    </a:lnTo>
                    <a:lnTo>
                      <a:pt x="12220" y="8725"/>
                    </a:lnTo>
                    <a:lnTo>
                      <a:pt x="12220" y="8704"/>
                    </a:lnTo>
                    <a:cubicBezTo>
                      <a:pt x="12262" y="8725"/>
                      <a:pt x="12304" y="8725"/>
                      <a:pt x="12325" y="8767"/>
                    </a:cubicBezTo>
                    <a:lnTo>
                      <a:pt x="12388" y="8809"/>
                    </a:lnTo>
                    <a:lnTo>
                      <a:pt x="12492" y="8872"/>
                    </a:lnTo>
                    <a:lnTo>
                      <a:pt x="12597" y="8830"/>
                    </a:lnTo>
                    <a:lnTo>
                      <a:pt x="12680" y="8830"/>
                    </a:lnTo>
                    <a:lnTo>
                      <a:pt x="12722" y="8872"/>
                    </a:lnTo>
                    <a:lnTo>
                      <a:pt x="12848" y="8809"/>
                    </a:lnTo>
                    <a:lnTo>
                      <a:pt x="12911" y="8725"/>
                    </a:lnTo>
                    <a:lnTo>
                      <a:pt x="13015" y="8767"/>
                    </a:lnTo>
                    <a:lnTo>
                      <a:pt x="13141" y="8704"/>
                    </a:lnTo>
                    <a:lnTo>
                      <a:pt x="13245" y="8725"/>
                    </a:lnTo>
                    <a:lnTo>
                      <a:pt x="13371" y="8621"/>
                    </a:lnTo>
                    <a:lnTo>
                      <a:pt x="13413" y="8704"/>
                    </a:lnTo>
                    <a:lnTo>
                      <a:pt x="13517" y="8683"/>
                    </a:lnTo>
                    <a:lnTo>
                      <a:pt x="13664" y="8704"/>
                    </a:lnTo>
                    <a:lnTo>
                      <a:pt x="13580" y="8662"/>
                    </a:lnTo>
                    <a:lnTo>
                      <a:pt x="13894" y="8662"/>
                    </a:lnTo>
                    <a:lnTo>
                      <a:pt x="13936" y="8683"/>
                    </a:lnTo>
                    <a:lnTo>
                      <a:pt x="13936" y="8662"/>
                    </a:lnTo>
                    <a:lnTo>
                      <a:pt x="14166" y="8662"/>
                    </a:lnTo>
                    <a:lnTo>
                      <a:pt x="14250" y="8683"/>
                    </a:lnTo>
                    <a:lnTo>
                      <a:pt x="14313" y="8683"/>
                    </a:lnTo>
                    <a:lnTo>
                      <a:pt x="14396" y="8704"/>
                    </a:lnTo>
                    <a:lnTo>
                      <a:pt x="14480" y="8683"/>
                    </a:lnTo>
                    <a:lnTo>
                      <a:pt x="14564" y="8683"/>
                    </a:lnTo>
                    <a:lnTo>
                      <a:pt x="14626" y="8725"/>
                    </a:lnTo>
                    <a:lnTo>
                      <a:pt x="14731" y="8683"/>
                    </a:lnTo>
                    <a:lnTo>
                      <a:pt x="14794" y="8704"/>
                    </a:lnTo>
                    <a:lnTo>
                      <a:pt x="14877" y="8704"/>
                    </a:lnTo>
                    <a:lnTo>
                      <a:pt x="14898" y="8683"/>
                    </a:lnTo>
                    <a:lnTo>
                      <a:pt x="15024" y="8621"/>
                    </a:lnTo>
                    <a:lnTo>
                      <a:pt x="15212" y="8662"/>
                    </a:lnTo>
                    <a:lnTo>
                      <a:pt x="15359" y="8579"/>
                    </a:lnTo>
                    <a:lnTo>
                      <a:pt x="15547" y="8579"/>
                    </a:lnTo>
                    <a:lnTo>
                      <a:pt x="15631" y="8600"/>
                    </a:lnTo>
                    <a:lnTo>
                      <a:pt x="15652" y="8579"/>
                    </a:lnTo>
                    <a:cubicBezTo>
                      <a:pt x="15683" y="8589"/>
                      <a:pt x="15714" y="8594"/>
                      <a:pt x="15748" y="8594"/>
                    </a:cubicBezTo>
                    <a:cubicBezTo>
                      <a:pt x="15782" y="8594"/>
                      <a:pt x="15819" y="8589"/>
                      <a:pt x="15861" y="8579"/>
                    </a:cubicBezTo>
                    <a:cubicBezTo>
                      <a:pt x="15882" y="8579"/>
                      <a:pt x="15924" y="8558"/>
                      <a:pt x="15945" y="8516"/>
                    </a:cubicBezTo>
                    <a:lnTo>
                      <a:pt x="15986" y="8453"/>
                    </a:lnTo>
                    <a:lnTo>
                      <a:pt x="16007" y="8443"/>
                    </a:lnTo>
                    <a:lnTo>
                      <a:pt x="16007" y="8443"/>
                    </a:lnTo>
                    <a:cubicBezTo>
                      <a:pt x="16001" y="8433"/>
                      <a:pt x="15994" y="8423"/>
                      <a:pt x="15986" y="8411"/>
                    </a:cubicBezTo>
                    <a:lnTo>
                      <a:pt x="16049" y="8390"/>
                    </a:lnTo>
                    <a:lnTo>
                      <a:pt x="16091" y="8286"/>
                    </a:lnTo>
                    <a:lnTo>
                      <a:pt x="16091" y="8181"/>
                    </a:lnTo>
                    <a:lnTo>
                      <a:pt x="15965" y="8139"/>
                    </a:lnTo>
                    <a:lnTo>
                      <a:pt x="15861" y="8202"/>
                    </a:lnTo>
                    <a:lnTo>
                      <a:pt x="15924" y="8244"/>
                    </a:lnTo>
                    <a:lnTo>
                      <a:pt x="15840" y="8349"/>
                    </a:lnTo>
                    <a:lnTo>
                      <a:pt x="15735" y="8370"/>
                    </a:lnTo>
                    <a:lnTo>
                      <a:pt x="15714" y="8390"/>
                    </a:lnTo>
                    <a:lnTo>
                      <a:pt x="15673" y="8390"/>
                    </a:lnTo>
                    <a:cubicBezTo>
                      <a:pt x="15652" y="8390"/>
                      <a:pt x="15631" y="8411"/>
                      <a:pt x="15610" y="8453"/>
                    </a:cubicBezTo>
                    <a:lnTo>
                      <a:pt x="15526" y="8453"/>
                    </a:lnTo>
                    <a:lnTo>
                      <a:pt x="15442" y="8390"/>
                    </a:lnTo>
                    <a:lnTo>
                      <a:pt x="15296" y="8390"/>
                    </a:lnTo>
                    <a:lnTo>
                      <a:pt x="15149" y="8453"/>
                    </a:lnTo>
                    <a:lnTo>
                      <a:pt x="15003" y="8349"/>
                    </a:lnTo>
                    <a:lnTo>
                      <a:pt x="14836" y="8307"/>
                    </a:lnTo>
                    <a:lnTo>
                      <a:pt x="14773" y="8349"/>
                    </a:lnTo>
                    <a:lnTo>
                      <a:pt x="14626" y="8265"/>
                    </a:lnTo>
                    <a:lnTo>
                      <a:pt x="14354" y="8307"/>
                    </a:lnTo>
                    <a:lnTo>
                      <a:pt x="14166" y="8411"/>
                    </a:lnTo>
                    <a:lnTo>
                      <a:pt x="14166" y="8453"/>
                    </a:lnTo>
                    <a:lnTo>
                      <a:pt x="13999" y="8453"/>
                    </a:lnTo>
                    <a:lnTo>
                      <a:pt x="13894" y="8411"/>
                    </a:lnTo>
                    <a:lnTo>
                      <a:pt x="13894" y="8474"/>
                    </a:lnTo>
                    <a:cubicBezTo>
                      <a:pt x="13852" y="8474"/>
                      <a:pt x="13769" y="8474"/>
                      <a:pt x="13727" y="8495"/>
                    </a:cubicBezTo>
                    <a:lnTo>
                      <a:pt x="13685" y="8453"/>
                    </a:lnTo>
                    <a:lnTo>
                      <a:pt x="13685" y="8370"/>
                    </a:lnTo>
                    <a:lnTo>
                      <a:pt x="13559" y="8349"/>
                    </a:lnTo>
                    <a:lnTo>
                      <a:pt x="13580" y="8453"/>
                    </a:lnTo>
                    <a:lnTo>
                      <a:pt x="13538" y="8474"/>
                    </a:lnTo>
                    <a:lnTo>
                      <a:pt x="13538" y="8370"/>
                    </a:lnTo>
                    <a:lnTo>
                      <a:pt x="13434" y="8286"/>
                    </a:lnTo>
                    <a:lnTo>
                      <a:pt x="13329" y="8349"/>
                    </a:lnTo>
                    <a:lnTo>
                      <a:pt x="13224" y="8265"/>
                    </a:lnTo>
                    <a:lnTo>
                      <a:pt x="13120" y="8202"/>
                    </a:lnTo>
                    <a:lnTo>
                      <a:pt x="12994" y="8286"/>
                    </a:lnTo>
                    <a:lnTo>
                      <a:pt x="12994" y="8349"/>
                    </a:lnTo>
                    <a:lnTo>
                      <a:pt x="13224" y="8411"/>
                    </a:lnTo>
                    <a:lnTo>
                      <a:pt x="13308" y="8495"/>
                    </a:lnTo>
                    <a:lnTo>
                      <a:pt x="13162" y="8495"/>
                    </a:lnTo>
                    <a:lnTo>
                      <a:pt x="13162" y="8516"/>
                    </a:lnTo>
                    <a:lnTo>
                      <a:pt x="13099" y="8579"/>
                    </a:lnTo>
                    <a:lnTo>
                      <a:pt x="13057" y="8579"/>
                    </a:lnTo>
                    <a:cubicBezTo>
                      <a:pt x="13094" y="8560"/>
                      <a:pt x="13098" y="8492"/>
                      <a:pt x="13055" y="8492"/>
                    </a:cubicBezTo>
                    <a:cubicBezTo>
                      <a:pt x="13049" y="8492"/>
                      <a:pt x="13043" y="8493"/>
                      <a:pt x="13036" y="8495"/>
                    </a:cubicBezTo>
                    <a:lnTo>
                      <a:pt x="12952" y="8495"/>
                    </a:lnTo>
                    <a:lnTo>
                      <a:pt x="12932" y="8390"/>
                    </a:lnTo>
                    <a:lnTo>
                      <a:pt x="12848" y="8370"/>
                    </a:lnTo>
                    <a:lnTo>
                      <a:pt x="12743" y="8390"/>
                    </a:lnTo>
                    <a:lnTo>
                      <a:pt x="12639" y="8370"/>
                    </a:lnTo>
                    <a:lnTo>
                      <a:pt x="12492" y="8411"/>
                    </a:lnTo>
                    <a:lnTo>
                      <a:pt x="12408" y="8516"/>
                    </a:lnTo>
                    <a:lnTo>
                      <a:pt x="12388" y="8600"/>
                    </a:lnTo>
                    <a:lnTo>
                      <a:pt x="12283" y="8600"/>
                    </a:lnTo>
                    <a:lnTo>
                      <a:pt x="12283" y="8579"/>
                    </a:lnTo>
                    <a:lnTo>
                      <a:pt x="12283" y="8558"/>
                    </a:lnTo>
                    <a:lnTo>
                      <a:pt x="12304" y="8558"/>
                    </a:lnTo>
                    <a:cubicBezTo>
                      <a:pt x="12325" y="8558"/>
                      <a:pt x="12304" y="8516"/>
                      <a:pt x="12304" y="8516"/>
                    </a:cubicBezTo>
                    <a:lnTo>
                      <a:pt x="12325" y="8495"/>
                    </a:lnTo>
                    <a:lnTo>
                      <a:pt x="12367" y="8370"/>
                    </a:lnTo>
                    <a:lnTo>
                      <a:pt x="12178" y="8307"/>
                    </a:lnTo>
                    <a:lnTo>
                      <a:pt x="12053" y="8390"/>
                    </a:lnTo>
                    <a:lnTo>
                      <a:pt x="12011" y="8516"/>
                    </a:lnTo>
                    <a:cubicBezTo>
                      <a:pt x="11885" y="8495"/>
                      <a:pt x="11781" y="8474"/>
                      <a:pt x="11676" y="8453"/>
                    </a:cubicBezTo>
                    <a:lnTo>
                      <a:pt x="11781" y="8411"/>
                    </a:lnTo>
                    <a:lnTo>
                      <a:pt x="11802" y="8349"/>
                    </a:lnTo>
                    <a:lnTo>
                      <a:pt x="11676" y="8181"/>
                    </a:lnTo>
                    <a:lnTo>
                      <a:pt x="11530" y="8160"/>
                    </a:lnTo>
                    <a:lnTo>
                      <a:pt x="11362" y="8202"/>
                    </a:lnTo>
                    <a:lnTo>
                      <a:pt x="11237" y="8181"/>
                    </a:lnTo>
                    <a:lnTo>
                      <a:pt x="11111" y="8202"/>
                    </a:lnTo>
                    <a:lnTo>
                      <a:pt x="11111" y="8244"/>
                    </a:lnTo>
                    <a:cubicBezTo>
                      <a:pt x="11069" y="8244"/>
                      <a:pt x="11069" y="8244"/>
                      <a:pt x="11048" y="8202"/>
                    </a:cubicBezTo>
                    <a:lnTo>
                      <a:pt x="11069" y="8056"/>
                    </a:lnTo>
                    <a:lnTo>
                      <a:pt x="11028" y="7972"/>
                    </a:lnTo>
                    <a:lnTo>
                      <a:pt x="10923" y="7951"/>
                    </a:lnTo>
                    <a:lnTo>
                      <a:pt x="10902" y="7930"/>
                    </a:lnTo>
                    <a:lnTo>
                      <a:pt x="10797" y="7930"/>
                    </a:lnTo>
                    <a:lnTo>
                      <a:pt x="10714" y="7972"/>
                    </a:lnTo>
                    <a:lnTo>
                      <a:pt x="10609" y="7972"/>
                    </a:lnTo>
                    <a:lnTo>
                      <a:pt x="10525" y="7930"/>
                    </a:lnTo>
                    <a:lnTo>
                      <a:pt x="10400" y="7972"/>
                    </a:lnTo>
                    <a:lnTo>
                      <a:pt x="10274" y="7930"/>
                    </a:lnTo>
                    <a:lnTo>
                      <a:pt x="10191" y="7846"/>
                    </a:lnTo>
                    <a:lnTo>
                      <a:pt x="10191" y="7763"/>
                    </a:lnTo>
                    <a:lnTo>
                      <a:pt x="10086" y="7595"/>
                    </a:lnTo>
                    <a:lnTo>
                      <a:pt x="10086" y="7449"/>
                    </a:lnTo>
                    <a:lnTo>
                      <a:pt x="9939" y="7449"/>
                    </a:lnTo>
                    <a:lnTo>
                      <a:pt x="9856" y="7470"/>
                    </a:lnTo>
                    <a:lnTo>
                      <a:pt x="9772" y="7386"/>
                    </a:lnTo>
                    <a:lnTo>
                      <a:pt x="9667" y="7386"/>
                    </a:lnTo>
                    <a:lnTo>
                      <a:pt x="9542" y="7282"/>
                    </a:lnTo>
                    <a:lnTo>
                      <a:pt x="9458" y="7240"/>
                    </a:lnTo>
                    <a:lnTo>
                      <a:pt x="9354" y="7261"/>
                    </a:lnTo>
                    <a:lnTo>
                      <a:pt x="9270" y="7261"/>
                    </a:lnTo>
                    <a:lnTo>
                      <a:pt x="9144" y="7114"/>
                    </a:lnTo>
                    <a:lnTo>
                      <a:pt x="9040" y="7114"/>
                    </a:lnTo>
                    <a:lnTo>
                      <a:pt x="9019" y="7344"/>
                    </a:lnTo>
                    <a:lnTo>
                      <a:pt x="8935" y="7449"/>
                    </a:lnTo>
                    <a:lnTo>
                      <a:pt x="8684" y="7491"/>
                    </a:lnTo>
                    <a:lnTo>
                      <a:pt x="8370" y="7449"/>
                    </a:lnTo>
                    <a:lnTo>
                      <a:pt x="8015" y="7449"/>
                    </a:lnTo>
                    <a:lnTo>
                      <a:pt x="7805" y="7365"/>
                    </a:lnTo>
                    <a:lnTo>
                      <a:pt x="7763" y="7323"/>
                    </a:lnTo>
                    <a:lnTo>
                      <a:pt x="7784" y="7219"/>
                    </a:lnTo>
                    <a:lnTo>
                      <a:pt x="7701" y="7072"/>
                    </a:lnTo>
                    <a:lnTo>
                      <a:pt x="7450" y="7051"/>
                    </a:lnTo>
                    <a:lnTo>
                      <a:pt x="7240" y="7010"/>
                    </a:lnTo>
                    <a:lnTo>
                      <a:pt x="7136" y="6926"/>
                    </a:lnTo>
                    <a:lnTo>
                      <a:pt x="6947" y="6926"/>
                    </a:lnTo>
                    <a:lnTo>
                      <a:pt x="6906" y="6968"/>
                    </a:lnTo>
                    <a:lnTo>
                      <a:pt x="6843" y="7030"/>
                    </a:lnTo>
                    <a:lnTo>
                      <a:pt x="6759" y="6947"/>
                    </a:lnTo>
                    <a:lnTo>
                      <a:pt x="6592" y="6926"/>
                    </a:lnTo>
                    <a:lnTo>
                      <a:pt x="6487" y="6926"/>
                    </a:lnTo>
                    <a:cubicBezTo>
                      <a:pt x="6403" y="6842"/>
                      <a:pt x="6320" y="6758"/>
                      <a:pt x="6278" y="6654"/>
                    </a:cubicBezTo>
                    <a:lnTo>
                      <a:pt x="6278" y="6486"/>
                    </a:lnTo>
                    <a:lnTo>
                      <a:pt x="6320" y="6173"/>
                    </a:lnTo>
                    <a:lnTo>
                      <a:pt x="6278" y="5963"/>
                    </a:lnTo>
                    <a:lnTo>
                      <a:pt x="6382" y="5712"/>
                    </a:lnTo>
                    <a:lnTo>
                      <a:pt x="6320" y="5649"/>
                    </a:lnTo>
                    <a:lnTo>
                      <a:pt x="6320" y="5461"/>
                    </a:lnTo>
                    <a:lnTo>
                      <a:pt x="6424" y="5398"/>
                    </a:lnTo>
                    <a:lnTo>
                      <a:pt x="6487" y="5336"/>
                    </a:lnTo>
                    <a:lnTo>
                      <a:pt x="6445" y="5231"/>
                    </a:lnTo>
                    <a:lnTo>
                      <a:pt x="6382" y="5168"/>
                    </a:lnTo>
                    <a:lnTo>
                      <a:pt x="6278" y="5085"/>
                    </a:lnTo>
                    <a:lnTo>
                      <a:pt x="6215" y="4959"/>
                    </a:lnTo>
                    <a:lnTo>
                      <a:pt x="6131" y="4938"/>
                    </a:lnTo>
                    <a:lnTo>
                      <a:pt x="6110" y="4854"/>
                    </a:lnTo>
                    <a:lnTo>
                      <a:pt x="6006" y="4813"/>
                    </a:lnTo>
                    <a:lnTo>
                      <a:pt x="5818" y="4833"/>
                    </a:lnTo>
                    <a:lnTo>
                      <a:pt x="5713" y="4813"/>
                    </a:lnTo>
                    <a:lnTo>
                      <a:pt x="5692" y="4624"/>
                    </a:lnTo>
                    <a:lnTo>
                      <a:pt x="5608" y="4520"/>
                    </a:lnTo>
                    <a:lnTo>
                      <a:pt x="5546" y="4561"/>
                    </a:lnTo>
                    <a:lnTo>
                      <a:pt x="5587" y="4457"/>
                    </a:lnTo>
                    <a:lnTo>
                      <a:pt x="5483" y="4415"/>
                    </a:lnTo>
                    <a:lnTo>
                      <a:pt x="5462" y="4122"/>
                    </a:lnTo>
                    <a:lnTo>
                      <a:pt x="5336" y="4185"/>
                    </a:lnTo>
                    <a:lnTo>
                      <a:pt x="5274" y="4122"/>
                    </a:lnTo>
                    <a:lnTo>
                      <a:pt x="5043" y="4122"/>
                    </a:lnTo>
                    <a:lnTo>
                      <a:pt x="4855" y="3996"/>
                    </a:lnTo>
                    <a:lnTo>
                      <a:pt x="4855" y="3892"/>
                    </a:lnTo>
                    <a:lnTo>
                      <a:pt x="4960" y="3850"/>
                    </a:lnTo>
                    <a:lnTo>
                      <a:pt x="5085" y="3766"/>
                    </a:lnTo>
                    <a:lnTo>
                      <a:pt x="5002" y="3704"/>
                    </a:lnTo>
                    <a:lnTo>
                      <a:pt x="4876" y="3745"/>
                    </a:lnTo>
                    <a:lnTo>
                      <a:pt x="4813" y="3704"/>
                    </a:lnTo>
                    <a:lnTo>
                      <a:pt x="4667" y="3766"/>
                    </a:lnTo>
                    <a:lnTo>
                      <a:pt x="4750" y="3683"/>
                    </a:lnTo>
                    <a:lnTo>
                      <a:pt x="4876" y="3578"/>
                    </a:lnTo>
                    <a:lnTo>
                      <a:pt x="5064" y="3557"/>
                    </a:lnTo>
                    <a:lnTo>
                      <a:pt x="5043" y="3432"/>
                    </a:lnTo>
                    <a:lnTo>
                      <a:pt x="4855" y="3222"/>
                    </a:lnTo>
                    <a:lnTo>
                      <a:pt x="4750" y="3222"/>
                    </a:lnTo>
                    <a:lnTo>
                      <a:pt x="4625" y="3285"/>
                    </a:lnTo>
                    <a:lnTo>
                      <a:pt x="4478" y="3369"/>
                    </a:lnTo>
                    <a:lnTo>
                      <a:pt x="4332" y="3369"/>
                    </a:lnTo>
                    <a:lnTo>
                      <a:pt x="4416" y="3348"/>
                    </a:lnTo>
                    <a:lnTo>
                      <a:pt x="4457" y="3285"/>
                    </a:lnTo>
                    <a:lnTo>
                      <a:pt x="4520" y="3264"/>
                    </a:lnTo>
                    <a:lnTo>
                      <a:pt x="4562" y="3180"/>
                    </a:lnTo>
                    <a:lnTo>
                      <a:pt x="4541" y="3097"/>
                    </a:lnTo>
                    <a:lnTo>
                      <a:pt x="4416" y="3055"/>
                    </a:lnTo>
                    <a:lnTo>
                      <a:pt x="4206" y="3055"/>
                    </a:lnTo>
                    <a:lnTo>
                      <a:pt x="4081" y="2929"/>
                    </a:lnTo>
                    <a:lnTo>
                      <a:pt x="4081" y="2846"/>
                    </a:lnTo>
                    <a:lnTo>
                      <a:pt x="4039" y="2678"/>
                    </a:lnTo>
                    <a:lnTo>
                      <a:pt x="3809" y="2448"/>
                    </a:lnTo>
                    <a:lnTo>
                      <a:pt x="3725" y="2427"/>
                    </a:lnTo>
                    <a:lnTo>
                      <a:pt x="3662" y="2448"/>
                    </a:lnTo>
                    <a:lnTo>
                      <a:pt x="3558" y="2364"/>
                    </a:lnTo>
                    <a:lnTo>
                      <a:pt x="3516" y="2155"/>
                    </a:lnTo>
                    <a:lnTo>
                      <a:pt x="3369" y="2009"/>
                    </a:lnTo>
                    <a:lnTo>
                      <a:pt x="3160" y="1883"/>
                    </a:lnTo>
                    <a:lnTo>
                      <a:pt x="3035" y="1883"/>
                    </a:lnTo>
                    <a:lnTo>
                      <a:pt x="2993" y="1925"/>
                    </a:lnTo>
                    <a:lnTo>
                      <a:pt x="2930" y="1883"/>
                    </a:lnTo>
                    <a:lnTo>
                      <a:pt x="2888" y="1716"/>
                    </a:lnTo>
                    <a:lnTo>
                      <a:pt x="2825" y="1800"/>
                    </a:lnTo>
                    <a:lnTo>
                      <a:pt x="2763" y="1716"/>
                    </a:lnTo>
                    <a:lnTo>
                      <a:pt x="2763" y="1528"/>
                    </a:lnTo>
                    <a:lnTo>
                      <a:pt x="2658" y="1402"/>
                    </a:lnTo>
                    <a:lnTo>
                      <a:pt x="2533" y="1381"/>
                    </a:lnTo>
                    <a:lnTo>
                      <a:pt x="2470" y="1297"/>
                    </a:lnTo>
                    <a:lnTo>
                      <a:pt x="2135" y="1088"/>
                    </a:lnTo>
                    <a:lnTo>
                      <a:pt x="2030" y="1088"/>
                    </a:lnTo>
                    <a:lnTo>
                      <a:pt x="1905" y="942"/>
                    </a:lnTo>
                    <a:lnTo>
                      <a:pt x="1779" y="900"/>
                    </a:lnTo>
                    <a:lnTo>
                      <a:pt x="1737" y="837"/>
                    </a:lnTo>
                    <a:lnTo>
                      <a:pt x="1716" y="649"/>
                    </a:lnTo>
                    <a:lnTo>
                      <a:pt x="1612" y="586"/>
                    </a:lnTo>
                    <a:lnTo>
                      <a:pt x="1528" y="460"/>
                    </a:lnTo>
                    <a:lnTo>
                      <a:pt x="1486" y="439"/>
                    </a:lnTo>
                    <a:lnTo>
                      <a:pt x="1403" y="272"/>
                    </a:lnTo>
                    <a:lnTo>
                      <a:pt x="1277" y="230"/>
                    </a:lnTo>
                    <a:lnTo>
                      <a:pt x="1152" y="230"/>
                    </a:lnTo>
                    <a:lnTo>
                      <a:pt x="1068" y="251"/>
                    </a:lnTo>
                    <a:lnTo>
                      <a:pt x="1005" y="209"/>
                    </a:lnTo>
                    <a:lnTo>
                      <a:pt x="859" y="209"/>
                    </a:lnTo>
                    <a:lnTo>
                      <a:pt x="670" y="251"/>
                    </a:lnTo>
                    <a:lnTo>
                      <a:pt x="587" y="209"/>
                    </a:lnTo>
                    <a:lnTo>
                      <a:pt x="336" y="21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</p:grpSp>
        <p:sp>
          <p:nvSpPr>
            <p:cNvPr id="84" name="Google Shape;728;p55"/>
            <p:cNvSpPr/>
            <p:nvPr/>
          </p:nvSpPr>
          <p:spPr>
            <a:xfrm>
              <a:off x="4437231" y="3100607"/>
              <a:ext cx="29912" cy="37370"/>
            </a:xfrm>
            <a:custGeom>
              <a:avLst/>
              <a:gdLst/>
              <a:ahLst/>
              <a:cxnLst/>
              <a:rect l="l" t="t" r="r" b="b"/>
              <a:pathLst>
                <a:path w="2512" h="3286" extrusionOk="0">
                  <a:moveTo>
                    <a:pt x="126" y="0"/>
                  </a:moveTo>
                  <a:lnTo>
                    <a:pt x="42" y="84"/>
                  </a:lnTo>
                  <a:lnTo>
                    <a:pt x="0" y="210"/>
                  </a:lnTo>
                  <a:lnTo>
                    <a:pt x="126" y="419"/>
                  </a:lnTo>
                  <a:lnTo>
                    <a:pt x="189" y="879"/>
                  </a:lnTo>
                  <a:lnTo>
                    <a:pt x="251" y="1047"/>
                  </a:lnTo>
                  <a:lnTo>
                    <a:pt x="314" y="1172"/>
                  </a:lnTo>
                  <a:lnTo>
                    <a:pt x="314" y="1360"/>
                  </a:lnTo>
                  <a:lnTo>
                    <a:pt x="251" y="1402"/>
                  </a:lnTo>
                  <a:lnTo>
                    <a:pt x="293" y="1507"/>
                  </a:lnTo>
                  <a:lnTo>
                    <a:pt x="356" y="1611"/>
                  </a:lnTo>
                  <a:lnTo>
                    <a:pt x="335" y="1674"/>
                  </a:lnTo>
                  <a:lnTo>
                    <a:pt x="419" y="1758"/>
                  </a:lnTo>
                  <a:lnTo>
                    <a:pt x="565" y="1863"/>
                  </a:lnTo>
                  <a:lnTo>
                    <a:pt x="649" y="2009"/>
                  </a:lnTo>
                  <a:lnTo>
                    <a:pt x="754" y="2072"/>
                  </a:lnTo>
                  <a:lnTo>
                    <a:pt x="837" y="2176"/>
                  </a:lnTo>
                  <a:lnTo>
                    <a:pt x="754" y="2281"/>
                  </a:lnTo>
                  <a:lnTo>
                    <a:pt x="733" y="2344"/>
                  </a:lnTo>
                  <a:lnTo>
                    <a:pt x="816" y="2407"/>
                  </a:lnTo>
                  <a:lnTo>
                    <a:pt x="1005" y="2490"/>
                  </a:lnTo>
                  <a:lnTo>
                    <a:pt x="1193" y="2616"/>
                  </a:lnTo>
                  <a:lnTo>
                    <a:pt x="1172" y="2720"/>
                  </a:lnTo>
                  <a:lnTo>
                    <a:pt x="1339" y="2867"/>
                  </a:lnTo>
                  <a:lnTo>
                    <a:pt x="1486" y="2867"/>
                  </a:lnTo>
                  <a:lnTo>
                    <a:pt x="1528" y="2909"/>
                  </a:lnTo>
                  <a:lnTo>
                    <a:pt x="1611" y="3013"/>
                  </a:lnTo>
                  <a:lnTo>
                    <a:pt x="1800" y="3118"/>
                  </a:lnTo>
                  <a:lnTo>
                    <a:pt x="1988" y="3139"/>
                  </a:lnTo>
                  <a:lnTo>
                    <a:pt x="2051" y="3223"/>
                  </a:lnTo>
                  <a:lnTo>
                    <a:pt x="2197" y="3264"/>
                  </a:lnTo>
                  <a:lnTo>
                    <a:pt x="2218" y="3244"/>
                  </a:lnTo>
                  <a:lnTo>
                    <a:pt x="2281" y="3285"/>
                  </a:lnTo>
                  <a:lnTo>
                    <a:pt x="2386" y="3223"/>
                  </a:lnTo>
                  <a:lnTo>
                    <a:pt x="2386" y="3181"/>
                  </a:lnTo>
                  <a:lnTo>
                    <a:pt x="2344" y="3181"/>
                  </a:lnTo>
                  <a:lnTo>
                    <a:pt x="2386" y="3118"/>
                  </a:lnTo>
                  <a:lnTo>
                    <a:pt x="2323" y="3076"/>
                  </a:lnTo>
                  <a:lnTo>
                    <a:pt x="2407" y="3118"/>
                  </a:lnTo>
                  <a:lnTo>
                    <a:pt x="2407" y="3181"/>
                  </a:lnTo>
                  <a:lnTo>
                    <a:pt x="2407" y="3223"/>
                  </a:lnTo>
                  <a:lnTo>
                    <a:pt x="2511" y="3244"/>
                  </a:lnTo>
                  <a:lnTo>
                    <a:pt x="2511" y="3118"/>
                  </a:lnTo>
                  <a:lnTo>
                    <a:pt x="2386" y="2846"/>
                  </a:lnTo>
                  <a:lnTo>
                    <a:pt x="2344" y="2846"/>
                  </a:lnTo>
                  <a:lnTo>
                    <a:pt x="2344" y="2804"/>
                  </a:lnTo>
                  <a:lnTo>
                    <a:pt x="2323" y="2762"/>
                  </a:lnTo>
                  <a:lnTo>
                    <a:pt x="2281" y="2741"/>
                  </a:lnTo>
                  <a:lnTo>
                    <a:pt x="2239" y="2553"/>
                  </a:lnTo>
                  <a:lnTo>
                    <a:pt x="2281" y="2511"/>
                  </a:lnTo>
                  <a:lnTo>
                    <a:pt x="2239" y="2448"/>
                  </a:lnTo>
                  <a:lnTo>
                    <a:pt x="2176" y="2448"/>
                  </a:lnTo>
                  <a:lnTo>
                    <a:pt x="2009" y="2344"/>
                  </a:lnTo>
                  <a:lnTo>
                    <a:pt x="1967" y="2197"/>
                  </a:lnTo>
                  <a:lnTo>
                    <a:pt x="1967" y="1904"/>
                  </a:lnTo>
                  <a:lnTo>
                    <a:pt x="1904" y="1821"/>
                  </a:lnTo>
                  <a:lnTo>
                    <a:pt x="1904" y="1716"/>
                  </a:lnTo>
                  <a:lnTo>
                    <a:pt x="1925" y="1674"/>
                  </a:lnTo>
                  <a:lnTo>
                    <a:pt x="1904" y="1381"/>
                  </a:lnTo>
                  <a:lnTo>
                    <a:pt x="1967" y="1339"/>
                  </a:lnTo>
                  <a:lnTo>
                    <a:pt x="1904" y="1088"/>
                  </a:lnTo>
                  <a:lnTo>
                    <a:pt x="1779" y="879"/>
                  </a:lnTo>
                  <a:lnTo>
                    <a:pt x="1360" y="461"/>
                  </a:lnTo>
                  <a:lnTo>
                    <a:pt x="1277" y="314"/>
                  </a:lnTo>
                  <a:lnTo>
                    <a:pt x="1235" y="335"/>
                  </a:lnTo>
                  <a:lnTo>
                    <a:pt x="1172" y="398"/>
                  </a:lnTo>
                  <a:lnTo>
                    <a:pt x="1088" y="398"/>
                  </a:lnTo>
                  <a:lnTo>
                    <a:pt x="1067" y="419"/>
                  </a:lnTo>
                  <a:lnTo>
                    <a:pt x="1067" y="523"/>
                  </a:lnTo>
                  <a:lnTo>
                    <a:pt x="984" y="565"/>
                  </a:lnTo>
                  <a:lnTo>
                    <a:pt x="921" y="523"/>
                  </a:lnTo>
                  <a:lnTo>
                    <a:pt x="816" y="523"/>
                  </a:lnTo>
                  <a:lnTo>
                    <a:pt x="670" y="628"/>
                  </a:lnTo>
                  <a:lnTo>
                    <a:pt x="523" y="607"/>
                  </a:lnTo>
                  <a:lnTo>
                    <a:pt x="523" y="523"/>
                  </a:lnTo>
                  <a:lnTo>
                    <a:pt x="607" y="440"/>
                  </a:lnTo>
                  <a:lnTo>
                    <a:pt x="607" y="251"/>
                  </a:lnTo>
                  <a:lnTo>
                    <a:pt x="544" y="189"/>
                  </a:lnTo>
                  <a:lnTo>
                    <a:pt x="419" y="189"/>
                  </a:lnTo>
                  <a:lnTo>
                    <a:pt x="398" y="126"/>
                  </a:lnTo>
                  <a:lnTo>
                    <a:pt x="231" y="84"/>
                  </a:lnTo>
                  <a:lnTo>
                    <a:pt x="1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85" name="Google Shape;729;p55"/>
            <p:cNvSpPr/>
            <p:nvPr/>
          </p:nvSpPr>
          <p:spPr>
            <a:xfrm>
              <a:off x="4503746" y="3099174"/>
              <a:ext cx="65289" cy="42135"/>
            </a:xfrm>
            <a:custGeom>
              <a:avLst/>
              <a:gdLst/>
              <a:ahLst/>
              <a:cxnLst/>
              <a:rect l="l" t="t" r="r" b="b"/>
              <a:pathLst>
                <a:path w="5483" h="3705" extrusionOk="0">
                  <a:moveTo>
                    <a:pt x="4186" y="1"/>
                  </a:moveTo>
                  <a:lnTo>
                    <a:pt x="4144" y="22"/>
                  </a:lnTo>
                  <a:lnTo>
                    <a:pt x="4165" y="126"/>
                  </a:lnTo>
                  <a:lnTo>
                    <a:pt x="4039" y="252"/>
                  </a:lnTo>
                  <a:lnTo>
                    <a:pt x="3976" y="231"/>
                  </a:lnTo>
                  <a:lnTo>
                    <a:pt x="4039" y="126"/>
                  </a:lnTo>
                  <a:lnTo>
                    <a:pt x="4018" y="43"/>
                  </a:lnTo>
                  <a:lnTo>
                    <a:pt x="3935" y="43"/>
                  </a:lnTo>
                  <a:lnTo>
                    <a:pt x="3851" y="273"/>
                  </a:lnTo>
                  <a:lnTo>
                    <a:pt x="3767" y="315"/>
                  </a:lnTo>
                  <a:lnTo>
                    <a:pt x="3642" y="587"/>
                  </a:lnTo>
                  <a:lnTo>
                    <a:pt x="3642" y="754"/>
                  </a:lnTo>
                  <a:lnTo>
                    <a:pt x="3432" y="963"/>
                  </a:lnTo>
                  <a:lnTo>
                    <a:pt x="3328" y="963"/>
                  </a:lnTo>
                  <a:lnTo>
                    <a:pt x="3140" y="1005"/>
                  </a:lnTo>
                  <a:lnTo>
                    <a:pt x="3098" y="1089"/>
                  </a:lnTo>
                  <a:lnTo>
                    <a:pt x="3181" y="1089"/>
                  </a:lnTo>
                  <a:lnTo>
                    <a:pt x="3119" y="1152"/>
                  </a:lnTo>
                  <a:lnTo>
                    <a:pt x="3181" y="1173"/>
                  </a:lnTo>
                  <a:lnTo>
                    <a:pt x="3307" y="1152"/>
                  </a:lnTo>
                  <a:lnTo>
                    <a:pt x="3244" y="1214"/>
                  </a:lnTo>
                  <a:lnTo>
                    <a:pt x="3181" y="1277"/>
                  </a:lnTo>
                  <a:lnTo>
                    <a:pt x="3140" y="1298"/>
                  </a:lnTo>
                  <a:lnTo>
                    <a:pt x="3140" y="1319"/>
                  </a:lnTo>
                  <a:lnTo>
                    <a:pt x="3223" y="1528"/>
                  </a:lnTo>
                  <a:lnTo>
                    <a:pt x="3181" y="1633"/>
                  </a:lnTo>
                  <a:lnTo>
                    <a:pt x="3098" y="1591"/>
                  </a:lnTo>
                  <a:lnTo>
                    <a:pt x="3098" y="1465"/>
                  </a:lnTo>
                  <a:lnTo>
                    <a:pt x="3077" y="1361"/>
                  </a:lnTo>
                  <a:lnTo>
                    <a:pt x="3035" y="1361"/>
                  </a:lnTo>
                  <a:lnTo>
                    <a:pt x="3035" y="1319"/>
                  </a:lnTo>
                  <a:lnTo>
                    <a:pt x="2993" y="1319"/>
                  </a:lnTo>
                  <a:lnTo>
                    <a:pt x="2930" y="1424"/>
                  </a:lnTo>
                  <a:lnTo>
                    <a:pt x="2972" y="1675"/>
                  </a:lnTo>
                  <a:lnTo>
                    <a:pt x="2909" y="1717"/>
                  </a:lnTo>
                  <a:lnTo>
                    <a:pt x="2805" y="1612"/>
                  </a:lnTo>
                  <a:lnTo>
                    <a:pt x="2700" y="1465"/>
                  </a:lnTo>
                  <a:lnTo>
                    <a:pt x="2658" y="1465"/>
                  </a:lnTo>
                  <a:lnTo>
                    <a:pt x="2554" y="1403"/>
                  </a:lnTo>
                  <a:lnTo>
                    <a:pt x="2470" y="1507"/>
                  </a:lnTo>
                  <a:lnTo>
                    <a:pt x="2470" y="1633"/>
                  </a:lnTo>
                  <a:lnTo>
                    <a:pt x="2344" y="1779"/>
                  </a:lnTo>
                  <a:lnTo>
                    <a:pt x="2261" y="1884"/>
                  </a:lnTo>
                  <a:lnTo>
                    <a:pt x="2093" y="2030"/>
                  </a:lnTo>
                  <a:lnTo>
                    <a:pt x="2072" y="2135"/>
                  </a:lnTo>
                  <a:lnTo>
                    <a:pt x="1926" y="2323"/>
                  </a:lnTo>
                  <a:lnTo>
                    <a:pt x="1779" y="2449"/>
                  </a:lnTo>
                  <a:lnTo>
                    <a:pt x="1319" y="2554"/>
                  </a:lnTo>
                  <a:lnTo>
                    <a:pt x="1256" y="2574"/>
                  </a:lnTo>
                  <a:lnTo>
                    <a:pt x="1298" y="2742"/>
                  </a:lnTo>
                  <a:lnTo>
                    <a:pt x="1340" y="2784"/>
                  </a:lnTo>
                  <a:lnTo>
                    <a:pt x="1256" y="2763"/>
                  </a:lnTo>
                  <a:lnTo>
                    <a:pt x="1173" y="2826"/>
                  </a:lnTo>
                  <a:lnTo>
                    <a:pt x="1047" y="2846"/>
                  </a:lnTo>
                  <a:lnTo>
                    <a:pt x="984" y="2888"/>
                  </a:lnTo>
                  <a:lnTo>
                    <a:pt x="943" y="3035"/>
                  </a:lnTo>
                  <a:lnTo>
                    <a:pt x="943" y="3181"/>
                  </a:lnTo>
                  <a:lnTo>
                    <a:pt x="838" y="3349"/>
                  </a:lnTo>
                  <a:lnTo>
                    <a:pt x="838" y="3370"/>
                  </a:lnTo>
                  <a:lnTo>
                    <a:pt x="629" y="3349"/>
                  </a:lnTo>
                  <a:lnTo>
                    <a:pt x="399" y="3265"/>
                  </a:lnTo>
                  <a:lnTo>
                    <a:pt x="210" y="3265"/>
                  </a:lnTo>
                  <a:lnTo>
                    <a:pt x="168" y="3181"/>
                  </a:lnTo>
                  <a:lnTo>
                    <a:pt x="64" y="3056"/>
                  </a:lnTo>
                  <a:lnTo>
                    <a:pt x="1" y="3077"/>
                  </a:lnTo>
                  <a:lnTo>
                    <a:pt x="127" y="3286"/>
                  </a:lnTo>
                  <a:lnTo>
                    <a:pt x="315" y="3411"/>
                  </a:lnTo>
                  <a:lnTo>
                    <a:pt x="357" y="3474"/>
                  </a:lnTo>
                  <a:lnTo>
                    <a:pt x="482" y="3579"/>
                  </a:lnTo>
                  <a:lnTo>
                    <a:pt x="503" y="3683"/>
                  </a:lnTo>
                  <a:lnTo>
                    <a:pt x="608" y="3704"/>
                  </a:lnTo>
                  <a:lnTo>
                    <a:pt x="775" y="3662"/>
                  </a:lnTo>
                  <a:lnTo>
                    <a:pt x="796" y="3579"/>
                  </a:lnTo>
                  <a:lnTo>
                    <a:pt x="922" y="3600"/>
                  </a:lnTo>
                  <a:lnTo>
                    <a:pt x="1005" y="3558"/>
                  </a:lnTo>
                  <a:lnTo>
                    <a:pt x="1319" y="3579"/>
                  </a:lnTo>
                  <a:lnTo>
                    <a:pt x="1654" y="3453"/>
                  </a:lnTo>
                  <a:lnTo>
                    <a:pt x="1738" y="3370"/>
                  </a:lnTo>
                  <a:lnTo>
                    <a:pt x="2031" y="3370"/>
                  </a:lnTo>
                  <a:lnTo>
                    <a:pt x="2156" y="3411"/>
                  </a:lnTo>
                  <a:lnTo>
                    <a:pt x="2198" y="3495"/>
                  </a:lnTo>
                  <a:lnTo>
                    <a:pt x="2344" y="3495"/>
                  </a:lnTo>
                  <a:lnTo>
                    <a:pt x="2575" y="3370"/>
                  </a:lnTo>
                  <a:lnTo>
                    <a:pt x="2868" y="3307"/>
                  </a:lnTo>
                  <a:lnTo>
                    <a:pt x="2826" y="3244"/>
                  </a:lnTo>
                  <a:lnTo>
                    <a:pt x="3077" y="2888"/>
                  </a:lnTo>
                  <a:lnTo>
                    <a:pt x="3140" y="2637"/>
                  </a:lnTo>
                  <a:lnTo>
                    <a:pt x="3328" y="2365"/>
                  </a:lnTo>
                  <a:lnTo>
                    <a:pt x="3453" y="1926"/>
                  </a:lnTo>
                  <a:lnTo>
                    <a:pt x="3453" y="1842"/>
                  </a:lnTo>
                  <a:lnTo>
                    <a:pt x="3516" y="1737"/>
                  </a:lnTo>
                  <a:lnTo>
                    <a:pt x="3516" y="1675"/>
                  </a:lnTo>
                  <a:lnTo>
                    <a:pt x="3621" y="1528"/>
                  </a:lnTo>
                  <a:lnTo>
                    <a:pt x="3725" y="1570"/>
                  </a:lnTo>
                  <a:lnTo>
                    <a:pt x="4165" y="1570"/>
                  </a:lnTo>
                  <a:lnTo>
                    <a:pt x="4228" y="1612"/>
                  </a:lnTo>
                  <a:lnTo>
                    <a:pt x="4374" y="1612"/>
                  </a:lnTo>
                  <a:lnTo>
                    <a:pt x="4500" y="1633"/>
                  </a:lnTo>
                  <a:lnTo>
                    <a:pt x="4500" y="1591"/>
                  </a:lnTo>
                  <a:lnTo>
                    <a:pt x="4667" y="1675"/>
                  </a:lnTo>
                  <a:lnTo>
                    <a:pt x="4751" y="1696"/>
                  </a:lnTo>
                  <a:lnTo>
                    <a:pt x="4876" y="1633"/>
                  </a:lnTo>
                  <a:lnTo>
                    <a:pt x="5023" y="1612"/>
                  </a:lnTo>
                  <a:lnTo>
                    <a:pt x="5023" y="1528"/>
                  </a:lnTo>
                  <a:lnTo>
                    <a:pt x="4876" y="1403"/>
                  </a:lnTo>
                  <a:lnTo>
                    <a:pt x="4876" y="1277"/>
                  </a:lnTo>
                  <a:lnTo>
                    <a:pt x="4918" y="1214"/>
                  </a:lnTo>
                  <a:lnTo>
                    <a:pt x="5169" y="1256"/>
                  </a:lnTo>
                  <a:lnTo>
                    <a:pt x="5357" y="1193"/>
                  </a:lnTo>
                  <a:lnTo>
                    <a:pt x="5483" y="1089"/>
                  </a:lnTo>
                  <a:lnTo>
                    <a:pt x="5441" y="1005"/>
                  </a:lnTo>
                  <a:lnTo>
                    <a:pt x="5357" y="1005"/>
                  </a:lnTo>
                  <a:lnTo>
                    <a:pt x="5232" y="984"/>
                  </a:lnTo>
                  <a:lnTo>
                    <a:pt x="5127" y="880"/>
                  </a:lnTo>
                  <a:lnTo>
                    <a:pt x="5023" y="901"/>
                  </a:lnTo>
                  <a:lnTo>
                    <a:pt x="4897" y="775"/>
                  </a:lnTo>
                  <a:lnTo>
                    <a:pt x="4813" y="775"/>
                  </a:lnTo>
                  <a:lnTo>
                    <a:pt x="4709" y="859"/>
                  </a:lnTo>
                  <a:lnTo>
                    <a:pt x="4667" y="796"/>
                  </a:lnTo>
                  <a:lnTo>
                    <a:pt x="4792" y="691"/>
                  </a:lnTo>
                  <a:lnTo>
                    <a:pt x="4709" y="629"/>
                  </a:lnTo>
                  <a:lnTo>
                    <a:pt x="4688" y="649"/>
                  </a:lnTo>
                  <a:lnTo>
                    <a:pt x="4604" y="754"/>
                  </a:lnTo>
                  <a:lnTo>
                    <a:pt x="4562" y="670"/>
                  </a:lnTo>
                  <a:lnTo>
                    <a:pt x="4500" y="670"/>
                  </a:lnTo>
                  <a:lnTo>
                    <a:pt x="4500" y="482"/>
                  </a:lnTo>
                  <a:lnTo>
                    <a:pt x="4604" y="461"/>
                  </a:lnTo>
                  <a:lnTo>
                    <a:pt x="4604" y="377"/>
                  </a:lnTo>
                  <a:lnTo>
                    <a:pt x="4458" y="273"/>
                  </a:lnTo>
                  <a:lnTo>
                    <a:pt x="4437" y="336"/>
                  </a:lnTo>
                  <a:lnTo>
                    <a:pt x="4290" y="231"/>
                  </a:lnTo>
                  <a:lnTo>
                    <a:pt x="4290" y="64"/>
                  </a:lnTo>
                  <a:lnTo>
                    <a:pt x="418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86" name="Google Shape;730;p55"/>
            <p:cNvSpPr/>
            <p:nvPr/>
          </p:nvSpPr>
          <p:spPr>
            <a:xfrm>
              <a:off x="4442708" y="2983061"/>
              <a:ext cx="56823" cy="104945"/>
            </a:xfrm>
            <a:custGeom>
              <a:avLst/>
              <a:gdLst/>
              <a:ahLst/>
              <a:cxnLst/>
              <a:rect l="l" t="t" r="r" b="b"/>
              <a:pathLst>
                <a:path w="4772" h="9228" extrusionOk="0">
                  <a:moveTo>
                    <a:pt x="1821" y="0"/>
                  </a:moveTo>
                  <a:lnTo>
                    <a:pt x="1737" y="84"/>
                  </a:lnTo>
                  <a:lnTo>
                    <a:pt x="1591" y="84"/>
                  </a:lnTo>
                  <a:lnTo>
                    <a:pt x="1465" y="126"/>
                  </a:lnTo>
                  <a:lnTo>
                    <a:pt x="1507" y="314"/>
                  </a:lnTo>
                  <a:lnTo>
                    <a:pt x="1298" y="398"/>
                  </a:lnTo>
                  <a:lnTo>
                    <a:pt x="1193" y="314"/>
                  </a:lnTo>
                  <a:lnTo>
                    <a:pt x="1026" y="377"/>
                  </a:lnTo>
                  <a:lnTo>
                    <a:pt x="1026" y="440"/>
                  </a:lnTo>
                  <a:lnTo>
                    <a:pt x="900" y="502"/>
                  </a:lnTo>
                  <a:lnTo>
                    <a:pt x="879" y="419"/>
                  </a:lnTo>
                  <a:lnTo>
                    <a:pt x="796" y="419"/>
                  </a:lnTo>
                  <a:lnTo>
                    <a:pt x="733" y="502"/>
                  </a:lnTo>
                  <a:lnTo>
                    <a:pt x="607" y="398"/>
                  </a:lnTo>
                  <a:lnTo>
                    <a:pt x="524" y="440"/>
                  </a:lnTo>
                  <a:lnTo>
                    <a:pt x="503" y="544"/>
                  </a:lnTo>
                  <a:lnTo>
                    <a:pt x="419" y="544"/>
                  </a:lnTo>
                  <a:lnTo>
                    <a:pt x="377" y="523"/>
                  </a:lnTo>
                  <a:lnTo>
                    <a:pt x="398" y="440"/>
                  </a:lnTo>
                  <a:lnTo>
                    <a:pt x="315" y="419"/>
                  </a:lnTo>
                  <a:lnTo>
                    <a:pt x="189" y="481"/>
                  </a:lnTo>
                  <a:lnTo>
                    <a:pt x="147" y="523"/>
                  </a:lnTo>
                  <a:lnTo>
                    <a:pt x="105" y="586"/>
                  </a:lnTo>
                  <a:lnTo>
                    <a:pt x="63" y="607"/>
                  </a:lnTo>
                  <a:lnTo>
                    <a:pt x="1" y="628"/>
                  </a:lnTo>
                  <a:lnTo>
                    <a:pt x="63" y="712"/>
                  </a:lnTo>
                  <a:lnTo>
                    <a:pt x="252" y="795"/>
                  </a:lnTo>
                  <a:lnTo>
                    <a:pt x="356" y="942"/>
                  </a:lnTo>
                  <a:lnTo>
                    <a:pt x="461" y="1025"/>
                  </a:lnTo>
                  <a:lnTo>
                    <a:pt x="482" y="1151"/>
                  </a:lnTo>
                  <a:lnTo>
                    <a:pt x="419" y="1235"/>
                  </a:lnTo>
                  <a:lnTo>
                    <a:pt x="628" y="1423"/>
                  </a:lnTo>
                  <a:lnTo>
                    <a:pt x="733" y="1632"/>
                  </a:lnTo>
                  <a:lnTo>
                    <a:pt x="984" y="1632"/>
                  </a:lnTo>
                  <a:lnTo>
                    <a:pt x="1131" y="1674"/>
                  </a:lnTo>
                  <a:lnTo>
                    <a:pt x="1256" y="1590"/>
                  </a:lnTo>
                  <a:lnTo>
                    <a:pt x="1423" y="1590"/>
                  </a:lnTo>
                  <a:lnTo>
                    <a:pt x="1507" y="1695"/>
                  </a:lnTo>
                  <a:lnTo>
                    <a:pt x="1654" y="1737"/>
                  </a:lnTo>
                  <a:lnTo>
                    <a:pt x="1675" y="1841"/>
                  </a:lnTo>
                  <a:lnTo>
                    <a:pt x="1654" y="1946"/>
                  </a:lnTo>
                  <a:lnTo>
                    <a:pt x="1842" y="1988"/>
                  </a:lnTo>
                  <a:lnTo>
                    <a:pt x="1842" y="2072"/>
                  </a:lnTo>
                  <a:lnTo>
                    <a:pt x="1758" y="2092"/>
                  </a:lnTo>
                  <a:lnTo>
                    <a:pt x="1675" y="2302"/>
                  </a:lnTo>
                  <a:lnTo>
                    <a:pt x="1633" y="2385"/>
                  </a:lnTo>
                  <a:lnTo>
                    <a:pt x="1507" y="2385"/>
                  </a:lnTo>
                  <a:lnTo>
                    <a:pt x="1340" y="2469"/>
                  </a:lnTo>
                  <a:lnTo>
                    <a:pt x="1256" y="2469"/>
                  </a:lnTo>
                  <a:lnTo>
                    <a:pt x="1256" y="2532"/>
                  </a:lnTo>
                  <a:lnTo>
                    <a:pt x="1403" y="2699"/>
                  </a:lnTo>
                  <a:lnTo>
                    <a:pt x="1319" y="2783"/>
                  </a:lnTo>
                  <a:lnTo>
                    <a:pt x="1340" y="2846"/>
                  </a:lnTo>
                  <a:lnTo>
                    <a:pt x="1423" y="2846"/>
                  </a:lnTo>
                  <a:lnTo>
                    <a:pt x="1507" y="3013"/>
                  </a:lnTo>
                  <a:lnTo>
                    <a:pt x="1675" y="3013"/>
                  </a:lnTo>
                  <a:lnTo>
                    <a:pt x="1863" y="3118"/>
                  </a:lnTo>
                  <a:lnTo>
                    <a:pt x="1968" y="3118"/>
                  </a:lnTo>
                  <a:lnTo>
                    <a:pt x="2114" y="3327"/>
                  </a:lnTo>
                  <a:lnTo>
                    <a:pt x="2281" y="3411"/>
                  </a:lnTo>
                  <a:lnTo>
                    <a:pt x="2407" y="3557"/>
                  </a:lnTo>
                  <a:lnTo>
                    <a:pt x="2386" y="3641"/>
                  </a:lnTo>
                  <a:lnTo>
                    <a:pt x="2574" y="3850"/>
                  </a:lnTo>
                  <a:lnTo>
                    <a:pt x="2616" y="3976"/>
                  </a:lnTo>
                  <a:lnTo>
                    <a:pt x="2700" y="4038"/>
                  </a:lnTo>
                  <a:lnTo>
                    <a:pt x="2825" y="4038"/>
                  </a:lnTo>
                  <a:lnTo>
                    <a:pt x="2909" y="4143"/>
                  </a:lnTo>
                  <a:lnTo>
                    <a:pt x="2909" y="4206"/>
                  </a:lnTo>
                  <a:lnTo>
                    <a:pt x="2993" y="4289"/>
                  </a:lnTo>
                  <a:lnTo>
                    <a:pt x="3035" y="4289"/>
                  </a:lnTo>
                  <a:lnTo>
                    <a:pt x="3118" y="4310"/>
                  </a:lnTo>
                  <a:lnTo>
                    <a:pt x="3097" y="4415"/>
                  </a:lnTo>
                  <a:lnTo>
                    <a:pt x="3139" y="4478"/>
                  </a:lnTo>
                  <a:lnTo>
                    <a:pt x="3286" y="4478"/>
                  </a:lnTo>
                  <a:lnTo>
                    <a:pt x="3348" y="4582"/>
                  </a:lnTo>
                  <a:lnTo>
                    <a:pt x="3411" y="4603"/>
                  </a:lnTo>
                  <a:lnTo>
                    <a:pt x="3516" y="4561"/>
                  </a:lnTo>
                  <a:lnTo>
                    <a:pt x="3558" y="4624"/>
                  </a:lnTo>
                  <a:lnTo>
                    <a:pt x="3495" y="4708"/>
                  </a:lnTo>
                  <a:lnTo>
                    <a:pt x="3453" y="4875"/>
                  </a:lnTo>
                  <a:lnTo>
                    <a:pt x="3516" y="4938"/>
                  </a:lnTo>
                  <a:lnTo>
                    <a:pt x="3600" y="4938"/>
                  </a:lnTo>
                  <a:lnTo>
                    <a:pt x="3600" y="5105"/>
                  </a:lnTo>
                  <a:lnTo>
                    <a:pt x="3432" y="5231"/>
                  </a:lnTo>
                  <a:lnTo>
                    <a:pt x="3453" y="5357"/>
                  </a:lnTo>
                  <a:lnTo>
                    <a:pt x="3495" y="5440"/>
                  </a:lnTo>
                  <a:lnTo>
                    <a:pt x="3516" y="5629"/>
                  </a:lnTo>
                  <a:lnTo>
                    <a:pt x="3411" y="5670"/>
                  </a:lnTo>
                  <a:lnTo>
                    <a:pt x="3390" y="5670"/>
                  </a:lnTo>
                  <a:lnTo>
                    <a:pt x="3453" y="5859"/>
                  </a:lnTo>
                  <a:lnTo>
                    <a:pt x="3558" y="5921"/>
                  </a:lnTo>
                  <a:lnTo>
                    <a:pt x="3662" y="6152"/>
                  </a:lnTo>
                  <a:lnTo>
                    <a:pt x="3641" y="6340"/>
                  </a:lnTo>
                  <a:lnTo>
                    <a:pt x="3662" y="6445"/>
                  </a:lnTo>
                  <a:lnTo>
                    <a:pt x="3641" y="6591"/>
                  </a:lnTo>
                  <a:lnTo>
                    <a:pt x="3662" y="6717"/>
                  </a:lnTo>
                  <a:lnTo>
                    <a:pt x="3558" y="6905"/>
                  </a:lnTo>
                  <a:lnTo>
                    <a:pt x="3495" y="6926"/>
                  </a:lnTo>
                  <a:lnTo>
                    <a:pt x="3453" y="7010"/>
                  </a:lnTo>
                  <a:lnTo>
                    <a:pt x="3307" y="7072"/>
                  </a:lnTo>
                  <a:lnTo>
                    <a:pt x="3139" y="7177"/>
                  </a:lnTo>
                  <a:lnTo>
                    <a:pt x="3076" y="7282"/>
                  </a:lnTo>
                  <a:lnTo>
                    <a:pt x="2867" y="7282"/>
                  </a:lnTo>
                  <a:lnTo>
                    <a:pt x="2763" y="7344"/>
                  </a:lnTo>
                  <a:lnTo>
                    <a:pt x="2784" y="7554"/>
                  </a:lnTo>
                  <a:lnTo>
                    <a:pt x="2909" y="7595"/>
                  </a:lnTo>
                  <a:lnTo>
                    <a:pt x="3014" y="7700"/>
                  </a:lnTo>
                  <a:lnTo>
                    <a:pt x="2993" y="7763"/>
                  </a:lnTo>
                  <a:lnTo>
                    <a:pt x="3035" y="7909"/>
                  </a:lnTo>
                  <a:lnTo>
                    <a:pt x="2867" y="7909"/>
                  </a:lnTo>
                  <a:lnTo>
                    <a:pt x="2825" y="7826"/>
                  </a:lnTo>
                  <a:lnTo>
                    <a:pt x="2721" y="7763"/>
                  </a:lnTo>
                  <a:lnTo>
                    <a:pt x="2449" y="7826"/>
                  </a:lnTo>
                  <a:lnTo>
                    <a:pt x="2386" y="7805"/>
                  </a:lnTo>
                  <a:lnTo>
                    <a:pt x="2260" y="7805"/>
                  </a:lnTo>
                  <a:lnTo>
                    <a:pt x="2198" y="7951"/>
                  </a:lnTo>
                  <a:lnTo>
                    <a:pt x="2072" y="7972"/>
                  </a:lnTo>
                  <a:lnTo>
                    <a:pt x="1968" y="8118"/>
                  </a:lnTo>
                  <a:lnTo>
                    <a:pt x="1988" y="8139"/>
                  </a:lnTo>
                  <a:lnTo>
                    <a:pt x="1988" y="8244"/>
                  </a:lnTo>
                  <a:lnTo>
                    <a:pt x="1988" y="8265"/>
                  </a:lnTo>
                  <a:lnTo>
                    <a:pt x="2093" y="8286"/>
                  </a:lnTo>
                  <a:lnTo>
                    <a:pt x="2156" y="8265"/>
                  </a:lnTo>
                  <a:lnTo>
                    <a:pt x="2198" y="8286"/>
                  </a:lnTo>
                  <a:lnTo>
                    <a:pt x="2281" y="8265"/>
                  </a:lnTo>
                  <a:lnTo>
                    <a:pt x="2407" y="8286"/>
                  </a:lnTo>
                  <a:lnTo>
                    <a:pt x="2491" y="8265"/>
                  </a:lnTo>
                  <a:lnTo>
                    <a:pt x="2449" y="8328"/>
                  </a:lnTo>
                  <a:lnTo>
                    <a:pt x="2281" y="8453"/>
                  </a:lnTo>
                  <a:lnTo>
                    <a:pt x="2198" y="8579"/>
                  </a:lnTo>
                  <a:lnTo>
                    <a:pt x="2198" y="8767"/>
                  </a:lnTo>
                  <a:lnTo>
                    <a:pt x="2177" y="8851"/>
                  </a:lnTo>
                  <a:lnTo>
                    <a:pt x="2240" y="8851"/>
                  </a:lnTo>
                  <a:lnTo>
                    <a:pt x="2198" y="8872"/>
                  </a:lnTo>
                  <a:lnTo>
                    <a:pt x="2198" y="9018"/>
                  </a:lnTo>
                  <a:lnTo>
                    <a:pt x="2281" y="9081"/>
                  </a:lnTo>
                  <a:lnTo>
                    <a:pt x="2344" y="9060"/>
                  </a:lnTo>
                  <a:lnTo>
                    <a:pt x="2344" y="9060"/>
                  </a:lnTo>
                  <a:lnTo>
                    <a:pt x="2281" y="9123"/>
                  </a:lnTo>
                  <a:lnTo>
                    <a:pt x="2177" y="9165"/>
                  </a:lnTo>
                  <a:lnTo>
                    <a:pt x="2072" y="9227"/>
                  </a:lnTo>
                  <a:lnTo>
                    <a:pt x="2240" y="9227"/>
                  </a:lnTo>
                  <a:lnTo>
                    <a:pt x="2470" y="9123"/>
                  </a:lnTo>
                  <a:lnTo>
                    <a:pt x="2470" y="9102"/>
                  </a:lnTo>
                  <a:lnTo>
                    <a:pt x="2491" y="9102"/>
                  </a:lnTo>
                  <a:lnTo>
                    <a:pt x="2574" y="9018"/>
                  </a:lnTo>
                  <a:lnTo>
                    <a:pt x="2595" y="8914"/>
                  </a:lnTo>
                  <a:lnTo>
                    <a:pt x="2616" y="8851"/>
                  </a:lnTo>
                  <a:lnTo>
                    <a:pt x="2700" y="8872"/>
                  </a:lnTo>
                  <a:lnTo>
                    <a:pt x="2721" y="8851"/>
                  </a:lnTo>
                  <a:lnTo>
                    <a:pt x="2867" y="8746"/>
                  </a:lnTo>
                  <a:lnTo>
                    <a:pt x="2909" y="8746"/>
                  </a:lnTo>
                  <a:lnTo>
                    <a:pt x="2930" y="8683"/>
                  </a:lnTo>
                  <a:lnTo>
                    <a:pt x="2993" y="8662"/>
                  </a:lnTo>
                  <a:lnTo>
                    <a:pt x="2972" y="8600"/>
                  </a:lnTo>
                  <a:lnTo>
                    <a:pt x="2972" y="8579"/>
                  </a:lnTo>
                  <a:lnTo>
                    <a:pt x="2930" y="8495"/>
                  </a:lnTo>
                  <a:lnTo>
                    <a:pt x="2993" y="8495"/>
                  </a:lnTo>
                  <a:lnTo>
                    <a:pt x="3035" y="8558"/>
                  </a:lnTo>
                  <a:lnTo>
                    <a:pt x="3097" y="8579"/>
                  </a:lnTo>
                  <a:lnTo>
                    <a:pt x="3139" y="8537"/>
                  </a:lnTo>
                  <a:lnTo>
                    <a:pt x="3139" y="8453"/>
                  </a:lnTo>
                  <a:lnTo>
                    <a:pt x="3035" y="8349"/>
                  </a:lnTo>
                  <a:lnTo>
                    <a:pt x="3160" y="8453"/>
                  </a:lnTo>
                  <a:lnTo>
                    <a:pt x="3244" y="8390"/>
                  </a:lnTo>
                  <a:lnTo>
                    <a:pt x="3223" y="8286"/>
                  </a:lnTo>
                  <a:lnTo>
                    <a:pt x="3244" y="8244"/>
                  </a:lnTo>
                  <a:lnTo>
                    <a:pt x="3097" y="8181"/>
                  </a:lnTo>
                  <a:lnTo>
                    <a:pt x="3160" y="8181"/>
                  </a:lnTo>
                  <a:lnTo>
                    <a:pt x="3223" y="8160"/>
                  </a:lnTo>
                  <a:lnTo>
                    <a:pt x="3223" y="8139"/>
                  </a:lnTo>
                  <a:lnTo>
                    <a:pt x="3139" y="8077"/>
                  </a:lnTo>
                  <a:lnTo>
                    <a:pt x="3244" y="8118"/>
                  </a:lnTo>
                  <a:lnTo>
                    <a:pt x="3286" y="8077"/>
                  </a:lnTo>
                  <a:lnTo>
                    <a:pt x="3307" y="8014"/>
                  </a:lnTo>
                  <a:lnTo>
                    <a:pt x="3307" y="8077"/>
                  </a:lnTo>
                  <a:lnTo>
                    <a:pt x="3286" y="8160"/>
                  </a:lnTo>
                  <a:lnTo>
                    <a:pt x="3307" y="8160"/>
                  </a:lnTo>
                  <a:lnTo>
                    <a:pt x="3411" y="8139"/>
                  </a:lnTo>
                  <a:lnTo>
                    <a:pt x="3495" y="8181"/>
                  </a:lnTo>
                  <a:lnTo>
                    <a:pt x="3620" y="8160"/>
                  </a:lnTo>
                  <a:lnTo>
                    <a:pt x="3872" y="8014"/>
                  </a:lnTo>
                  <a:lnTo>
                    <a:pt x="3955" y="7951"/>
                  </a:lnTo>
                  <a:lnTo>
                    <a:pt x="4060" y="7951"/>
                  </a:lnTo>
                  <a:lnTo>
                    <a:pt x="4060" y="7846"/>
                  </a:lnTo>
                  <a:lnTo>
                    <a:pt x="4164" y="7763"/>
                  </a:lnTo>
                  <a:lnTo>
                    <a:pt x="4269" y="7721"/>
                  </a:lnTo>
                  <a:lnTo>
                    <a:pt x="4395" y="7595"/>
                  </a:lnTo>
                  <a:lnTo>
                    <a:pt x="4457" y="7554"/>
                  </a:lnTo>
                  <a:lnTo>
                    <a:pt x="4478" y="7428"/>
                  </a:lnTo>
                  <a:lnTo>
                    <a:pt x="4541" y="7407"/>
                  </a:lnTo>
                  <a:lnTo>
                    <a:pt x="4604" y="7323"/>
                  </a:lnTo>
                  <a:lnTo>
                    <a:pt x="4583" y="7282"/>
                  </a:lnTo>
                  <a:lnTo>
                    <a:pt x="4604" y="7177"/>
                  </a:lnTo>
                  <a:lnTo>
                    <a:pt x="4541" y="7072"/>
                  </a:lnTo>
                  <a:lnTo>
                    <a:pt x="4646" y="6989"/>
                  </a:lnTo>
                  <a:lnTo>
                    <a:pt x="4646" y="6905"/>
                  </a:lnTo>
                  <a:lnTo>
                    <a:pt x="4688" y="6884"/>
                  </a:lnTo>
                  <a:lnTo>
                    <a:pt x="4688" y="6821"/>
                  </a:lnTo>
                  <a:lnTo>
                    <a:pt x="4646" y="6758"/>
                  </a:lnTo>
                  <a:lnTo>
                    <a:pt x="4646" y="6675"/>
                  </a:lnTo>
                  <a:lnTo>
                    <a:pt x="4688" y="6654"/>
                  </a:lnTo>
                  <a:lnTo>
                    <a:pt x="4709" y="6696"/>
                  </a:lnTo>
                  <a:lnTo>
                    <a:pt x="4709" y="6717"/>
                  </a:lnTo>
                  <a:lnTo>
                    <a:pt x="4729" y="6717"/>
                  </a:lnTo>
                  <a:lnTo>
                    <a:pt x="4771" y="6654"/>
                  </a:lnTo>
                  <a:lnTo>
                    <a:pt x="4688" y="6507"/>
                  </a:lnTo>
                  <a:lnTo>
                    <a:pt x="4667" y="6445"/>
                  </a:lnTo>
                  <a:lnTo>
                    <a:pt x="4604" y="6403"/>
                  </a:lnTo>
                  <a:lnTo>
                    <a:pt x="4604" y="6361"/>
                  </a:lnTo>
                  <a:lnTo>
                    <a:pt x="4583" y="6194"/>
                  </a:lnTo>
                  <a:lnTo>
                    <a:pt x="4604" y="6173"/>
                  </a:lnTo>
                  <a:lnTo>
                    <a:pt x="4562" y="6068"/>
                  </a:lnTo>
                  <a:lnTo>
                    <a:pt x="4583" y="6026"/>
                  </a:lnTo>
                  <a:lnTo>
                    <a:pt x="4583" y="5921"/>
                  </a:lnTo>
                  <a:lnTo>
                    <a:pt x="4541" y="5859"/>
                  </a:lnTo>
                  <a:lnTo>
                    <a:pt x="4499" y="5670"/>
                  </a:lnTo>
                  <a:lnTo>
                    <a:pt x="4457" y="5649"/>
                  </a:lnTo>
                  <a:lnTo>
                    <a:pt x="4437" y="5440"/>
                  </a:lnTo>
                  <a:lnTo>
                    <a:pt x="4332" y="5315"/>
                  </a:lnTo>
                  <a:lnTo>
                    <a:pt x="4353" y="5252"/>
                  </a:lnTo>
                  <a:lnTo>
                    <a:pt x="4332" y="5210"/>
                  </a:lnTo>
                  <a:lnTo>
                    <a:pt x="4332" y="5147"/>
                  </a:lnTo>
                  <a:lnTo>
                    <a:pt x="4185" y="5022"/>
                  </a:lnTo>
                  <a:lnTo>
                    <a:pt x="4185" y="4938"/>
                  </a:lnTo>
                  <a:lnTo>
                    <a:pt x="4164" y="4938"/>
                  </a:lnTo>
                  <a:lnTo>
                    <a:pt x="4144" y="4833"/>
                  </a:lnTo>
                  <a:lnTo>
                    <a:pt x="4060" y="4708"/>
                  </a:lnTo>
                  <a:lnTo>
                    <a:pt x="3809" y="4499"/>
                  </a:lnTo>
                  <a:lnTo>
                    <a:pt x="3746" y="4394"/>
                  </a:lnTo>
                  <a:lnTo>
                    <a:pt x="3453" y="4185"/>
                  </a:lnTo>
                  <a:lnTo>
                    <a:pt x="3139" y="4038"/>
                  </a:lnTo>
                  <a:lnTo>
                    <a:pt x="3139" y="3976"/>
                  </a:lnTo>
                  <a:lnTo>
                    <a:pt x="3014" y="3934"/>
                  </a:lnTo>
                  <a:lnTo>
                    <a:pt x="2784" y="3745"/>
                  </a:lnTo>
                  <a:lnTo>
                    <a:pt x="2763" y="3662"/>
                  </a:lnTo>
                  <a:lnTo>
                    <a:pt x="2721" y="3536"/>
                  </a:lnTo>
                  <a:lnTo>
                    <a:pt x="2721" y="3473"/>
                  </a:lnTo>
                  <a:lnTo>
                    <a:pt x="2721" y="3432"/>
                  </a:lnTo>
                  <a:lnTo>
                    <a:pt x="2679" y="3306"/>
                  </a:lnTo>
                  <a:lnTo>
                    <a:pt x="2595" y="3306"/>
                  </a:lnTo>
                  <a:lnTo>
                    <a:pt x="2470" y="3139"/>
                  </a:lnTo>
                  <a:lnTo>
                    <a:pt x="2281" y="3055"/>
                  </a:lnTo>
                  <a:lnTo>
                    <a:pt x="2177" y="3034"/>
                  </a:lnTo>
                  <a:lnTo>
                    <a:pt x="2281" y="2992"/>
                  </a:lnTo>
                  <a:lnTo>
                    <a:pt x="2281" y="2929"/>
                  </a:lnTo>
                  <a:lnTo>
                    <a:pt x="2177" y="2825"/>
                  </a:lnTo>
                  <a:lnTo>
                    <a:pt x="2240" y="2720"/>
                  </a:lnTo>
                  <a:lnTo>
                    <a:pt x="2281" y="2532"/>
                  </a:lnTo>
                  <a:lnTo>
                    <a:pt x="2260" y="2490"/>
                  </a:lnTo>
                  <a:lnTo>
                    <a:pt x="2198" y="2490"/>
                  </a:lnTo>
                  <a:lnTo>
                    <a:pt x="2198" y="2385"/>
                  </a:lnTo>
                  <a:lnTo>
                    <a:pt x="2260" y="2323"/>
                  </a:lnTo>
                  <a:lnTo>
                    <a:pt x="2281" y="2218"/>
                  </a:lnTo>
                  <a:lnTo>
                    <a:pt x="2344" y="2197"/>
                  </a:lnTo>
                  <a:lnTo>
                    <a:pt x="2365" y="2155"/>
                  </a:lnTo>
                  <a:lnTo>
                    <a:pt x="2386" y="2176"/>
                  </a:lnTo>
                  <a:lnTo>
                    <a:pt x="2449" y="2176"/>
                  </a:lnTo>
                  <a:lnTo>
                    <a:pt x="2553" y="2051"/>
                  </a:lnTo>
                  <a:lnTo>
                    <a:pt x="2574" y="2051"/>
                  </a:lnTo>
                  <a:lnTo>
                    <a:pt x="2616" y="1988"/>
                  </a:lnTo>
                  <a:lnTo>
                    <a:pt x="2574" y="1904"/>
                  </a:lnTo>
                  <a:lnTo>
                    <a:pt x="2595" y="1883"/>
                  </a:lnTo>
                  <a:lnTo>
                    <a:pt x="2595" y="1800"/>
                  </a:lnTo>
                  <a:lnTo>
                    <a:pt x="2595" y="1737"/>
                  </a:lnTo>
                  <a:lnTo>
                    <a:pt x="2574" y="1674"/>
                  </a:lnTo>
                  <a:lnTo>
                    <a:pt x="2616" y="1632"/>
                  </a:lnTo>
                  <a:lnTo>
                    <a:pt x="2616" y="1548"/>
                  </a:lnTo>
                  <a:lnTo>
                    <a:pt x="2679" y="1548"/>
                  </a:lnTo>
                  <a:lnTo>
                    <a:pt x="2700" y="1590"/>
                  </a:lnTo>
                  <a:lnTo>
                    <a:pt x="2721" y="1590"/>
                  </a:lnTo>
                  <a:lnTo>
                    <a:pt x="2804" y="1548"/>
                  </a:lnTo>
                  <a:lnTo>
                    <a:pt x="2888" y="1528"/>
                  </a:lnTo>
                  <a:lnTo>
                    <a:pt x="2930" y="1548"/>
                  </a:lnTo>
                  <a:lnTo>
                    <a:pt x="2972" y="1528"/>
                  </a:lnTo>
                  <a:lnTo>
                    <a:pt x="3014" y="1465"/>
                  </a:lnTo>
                  <a:lnTo>
                    <a:pt x="2993" y="1381"/>
                  </a:lnTo>
                  <a:lnTo>
                    <a:pt x="3014" y="1339"/>
                  </a:lnTo>
                  <a:lnTo>
                    <a:pt x="3118" y="1318"/>
                  </a:lnTo>
                  <a:lnTo>
                    <a:pt x="3223" y="1339"/>
                  </a:lnTo>
                  <a:lnTo>
                    <a:pt x="3328" y="1256"/>
                  </a:lnTo>
                  <a:lnTo>
                    <a:pt x="3390" y="1256"/>
                  </a:lnTo>
                  <a:lnTo>
                    <a:pt x="3432" y="1235"/>
                  </a:lnTo>
                  <a:lnTo>
                    <a:pt x="3495" y="1172"/>
                  </a:lnTo>
                  <a:lnTo>
                    <a:pt x="3453" y="1130"/>
                  </a:lnTo>
                  <a:lnTo>
                    <a:pt x="3348" y="1067"/>
                  </a:lnTo>
                  <a:lnTo>
                    <a:pt x="3286" y="1109"/>
                  </a:lnTo>
                  <a:lnTo>
                    <a:pt x="3223" y="1046"/>
                  </a:lnTo>
                  <a:lnTo>
                    <a:pt x="3118" y="1109"/>
                  </a:lnTo>
                  <a:lnTo>
                    <a:pt x="3014" y="1025"/>
                  </a:lnTo>
                  <a:lnTo>
                    <a:pt x="2888" y="1004"/>
                  </a:lnTo>
                  <a:lnTo>
                    <a:pt x="2867" y="900"/>
                  </a:lnTo>
                  <a:lnTo>
                    <a:pt x="2616" y="816"/>
                  </a:lnTo>
                  <a:lnTo>
                    <a:pt x="2595" y="712"/>
                  </a:lnTo>
                  <a:lnTo>
                    <a:pt x="2512" y="691"/>
                  </a:lnTo>
                  <a:lnTo>
                    <a:pt x="2574" y="481"/>
                  </a:lnTo>
                  <a:lnTo>
                    <a:pt x="2679" y="440"/>
                  </a:lnTo>
                  <a:lnTo>
                    <a:pt x="2679" y="335"/>
                  </a:lnTo>
                  <a:lnTo>
                    <a:pt x="2595" y="272"/>
                  </a:lnTo>
                  <a:lnTo>
                    <a:pt x="2449" y="314"/>
                  </a:lnTo>
                  <a:lnTo>
                    <a:pt x="2386" y="272"/>
                  </a:lnTo>
                  <a:lnTo>
                    <a:pt x="2114" y="272"/>
                  </a:lnTo>
                  <a:lnTo>
                    <a:pt x="2072" y="188"/>
                  </a:lnTo>
                  <a:lnTo>
                    <a:pt x="1947" y="168"/>
                  </a:lnTo>
                  <a:lnTo>
                    <a:pt x="1947" y="84"/>
                  </a:lnTo>
                  <a:lnTo>
                    <a:pt x="182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87" name="Google Shape;731;p55"/>
            <p:cNvSpPr/>
            <p:nvPr/>
          </p:nvSpPr>
          <p:spPr>
            <a:xfrm>
              <a:off x="4450186" y="3045644"/>
              <a:ext cx="36139" cy="29750"/>
            </a:xfrm>
            <a:custGeom>
              <a:avLst/>
              <a:gdLst/>
              <a:ahLst/>
              <a:cxnLst/>
              <a:rect l="l" t="t" r="r" b="b"/>
              <a:pathLst>
                <a:path w="3035" h="2616" extrusionOk="0">
                  <a:moveTo>
                    <a:pt x="2407" y="0"/>
                  </a:moveTo>
                  <a:lnTo>
                    <a:pt x="2239" y="42"/>
                  </a:lnTo>
                  <a:lnTo>
                    <a:pt x="2135" y="126"/>
                  </a:lnTo>
                  <a:lnTo>
                    <a:pt x="2260" y="251"/>
                  </a:lnTo>
                  <a:lnTo>
                    <a:pt x="2239" y="356"/>
                  </a:lnTo>
                  <a:lnTo>
                    <a:pt x="2260" y="460"/>
                  </a:lnTo>
                  <a:lnTo>
                    <a:pt x="2260" y="544"/>
                  </a:lnTo>
                  <a:lnTo>
                    <a:pt x="2072" y="481"/>
                  </a:lnTo>
                  <a:lnTo>
                    <a:pt x="1967" y="314"/>
                  </a:lnTo>
                  <a:lnTo>
                    <a:pt x="1821" y="314"/>
                  </a:lnTo>
                  <a:lnTo>
                    <a:pt x="1758" y="230"/>
                  </a:lnTo>
                  <a:lnTo>
                    <a:pt x="1632" y="126"/>
                  </a:lnTo>
                  <a:lnTo>
                    <a:pt x="1549" y="167"/>
                  </a:lnTo>
                  <a:lnTo>
                    <a:pt x="1444" y="105"/>
                  </a:lnTo>
                  <a:lnTo>
                    <a:pt x="1298" y="126"/>
                  </a:lnTo>
                  <a:lnTo>
                    <a:pt x="1151" y="63"/>
                  </a:lnTo>
                  <a:lnTo>
                    <a:pt x="1026" y="63"/>
                  </a:lnTo>
                  <a:lnTo>
                    <a:pt x="879" y="146"/>
                  </a:lnTo>
                  <a:lnTo>
                    <a:pt x="816" y="105"/>
                  </a:lnTo>
                  <a:lnTo>
                    <a:pt x="670" y="105"/>
                  </a:lnTo>
                  <a:lnTo>
                    <a:pt x="398" y="167"/>
                  </a:lnTo>
                  <a:lnTo>
                    <a:pt x="272" y="167"/>
                  </a:lnTo>
                  <a:lnTo>
                    <a:pt x="168" y="335"/>
                  </a:lnTo>
                  <a:lnTo>
                    <a:pt x="105" y="523"/>
                  </a:lnTo>
                  <a:lnTo>
                    <a:pt x="42" y="649"/>
                  </a:lnTo>
                  <a:lnTo>
                    <a:pt x="0" y="858"/>
                  </a:lnTo>
                  <a:lnTo>
                    <a:pt x="63" y="1088"/>
                  </a:lnTo>
                  <a:lnTo>
                    <a:pt x="168" y="1151"/>
                  </a:lnTo>
                  <a:lnTo>
                    <a:pt x="210" y="1255"/>
                  </a:lnTo>
                  <a:lnTo>
                    <a:pt x="189" y="1486"/>
                  </a:lnTo>
                  <a:lnTo>
                    <a:pt x="189" y="1569"/>
                  </a:lnTo>
                  <a:lnTo>
                    <a:pt x="272" y="1632"/>
                  </a:lnTo>
                  <a:lnTo>
                    <a:pt x="272" y="1779"/>
                  </a:lnTo>
                  <a:lnTo>
                    <a:pt x="356" y="1820"/>
                  </a:lnTo>
                  <a:lnTo>
                    <a:pt x="356" y="1925"/>
                  </a:lnTo>
                  <a:lnTo>
                    <a:pt x="419" y="2051"/>
                  </a:lnTo>
                  <a:lnTo>
                    <a:pt x="482" y="2030"/>
                  </a:lnTo>
                  <a:lnTo>
                    <a:pt x="523" y="2113"/>
                  </a:lnTo>
                  <a:lnTo>
                    <a:pt x="503" y="2218"/>
                  </a:lnTo>
                  <a:lnTo>
                    <a:pt x="565" y="2260"/>
                  </a:lnTo>
                  <a:lnTo>
                    <a:pt x="565" y="2364"/>
                  </a:lnTo>
                  <a:lnTo>
                    <a:pt x="733" y="2364"/>
                  </a:lnTo>
                  <a:lnTo>
                    <a:pt x="733" y="2260"/>
                  </a:lnTo>
                  <a:lnTo>
                    <a:pt x="795" y="2218"/>
                  </a:lnTo>
                  <a:lnTo>
                    <a:pt x="837" y="2155"/>
                  </a:lnTo>
                  <a:lnTo>
                    <a:pt x="837" y="2239"/>
                  </a:lnTo>
                  <a:lnTo>
                    <a:pt x="900" y="2323"/>
                  </a:lnTo>
                  <a:lnTo>
                    <a:pt x="879" y="2406"/>
                  </a:lnTo>
                  <a:lnTo>
                    <a:pt x="816" y="2469"/>
                  </a:lnTo>
                  <a:lnTo>
                    <a:pt x="837" y="2553"/>
                  </a:lnTo>
                  <a:lnTo>
                    <a:pt x="879" y="2574"/>
                  </a:lnTo>
                  <a:lnTo>
                    <a:pt x="921" y="2574"/>
                  </a:lnTo>
                  <a:lnTo>
                    <a:pt x="1026" y="2511"/>
                  </a:lnTo>
                  <a:lnTo>
                    <a:pt x="1026" y="2469"/>
                  </a:lnTo>
                  <a:lnTo>
                    <a:pt x="1088" y="2532"/>
                  </a:lnTo>
                  <a:lnTo>
                    <a:pt x="1214" y="2553"/>
                  </a:lnTo>
                  <a:lnTo>
                    <a:pt x="1235" y="2532"/>
                  </a:lnTo>
                  <a:lnTo>
                    <a:pt x="1340" y="2615"/>
                  </a:lnTo>
                  <a:lnTo>
                    <a:pt x="1444" y="2469"/>
                  </a:lnTo>
                  <a:lnTo>
                    <a:pt x="1570" y="2448"/>
                  </a:lnTo>
                  <a:lnTo>
                    <a:pt x="1632" y="2302"/>
                  </a:lnTo>
                  <a:lnTo>
                    <a:pt x="1758" y="2302"/>
                  </a:lnTo>
                  <a:lnTo>
                    <a:pt x="1821" y="2323"/>
                  </a:lnTo>
                  <a:lnTo>
                    <a:pt x="2093" y="2260"/>
                  </a:lnTo>
                  <a:lnTo>
                    <a:pt x="2197" y="2323"/>
                  </a:lnTo>
                  <a:lnTo>
                    <a:pt x="2239" y="2406"/>
                  </a:lnTo>
                  <a:lnTo>
                    <a:pt x="2407" y="2406"/>
                  </a:lnTo>
                  <a:lnTo>
                    <a:pt x="2365" y="2260"/>
                  </a:lnTo>
                  <a:lnTo>
                    <a:pt x="2386" y="2197"/>
                  </a:lnTo>
                  <a:lnTo>
                    <a:pt x="2281" y="2092"/>
                  </a:lnTo>
                  <a:lnTo>
                    <a:pt x="2156" y="2051"/>
                  </a:lnTo>
                  <a:lnTo>
                    <a:pt x="2135" y="1841"/>
                  </a:lnTo>
                  <a:lnTo>
                    <a:pt x="2239" y="1779"/>
                  </a:lnTo>
                  <a:lnTo>
                    <a:pt x="2448" y="1779"/>
                  </a:lnTo>
                  <a:lnTo>
                    <a:pt x="2511" y="1674"/>
                  </a:lnTo>
                  <a:lnTo>
                    <a:pt x="2679" y="1569"/>
                  </a:lnTo>
                  <a:lnTo>
                    <a:pt x="2825" y="1507"/>
                  </a:lnTo>
                  <a:lnTo>
                    <a:pt x="2867" y="1423"/>
                  </a:lnTo>
                  <a:lnTo>
                    <a:pt x="2930" y="1402"/>
                  </a:lnTo>
                  <a:lnTo>
                    <a:pt x="3034" y="1214"/>
                  </a:lnTo>
                  <a:lnTo>
                    <a:pt x="3013" y="1088"/>
                  </a:lnTo>
                  <a:lnTo>
                    <a:pt x="3034" y="942"/>
                  </a:lnTo>
                  <a:lnTo>
                    <a:pt x="3013" y="837"/>
                  </a:lnTo>
                  <a:lnTo>
                    <a:pt x="3034" y="649"/>
                  </a:lnTo>
                  <a:lnTo>
                    <a:pt x="2930" y="418"/>
                  </a:lnTo>
                  <a:lnTo>
                    <a:pt x="2825" y="356"/>
                  </a:lnTo>
                  <a:lnTo>
                    <a:pt x="2762" y="167"/>
                  </a:lnTo>
                  <a:lnTo>
                    <a:pt x="2679" y="167"/>
                  </a:lnTo>
                  <a:lnTo>
                    <a:pt x="2574" y="126"/>
                  </a:lnTo>
                  <a:lnTo>
                    <a:pt x="2469" y="105"/>
                  </a:lnTo>
                  <a:lnTo>
                    <a:pt x="24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88" name="Google Shape;732;p55"/>
            <p:cNvSpPr/>
            <p:nvPr/>
          </p:nvSpPr>
          <p:spPr>
            <a:xfrm>
              <a:off x="4429753" y="2990191"/>
              <a:ext cx="55822" cy="61650"/>
            </a:xfrm>
            <a:custGeom>
              <a:avLst/>
              <a:gdLst/>
              <a:ahLst/>
              <a:cxnLst/>
              <a:rect l="l" t="t" r="r" b="b"/>
              <a:pathLst>
                <a:path w="4688" h="5421" extrusionOk="0">
                  <a:moveTo>
                    <a:pt x="879" y="1"/>
                  </a:moveTo>
                  <a:lnTo>
                    <a:pt x="879" y="85"/>
                  </a:lnTo>
                  <a:lnTo>
                    <a:pt x="817" y="126"/>
                  </a:lnTo>
                  <a:lnTo>
                    <a:pt x="817" y="336"/>
                  </a:lnTo>
                  <a:lnTo>
                    <a:pt x="859" y="440"/>
                  </a:lnTo>
                  <a:lnTo>
                    <a:pt x="859" y="587"/>
                  </a:lnTo>
                  <a:lnTo>
                    <a:pt x="879" y="733"/>
                  </a:lnTo>
                  <a:lnTo>
                    <a:pt x="775" y="712"/>
                  </a:lnTo>
                  <a:lnTo>
                    <a:pt x="649" y="754"/>
                  </a:lnTo>
                  <a:lnTo>
                    <a:pt x="587" y="649"/>
                  </a:lnTo>
                  <a:lnTo>
                    <a:pt x="524" y="608"/>
                  </a:lnTo>
                  <a:lnTo>
                    <a:pt x="419" y="712"/>
                  </a:lnTo>
                  <a:lnTo>
                    <a:pt x="252" y="733"/>
                  </a:lnTo>
                  <a:lnTo>
                    <a:pt x="231" y="838"/>
                  </a:lnTo>
                  <a:lnTo>
                    <a:pt x="189" y="942"/>
                  </a:lnTo>
                  <a:lnTo>
                    <a:pt x="231" y="1026"/>
                  </a:lnTo>
                  <a:lnTo>
                    <a:pt x="105" y="1110"/>
                  </a:lnTo>
                  <a:lnTo>
                    <a:pt x="43" y="1110"/>
                  </a:lnTo>
                  <a:lnTo>
                    <a:pt x="1" y="1256"/>
                  </a:lnTo>
                  <a:lnTo>
                    <a:pt x="43" y="1382"/>
                  </a:lnTo>
                  <a:lnTo>
                    <a:pt x="210" y="1361"/>
                  </a:lnTo>
                  <a:lnTo>
                    <a:pt x="315" y="1486"/>
                  </a:lnTo>
                  <a:lnTo>
                    <a:pt x="335" y="1675"/>
                  </a:lnTo>
                  <a:lnTo>
                    <a:pt x="252" y="1758"/>
                  </a:lnTo>
                  <a:lnTo>
                    <a:pt x="335" y="1884"/>
                  </a:lnTo>
                  <a:lnTo>
                    <a:pt x="440" y="1947"/>
                  </a:lnTo>
                  <a:lnTo>
                    <a:pt x="524" y="1863"/>
                  </a:lnTo>
                  <a:lnTo>
                    <a:pt x="733" y="1863"/>
                  </a:lnTo>
                  <a:lnTo>
                    <a:pt x="754" y="1968"/>
                  </a:lnTo>
                  <a:lnTo>
                    <a:pt x="670" y="2093"/>
                  </a:lnTo>
                  <a:lnTo>
                    <a:pt x="754" y="2198"/>
                  </a:lnTo>
                  <a:lnTo>
                    <a:pt x="733" y="2281"/>
                  </a:lnTo>
                  <a:lnTo>
                    <a:pt x="670" y="2386"/>
                  </a:lnTo>
                  <a:lnTo>
                    <a:pt x="733" y="2512"/>
                  </a:lnTo>
                  <a:lnTo>
                    <a:pt x="733" y="2721"/>
                  </a:lnTo>
                  <a:lnTo>
                    <a:pt x="733" y="3014"/>
                  </a:lnTo>
                  <a:lnTo>
                    <a:pt x="879" y="2930"/>
                  </a:lnTo>
                  <a:lnTo>
                    <a:pt x="1047" y="2909"/>
                  </a:lnTo>
                  <a:lnTo>
                    <a:pt x="1047" y="2784"/>
                  </a:lnTo>
                  <a:lnTo>
                    <a:pt x="1235" y="2700"/>
                  </a:lnTo>
                  <a:lnTo>
                    <a:pt x="1444" y="2805"/>
                  </a:lnTo>
                  <a:lnTo>
                    <a:pt x="1549" y="2805"/>
                  </a:lnTo>
                  <a:lnTo>
                    <a:pt x="1633" y="2930"/>
                  </a:lnTo>
                  <a:lnTo>
                    <a:pt x="1884" y="2909"/>
                  </a:lnTo>
                  <a:lnTo>
                    <a:pt x="2009" y="2637"/>
                  </a:lnTo>
                  <a:lnTo>
                    <a:pt x="2198" y="2595"/>
                  </a:lnTo>
                  <a:lnTo>
                    <a:pt x="2449" y="2679"/>
                  </a:lnTo>
                  <a:lnTo>
                    <a:pt x="2532" y="2826"/>
                  </a:lnTo>
                  <a:lnTo>
                    <a:pt x="2804" y="3014"/>
                  </a:lnTo>
                  <a:lnTo>
                    <a:pt x="2930" y="3118"/>
                  </a:lnTo>
                  <a:lnTo>
                    <a:pt x="2972" y="3244"/>
                  </a:lnTo>
                  <a:lnTo>
                    <a:pt x="2972" y="3328"/>
                  </a:lnTo>
                  <a:lnTo>
                    <a:pt x="2930" y="3411"/>
                  </a:lnTo>
                  <a:lnTo>
                    <a:pt x="2972" y="3537"/>
                  </a:lnTo>
                  <a:lnTo>
                    <a:pt x="2972" y="3725"/>
                  </a:lnTo>
                  <a:lnTo>
                    <a:pt x="2951" y="3788"/>
                  </a:lnTo>
                  <a:lnTo>
                    <a:pt x="3056" y="3872"/>
                  </a:lnTo>
                  <a:lnTo>
                    <a:pt x="3160" y="3997"/>
                  </a:lnTo>
                  <a:lnTo>
                    <a:pt x="3286" y="3997"/>
                  </a:lnTo>
                  <a:lnTo>
                    <a:pt x="3369" y="4060"/>
                  </a:lnTo>
                  <a:lnTo>
                    <a:pt x="3348" y="4102"/>
                  </a:lnTo>
                  <a:lnTo>
                    <a:pt x="3495" y="4206"/>
                  </a:lnTo>
                  <a:lnTo>
                    <a:pt x="3495" y="4290"/>
                  </a:lnTo>
                  <a:lnTo>
                    <a:pt x="3474" y="4416"/>
                  </a:lnTo>
                  <a:lnTo>
                    <a:pt x="3474" y="4499"/>
                  </a:lnTo>
                  <a:lnTo>
                    <a:pt x="3453" y="4604"/>
                  </a:lnTo>
                  <a:lnTo>
                    <a:pt x="3474" y="4688"/>
                  </a:lnTo>
                  <a:lnTo>
                    <a:pt x="3474" y="4897"/>
                  </a:lnTo>
                  <a:lnTo>
                    <a:pt x="3390" y="4981"/>
                  </a:lnTo>
                  <a:lnTo>
                    <a:pt x="3348" y="5002"/>
                  </a:lnTo>
                  <a:lnTo>
                    <a:pt x="3474" y="5106"/>
                  </a:lnTo>
                  <a:lnTo>
                    <a:pt x="3537" y="5190"/>
                  </a:lnTo>
                  <a:lnTo>
                    <a:pt x="3683" y="5190"/>
                  </a:lnTo>
                  <a:lnTo>
                    <a:pt x="3788" y="5357"/>
                  </a:lnTo>
                  <a:lnTo>
                    <a:pt x="3976" y="5420"/>
                  </a:lnTo>
                  <a:lnTo>
                    <a:pt x="3976" y="5336"/>
                  </a:lnTo>
                  <a:lnTo>
                    <a:pt x="3955" y="5232"/>
                  </a:lnTo>
                  <a:lnTo>
                    <a:pt x="3976" y="5127"/>
                  </a:lnTo>
                  <a:lnTo>
                    <a:pt x="3851" y="5002"/>
                  </a:lnTo>
                  <a:lnTo>
                    <a:pt x="3955" y="4918"/>
                  </a:lnTo>
                  <a:lnTo>
                    <a:pt x="4123" y="4876"/>
                  </a:lnTo>
                  <a:lnTo>
                    <a:pt x="4185" y="4981"/>
                  </a:lnTo>
                  <a:lnTo>
                    <a:pt x="4290" y="5002"/>
                  </a:lnTo>
                  <a:lnTo>
                    <a:pt x="4395" y="5043"/>
                  </a:lnTo>
                  <a:lnTo>
                    <a:pt x="4499" y="5043"/>
                  </a:lnTo>
                  <a:lnTo>
                    <a:pt x="4604" y="5002"/>
                  </a:lnTo>
                  <a:lnTo>
                    <a:pt x="4583" y="4813"/>
                  </a:lnTo>
                  <a:lnTo>
                    <a:pt x="4541" y="4730"/>
                  </a:lnTo>
                  <a:lnTo>
                    <a:pt x="4520" y="4604"/>
                  </a:lnTo>
                  <a:lnTo>
                    <a:pt x="4688" y="4478"/>
                  </a:lnTo>
                  <a:lnTo>
                    <a:pt x="4688" y="4311"/>
                  </a:lnTo>
                  <a:lnTo>
                    <a:pt x="4604" y="4311"/>
                  </a:lnTo>
                  <a:lnTo>
                    <a:pt x="4541" y="4248"/>
                  </a:lnTo>
                  <a:lnTo>
                    <a:pt x="4583" y="4081"/>
                  </a:lnTo>
                  <a:lnTo>
                    <a:pt x="4646" y="3997"/>
                  </a:lnTo>
                  <a:lnTo>
                    <a:pt x="4604" y="3934"/>
                  </a:lnTo>
                  <a:lnTo>
                    <a:pt x="4499" y="3976"/>
                  </a:lnTo>
                  <a:lnTo>
                    <a:pt x="4436" y="3955"/>
                  </a:lnTo>
                  <a:lnTo>
                    <a:pt x="4374" y="3851"/>
                  </a:lnTo>
                  <a:lnTo>
                    <a:pt x="4227" y="3851"/>
                  </a:lnTo>
                  <a:lnTo>
                    <a:pt x="4185" y="3788"/>
                  </a:lnTo>
                  <a:lnTo>
                    <a:pt x="4206" y="3683"/>
                  </a:lnTo>
                  <a:lnTo>
                    <a:pt x="4123" y="3662"/>
                  </a:lnTo>
                  <a:lnTo>
                    <a:pt x="4081" y="3662"/>
                  </a:lnTo>
                  <a:lnTo>
                    <a:pt x="3997" y="3579"/>
                  </a:lnTo>
                  <a:lnTo>
                    <a:pt x="3997" y="3516"/>
                  </a:lnTo>
                  <a:lnTo>
                    <a:pt x="3913" y="3411"/>
                  </a:lnTo>
                  <a:lnTo>
                    <a:pt x="3788" y="3411"/>
                  </a:lnTo>
                  <a:lnTo>
                    <a:pt x="3704" y="3349"/>
                  </a:lnTo>
                  <a:lnTo>
                    <a:pt x="3662" y="3223"/>
                  </a:lnTo>
                  <a:lnTo>
                    <a:pt x="3474" y="3014"/>
                  </a:lnTo>
                  <a:lnTo>
                    <a:pt x="3495" y="2930"/>
                  </a:lnTo>
                  <a:lnTo>
                    <a:pt x="3369" y="2784"/>
                  </a:lnTo>
                  <a:lnTo>
                    <a:pt x="3202" y="2700"/>
                  </a:lnTo>
                  <a:lnTo>
                    <a:pt x="3056" y="2491"/>
                  </a:lnTo>
                  <a:lnTo>
                    <a:pt x="2951" y="2491"/>
                  </a:lnTo>
                  <a:lnTo>
                    <a:pt x="2763" y="2386"/>
                  </a:lnTo>
                  <a:lnTo>
                    <a:pt x="2595" y="2386"/>
                  </a:lnTo>
                  <a:lnTo>
                    <a:pt x="2511" y="2219"/>
                  </a:lnTo>
                  <a:lnTo>
                    <a:pt x="2428" y="2219"/>
                  </a:lnTo>
                  <a:lnTo>
                    <a:pt x="2407" y="2156"/>
                  </a:lnTo>
                  <a:lnTo>
                    <a:pt x="2491" y="2072"/>
                  </a:lnTo>
                  <a:lnTo>
                    <a:pt x="2344" y="1905"/>
                  </a:lnTo>
                  <a:lnTo>
                    <a:pt x="2344" y="1842"/>
                  </a:lnTo>
                  <a:lnTo>
                    <a:pt x="2428" y="1842"/>
                  </a:lnTo>
                  <a:lnTo>
                    <a:pt x="2595" y="1758"/>
                  </a:lnTo>
                  <a:lnTo>
                    <a:pt x="2721" y="1758"/>
                  </a:lnTo>
                  <a:lnTo>
                    <a:pt x="2763" y="1675"/>
                  </a:lnTo>
                  <a:lnTo>
                    <a:pt x="2846" y="1465"/>
                  </a:lnTo>
                  <a:lnTo>
                    <a:pt x="2930" y="1445"/>
                  </a:lnTo>
                  <a:lnTo>
                    <a:pt x="2930" y="1361"/>
                  </a:lnTo>
                  <a:lnTo>
                    <a:pt x="2742" y="1319"/>
                  </a:lnTo>
                  <a:lnTo>
                    <a:pt x="2763" y="1214"/>
                  </a:lnTo>
                  <a:lnTo>
                    <a:pt x="2742" y="1110"/>
                  </a:lnTo>
                  <a:lnTo>
                    <a:pt x="2595" y="1068"/>
                  </a:lnTo>
                  <a:lnTo>
                    <a:pt x="2511" y="963"/>
                  </a:lnTo>
                  <a:lnTo>
                    <a:pt x="2344" y="963"/>
                  </a:lnTo>
                  <a:lnTo>
                    <a:pt x="2219" y="1047"/>
                  </a:lnTo>
                  <a:lnTo>
                    <a:pt x="2072" y="1005"/>
                  </a:lnTo>
                  <a:lnTo>
                    <a:pt x="1821" y="1005"/>
                  </a:lnTo>
                  <a:lnTo>
                    <a:pt x="1716" y="796"/>
                  </a:lnTo>
                  <a:lnTo>
                    <a:pt x="1507" y="608"/>
                  </a:lnTo>
                  <a:lnTo>
                    <a:pt x="1570" y="524"/>
                  </a:lnTo>
                  <a:lnTo>
                    <a:pt x="1549" y="398"/>
                  </a:lnTo>
                  <a:lnTo>
                    <a:pt x="1444" y="315"/>
                  </a:lnTo>
                  <a:lnTo>
                    <a:pt x="1340" y="168"/>
                  </a:lnTo>
                  <a:lnTo>
                    <a:pt x="1151" y="85"/>
                  </a:lnTo>
                  <a:lnTo>
                    <a:pt x="108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89" name="Google Shape;733;p55"/>
            <p:cNvSpPr/>
            <p:nvPr/>
          </p:nvSpPr>
          <p:spPr>
            <a:xfrm>
              <a:off x="4413309" y="3004475"/>
              <a:ext cx="58061" cy="103285"/>
            </a:xfrm>
            <a:custGeom>
              <a:avLst/>
              <a:gdLst/>
              <a:ahLst/>
              <a:cxnLst/>
              <a:rect l="l" t="t" r="r" b="b"/>
              <a:pathLst>
                <a:path w="4876" h="9082" extrusionOk="0">
                  <a:moveTo>
                    <a:pt x="1361" y="0"/>
                  </a:moveTo>
                  <a:lnTo>
                    <a:pt x="1193" y="21"/>
                  </a:lnTo>
                  <a:lnTo>
                    <a:pt x="1068" y="63"/>
                  </a:lnTo>
                  <a:lnTo>
                    <a:pt x="1068" y="126"/>
                  </a:lnTo>
                  <a:lnTo>
                    <a:pt x="1110" y="209"/>
                  </a:lnTo>
                  <a:lnTo>
                    <a:pt x="1089" y="293"/>
                  </a:lnTo>
                  <a:lnTo>
                    <a:pt x="921" y="272"/>
                  </a:lnTo>
                  <a:lnTo>
                    <a:pt x="859" y="314"/>
                  </a:lnTo>
                  <a:lnTo>
                    <a:pt x="859" y="481"/>
                  </a:lnTo>
                  <a:lnTo>
                    <a:pt x="838" y="523"/>
                  </a:lnTo>
                  <a:lnTo>
                    <a:pt x="691" y="523"/>
                  </a:lnTo>
                  <a:lnTo>
                    <a:pt x="566" y="628"/>
                  </a:lnTo>
                  <a:lnTo>
                    <a:pt x="335" y="544"/>
                  </a:lnTo>
                  <a:lnTo>
                    <a:pt x="252" y="691"/>
                  </a:lnTo>
                  <a:lnTo>
                    <a:pt x="273" y="858"/>
                  </a:lnTo>
                  <a:lnTo>
                    <a:pt x="210" y="942"/>
                  </a:lnTo>
                  <a:lnTo>
                    <a:pt x="210" y="1130"/>
                  </a:lnTo>
                  <a:lnTo>
                    <a:pt x="231" y="1214"/>
                  </a:lnTo>
                  <a:lnTo>
                    <a:pt x="126" y="1277"/>
                  </a:lnTo>
                  <a:lnTo>
                    <a:pt x="1" y="1360"/>
                  </a:lnTo>
                  <a:lnTo>
                    <a:pt x="1" y="1444"/>
                  </a:lnTo>
                  <a:lnTo>
                    <a:pt x="63" y="1465"/>
                  </a:lnTo>
                  <a:lnTo>
                    <a:pt x="168" y="1653"/>
                  </a:lnTo>
                  <a:lnTo>
                    <a:pt x="252" y="1737"/>
                  </a:lnTo>
                  <a:lnTo>
                    <a:pt x="315" y="1800"/>
                  </a:lnTo>
                  <a:lnTo>
                    <a:pt x="440" y="1904"/>
                  </a:lnTo>
                  <a:lnTo>
                    <a:pt x="587" y="2197"/>
                  </a:lnTo>
                  <a:lnTo>
                    <a:pt x="670" y="2260"/>
                  </a:lnTo>
                  <a:lnTo>
                    <a:pt x="754" y="2386"/>
                  </a:lnTo>
                  <a:lnTo>
                    <a:pt x="754" y="2511"/>
                  </a:lnTo>
                  <a:lnTo>
                    <a:pt x="879" y="2574"/>
                  </a:lnTo>
                  <a:lnTo>
                    <a:pt x="879" y="2699"/>
                  </a:lnTo>
                  <a:lnTo>
                    <a:pt x="775" y="2741"/>
                  </a:lnTo>
                  <a:lnTo>
                    <a:pt x="754" y="2825"/>
                  </a:lnTo>
                  <a:lnTo>
                    <a:pt x="796" y="3118"/>
                  </a:lnTo>
                  <a:lnTo>
                    <a:pt x="775" y="3222"/>
                  </a:lnTo>
                  <a:lnTo>
                    <a:pt x="670" y="3264"/>
                  </a:lnTo>
                  <a:lnTo>
                    <a:pt x="754" y="3474"/>
                  </a:lnTo>
                  <a:lnTo>
                    <a:pt x="754" y="3578"/>
                  </a:lnTo>
                  <a:lnTo>
                    <a:pt x="900" y="3766"/>
                  </a:lnTo>
                  <a:lnTo>
                    <a:pt x="1089" y="3892"/>
                  </a:lnTo>
                  <a:lnTo>
                    <a:pt x="1256" y="4059"/>
                  </a:lnTo>
                  <a:lnTo>
                    <a:pt x="1298" y="4311"/>
                  </a:lnTo>
                  <a:lnTo>
                    <a:pt x="1277" y="4394"/>
                  </a:lnTo>
                  <a:lnTo>
                    <a:pt x="1298" y="4520"/>
                  </a:lnTo>
                  <a:lnTo>
                    <a:pt x="1277" y="4624"/>
                  </a:lnTo>
                  <a:lnTo>
                    <a:pt x="1361" y="4708"/>
                  </a:lnTo>
                  <a:lnTo>
                    <a:pt x="1382" y="4896"/>
                  </a:lnTo>
                  <a:lnTo>
                    <a:pt x="1424" y="5001"/>
                  </a:lnTo>
                  <a:lnTo>
                    <a:pt x="1403" y="5147"/>
                  </a:lnTo>
                  <a:lnTo>
                    <a:pt x="1486" y="5294"/>
                  </a:lnTo>
                  <a:lnTo>
                    <a:pt x="1486" y="5461"/>
                  </a:lnTo>
                  <a:lnTo>
                    <a:pt x="1403" y="5524"/>
                  </a:lnTo>
                  <a:lnTo>
                    <a:pt x="1277" y="5880"/>
                  </a:lnTo>
                  <a:lnTo>
                    <a:pt x="1152" y="5963"/>
                  </a:lnTo>
                  <a:lnTo>
                    <a:pt x="1152" y="6131"/>
                  </a:lnTo>
                  <a:lnTo>
                    <a:pt x="1089" y="6194"/>
                  </a:lnTo>
                  <a:lnTo>
                    <a:pt x="1068" y="6298"/>
                  </a:lnTo>
                  <a:lnTo>
                    <a:pt x="1047" y="6487"/>
                  </a:lnTo>
                  <a:lnTo>
                    <a:pt x="1089" y="6487"/>
                  </a:lnTo>
                  <a:lnTo>
                    <a:pt x="1005" y="6591"/>
                  </a:lnTo>
                  <a:lnTo>
                    <a:pt x="1047" y="6654"/>
                  </a:lnTo>
                  <a:lnTo>
                    <a:pt x="963" y="6779"/>
                  </a:lnTo>
                  <a:lnTo>
                    <a:pt x="1047" y="6779"/>
                  </a:lnTo>
                  <a:lnTo>
                    <a:pt x="984" y="6863"/>
                  </a:lnTo>
                  <a:lnTo>
                    <a:pt x="921" y="6863"/>
                  </a:lnTo>
                  <a:lnTo>
                    <a:pt x="921" y="7072"/>
                  </a:lnTo>
                  <a:lnTo>
                    <a:pt x="859" y="7114"/>
                  </a:lnTo>
                  <a:lnTo>
                    <a:pt x="879" y="7282"/>
                  </a:lnTo>
                  <a:lnTo>
                    <a:pt x="859" y="7324"/>
                  </a:lnTo>
                  <a:lnTo>
                    <a:pt x="879" y="7533"/>
                  </a:lnTo>
                  <a:lnTo>
                    <a:pt x="921" y="7616"/>
                  </a:lnTo>
                  <a:lnTo>
                    <a:pt x="1005" y="7616"/>
                  </a:lnTo>
                  <a:lnTo>
                    <a:pt x="984" y="7512"/>
                  </a:lnTo>
                  <a:lnTo>
                    <a:pt x="1110" y="7449"/>
                  </a:lnTo>
                  <a:lnTo>
                    <a:pt x="1089" y="7512"/>
                  </a:lnTo>
                  <a:lnTo>
                    <a:pt x="1172" y="7554"/>
                  </a:lnTo>
                  <a:lnTo>
                    <a:pt x="1172" y="7637"/>
                  </a:lnTo>
                  <a:lnTo>
                    <a:pt x="1277" y="7658"/>
                  </a:lnTo>
                  <a:lnTo>
                    <a:pt x="1319" y="7868"/>
                  </a:lnTo>
                  <a:lnTo>
                    <a:pt x="1424" y="7868"/>
                  </a:lnTo>
                  <a:lnTo>
                    <a:pt x="1570" y="8035"/>
                  </a:lnTo>
                  <a:lnTo>
                    <a:pt x="1570" y="8119"/>
                  </a:lnTo>
                  <a:lnTo>
                    <a:pt x="1675" y="8140"/>
                  </a:lnTo>
                  <a:lnTo>
                    <a:pt x="1696" y="8244"/>
                  </a:lnTo>
                  <a:lnTo>
                    <a:pt x="1779" y="8244"/>
                  </a:lnTo>
                  <a:lnTo>
                    <a:pt x="1779" y="8286"/>
                  </a:lnTo>
                  <a:lnTo>
                    <a:pt x="1716" y="8370"/>
                  </a:lnTo>
                  <a:lnTo>
                    <a:pt x="1716" y="8391"/>
                  </a:lnTo>
                  <a:lnTo>
                    <a:pt x="1968" y="8579"/>
                  </a:lnTo>
                  <a:lnTo>
                    <a:pt x="2009" y="8663"/>
                  </a:lnTo>
                  <a:lnTo>
                    <a:pt x="2051" y="8537"/>
                  </a:lnTo>
                  <a:lnTo>
                    <a:pt x="2135" y="8453"/>
                  </a:lnTo>
                  <a:lnTo>
                    <a:pt x="2240" y="8537"/>
                  </a:lnTo>
                  <a:lnTo>
                    <a:pt x="2407" y="8579"/>
                  </a:lnTo>
                  <a:lnTo>
                    <a:pt x="2428" y="8642"/>
                  </a:lnTo>
                  <a:lnTo>
                    <a:pt x="2553" y="8642"/>
                  </a:lnTo>
                  <a:lnTo>
                    <a:pt x="2616" y="8704"/>
                  </a:lnTo>
                  <a:lnTo>
                    <a:pt x="2616" y="8893"/>
                  </a:lnTo>
                  <a:lnTo>
                    <a:pt x="2532" y="8976"/>
                  </a:lnTo>
                  <a:lnTo>
                    <a:pt x="2532" y="9060"/>
                  </a:lnTo>
                  <a:lnTo>
                    <a:pt x="2679" y="9081"/>
                  </a:lnTo>
                  <a:lnTo>
                    <a:pt x="2825" y="8976"/>
                  </a:lnTo>
                  <a:lnTo>
                    <a:pt x="2930" y="8976"/>
                  </a:lnTo>
                  <a:lnTo>
                    <a:pt x="2993" y="9018"/>
                  </a:lnTo>
                  <a:lnTo>
                    <a:pt x="3076" y="8976"/>
                  </a:lnTo>
                  <a:lnTo>
                    <a:pt x="3076" y="8872"/>
                  </a:lnTo>
                  <a:lnTo>
                    <a:pt x="3097" y="8851"/>
                  </a:lnTo>
                  <a:lnTo>
                    <a:pt x="3076" y="8788"/>
                  </a:lnTo>
                  <a:lnTo>
                    <a:pt x="2972" y="8704"/>
                  </a:lnTo>
                  <a:lnTo>
                    <a:pt x="2930" y="8642"/>
                  </a:lnTo>
                  <a:lnTo>
                    <a:pt x="2846" y="8474"/>
                  </a:lnTo>
                  <a:lnTo>
                    <a:pt x="2742" y="8432"/>
                  </a:lnTo>
                  <a:lnTo>
                    <a:pt x="2637" y="8432"/>
                  </a:lnTo>
                  <a:lnTo>
                    <a:pt x="2574" y="8453"/>
                  </a:lnTo>
                  <a:lnTo>
                    <a:pt x="2491" y="8391"/>
                  </a:lnTo>
                  <a:lnTo>
                    <a:pt x="2344" y="8244"/>
                  </a:lnTo>
                  <a:lnTo>
                    <a:pt x="2260" y="8160"/>
                  </a:lnTo>
                  <a:lnTo>
                    <a:pt x="2260" y="8056"/>
                  </a:lnTo>
                  <a:lnTo>
                    <a:pt x="2219" y="8035"/>
                  </a:lnTo>
                  <a:lnTo>
                    <a:pt x="2198" y="8140"/>
                  </a:lnTo>
                  <a:lnTo>
                    <a:pt x="2030" y="8056"/>
                  </a:lnTo>
                  <a:lnTo>
                    <a:pt x="2051" y="7972"/>
                  </a:lnTo>
                  <a:lnTo>
                    <a:pt x="2135" y="7930"/>
                  </a:lnTo>
                  <a:lnTo>
                    <a:pt x="2156" y="7951"/>
                  </a:lnTo>
                  <a:lnTo>
                    <a:pt x="2198" y="7930"/>
                  </a:lnTo>
                  <a:lnTo>
                    <a:pt x="2219" y="7868"/>
                  </a:lnTo>
                  <a:lnTo>
                    <a:pt x="2156" y="7637"/>
                  </a:lnTo>
                  <a:lnTo>
                    <a:pt x="2114" y="7616"/>
                  </a:lnTo>
                  <a:lnTo>
                    <a:pt x="2114" y="7533"/>
                  </a:lnTo>
                  <a:lnTo>
                    <a:pt x="2030" y="7428"/>
                  </a:lnTo>
                  <a:lnTo>
                    <a:pt x="2009" y="7344"/>
                  </a:lnTo>
                  <a:lnTo>
                    <a:pt x="2009" y="7386"/>
                  </a:lnTo>
                  <a:lnTo>
                    <a:pt x="2009" y="7449"/>
                  </a:lnTo>
                  <a:lnTo>
                    <a:pt x="1947" y="7449"/>
                  </a:lnTo>
                  <a:lnTo>
                    <a:pt x="1884" y="7324"/>
                  </a:lnTo>
                  <a:lnTo>
                    <a:pt x="1821" y="7303"/>
                  </a:lnTo>
                  <a:lnTo>
                    <a:pt x="1842" y="7177"/>
                  </a:lnTo>
                  <a:lnTo>
                    <a:pt x="1800" y="7114"/>
                  </a:lnTo>
                  <a:lnTo>
                    <a:pt x="1779" y="6989"/>
                  </a:lnTo>
                  <a:lnTo>
                    <a:pt x="1716" y="6926"/>
                  </a:lnTo>
                  <a:lnTo>
                    <a:pt x="1633" y="6926"/>
                  </a:lnTo>
                  <a:lnTo>
                    <a:pt x="1612" y="6905"/>
                  </a:lnTo>
                  <a:lnTo>
                    <a:pt x="1570" y="6968"/>
                  </a:lnTo>
                  <a:lnTo>
                    <a:pt x="1528" y="7010"/>
                  </a:lnTo>
                  <a:lnTo>
                    <a:pt x="1486" y="7031"/>
                  </a:lnTo>
                  <a:lnTo>
                    <a:pt x="1424" y="6989"/>
                  </a:lnTo>
                  <a:lnTo>
                    <a:pt x="1486" y="6884"/>
                  </a:lnTo>
                  <a:lnTo>
                    <a:pt x="1382" y="6717"/>
                  </a:lnTo>
                  <a:lnTo>
                    <a:pt x="1382" y="6654"/>
                  </a:lnTo>
                  <a:lnTo>
                    <a:pt x="1361" y="6507"/>
                  </a:lnTo>
                  <a:lnTo>
                    <a:pt x="1361" y="6466"/>
                  </a:lnTo>
                  <a:lnTo>
                    <a:pt x="1403" y="6382"/>
                  </a:lnTo>
                  <a:lnTo>
                    <a:pt x="1382" y="6361"/>
                  </a:lnTo>
                  <a:lnTo>
                    <a:pt x="1319" y="6361"/>
                  </a:lnTo>
                  <a:lnTo>
                    <a:pt x="1382" y="6256"/>
                  </a:lnTo>
                  <a:lnTo>
                    <a:pt x="1382" y="6131"/>
                  </a:lnTo>
                  <a:lnTo>
                    <a:pt x="1507" y="5943"/>
                  </a:lnTo>
                  <a:lnTo>
                    <a:pt x="1528" y="5503"/>
                  </a:lnTo>
                  <a:lnTo>
                    <a:pt x="1612" y="5399"/>
                  </a:lnTo>
                  <a:lnTo>
                    <a:pt x="1633" y="5252"/>
                  </a:lnTo>
                  <a:lnTo>
                    <a:pt x="1716" y="5147"/>
                  </a:lnTo>
                  <a:lnTo>
                    <a:pt x="1737" y="5001"/>
                  </a:lnTo>
                  <a:lnTo>
                    <a:pt x="1696" y="4980"/>
                  </a:lnTo>
                  <a:lnTo>
                    <a:pt x="1716" y="4896"/>
                  </a:lnTo>
                  <a:lnTo>
                    <a:pt x="1716" y="4771"/>
                  </a:lnTo>
                  <a:lnTo>
                    <a:pt x="1779" y="4666"/>
                  </a:lnTo>
                  <a:lnTo>
                    <a:pt x="1779" y="4562"/>
                  </a:lnTo>
                  <a:lnTo>
                    <a:pt x="1675" y="4520"/>
                  </a:lnTo>
                  <a:lnTo>
                    <a:pt x="1696" y="4457"/>
                  </a:lnTo>
                  <a:lnTo>
                    <a:pt x="1696" y="4415"/>
                  </a:lnTo>
                  <a:lnTo>
                    <a:pt x="1800" y="4415"/>
                  </a:lnTo>
                  <a:lnTo>
                    <a:pt x="1821" y="4394"/>
                  </a:lnTo>
                  <a:lnTo>
                    <a:pt x="1884" y="4415"/>
                  </a:lnTo>
                  <a:lnTo>
                    <a:pt x="1926" y="4415"/>
                  </a:lnTo>
                  <a:lnTo>
                    <a:pt x="2030" y="4373"/>
                  </a:lnTo>
                  <a:lnTo>
                    <a:pt x="2051" y="4394"/>
                  </a:lnTo>
                  <a:lnTo>
                    <a:pt x="2135" y="4394"/>
                  </a:lnTo>
                  <a:lnTo>
                    <a:pt x="2219" y="4415"/>
                  </a:lnTo>
                  <a:lnTo>
                    <a:pt x="2260" y="4499"/>
                  </a:lnTo>
                  <a:lnTo>
                    <a:pt x="2219" y="4520"/>
                  </a:lnTo>
                  <a:lnTo>
                    <a:pt x="2219" y="4687"/>
                  </a:lnTo>
                  <a:lnTo>
                    <a:pt x="2260" y="4792"/>
                  </a:lnTo>
                  <a:lnTo>
                    <a:pt x="2240" y="4813"/>
                  </a:lnTo>
                  <a:lnTo>
                    <a:pt x="2198" y="4917"/>
                  </a:lnTo>
                  <a:lnTo>
                    <a:pt x="2302" y="4896"/>
                  </a:lnTo>
                  <a:lnTo>
                    <a:pt x="2365" y="4917"/>
                  </a:lnTo>
                  <a:lnTo>
                    <a:pt x="2470" y="4896"/>
                  </a:lnTo>
                  <a:lnTo>
                    <a:pt x="2616" y="4917"/>
                  </a:lnTo>
                  <a:lnTo>
                    <a:pt x="2658" y="4980"/>
                  </a:lnTo>
                  <a:lnTo>
                    <a:pt x="2658" y="4938"/>
                  </a:lnTo>
                  <a:lnTo>
                    <a:pt x="2658" y="4917"/>
                  </a:lnTo>
                  <a:lnTo>
                    <a:pt x="2721" y="4875"/>
                  </a:lnTo>
                  <a:lnTo>
                    <a:pt x="2784" y="4896"/>
                  </a:lnTo>
                  <a:lnTo>
                    <a:pt x="2951" y="5043"/>
                  </a:lnTo>
                  <a:lnTo>
                    <a:pt x="3014" y="5085"/>
                  </a:lnTo>
                  <a:lnTo>
                    <a:pt x="3014" y="5127"/>
                  </a:lnTo>
                  <a:lnTo>
                    <a:pt x="3076" y="5127"/>
                  </a:lnTo>
                  <a:lnTo>
                    <a:pt x="3181" y="5231"/>
                  </a:lnTo>
                  <a:lnTo>
                    <a:pt x="3202" y="5252"/>
                  </a:lnTo>
                  <a:lnTo>
                    <a:pt x="3244" y="5252"/>
                  </a:lnTo>
                  <a:lnTo>
                    <a:pt x="3244" y="5189"/>
                  </a:lnTo>
                  <a:lnTo>
                    <a:pt x="3286" y="5189"/>
                  </a:lnTo>
                  <a:lnTo>
                    <a:pt x="3286" y="5106"/>
                  </a:lnTo>
                  <a:lnTo>
                    <a:pt x="3307" y="4875"/>
                  </a:lnTo>
                  <a:lnTo>
                    <a:pt x="3265" y="4771"/>
                  </a:lnTo>
                  <a:lnTo>
                    <a:pt x="3160" y="4708"/>
                  </a:lnTo>
                  <a:lnTo>
                    <a:pt x="3097" y="4478"/>
                  </a:lnTo>
                  <a:lnTo>
                    <a:pt x="3139" y="4269"/>
                  </a:lnTo>
                  <a:lnTo>
                    <a:pt x="3202" y="4143"/>
                  </a:lnTo>
                  <a:lnTo>
                    <a:pt x="3265" y="3955"/>
                  </a:lnTo>
                  <a:lnTo>
                    <a:pt x="3369" y="3787"/>
                  </a:lnTo>
                  <a:lnTo>
                    <a:pt x="3495" y="3787"/>
                  </a:lnTo>
                  <a:lnTo>
                    <a:pt x="3767" y="3725"/>
                  </a:lnTo>
                  <a:lnTo>
                    <a:pt x="3913" y="3725"/>
                  </a:lnTo>
                  <a:lnTo>
                    <a:pt x="3976" y="3766"/>
                  </a:lnTo>
                  <a:lnTo>
                    <a:pt x="4123" y="3683"/>
                  </a:lnTo>
                  <a:lnTo>
                    <a:pt x="4248" y="3683"/>
                  </a:lnTo>
                  <a:lnTo>
                    <a:pt x="4395" y="3746"/>
                  </a:lnTo>
                  <a:lnTo>
                    <a:pt x="4541" y="3725"/>
                  </a:lnTo>
                  <a:lnTo>
                    <a:pt x="4646" y="3787"/>
                  </a:lnTo>
                  <a:lnTo>
                    <a:pt x="4771" y="3725"/>
                  </a:lnTo>
                  <a:lnTo>
                    <a:pt x="4855" y="3641"/>
                  </a:lnTo>
                  <a:lnTo>
                    <a:pt x="4855" y="3432"/>
                  </a:lnTo>
                  <a:lnTo>
                    <a:pt x="4834" y="3348"/>
                  </a:lnTo>
                  <a:lnTo>
                    <a:pt x="4855" y="3243"/>
                  </a:lnTo>
                  <a:lnTo>
                    <a:pt x="4855" y="3160"/>
                  </a:lnTo>
                  <a:lnTo>
                    <a:pt x="4876" y="3034"/>
                  </a:lnTo>
                  <a:lnTo>
                    <a:pt x="4876" y="2950"/>
                  </a:lnTo>
                  <a:lnTo>
                    <a:pt x="4729" y="2846"/>
                  </a:lnTo>
                  <a:lnTo>
                    <a:pt x="4750" y="2804"/>
                  </a:lnTo>
                  <a:lnTo>
                    <a:pt x="4667" y="2741"/>
                  </a:lnTo>
                  <a:lnTo>
                    <a:pt x="4541" y="2741"/>
                  </a:lnTo>
                  <a:lnTo>
                    <a:pt x="4437" y="2616"/>
                  </a:lnTo>
                  <a:lnTo>
                    <a:pt x="4332" y="2532"/>
                  </a:lnTo>
                  <a:lnTo>
                    <a:pt x="4353" y="2469"/>
                  </a:lnTo>
                  <a:lnTo>
                    <a:pt x="4353" y="2281"/>
                  </a:lnTo>
                  <a:lnTo>
                    <a:pt x="4311" y="2155"/>
                  </a:lnTo>
                  <a:lnTo>
                    <a:pt x="4353" y="2072"/>
                  </a:lnTo>
                  <a:lnTo>
                    <a:pt x="4353" y="1988"/>
                  </a:lnTo>
                  <a:lnTo>
                    <a:pt x="4311" y="1862"/>
                  </a:lnTo>
                  <a:lnTo>
                    <a:pt x="4185" y="1758"/>
                  </a:lnTo>
                  <a:lnTo>
                    <a:pt x="3913" y="1570"/>
                  </a:lnTo>
                  <a:lnTo>
                    <a:pt x="3830" y="1423"/>
                  </a:lnTo>
                  <a:lnTo>
                    <a:pt x="3579" y="1339"/>
                  </a:lnTo>
                  <a:lnTo>
                    <a:pt x="3390" y="1381"/>
                  </a:lnTo>
                  <a:lnTo>
                    <a:pt x="3265" y="1653"/>
                  </a:lnTo>
                  <a:lnTo>
                    <a:pt x="3014" y="1674"/>
                  </a:lnTo>
                  <a:lnTo>
                    <a:pt x="2930" y="1549"/>
                  </a:lnTo>
                  <a:lnTo>
                    <a:pt x="2825" y="1549"/>
                  </a:lnTo>
                  <a:lnTo>
                    <a:pt x="2616" y="1444"/>
                  </a:lnTo>
                  <a:lnTo>
                    <a:pt x="2428" y="1528"/>
                  </a:lnTo>
                  <a:lnTo>
                    <a:pt x="2428" y="1653"/>
                  </a:lnTo>
                  <a:lnTo>
                    <a:pt x="2260" y="1674"/>
                  </a:lnTo>
                  <a:lnTo>
                    <a:pt x="2114" y="1758"/>
                  </a:lnTo>
                  <a:lnTo>
                    <a:pt x="2114" y="1465"/>
                  </a:lnTo>
                  <a:lnTo>
                    <a:pt x="2114" y="1256"/>
                  </a:lnTo>
                  <a:lnTo>
                    <a:pt x="2051" y="1130"/>
                  </a:lnTo>
                  <a:lnTo>
                    <a:pt x="2114" y="1025"/>
                  </a:lnTo>
                  <a:lnTo>
                    <a:pt x="2135" y="942"/>
                  </a:lnTo>
                  <a:lnTo>
                    <a:pt x="2051" y="837"/>
                  </a:lnTo>
                  <a:lnTo>
                    <a:pt x="2135" y="712"/>
                  </a:lnTo>
                  <a:lnTo>
                    <a:pt x="2114" y="607"/>
                  </a:lnTo>
                  <a:lnTo>
                    <a:pt x="1905" y="607"/>
                  </a:lnTo>
                  <a:lnTo>
                    <a:pt x="1821" y="691"/>
                  </a:lnTo>
                  <a:lnTo>
                    <a:pt x="1716" y="628"/>
                  </a:lnTo>
                  <a:lnTo>
                    <a:pt x="1633" y="502"/>
                  </a:lnTo>
                  <a:lnTo>
                    <a:pt x="1716" y="419"/>
                  </a:lnTo>
                  <a:lnTo>
                    <a:pt x="1696" y="230"/>
                  </a:lnTo>
                  <a:lnTo>
                    <a:pt x="1591" y="105"/>
                  </a:lnTo>
                  <a:lnTo>
                    <a:pt x="1424" y="126"/>
                  </a:lnTo>
                  <a:lnTo>
                    <a:pt x="13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90" name="Google Shape;734;p55"/>
            <p:cNvSpPr/>
            <p:nvPr/>
          </p:nvSpPr>
          <p:spPr>
            <a:xfrm>
              <a:off x="4375443" y="2948079"/>
              <a:ext cx="61050" cy="131125"/>
            </a:xfrm>
            <a:custGeom>
              <a:avLst/>
              <a:gdLst/>
              <a:ahLst/>
              <a:cxnLst/>
              <a:rect l="l" t="t" r="r" b="b"/>
              <a:pathLst>
                <a:path w="5127" h="11530" extrusionOk="0">
                  <a:moveTo>
                    <a:pt x="2407" y="0"/>
                  </a:moveTo>
                  <a:lnTo>
                    <a:pt x="2302" y="42"/>
                  </a:lnTo>
                  <a:lnTo>
                    <a:pt x="2344" y="63"/>
                  </a:lnTo>
                  <a:lnTo>
                    <a:pt x="2365" y="147"/>
                  </a:lnTo>
                  <a:lnTo>
                    <a:pt x="2260" y="251"/>
                  </a:lnTo>
                  <a:lnTo>
                    <a:pt x="2260" y="419"/>
                  </a:lnTo>
                  <a:lnTo>
                    <a:pt x="2281" y="523"/>
                  </a:lnTo>
                  <a:lnTo>
                    <a:pt x="2155" y="461"/>
                  </a:lnTo>
                  <a:lnTo>
                    <a:pt x="2072" y="377"/>
                  </a:lnTo>
                  <a:lnTo>
                    <a:pt x="1925" y="482"/>
                  </a:lnTo>
                  <a:lnTo>
                    <a:pt x="1716" y="544"/>
                  </a:lnTo>
                  <a:lnTo>
                    <a:pt x="1653" y="691"/>
                  </a:lnTo>
                  <a:lnTo>
                    <a:pt x="1528" y="858"/>
                  </a:lnTo>
                  <a:lnTo>
                    <a:pt x="1402" y="900"/>
                  </a:lnTo>
                  <a:lnTo>
                    <a:pt x="1214" y="1193"/>
                  </a:lnTo>
                  <a:lnTo>
                    <a:pt x="1193" y="1360"/>
                  </a:lnTo>
                  <a:lnTo>
                    <a:pt x="1235" y="1402"/>
                  </a:lnTo>
                  <a:lnTo>
                    <a:pt x="1151" y="1632"/>
                  </a:lnTo>
                  <a:lnTo>
                    <a:pt x="1005" y="1904"/>
                  </a:lnTo>
                  <a:lnTo>
                    <a:pt x="1005" y="2009"/>
                  </a:lnTo>
                  <a:lnTo>
                    <a:pt x="1130" y="2051"/>
                  </a:lnTo>
                  <a:lnTo>
                    <a:pt x="1005" y="2365"/>
                  </a:lnTo>
                  <a:lnTo>
                    <a:pt x="942" y="2616"/>
                  </a:lnTo>
                  <a:lnTo>
                    <a:pt x="879" y="2825"/>
                  </a:lnTo>
                  <a:lnTo>
                    <a:pt x="712" y="2825"/>
                  </a:lnTo>
                  <a:lnTo>
                    <a:pt x="607" y="2783"/>
                  </a:lnTo>
                  <a:lnTo>
                    <a:pt x="502" y="2783"/>
                  </a:lnTo>
                  <a:lnTo>
                    <a:pt x="565" y="3076"/>
                  </a:lnTo>
                  <a:lnTo>
                    <a:pt x="565" y="3202"/>
                  </a:lnTo>
                  <a:lnTo>
                    <a:pt x="565" y="3411"/>
                  </a:lnTo>
                  <a:lnTo>
                    <a:pt x="419" y="3411"/>
                  </a:lnTo>
                  <a:lnTo>
                    <a:pt x="440" y="3578"/>
                  </a:lnTo>
                  <a:lnTo>
                    <a:pt x="419" y="3704"/>
                  </a:lnTo>
                  <a:lnTo>
                    <a:pt x="440" y="3808"/>
                  </a:lnTo>
                  <a:lnTo>
                    <a:pt x="398" y="4018"/>
                  </a:lnTo>
                  <a:lnTo>
                    <a:pt x="314" y="4039"/>
                  </a:lnTo>
                  <a:lnTo>
                    <a:pt x="272" y="4018"/>
                  </a:lnTo>
                  <a:lnTo>
                    <a:pt x="251" y="4122"/>
                  </a:lnTo>
                  <a:lnTo>
                    <a:pt x="251" y="4206"/>
                  </a:lnTo>
                  <a:lnTo>
                    <a:pt x="251" y="4332"/>
                  </a:lnTo>
                  <a:lnTo>
                    <a:pt x="189" y="4457"/>
                  </a:lnTo>
                  <a:lnTo>
                    <a:pt x="147" y="4436"/>
                  </a:lnTo>
                  <a:lnTo>
                    <a:pt x="42" y="4562"/>
                  </a:lnTo>
                  <a:lnTo>
                    <a:pt x="0" y="4666"/>
                  </a:lnTo>
                  <a:lnTo>
                    <a:pt x="0" y="4729"/>
                  </a:lnTo>
                  <a:lnTo>
                    <a:pt x="84" y="4834"/>
                  </a:lnTo>
                  <a:lnTo>
                    <a:pt x="105" y="4980"/>
                  </a:lnTo>
                  <a:lnTo>
                    <a:pt x="377" y="5231"/>
                  </a:lnTo>
                  <a:lnTo>
                    <a:pt x="377" y="5231"/>
                  </a:lnTo>
                  <a:lnTo>
                    <a:pt x="314" y="5127"/>
                  </a:lnTo>
                  <a:lnTo>
                    <a:pt x="314" y="5064"/>
                  </a:lnTo>
                  <a:lnTo>
                    <a:pt x="398" y="5148"/>
                  </a:lnTo>
                  <a:lnTo>
                    <a:pt x="523" y="5148"/>
                  </a:lnTo>
                  <a:lnTo>
                    <a:pt x="419" y="5231"/>
                  </a:lnTo>
                  <a:lnTo>
                    <a:pt x="440" y="5273"/>
                  </a:lnTo>
                  <a:lnTo>
                    <a:pt x="565" y="5273"/>
                  </a:lnTo>
                  <a:lnTo>
                    <a:pt x="565" y="5189"/>
                  </a:lnTo>
                  <a:lnTo>
                    <a:pt x="586" y="5273"/>
                  </a:lnTo>
                  <a:lnTo>
                    <a:pt x="691" y="5273"/>
                  </a:lnTo>
                  <a:lnTo>
                    <a:pt x="733" y="5357"/>
                  </a:lnTo>
                  <a:lnTo>
                    <a:pt x="921" y="5399"/>
                  </a:lnTo>
                  <a:lnTo>
                    <a:pt x="1026" y="5566"/>
                  </a:lnTo>
                  <a:lnTo>
                    <a:pt x="1026" y="5671"/>
                  </a:lnTo>
                  <a:lnTo>
                    <a:pt x="942" y="5692"/>
                  </a:lnTo>
                  <a:lnTo>
                    <a:pt x="900" y="5608"/>
                  </a:lnTo>
                  <a:lnTo>
                    <a:pt x="816" y="5671"/>
                  </a:lnTo>
                  <a:lnTo>
                    <a:pt x="900" y="5754"/>
                  </a:lnTo>
                  <a:lnTo>
                    <a:pt x="921" y="5775"/>
                  </a:lnTo>
                  <a:lnTo>
                    <a:pt x="900" y="5796"/>
                  </a:lnTo>
                  <a:lnTo>
                    <a:pt x="795" y="5775"/>
                  </a:lnTo>
                  <a:lnTo>
                    <a:pt x="774" y="5671"/>
                  </a:lnTo>
                  <a:lnTo>
                    <a:pt x="670" y="5671"/>
                  </a:lnTo>
                  <a:lnTo>
                    <a:pt x="670" y="5712"/>
                  </a:lnTo>
                  <a:lnTo>
                    <a:pt x="795" y="5817"/>
                  </a:lnTo>
                  <a:lnTo>
                    <a:pt x="795" y="5880"/>
                  </a:lnTo>
                  <a:lnTo>
                    <a:pt x="900" y="6005"/>
                  </a:lnTo>
                  <a:lnTo>
                    <a:pt x="1109" y="6068"/>
                  </a:lnTo>
                  <a:lnTo>
                    <a:pt x="1088" y="5880"/>
                  </a:lnTo>
                  <a:lnTo>
                    <a:pt x="1026" y="5775"/>
                  </a:lnTo>
                  <a:lnTo>
                    <a:pt x="1151" y="5859"/>
                  </a:lnTo>
                  <a:lnTo>
                    <a:pt x="1151" y="5964"/>
                  </a:lnTo>
                  <a:lnTo>
                    <a:pt x="1214" y="6068"/>
                  </a:lnTo>
                  <a:lnTo>
                    <a:pt x="1298" y="6131"/>
                  </a:lnTo>
                  <a:lnTo>
                    <a:pt x="1319" y="6298"/>
                  </a:lnTo>
                  <a:lnTo>
                    <a:pt x="1402" y="6382"/>
                  </a:lnTo>
                  <a:lnTo>
                    <a:pt x="1360" y="6403"/>
                  </a:lnTo>
                  <a:lnTo>
                    <a:pt x="1402" y="6445"/>
                  </a:lnTo>
                  <a:lnTo>
                    <a:pt x="1465" y="6487"/>
                  </a:lnTo>
                  <a:lnTo>
                    <a:pt x="1465" y="6717"/>
                  </a:lnTo>
                  <a:lnTo>
                    <a:pt x="1570" y="6947"/>
                  </a:lnTo>
                  <a:lnTo>
                    <a:pt x="1632" y="7010"/>
                  </a:lnTo>
                  <a:lnTo>
                    <a:pt x="1486" y="7114"/>
                  </a:lnTo>
                  <a:lnTo>
                    <a:pt x="1402" y="7658"/>
                  </a:lnTo>
                  <a:lnTo>
                    <a:pt x="1444" y="7784"/>
                  </a:lnTo>
                  <a:lnTo>
                    <a:pt x="1423" y="7847"/>
                  </a:lnTo>
                  <a:lnTo>
                    <a:pt x="1444" y="7889"/>
                  </a:lnTo>
                  <a:lnTo>
                    <a:pt x="1528" y="7742"/>
                  </a:lnTo>
                  <a:lnTo>
                    <a:pt x="1653" y="7637"/>
                  </a:lnTo>
                  <a:lnTo>
                    <a:pt x="1716" y="7470"/>
                  </a:lnTo>
                  <a:lnTo>
                    <a:pt x="1716" y="7658"/>
                  </a:lnTo>
                  <a:lnTo>
                    <a:pt x="1549" y="7805"/>
                  </a:lnTo>
                  <a:lnTo>
                    <a:pt x="1549" y="7972"/>
                  </a:lnTo>
                  <a:lnTo>
                    <a:pt x="1632" y="7951"/>
                  </a:lnTo>
                  <a:lnTo>
                    <a:pt x="1632" y="7868"/>
                  </a:lnTo>
                  <a:lnTo>
                    <a:pt x="1779" y="7784"/>
                  </a:lnTo>
                  <a:lnTo>
                    <a:pt x="1863" y="7868"/>
                  </a:lnTo>
                  <a:lnTo>
                    <a:pt x="1925" y="7868"/>
                  </a:lnTo>
                  <a:lnTo>
                    <a:pt x="1925" y="7805"/>
                  </a:lnTo>
                  <a:lnTo>
                    <a:pt x="1946" y="7847"/>
                  </a:lnTo>
                  <a:lnTo>
                    <a:pt x="1988" y="7847"/>
                  </a:lnTo>
                  <a:lnTo>
                    <a:pt x="2009" y="7805"/>
                  </a:lnTo>
                  <a:lnTo>
                    <a:pt x="2135" y="7805"/>
                  </a:lnTo>
                  <a:lnTo>
                    <a:pt x="2365" y="7658"/>
                  </a:lnTo>
                  <a:lnTo>
                    <a:pt x="2386" y="7575"/>
                  </a:lnTo>
                  <a:lnTo>
                    <a:pt x="2448" y="7596"/>
                  </a:lnTo>
                  <a:lnTo>
                    <a:pt x="2511" y="7596"/>
                  </a:lnTo>
                  <a:lnTo>
                    <a:pt x="2658" y="7533"/>
                  </a:lnTo>
                  <a:lnTo>
                    <a:pt x="2574" y="7491"/>
                  </a:lnTo>
                  <a:lnTo>
                    <a:pt x="2574" y="7470"/>
                  </a:lnTo>
                  <a:lnTo>
                    <a:pt x="2511" y="7365"/>
                  </a:lnTo>
                  <a:lnTo>
                    <a:pt x="2574" y="7365"/>
                  </a:lnTo>
                  <a:lnTo>
                    <a:pt x="2616" y="7449"/>
                  </a:lnTo>
                  <a:lnTo>
                    <a:pt x="2720" y="7470"/>
                  </a:lnTo>
                  <a:lnTo>
                    <a:pt x="2888" y="7345"/>
                  </a:lnTo>
                  <a:lnTo>
                    <a:pt x="2867" y="7282"/>
                  </a:lnTo>
                  <a:lnTo>
                    <a:pt x="2909" y="7240"/>
                  </a:lnTo>
                  <a:lnTo>
                    <a:pt x="2909" y="7114"/>
                  </a:lnTo>
                  <a:lnTo>
                    <a:pt x="2867" y="7052"/>
                  </a:lnTo>
                  <a:lnTo>
                    <a:pt x="2867" y="7010"/>
                  </a:lnTo>
                  <a:lnTo>
                    <a:pt x="2888" y="6947"/>
                  </a:lnTo>
                  <a:lnTo>
                    <a:pt x="2804" y="6863"/>
                  </a:lnTo>
                  <a:lnTo>
                    <a:pt x="2909" y="6947"/>
                  </a:lnTo>
                  <a:lnTo>
                    <a:pt x="2909" y="7010"/>
                  </a:lnTo>
                  <a:lnTo>
                    <a:pt x="2992" y="7010"/>
                  </a:lnTo>
                  <a:lnTo>
                    <a:pt x="2992" y="7073"/>
                  </a:lnTo>
                  <a:lnTo>
                    <a:pt x="3118" y="7282"/>
                  </a:lnTo>
                  <a:lnTo>
                    <a:pt x="3181" y="7365"/>
                  </a:lnTo>
                  <a:lnTo>
                    <a:pt x="3202" y="7491"/>
                  </a:lnTo>
                  <a:lnTo>
                    <a:pt x="3306" y="7491"/>
                  </a:lnTo>
                  <a:lnTo>
                    <a:pt x="3390" y="7470"/>
                  </a:lnTo>
                  <a:lnTo>
                    <a:pt x="3411" y="7386"/>
                  </a:lnTo>
                  <a:lnTo>
                    <a:pt x="3411" y="7470"/>
                  </a:lnTo>
                  <a:lnTo>
                    <a:pt x="3390" y="7533"/>
                  </a:lnTo>
                  <a:lnTo>
                    <a:pt x="3432" y="7658"/>
                  </a:lnTo>
                  <a:lnTo>
                    <a:pt x="3432" y="7700"/>
                  </a:lnTo>
                  <a:lnTo>
                    <a:pt x="3411" y="7742"/>
                  </a:lnTo>
                  <a:lnTo>
                    <a:pt x="3432" y="7847"/>
                  </a:lnTo>
                  <a:lnTo>
                    <a:pt x="3495" y="7889"/>
                  </a:lnTo>
                  <a:lnTo>
                    <a:pt x="3536" y="8307"/>
                  </a:lnTo>
                  <a:lnTo>
                    <a:pt x="3578" y="8328"/>
                  </a:lnTo>
                  <a:lnTo>
                    <a:pt x="3578" y="8516"/>
                  </a:lnTo>
                  <a:lnTo>
                    <a:pt x="3725" y="8600"/>
                  </a:lnTo>
                  <a:lnTo>
                    <a:pt x="3704" y="8642"/>
                  </a:lnTo>
                  <a:lnTo>
                    <a:pt x="3704" y="8788"/>
                  </a:lnTo>
                  <a:lnTo>
                    <a:pt x="3767" y="8851"/>
                  </a:lnTo>
                  <a:lnTo>
                    <a:pt x="3767" y="9123"/>
                  </a:lnTo>
                  <a:lnTo>
                    <a:pt x="3829" y="9228"/>
                  </a:lnTo>
                  <a:lnTo>
                    <a:pt x="3829" y="9332"/>
                  </a:lnTo>
                  <a:lnTo>
                    <a:pt x="3850" y="9311"/>
                  </a:lnTo>
                  <a:lnTo>
                    <a:pt x="3871" y="9123"/>
                  </a:lnTo>
                  <a:lnTo>
                    <a:pt x="3955" y="9249"/>
                  </a:lnTo>
                  <a:lnTo>
                    <a:pt x="3976" y="9374"/>
                  </a:lnTo>
                  <a:lnTo>
                    <a:pt x="4059" y="9458"/>
                  </a:lnTo>
                  <a:lnTo>
                    <a:pt x="4080" y="9793"/>
                  </a:lnTo>
                  <a:lnTo>
                    <a:pt x="4164" y="9855"/>
                  </a:lnTo>
                  <a:lnTo>
                    <a:pt x="4185" y="9960"/>
                  </a:lnTo>
                  <a:lnTo>
                    <a:pt x="4143" y="10002"/>
                  </a:lnTo>
                  <a:lnTo>
                    <a:pt x="4164" y="10169"/>
                  </a:lnTo>
                  <a:lnTo>
                    <a:pt x="4227" y="10253"/>
                  </a:lnTo>
                  <a:lnTo>
                    <a:pt x="4290" y="10316"/>
                  </a:lnTo>
                  <a:lnTo>
                    <a:pt x="4227" y="10399"/>
                  </a:lnTo>
                  <a:lnTo>
                    <a:pt x="4269" y="10567"/>
                  </a:lnTo>
                  <a:lnTo>
                    <a:pt x="4248" y="10609"/>
                  </a:lnTo>
                  <a:lnTo>
                    <a:pt x="4227" y="10630"/>
                  </a:lnTo>
                  <a:lnTo>
                    <a:pt x="4185" y="10797"/>
                  </a:lnTo>
                  <a:lnTo>
                    <a:pt x="4227" y="10818"/>
                  </a:lnTo>
                  <a:lnTo>
                    <a:pt x="4227" y="10922"/>
                  </a:lnTo>
                  <a:lnTo>
                    <a:pt x="4143" y="11027"/>
                  </a:lnTo>
                  <a:lnTo>
                    <a:pt x="4101" y="11048"/>
                  </a:lnTo>
                  <a:lnTo>
                    <a:pt x="4059" y="11048"/>
                  </a:lnTo>
                  <a:lnTo>
                    <a:pt x="4059" y="11111"/>
                  </a:lnTo>
                  <a:lnTo>
                    <a:pt x="4101" y="11194"/>
                  </a:lnTo>
                  <a:lnTo>
                    <a:pt x="4101" y="11341"/>
                  </a:lnTo>
                  <a:lnTo>
                    <a:pt x="4164" y="11529"/>
                  </a:lnTo>
                  <a:lnTo>
                    <a:pt x="4185" y="11341"/>
                  </a:lnTo>
                  <a:lnTo>
                    <a:pt x="4248" y="11236"/>
                  </a:lnTo>
                  <a:lnTo>
                    <a:pt x="4248" y="11257"/>
                  </a:lnTo>
                  <a:lnTo>
                    <a:pt x="4269" y="11153"/>
                  </a:lnTo>
                  <a:lnTo>
                    <a:pt x="4332" y="11090"/>
                  </a:lnTo>
                  <a:lnTo>
                    <a:pt x="4332" y="10922"/>
                  </a:lnTo>
                  <a:lnTo>
                    <a:pt x="4457" y="10839"/>
                  </a:lnTo>
                  <a:lnTo>
                    <a:pt x="4583" y="10483"/>
                  </a:lnTo>
                  <a:lnTo>
                    <a:pt x="4666" y="10420"/>
                  </a:lnTo>
                  <a:lnTo>
                    <a:pt x="4666" y="10253"/>
                  </a:lnTo>
                  <a:lnTo>
                    <a:pt x="4583" y="10106"/>
                  </a:lnTo>
                  <a:lnTo>
                    <a:pt x="4604" y="9960"/>
                  </a:lnTo>
                  <a:lnTo>
                    <a:pt x="4562" y="9855"/>
                  </a:lnTo>
                  <a:lnTo>
                    <a:pt x="4541" y="9667"/>
                  </a:lnTo>
                  <a:lnTo>
                    <a:pt x="4457" y="9583"/>
                  </a:lnTo>
                  <a:lnTo>
                    <a:pt x="4478" y="9479"/>
                  </a:lnTo>
                  <a:lnTo>
                    <a:pt x="4457" y="9353"/>
                  </a:lnTo>
                  <a:lnTo>
                    <a:pt x="4478" y="9270"/>
                  </a:lnTo>
                  <a:lnTo>
                    <a:pt x="4436" y="9018"/>
                  </a:lnTo>
                  <a:lnTo>
                    <a:pt x="4269" y="8851"/>
                  </a:lnTo>
                  <a:lnTo>
                    <a:pt x="4080" y="8725"/>
                  </a:lnTo>
                  <a:lnTo>
                    <a:pt x="3934" y="8537"/>
                  </a:lnTo>
                  <a:lnTo>
                    <a:pt x="3934" y="8433"/>
                  </a:lnTo>
                  <a:lnTo>
                    <a:pt x="3850" y="8223"/>
                  </a:lnTo>
                  <a:lnTo>
                    <a:pt x="3955" y="8181"/>
                  </a:lnTo>
                  <a:lnTo>
                    <a:pt x="3976" y="8077"/>
                  </a:lnTo>
                  <a:lnTo>
                    <a:pt x="3934" y="7784"/>
                  </a:lnTo>
                  <a:lnTo>
                    <a:pt x="3955" y="7700"/>
                  </a:lnTo>
                  <a:lnTo>
                    <a:pt x="4059" y="7658"/>
                  </a:lnTo>
                  <a:lnTo>
                    <a:pt x="4059" y="7533"/>
                  </a:lnTo>
                  <a:lnTo>
                    <a:pt x="3934" y="7470"/>
                  </a:lnTo>
                  <a:lnTo>
                    <a:pt x="3934" y="7345"/>
                  </a:lnTo>
                  <a:lnTo>
                    <a:pt x="3850" y="7219"/>
                  </a:lnTo>
                  <a:lnTo>
                    <a:pt x="3767" y="7156"/>
                  </a:lnTo>
                  <a:lnTo>
                    <a:pt x="3620" y="6863"/>
                  </a:lnTo>
                  <a:lnTo>
                    <a:pt x="3495" y="6759"/>
                  </a:lnTo>
                  <a:lnTo>
                    <a:pt x="3432" y="6696"/>
                  </a:lnTo>
                  <a:lnTo>
                    <a:pt x="3348" y="6612"/>
                  </a:lnTo>
                  <a:lnTo>
                    <a:pt x="3243" y="6424"/>
                  </a:lnTo>
                  <a:lnTo>
                    <a:pt x="3181" y="6403"/>
                  </a:lnTo>
                  <a:lnTo>
                    <a:pt x="3181" y="6319"/>
                  </a:lnTo>
                  <a:lnTo>
                    <a:pt x="3306" y="6236"/>
                  </a:lnTo>
                  <a:lnTo>
                    <a:pt x="3411" y="6173"/>
                  </a:lnTo>
                  <a:lnTo>
                    <a:pt x="3390" y="6089"/>
                  </a:lnTo>
                  <a:lnTo>
                    <a:pt x="3390" y="5901"/>
                  </a:lnTo>
                  <a:lnTo>
                    <a:pt x="3453" y="5817"/>
                  </a:lnTo>
                  <a:lnTo>
                    <a:pt x="3432" y="5650"/>
                  </a:lnTo>
                  <a:lnTo>
                    <a:pt x="3515" y="5503"/>
                  </a:lnTo>
                  <a:lnTo>
                    <a:pt x="3746" y="5587"/>
                  </a:lnTo>
                  <a:lnTo>
                    <a:pt x="3871" y="5482"/>
                  </a:lnTo>
                  <a:lnTo>
                    <a:pt x="4018" y="5482"/>
                  </a:lnTo>
                  <a:lnTo>
                    <a:pt x="4039" y="5440"/>
                  </a:lnTo>
                  <a:lnTo>
                    <a:pt x="4039" y="5273"/>
                  </a:lnTo>
                  <a:lnTo>
                    <a:pt x="4101" y="5231"/>
                  </a:lnTo>
                  <a:lnTo>
                    <a:pt x="4269" y="5252"/>
                  </a:lnTo>
                  <a:lnTo>
                    <a:pt x="4290" y="5168"/>
                  </a:lnTo>
                  <a:lnTo>
                    <a:pt x="4248" y="5085"/>
                  </a:lnTo>
                  <a:lnTo>
                    <a:pt x="4248" y="5022"/>
                  </a:lnTo>
                  <a:lnTo>
                    <a:pt x="4373" y="4980"/>
                  </a:lnTo>
                  <a:lnTo>
                    <a:pt x="4541" y="4959"/>
                  </a:lnTo>
                  <a:lnTo>
                    <a:pt x="4562" y="4959"/>
                  </a:lnTo>
                  <a:lnTo>
                    <a:pt x="4604" y="4813"/>
                  </a:lnTo>
                  <a:lnTo>
                    <a:pt x="4666" y="4813"/>
                  </a:lnTo>
                  <a:lnTo>
                    <a:pt x="4792" y="4729"/>
                  </a:lnTo>
                  <a:lnTo>
                    <a:pt x="4750" y="4645"/>
                  </a:lnTo>
                  <a:lnTo>
                    <a:pt x="4792" y="4541"/>
                  </a:lnTo>
                  <a:lnTo>
                    <a:pt x="4813" y="4436"/>
                  </a:lnTo>
                  <a:lnTo>
                    <a:pt x="4980" y="4415"/>
                  </a:lnTo>
                  <a:lnTo>
                    <a:pt x="5085" y="4311"/>
                  </a:lnTo>
                  <a:lnTo>
                    <a:pt x="5127" y="4290"/>
                  </a:lnTo>
                  <a:lnTo>
                    <a:pt x="5127" y="4143"/>
                  </a:lnTo>
                  <a:lnTo>
                    <a:pt x="5022" y="4122"/>
                  </a:lnTo>
                  <a:lnTo>
                    <a:pt x="4771" y="4227"/>
                  </a:lnTo>
                  <a:lnTo>
                    <a:pt x="4624" y="4227"/>
                  </a:lnTo>
                  <a:lnTo>
                    <a:pt x="4562" y="4311"/>
                  </a:lnTo>
                  <a:lnTo>
                    <a:pt x="4436" y="4248"/>
                  </a:lnTo>
                  <a:lnTo>
                    <a:pt x="4394" y="4122"/>
                  </a:lnTo>
                  <a:lnTo>
                    <a:pt x="4436" y="3997"/>
                  </a:lnTo>
                  <a:lnTo>
                    <a:pt x="4352" y="3892"/>
                  </a:lnTo>
                  <a:lnTo>
                    <a:pt x="4269" y="3976"/>
                  </a:lnTo>
                  <a:lnTo>
                    <a:pt x="4227" y="3913"/>
                  </a:lnTo>
                  <a:lnTo>
                    <a:pt x="4039" y="3913"/>
                  </a:lnTo>
                  <a:lnTo>
                    <a:pt x="3955" y="3934"/>
                  </a:lnTo>
                  <a:lnTo>
                    <a:pt x="3934" y="3871"/>
                  </a:lnTo>
                  <a:lnTo>
                    <a:pt x="4039" y="3767"/>
                  </a:lnTo>
                  <a:lnTo>
                    <a:pt x="4185" y="3578"/>
                  </a:lnTo>
                  <a:lnTo>
                    <a:pt x="4164" y="3495"/>
                  </a:lnTo>
                  <a:lnTo>
                    <a:pt x="4227" y="3390"/>
                  </a:lnTo>
                  <a:lnTo>
                    <a:pt x="4227" y="3306"/>
                  </a:lnTo>
                  <a:lnTo>
                    <a:pt x="4101" y="3244"/>
                  </a:lnTo>
                  <a:lnTo>
                    <a:pt x="3955" y="3244"/>
                  </a:lnTo>
                  <a:lnTo>
                    <a:pt x="3934" y="3285"/>
                  </a:lnTo>
                  <a:lnTo>
                    <a:pt x="3871" y="3202"/>
                  </a:lnTo>
                  <a:lnTo>
                    <a:pt x="3913" y="3160"/>
                  </a:lnTo>
                  <a:lnTo>
                    <a:pt x="3767" y="3139"/>
                  </a:lnTo>
                  <a:lnTo>
                    <a:pt x="3704" y="3055"/>
                  </a:lnTo>
                  <a:lnTo>
                    <a:pt x="3725" y="2951"/>
                  </a:lnTo>
                  <a:lnTo>
                    <a:pt x="3704" y="2846"/>
                  </a:lnTo>
                  <a:lnTo>
                    <a:pt x="3557" y="2867"/>
                  </a:lnTo>
                  <a:lnTo>
                    <a:pt x="3495" y="2825"/>
                  </a:lnTo>
                  <a:lnTo>
                    <a:pt x="3515" y="2741"/>
                  </a:lnTo>
                  <a:lnTo>
                    <a:pt x="3495" y="2658"/>
                  </a:lnTo>
                  <a:lnTo>
                    <a:pt x="3223" y="2720"/>
                  </a:lnTo>
                  <a:lnTo>
                    <a:pt x="3097" y="2825"/>
                  </a:lnTo>
                  <a:lnTo>
                    <a:pt x="3034" y="2679"/>
                  </a:lnTo>
                  <a:lnTo>
                    <a:pt x="3055" y="2532"/>
                  </a:lnTo>
                  <a:lnTo>
                    <a:pt x="2992" y="2469"/>
                  </a:lnTo>
                  <a:lnTo>
                    <a:pt x="2930" y="2407"/>
                  </a:lnTo>
                  <a:lnTo>
                    <a:pt x="2825" y="2344"/>
                  </a:lnTo>
                  <a:lnTo>
                    <a:pt x="2825" y="2239"/>
                  </a:lnTo>
                  <a:lnTo>
                    <a:pt x="2888" y="2155"/>
                  </a:lnTo>
                  <a:lnTo>
                    <a:pt x="2825" y="2093"/>
                  </a:lnTo>
                  <a:lnTo>
                    <a:pt x="2888" y="2009"/>
                  </a:lnTo>
                  <a:lnTo>
                    <a:pt x="2971" y="1904"/>
                  </a:lnTo>
                  <a:lnTo>
                    <a:pt x="3034" y="1925"/>
                  </a:lnTo>
                  <a:lnTo>
                    <a:pt x="3097" y="1883"/>
                  </a:lnTo>
                  <a:lnTo>
                    <a:pt x="3034" y="1779"/>
                  </a:lnTo>
                  <a:lnTo>
                    <a:pt x="3055" y="1695"/>
                  </a:lnTo>
                  <a:lnTo>
                    <a:pt x="3118" y="1674"/>
                  </a:lnTo>
                  <a:lnTo>
                    <a:pt x="3139" y="1570"/>
                  </a:lnTo>
                  <a:lnTo>
                    <a:pt x="3243" y="1507"/>
                  </a:lnTo>
                  <a:lnTo>
                    <a:pt x="3285" y="1423"/>
                  </a:lnTo>
                  <a:lnTo>
                    <a:pt x="3285" y="1319"/>
                  </a:lnTo>
                  <a:lnTo>
                    <a:pt x="3306" y="1067"/>
                  </a:lnTo>
                  <a:lnTo>
                    <a:pt x="3285" y="900"/>
                  </a:lnTo>
                  <a:lnTo>
                    <a:pt x="3202" y="691"/>
                  </a:lnTo>
                  <a:lnTo>
                    <a:pt x="3202" y="544"/>
                  </a:lnTo>
                  <a:lnTo>
                    <a:pt x="3097" y="419"/>
                  </a:lnTo>
                  <a:lnTo>
                    <a:pt x="2992" y="419"/>
                  </a:lnTo>
                  <a:lnTo>
                    <a:pt x="2971" y="251"/>
                  </a:lnTo>
                  <a:lnTo>
                    <a:pt x="2825" y="147"/>
                  </a:lnTo>
                  <a:lnTo>
                    <a:pt x="2783" y="0"/>
                  </a:lnTo>
                  <a:lnTo>
                    <a:pt x="2616" y="0"/>
                  </a:lnTo>
                  <a:lnTo>
                    <a:pt x="2532" y="42"/>
                  </a:lnTo>
                  <a:lnTo>
                    <a:pt x="24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91" name="Google Shape;735;p55"/>
            <p:cNvSpPr/>
            <p:nvPr/>
          </p:nvSpPr>
          <p:spPr>
            <a:xfrm>
              <a:off x="4343054" y="2959975"/>
              <a:ext cx="35389" cy="43557"/>
            </a:xfrm>
            <a:custGeom>
              <a:avLst/>
              <a:gdLst/>
              <a:ahLst/>
              <a:cxnLst/>
              <a:rect l="l" t="t" r="r" b="b"/>
              <a:pathLst>
                <a:path w="2972" h="3830" extrusionOk="0">
                  <a:moveTo>
                    <a:pt x="209" y="1"/>
                  </a:moveTo>
                  <a:lnTo>
                    <a:pt x="189" y="63"/>
                  </a:lnTo>
                  <a:lnTo>
                    <a:pt x="147" y="63"/>
                  </a:lnTo>
                  <a:lnTo>
                    <a:pt x="147" y="147"/>
                  </a:lnTo>
                  <a:lnTo>
                    <a:pt x="189" y="210"/>
                  </a:lnTo>
                  <a:lnTo>
                    <a:pt x="147" y="356"/>
                  </a:lnTo>
                  <a:lnTo>
                    <a:pt x="21" y="482"/>
                  </a:lnTo>
                  <a:lnTo>
                    <a:pt x="0" y="628"/>
                  </a:lnTo>
                  <a:lnTo>
                    <a:pt x="293" y="733"/>
                  </a:lnTo>
                  <a:lnTo>
                    <a:pt x="398" y="670"/>
                  </a:lnTo>
                  <a:lnTo>
                    <a:pt x="523" y="691"/>
                  </a:lnTo>
                  <a:lnTo>
                    <a:pt x="502" y="754"/>
                  </a:lnTo>
                  <a:lnTo>
                    <a:pt x="544" y="900"/>
                  </a:lnTo>
                  <a:lnTo>
                    <a:pt x="481" y="963"/>
                  </a:lnTo>
                  <a:lnTo>
                    <a:pt x="398" y="942"/>
                  </a:lnTo>
                  <a:lnTo>
                    <a:pt x="314" y="984"/>
                  </a:lnTo>
                  <a:lnTo>
                    <a:pt x="272" y="1151"/>
                  </a:lnTo>
                  <a:lnTo>
                    <a:pt x="168" y="1172"/>
                  </a:lnTo>
                  <a:lnTo>
                    <a:pt x="168" y="1402"/>
                  </a:lnTo>
                  <a:lnTo>
                    <a:pt x="293" y="1570"/>
                  </a:lnTo>
                  <a:lnTo>
                    <a:pt x="419" y="1612"/>
                  </a:lnTo>
                  <a:lnTo>
                    <a:pt x="586" y="1800"/>
                  </a:lnTo>
                  <a:lnTo>
                    <a:pt x="586" y="1988"/>
                  </a:lnTo>
                  <a:lnTo>
                    <a:pt x="628" y="2114"/>
                  </a:lnTo>
                  <a:lnTo>
                    <a:pt x="607" y="2218"/>
                  </a:lnTo>
                  <a:lnTo>
                    <a:pt x="628" y="2407"/>
                  </a:lnTo>
                  <a:lnTo>
                    <a:pt x="816" y="2637"/>
                  </a:lnTo>
                  <a:lnTo>
                    <a:pt x="816" y="2783"/>
                  </a:lnTo>
                  <a:lnTo>
                    <a:pt x="837" y="2888"/>
                  </a:lnTo>
                  <a:lnTo>
                    <a:pt x="879" y="3076"/>
                  </a:lnTo>
                  <a:lnTo>
                    <a:pt x="921" y="3055"/>
                  </a:lnTo>
                  <a:lnTo>
                    <a:pt x="984" y="3160"/>
                  </a:lnTo>
                  <a:lnTo>
                    <a:pt x="1005" y="3202"/>
                  </a:lnTo>
                  <a:lnTo>
                    <a:pt x="1046" y="3202"/>
                  </a:lnTo>
                  <a:lnTo>
                    <a:pt x="1067" y="3139"/>
                  </a:lnTo>
                  <a:lnTo>
                    <a:pt x="1130" y="3097"/>
                  </a:lnTo>
                  <a:lnTo>
                    <a:pt x="1214" y="3160"/>
                  </a:lnTo>
                  <a:lnTo>
                    <a:pt x="1214" y="3181"/>
                  </a:lnTo>
                  <a:lnTo>
                    <a:pt x="1256" y="3160"/>
                  </a:lnTo>
                  <a:lnTo>
                    <a:pt x="1298" y="3055"/>
                  </a:lnTo>
                  <a:lnTo>
                    <a:pt x="1214" y="2930"/>
                  </a:lnTo>
                  <a:lnTo>
                    <a:pt x="1256" y="2888"/>
                  </a:lnTo>
                  <a:lnTo>
                    <a:pt x="1256" y="2783"/>
                  </a:lnTo>
                  <a:lnTo>
                    <a:pt x="1318" y="2721"/>
                  </a:lnTo>
                  <a:lnTo>
                    <a:pt x="1318" y="2742"/>
                  </a:lnTo>
                  <a:lnTo>
                    <a:pt x="1256" y="2951"/>
                  </a:lnTo>
                  <a:lnTo>
                    <a:pt x="1339" y="3055"/>
                  </a:lnTo>
                  <a:lnTo>
                    <a:pt x="1423" y="2930"/>
                  </a:lnTo>
                  <a:lnTo>
                    <a:pt x="1507" y="2888"/>
                  </a:lnTo>
                  <a:lnTo>
                    <a:pt x="1507" y="2888"/>
                  </a:lnTo>
                  <a:lnTo>
                    <a:pt x="1465" y="2951"/>
                  </a:lnTo>
                  <a:lnTo>
                    <a:pt x="1423" y="2972"/>
                  </a:lnTo>
                  <a:lnTo>
                    <a:pt x="1360" y="3076"/>
                  </a:lnTo>
                  <a:lnTo>
                    <a:pt x="1465" y="3139"/>
                  </a:lnTo>
                  <a:lnTo>
                    <a:pt x="1549" y="2951"/>
                  </a:lnTo>
                  <a:lnTo>
                    <a:pt x="1653" y="2930"/>
                  </a:lnTo>
                  <a:lnTo>
                    <a:pt x="1674" y="2762"/>
                  </a:lnTo>
                  <a:lnTo>
                    <a:pt x="1590" y="2637"/>
                  </a:lnTo>
                  <a:lnTo>
                    <a:pt x="1528" y="2616"/>
                  </a:lnTo>
                  <a:lnTo>
                    <a:pt x="1632" y="2553"/>
                  </a:lnTo>
                  <a:lnTo>
                    <a:pt x="1653" y="2511"/>
                  </a:lnTo>
                  <a:lnTo>
                    <a:pt x="1570" y="2365"/>
                  </a:lnTo>
                  <a:lnTo>
                    <a:pt x="1549" y="2156"/>
                  </a:lnTo>
                  <a:lnTo>
                    <a:pt x="1590" y="2344"/>
                  </a:lnTo>
                  <a:lnTo>
                    <a:pt x="1716" y="2449"/>
                  </a:lnTo>
                  <a:lnTo>
                    <a:pt x="1779" y="2428"/>
                  </a:lnTo>
                  <a:lnTo>
                    <a:pt x="1779" y="2470"/>
                  </a:lnTo>
                  <a:lnTo>
                    <a:pt x="1988" y="2574"/>
                  </a:lnTo>
                  <a:lnTo>
                    <a:pt x="2093" y="2511"/>
                  </a:lnTo>
                  <a:lnTo>
                    <a:pt x="2155" y="2532"/>
                  </a:lnTo>
                  <a:lnTo>
                    <a:pt x="2155" y="2470"/>
                  </a:lnTo>
                  <a:lnTo>
                    <a:pt x="2197" y="2470"/>
                  </a:lnTo>
                  <a:lnTo>
                    <a:pt x="2365" y="2888"/>
                  </a:lnTo>
                  <a:lnTo>
                    <a:pt x="2448" y="2951"/>
                  </a:lnTo>
                  <a:lnTo>
                    <a:pt x="2448" y="3034"/>
                  </a:lnTo>
                  <a:lnTo>
                    <a:pt x="2406" y="3160"/>
                  </a:lnTo>
                  <a:lnTo>
                    <a:pt x="2469" y="3181"/>
                  </a:lnTo>
                  <a:lnTo>
                    <a:pt x="2406" y="3348"/>
                  </a:lnTo>
                  <a:lnTo>
                    <a:pt x="2448" y="3369"/>
                  </a:lnTo>
                  <a:lnTo>
                    <a:pt x="2511" y="3306"/>
                  </a:lnTo>
                  <a:lnTo>
                    <a:pt x="2553" y="3265"/>
                  </a:lnTo>
                  <a:lnTo>
                    <a:pt x="2553" y="3265"/>
                  </a:lnTo>
                  <a:lnTo>
                    <a:pt x="2511" y="3369"/>
                  </a:lnTo>
                  <a:lnTo>
                    <a:pt x="2490" y="3411"/>
                  </a:lnTo>
                  <a:lnTo>
                    <a:pt x="2553" y="3495"/>
                  </a:lnTo>
                  <a:lnTo>
                    <a:pt x="2637" y="3620"/>
                  </a:lnTo>
                  <a:lnTo>
                    <a:pt x="2720" y="3830"/>
                  </a:lnTo>
                  <a:lnTo>
                    <a:pt x="2762" y="3830"/>
                  </a:lnTo>
                  <a:lnTo>
                    <a:pt x="2720" y="3683"/>
                  </a:lnTo>
                  <a:lnTo>
                    <a:pt x="2720" y="3620"/>
                  </a:lnTo>
                  <a:lnTo>
                    <a:pt x="2762" y="3516"/>
                  </a:lnTo>
                  <a:lnTo>
                    <a:pt x="2867" y="3390"/>
                  </a:lnTo>
                  <a:lnTo>
                    <a:pt x="2909" y="3411"/>
                  </a:lnTo>
                  <a:lnTo>
                    <a:pt x="2971" y="3286"/>
                  </a:lnTo>
                  <a:lnTo>
                    <a:pt x="2971" y="3160"/>
                  </a:lnTo>
                  <a:lnTo>
                    <a:pt x="2930" y="3139"/>
                  </a:lnTo>
                  <a:lnTo>
                    <a:pt x="2909" y="3076"/>
                  </a:lnTo>
                  <a:lnTo>
                    <a:pt x="2909" y="3034"/>
                  </a:lnTo>
                  <a:lnTo>
                    <a:pt x="2888" y="2972"/>
                  </a:lnTo>
                  <a:lnTo>
                    <a:pt x="2867" y="2888"/>
                  </a:lnTo>
                  <a:lnTo>
                    <a:pt x="2804" y="2742"/>
                  </a:lnTo>
                  <a:lnTo>
                    <a:pt x="2783" y="2511"/>
                  </a:lnTo>
                  <a:lnTo>
                    <a:pt x="2720" y="2428"/>
                  </a:lnTo>
                  <a:lnTo>
                    <a:pt x="2720" y="2302"/>
                  </a:lnTo>
                  <a:lnTo>
                    <a:pt x="2699" y="2135"/>
                  </a:lnTo>
                  <a:lnTo>
                    <a:pt x="2637" y="2051"/>
                  </a:lnTo>
                  <a:lnTo>
                    <a:pt x="2595" y="2009"/>
                  </a:lnTo>
                  <a:lnTo>
                    <a:pt x="2511" y="2009"/>
                  </a:lnTo>
                  <a:lnTo>
                    <a:pt x="2448" y="1946"/>
                  </a:lnTo>
                  <a:lnTo>
                    <a:pt x="2386" y="2009"/>
                  </a:lnTo>
                  <a:lnTo>
                    <a:pt x="2406" y="2051"/>
                  </a:lnTo>
                  <a:lnTo>
                    <a:pt x="2386" y="2114"/>
                  </a:lnTo>
                  <a:lnTo>
                    <a:pt x="2386" y="2156"/>
                  </a:lnTo>
                  <a:lnTo>
                    <a:pt x="2344" y="2239"/>
                  </a:lnTo>
                  <a:lnTo>
                    <a:pt x="2365" y="2302"/>
                  </a:lnTo>
                  <a:lnTo>
                    <a:pt x="2365" y="2365"/>
                  </a:lnTo>
                  <a:lnTo>
                    <a:pt x="2281" y="2365"/>
                  </a:lnTo>
                  <a:lnTo>
                    <a:pt x="2197" y="2260"/>
                  </a:lnTo>
                  <a:lnTo>
                    <a:pt x="2093" y="2156"/>
                  </a:lnTo>
                  <a:lnTo>
                    <a:pt x="2093" y="2114"/>
                  </a:lnTo>
                  <a:lnTo>
                    <a:pt x="2030" y="2051"/>
                  </a:lnTo>
                  <a:lnTo>
                    <a:pt x="1967" y="1905"/>
                  </a:lnTo>
                  <a:lnTo>
                    <a:pt x="1967" y="1821"/>
                  </a:lnTo>
                  <a:lnTo>
                    <a:pt x="2030" y="1800"/>
                  </a:lnTo>
                  <a:lnTo>
                    <a:pt x="2051" y="1716"/>
                  </a:lnTo>
                  <a:lnTo>
                    <a:pt x="2155" y="1633"/>
                  </a:lnTo>
                  <a:lnTo>
                    <a:pt x="2176" y="1695"/>
                  </a:lnTo>
                  <a:lnTo>
                    <a:pt x="2260" y="1695"/>
                  </a:lnTo>
                  <a:lnTo>
                    <a:pt x="2302" y="1633"/>
                  </a:lnTo>
                  <a:lnTo>
                    <a:pt x="2302" y="1570"/>
                  </a:lnTo>
                  <a:lnTo>
                    <a:pt x="2365" y="1528"/>
                  </a:lnTo>
                  <a:lnTo>
                    <a:pt x="2448" y="1319"/>
                  </a:lnTo>
                  <a:lnTo>
                    <a:pt x="2469" y="1193"/>
                  </a:lnTo>
                  <a:lnTo>
                    <a:pt x="2511" y="1068"/>
                  </a:lnTo>
                  <a:lnTo>
                    <a:pt x="2469" y="1047"/>
                  </a:lnTo>
                  <a:lnTo>
                    <a:pt x="2365" y="942"/>
                  </a:lnTo>
                  <a:lnTo>
                    <a:pt x="2302" y="963"/>
                  </a:lnTo>
                  <a:lnTo>
                    <a:pt x="2260" y="942"/>
                  </a:lnTo>
                  <a:lnTo>
                    <a:pt x="2176" y="942"/>
                  </a:lnTo>
                  <a:lnTo>
                    <a:pt x="1967" y="963"/>
                  </a:lnTo>
                  <a:lnTo>
                    <a:pt x="1779" y="942"/>
                  </a:lnTo>
                  <a:lnTo>
                    <a:pt x="1423" y="942"/>
                  </a:lnTo>
                  <a:lnTo>
                    <a:pt x="1298" y="879"/>
                  </a:lnTo>
                  <a:lnTo>
                    <a:pt x="1193" y="900"/>
                  </a:lnTo>
                  <a:lnTo>
                    <a:pt x="1067" y="858"/>
                  </a:lnTo>
                  <a:lnTo>
                    <a:pt x="1067" y="775"/>
                  </a:lnTo>
                  <a:lnTo>
                    <a:pt x="1026" y="649"/>
                  </a:lnTo>
                  <a:lnTo>
                    <a:pt x="1026" y="565"/>
                  </a:lnTo>
                  <a:lnTo>
                    <a:pt x="1005" y="440"/>
                  </a:lnTo>
                  <a:lnTo>
                    <a:pt x="921" y="314"/>
                  </a:lnTo>
                  <a:lnTo>
                    <a:pt x="879" y="314"/>
                  </a:lnTo>
                  <a:lnTo>
                    <a:pt x="837" y="356"/>
                  </a:lnTo>
                  <a:lnTo>
                    <a:pt x="733" y="314"/>
                  </a:lnTo>
                  <a:lnTo>
                    <a:pt x="691" y="252"/>
                  </a:lnTo>
                  <a:lnTo>
                    <a:pt x="607" y="168"/>
                  </a:lnTo>
                  <a:lnTo>
                    <a:pt x="544" y="168"/>
                  </a:lnTo>
                  <a:lnTo>
                    <a:pt x="523" y="252"/>
                  </a:lnTo>
                  <a:lnTo>
                    <a:pt x="607" y="314"/>
                  </a:lnTo>
                  <a:lnTo>
                    <a:pt x="544" y="335"/>
                  </a:lnTo>
                  <a:lnTo>
                    <a:pt x="419" y="314"/>
                  </a:lnTo>
                  <a:lnTo>
                    <a:pt x="356" y="210"/>
                  </a:lnTo>
                  <a:lnTo>
                    <a:pt x="356" y="147"/>
                  </a:lnTo>
                  <a:lnTo>
                    <a:pt x="272" y="42"/>
                  </a:lnTo>
                  <a:lnTo>
                    <a:pt x="20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92" name="Google Shape;736;p55"/>
            <p:cNvSpPr/>
            <p:nvPr/>
          </p:nvSpPr>
          <p:spPr>
            <a:xfrm>
              <a:off x="3793178" y="2712975"/>
              <a:ext cx="26423" cy="30945"/>
            </a:xfrm>
            <a:custGeom>
              <a:avLst/>
              <a:gdLst/>
              <a:ahLst/>
              <a:cxnLst/>
              <a:rect l="l" t="t" r="r" b="b"/>
              <a:pathLst>
                <a:path w="2219" h="2721" extrusionOk="0">
                  <a:moveTo>
                    <a:pt x="1298" y="1"/>
                  </a:moveTo>
                  <a:lnTo>
                    <a:pt x="1152" y="168"/>
                  </a:lnTo>
                  <a:lnTo>
                    <a:pt x="984" y="231"/>
                  </a:lnTo>
                  <a:lnTo>
                    <a:pt x="880" y="231"/>
                  </a:lnTo>
                  <a:lnTo>
                    <a:pt x="817" y="336"/>
                  </a:lnTo>
                  <a:lnTo>
                    <a:pt x="754" y="482"/>
                  </a:lnTo>
                  <a:lnTo>
                    <a:pt x="649" y="545"/>
                  </a:lnTo>
                  <a:lnTo>
                    <a:pt x="524" y="545"/>
                  </a:lnTo>
                  <a:lnTo>
                    <a:pt x="357" y="649"/>
                  </a:lnTo>
                  <a:lnTo>
                    <a:pt x="315" y="629"/>
                  </a:lnTo>
                  <a:lnTo>
                    <a:pt x="231" y="629"/>
                  </a:lnTo>
                  <a:lnTo>
                    <a:pt x="210" y="754"/>
                  </a:lnTo>
                  <a:lnTo>
                    <a:pt x="126" y="838"/>
                  </a:lnTo>
                  <a:lnTo>
                    <a:pt x="189" y="901"/>
                  </a:lnTo>
                  <a:lnTo>
                    <a:pt x="231" y="859"/>
                  </a:lnTo>
                  <a:lnTo>
                    <a:pt x="357" y="1005"/>
                  </a:lnTo>
                  <a:lnTo>
                    <a:pt x="336" y="838"/>
                  </a:lnTo>
                  <a:lnTo>
                    <a:pt x="357" y="754"/>
                  </a:lnTo>
                  <a:lnTo>
                    <a:pt x="545" y="629"/>
                  </a:lnTo>
                  <a:lnTo>
                    <a:pt x="566" y="649"/>
                  </a:lnTo>
                  <a:lnTo>
                    <a:pt x="670" y="629"/>
                  </a:lnTo>
                  <a:lnTo>
                    <a:pt x="817" y="649"/>
                  </a:lnTo>
                  <a:lnTo>
                    <a:pt x="859" y="629"/>
                  </a:lnTo>
                  <a:lnTo>
                    <a:pt x="859" y="629"/>
                  </a:lnTo>
                  <a:cubicBezTo>
                    <a:pt x="859" y="649"/>
                    <a:pt x="838" y="649"/>
                    <a:pt x="838" y="691"/>
                  </a:cubicBezTo>
                  <a:lnTo>
                    <a:pt x="754" y="712"/>
                  </a:lnTo>
                  <a:lnTo>
                    <a:pt x="670" y="712"/>
                  </a:lnTo>
                  <a:lnTo>
                    <a:pt x="629" y="733"/>
                  </a:lnTo>
                  <a:lnTo>
                    <a:pt x="733" y="859"/>
                  </a:lnTo>
                  <a:lnTo>
                    <a:pt x="691" y="921"/>
                  </a:lnTo>
                  <a:lnTo>
                    <a:pt x="775" y="1026"/>
                  </a:lnTo>
                  <a:lnTo>
                    <a:pt x="775" y="1047"/>
                  </a:lnTo>
                  <a:lnTo>
                    <a:pt x="691" y="1026"/>
                  </a:lnTo>
                  <a:lnTo>
                    <a:pt x="587" y="1047"/>
                  </a:lnTo>
                  <a:lnTo>
                    <a:pt x="566" y="1005"/>
                  </a:lnTo>
                  <a:lnTo>
                    <a:pt x="629" y="942"/>
                  </a:lnTo>
                  <a:lnTo>
                    <a:pt x="566" y="838"/>
                  </a:lnTo>
                  <a:lnTo>
                    <a:pt x="545" y="838"/>
                  </a:lnTo>
                  <a:lnTo>
                    <a:pt x="461" y="963"/>
                  </a:lnTo>
                  <a:lnTo>
                    <a:pt x="524" y="1047"/>
                  </a:lnTo>
                  <a:lnTo>
                    <a:pt x="419" y="1131"/>
                  </a:lnTo>
                  <a:lnTo>
                    <a:pt x="336" y="1047"/>
                  </a:lnTo>
                  <a:lnTo>
                    <a:pt x="231" y="1047"/>
                  </a:lnTo>
                  <a:lnTo>
                    <a:pt x="147" y="1026"/>
                  </a:lnTo>
                  <a:lnTo>
                    <a:pt x="64" y="1110"/>
                  </a:lnTo>
                  <a:lnTo>
                    <a:pt x="210" y="1173"/>
                  </a:lnTo>
                  <a:lnTo>
                    <a:pt x="210" y="1277"/>
                  </a:lnTo>
                  <a:lnTo>
                    <a:pt x="126" y="1235"/>
                  </a:lnTo>
                  <a:lnTo>
                    <a:pt x="64" y="1256"/>
                  </a:lnTo>
                  <a:lnTo>
                    <a:pt x="105" y="1424"/>
                  </a:lnTo>
                  <a:lnTo>
                    <a:pt x="168" y="1465"/>
                  </a:lnTo>
                  <a:lnTo>
                    <a:pt x="168" y="1591"/>
                  </a:lnTo>
                  <a:lnTo>
                    <a:pt x="231" y="1675"/>
                  </a:lnTo>
                  <a:lnTo>
                    <a:pt x="64" y="1758"/>
                  </a:lnTo>
                  <a:lnTo>
                    <a:pt x="1" y="1905"/>
                  </a:lnTo>
                  <a:lnTo>
                    <a:pt x="64" y="1968"/>
                  </a:lnTo>
                  <a:lnTo>
                    <a:pt x="168" y="1905"/>
                  </a:lnTo>
                  <a:lnTo>
                    <a:pt x="315" y="2051"/>
                  </a:lnTo>
                  <a:lnTo>
                    <a:pt x="336" y="2219"/>
                  </a:lnTo>
                  <a:lnTo>
                    <a:pt x="273" y="2261"/>
                  </a:lnTo>
                  <a:lnTo>
                    <a:pt x="315" y="2323"/>
                  </a:lnTo>
                  <a:lnTo>
                    <a:pt x="461" y="2323"/>
                  </a:lnTo>
                  <a:lnTo>
                    <a:pt x="608" y="2533"/>
                  </a:lnTo>
                  <a:lnTo>
                    <a:pt x="649" y="2574"/>
                  </a:lnTo>
                  <a:lnTo>
                    <a:pt x="754" y="2533"/>
                  </a:lnTo>
                  <a:lnTo>
                    <a:pt x="775" y="2470"/>
                  </a:lnTo>
                  <a:lnTo>
                    <a:pt x="691" y="2386"/>
                  </a:lnTo>
                  <a:lnTo>
                    <a:pt x="649" y="2386"/>
                  </a:lnTo>
                  <a:lnTo>
                    <a:pt x="649" y="2302"/>
                  </a:lnTo>
                  <a:lnTo>
                    <a:pt x="733" y="2261"/>
                  </a:lnTo>
                  <a:lnTo>
                    <a:pt x="733" y="2177"/>
                  </a:lnTo>
                  <a:lnTo>
                    <a:pt x="670" y="2135"/>
                  </a:lnTo>
                  <a:lnTo>
                    <a:pt x="670" y="2072"/>
                  </a:lnTo>
                  <a:lnTo>
                    <a:pt x="754" y="2009"/>
                  </a:lnTo>
                  <a:cubicBezTo>
                    <a:pt x="775" y="2051"/>
                    <a:pt x="817" y="2093"/>
                    <a:pt x="838" y="2135"/>
                  </a:cubicBezTo>
                  <a:lnTo>
                    <a:pt x="838" y="2177"/>
                  </a:lnTo>
                  <a:lnTo>
                    <a:pt x="880" y="2302"/>
                  </a:lnTo>
                  <a:lnTo>
                    <a:pt x="984" y="2407"/>
                  </a:lnTo>
                  <a:lnTo>
                    <a:pt x="1089" y="2407"/>
                  </a:lnTo>
                  <a:lnTo>
                    <a:pt x="1152" y="2449"/>
                  </a:lnTo>
                  <a:lnTo>
                    <a:pt x="1256" y="2428"/>
                  </a:lnTo>
                  <a:cubicBezTo>
                    <a:pt x="1277" y="2428"/>
                    <a:pt x="1298" y="2428"/>
                    <a:pt x="1298" y="2407"/>
                  </a:cubicBezTo>
                  <a:cubicBezTo>
                    <a:pt x="1319" y="2407"/>
                    <a:pt x="1319" y="2428"/>
                    <a:pt x="1361" y="2428"/>
                  </a:cubicBezTo>
                  <a:lnTo>
                    <a:pt x="1361" y="2449"/>
                  </a:lnTo>
                  <a:lnTo>
                    <a:pt x="1298" y="2533"/>
                  </a:lnTo>
                  <a:lnTo>
                    <a:pt x="1319" y="2595"/>
                  </a:lnTo>
                  <a:lnTo>
                    <a:pt x="1382" y="2512"/>
                  </a:lnTo>
                  <a:lnTo>
                    <a:pt x="1403" y="2449"/>
                  </a:lnTo>
                  <a:cubicBezTo>
                    <a:pt x="1445" y="2491"/>
                    <a:pt x="1486" y="2512"/>
                    <a:pt x="1507" y="2553"/>
                  </a:cubicBezTo>
                  <a:lnTo>
                    <a:pt x="1507" y="2595"/>
                  </a:lnTo>
                  <a:lnTo>
                    <a:pt x="1465" y="2616"/>
                  </a:lnTo>
                  <a:lnTo>
                    <a:pt x="1507" y="2658"/>
                  </a:lnTo>
                  <a:lnTo>
                    <a:pt x="1675" y="2721"/>
                  </a:lnTo>
                  <a:lnTo>
                    <a:pt x="1821" y="2700"/>
                  </a:lnTo>
                  <a:lnTo>
                    <a:pt x="1884" y="2616"/>
                  </a:lnTo>
                  <a:lnTo>
                    <a:pt x="1905" y="2700"/>
                  </a:lnTo>
                  <a:lnTo>
                    <a:pt x="1926" y="2721"/>
                  </a:lnTo>
                  <a:lnTo>
                    <a:pt x="1926" y="2616"/>
                  </a:lnTo>
                  <a:lnTo>
                    <a:pt x="1968" y="2574"/>
                  </a:lnTo>
                  <a:cubicBezTo>
                    <a:pt x="2009" y="2533"/>
                    <a:pt x="2030" y="2512"/>
                    <a:pt x="2030" y="2470"/>
                  </a:cubicBezTo>
                  <a:lnTo>
                    <a:pt x="2093" y="2386"/>
                  </a:lnTo>
                  <a:lnTo>
                    <a:pt x="2177" y="2344"/>
                  </a:lnTo>
                  <a:lnTo>
                    <a:pt x="2135" y="2302"/>
                  </a:lnTo>
                  <a:lnTo>
                    <a:pt x="2072" y="2323"/>
                  </a:lnTo>
                  <a:lnTo>
                    <a:pt x="2009" y="2407"/>
                  </a:lnTo>
                  <a:lnTo>
                    <a:pt x="2009" y="2386"/>
                  </a:lnTo>
                  <a:cubicBezTo>
                    <a:pt x="1989" y="2344"/>
                    <a:pt x="1989" y="2344"/>
                    <a:pt x="1989" y="2323"/>
                  </a:cubicBezTo>
                  <a:lnTo>
                    <a:pt x="2009" y="2302"/>
                  </a:lnTo>
                  <a:lnTo>
                    <a:pt x="2009" y="2219"/>
                  </a:lnTo>
                  <a:lnTo>
                    <a:pt x="2135" y="2177"/>
                  </a:lnTo>
                  <a:lnTo>
                    <a:pt x="2198" y="2114"/>
                  </a:lnTo>
                  <a:lnTo>
                    <a:pt x="2177" y="2051"/>
                  </a:lnTo>
                  <a:lnTo>
                    <a:pt x="2072" y="1968"/>
                  </a:lnTo>
                  <a:lnTo>
                    <a:pt x="2072" y="1905"/>
                  </a:lnTo>
                  <a:lnTo>
                    <a:pt x="2198" y="1863"/>
                  </a:lnTo>
                  <a:lnTo>
                    <a:pt x="2219" y="1737"/>
                  </a:lnTo>
                  <a:lnTo>
                    <a:pt x="2219" y="1591"/>
                  </a:lnTo>
                  <a:lnTo>
                    <a:pt x="2198" y="1486"/>
                  </a:lnTo>
                  <a:lnTo>
                    <a:pt x="2072" y="1486"/>
                  </a:lnTo>
                  <a:lnTo>
                    <a:pt x="1905" y="1528"/>
                  </a:lnTo>
                  <a:lnTo>
                    <a:pt x="1863" y="1633"/>
                  </a:lnTo>
                  <a:lnTo>
                    <a:pt x="1905" y="1675"/>
                  </a:lnTo>
                  <a:lnTo>
                    <a:pt x="1989" y="1737"/>
                  </a:lnTo>
                  <a:lnTo>
                    <a:pt x="1989" y="1779"/>
                  </a:lnTo>
                  <a:lnTo>
                    <a:pt x="1926" y="1758"/>
                  </a:lnTo>
                  <a:lnTo>
                    <a:pt x="1905" y="1779"/>
                  </a:lnTo>
                  <a:lnTo>
                    <a:pt x="1800" y="1696"/>
                  </a:lnTo>
                  <a:lnTo>
                    <a:pt x="1800" y="1654"/>
                  </a:lnTo>
                  <a:lnTo>
                    <a:pt x="1758" y="1570"/>
                  </a:lnTo>
                  <a:lnTo>
                    <a:pt x="1696" y="1591"/>
                  </a:lnTo>
                  <a:lnTo>
                    <a:pt x="1654" y="1675"/>
                  </a:lnTo>
                  <a:lnTo>
                    <a:pt x="1570" y="1696"/>
                  </a:lnTo>
                  <a:lnTo>
                    <a:pt x="1591" y="1779"/>
                  </a:lnTo>
                  <a:lnTo>
                    <a:pt x="1654" y="1863"/>
                  </a:lnTo>
                  <a:lnTo>
                    <a:pt x="1654" y="1989"/>
                  </a:lnTo>
                  <a:lnTo>
                    <a:pt x="1717" y="2072"/>
                  </a:lnTo>
                  <a:lnTo>
                    <a:pt x="1800" y="2072"/>
                  </a:lnTo>
                  <a:lnTo>
                    <a:pt x="1926" y="2093"/>
                  </a:lnTo>
                  <a:lnTo>
                    <a:pt x="1968" y="2156"/>
                  </a:lnTo>
                  <a:lnTo>
                    <a:pt x="1905" y="2198"/>
                  </a:lnTo>
                  <a:lnTo>
                    <a:pt x="1968" y="2261"/>
                  </a:lnTo>
                  <a:cubicBezTo>
                    <a:pt x="1926" y="2281"/>
                    <a:pt x="1926" y="2323"/>
                    <a:pt x="1926" y="2365"/>
                  </a:cubicBezTo>
                  <a:lnTo>
                    <a:pt x="1905" y="2386"/>
                  </a:lnTo>
                  <a:lnTo>
                    <a:pt x="1863" y="2386"/>
                  </a:lnTo>
                  <a:lnTo>
                    <a:pt x="1779" y="2407"/>
                  </a:lnTo>
                  <a:lnTo>
                    <a:pt x="1675" y="2261"/>
                  </a:lnTo>
                  <a:lnTo>
                    <a:pt x="1612" y="2281"/>
                  </a:lnTo>
                  <a:cubicBezTo>
                    <a:pt x="1591" y="2261"/>
                    <a:pt x="1570" y="2261"/>
                    <a:pt x="1549" y="2219"/>
                  </a:cubicBezTo>
                  <a:lnTo>
                    <a:pt x="1549" y="2198"/>
                  </a:lnTo>
                  <a:lnTo>
                    <a:pt x="1465" y="2114"/>
                  </a:lnTo>
                  <a:lnTo>
                    <a:pt x="1465" y="2177"/>
                  </a:lnTo>
                  <a:cubicBezTo>
                    <a:pt x="1465" y="2177"/>
                    <a:pt x="1445" y="2177"/>
                    <a:pt x="1445" y="2156"/>
                  </a:cubicBezTo>
                  <a:cubicBezTo>
                    <a:pt x="1403" y="2156"/>
                    <a:pt x="1403" y="2156"/>
                    <a:pt x="1382" y="2177"/>
                  </a:cubicBezTo>
                  <a:lnTo>
                    <a:pt x="1403" y="2093"/>
                  </a:lnTo>
                  <a:lnTo>
                    <a:pt x="1382" y="2009"/>
                  </a:lnTo>
                  <a:lnTo>
                    <a:pt x="1298" y="1863"/>
                  </a:lnTo>
                  <a:lnTo>
                    <a:pt x="1235" y="1863"/>
                  </a:lnTo>
                  <a:lnTo>
                    <a:pt x="1089" y="1779"/>
                  </a:lnTo>
                  <a:lnTo>
                    <a:pt x="1026" y="1612"/>
                  </a:lnTo>
                  <a:lnTo>
                    <a:pt x="1047" y="1654"/>
                  </a:lnTo>
                  <a:lnTo>
                    <a:pt x="1173" y="1591"/>
                  </a:lnTo>
                  <a:lnTo>
                    <a:pt x="1173" y="1445"/>
                  </a:lnTo>
                  <a:lnTo>
                    <a:pt x="1131" y="1340"/>
                  </a:lnTo>
                  <a:lnTo>
                    <a:pt x="1193" y="1256"/>
                  </a:lnTo>
                  <a:lnTo>
                    <a:pt x="1298" y="1235"/>
                  </a:lnTo>
                  <a:lnTo>
                    <a:pt x="1382" y="1298"/>
                  </a:lnTo>
                  <a:lnTo>
                    <a:pt x="1445" y="1277"/>
                  </a:lnTo>
                  <a:lnTo>
                    <a:pt x="1486" y="1298"/>
                  </a:lnTo>
                  <a:lnTo>
                    <a:pt x="1507" y="1256"/>
                  </a:lnTo>
                  <a:lnTo>
                    <a:pt x="1549" y="1152"/>
                  </a:lnTo>
                  <a:lnTo>
                    <a:pt x="1445" y="1047"/>
                  </a:lnTo>
                  <a:lnTo>
                    <a:pt x="1382" y="1110"/>
                  </a:lnTo>
                  <a:lnTo>
                    <a:pt x="1256" y="1110"/>
                  </a:lnTo>
                  <a:lnTo>
                    <a:pt x="1193" y="1026"/>
                  </a:lnTo>
                  <a:lnTo>
                    <a:pt x="1152" y="921"/>
                  </a:lnTo>
                  <a:lnTo>
                    <a:pt x="1089" y="921"/>
                  </a:lnTo>
                  <a:lnTo>
                    <a:pt x="1152" y="859"/>
                  </a:lnTo>
                  <a:lnTo>
                    <a:pt x="1152" y="754"/>
                  </a:lnTo>
                  <a:lnTo>
                    <a:pt x="1131" y="754"/>
                  </a:lnTo>
                  <a:cubicBezTo>
                    <a:pt x="1131" y="733"/>
                    <a:pt x="1152" y="712"/>
                    <a:pt x="1152" y="691"/>
                  </a:cubicBezTo>
                  <a:lnTo>
                    <a:pt x="1173" y="691"/>
                  </a:lnTo>
                  <a:lnTo>
                    <a:pt x="1277" y="503"/>
                  </a:lnTo>
                  <a:lnTo>
                    <a:pt x="1256" y="377"/>
                  </a:lnTo>
                  <a:lnTo>
                    <a:pt x="1277" y="315"/>
                  </a:lnTo>
                  <a:lnTo>
                    <a:pt x="1256" y="210"/>
                  </a:lnTo>
                  <a:lnTo>
                    <a:pt x="1340" y="64"/>
                  </a:lnTo>
                  <a:lnTo>
                    <a:pt x="129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93" name="Google Shape;737;p55"/>
            <p:cNvSpPr/>
            <p:nvPr/>
          </p:nvSpPr>
          <p:spPr>
            <a:xfrm>
              <a:off x="3772256" y="2560208"/>
              <a:ext cx="138282" cy="153495"/>
            </a:xfrm>
            <a:custGeom>
              <a:avLst/>
              <a:gdLst/>
              <a:ahLst/>
              <a:cxnLst/>
              <a:rect l="l" t="t" r="r" b="b"/>
              <a:pathLst>
                <a:path w="11613" h="13497" extrusionOk="0">
                  <a:moveTo>
                    <a:pt x="9792" y="1"/>
                  </a:moveTo>
                  <a:lnTo>
                    <a:pt x="9709" y="64"/>
                  </a:lnTo>
                  <a:lnTo>
                    <a:pt x="9709" y="126"/>
                  </a:lnTo>
                  <a:lnTo>
                    <a:pt x="9792" y="231"/>
                  </a:lnTo>
                  <a:lnTo>
                    <a:pt x="9730" y="273"/>
                  </a:lnTo>
                  <a:lnTo>
                    <a:pt x="9688" y="273"/>
                  </a:lnTo>
                  <a:lnTo>
                    <a:pt x="9604" y="168"/>
                  </a:lnTo>
                  <a:lnTo>
                    <a:pt x="9541" y="231"/>
                  </a:lnTo>
                  <a:lnTo>
                    <a:pt x="9520" y="336"/>
                  </a:lnTo>
                  <a:lnTo>
                    <a:pt x="9541" y="357"/>
                  </a:lnTo>
                  <a:lnTo>
                    <a:pt x="9625" y="357"/>
                  </a:lnTo>
                  <a:lnTo>
                    <a:pt x="9688" y="419"/>
                  </a:lnTo>
                  <a:lnTo>
                    <a:pt x="9646" y="440"/>
                  </a:lnTo>
                  <a:lnTo>
                    <a:pt x="9604" y="482"/>
                  </a:lnTo>
                  <a:lnTo>
                    <a:pt x="9604" y="566"/>
                  </a:lnTo>
                  <a:lnTo>
                    <a:pt x="9520" y="587"/>
                  </a:lnTo>
                  <a:lnTo>
                    <a:pt x="9520" y="670"/>
                  </a:lnTo>
                  <a:lnTo>
                    <a:pt x="9541" y="691"/>
                  </a:lnTo>
                  <a:lnTo>
                    <a:pt x="9479" y="754"/>
                  </a:lnTo>
                  <a:lnTo>
                    <a:pt x="9520" y="859"/>
                  </a:lnTo>
                  <a:lnTo>
                    <a:pt x="9479" y="901"/>
                  </a:lnTo>
                  <a:lnTo>
                    <a:pt x="9416" y="859"/>
                  </a:lnTo>
                  <a:lnTo>
                    <a:pt x="9332" y="901"/>
                  </a:lnTo>
                  <a:lnTo>
                    <a:pt x="9332" y="942"/>
                  </a:lnTo>
                  <a:lnTo>
                    <a:pt x="9269" y="984"/>
                  </a:lnTo>
                  <a:lnTo>
                    <a:pt x="9228" y="880"/>
                  </a:lnTo>
                  <a:lnTo>
                    <a:pt x="9332" y="670"/>
                  </a:lnTo>
                  <a:lnTo>
                    <a:pt x="9269" y="649"/>
                  </a:lnTo>
                  <a:lnTo>
                    <a:pt x="9269" y="587"/>
                  </a:lnTo>
                  <a:lnTo>
                    <a:pt x="9311" y="545"/>
                  </a:lnTo>
                  <a:lnTo>
                    <a:pt x="9311" y="357"/>
                  </a:lnTo>
                  <a:lnTo>
                    <a:pt x="9290" y="315"/>
                  </a:lnTo>
                  <a:lnTo>
                    <a:pt x="9228" y="315"/>
                  </a:lnTo>
                  <a:lnTo>
                    <a:pt x="9102" y="545"/>
                  </a:lnTo>
                  <a:lnTo>
                    <a:pt x="9081" y="670"/>
                  </a:lnTo>
                  <a:lnTo>
                    <a:pt x="8956" y="880"/>
                  </a:lnTo>
                  <a:lnTo>
                    <a:pt x="8893" y="1005"/>
                  </a:lnTo>
                  <a:lnTo>
                    <a:pt x="8956" y="1068"/>
                  </a:lnTo>
                  <a:lnTo>
                    <a:pt x="8914" y="1193"/>
                  </a:lnTo>
                  <a:lnTo>
                    <a:pt x="8767" y="1361"/>
                  </a:lnTo>
                  <a:lnTo>
                    <a:pt x="8704" y="1382"/>
                  </a:lnTo>
                  <a:lnTo>
                    <a:pt x="8704" y="1298"/>
                  </a:lnTo>
                  <a:lnTo>
                    <a:pt x="8663" y="1214"/>
                  </a:lnTo>
                  <a:lnTo>
                    <a:pt x="8767" y="1068"/>
                  </a:lnTo>
                  <a:lnTo>
                    <a:pt x="8746" y="963"/>
                  </a:lnTo>
                  <a:lnTo>
                    <a:pt x="8788" y="880"/>
                  </a:lnTo>
                  <a:lnTo>
                    <a:pt x="8746" y="775"/>
                  </a:lnTo>
                  <a:lnTo>
                    <a:pt x="8893" y="587"/>
                  </a:lnTo>
                  <a:lnTo>
                    <a:pt x="8914" y="482"/>
                  </a:lnTo>
                  <a:lnTo>
                    <a:pt x="8956" y="461"/>
                  </a:lnTo>
                  <a:lnTo>
                    <a:pt x="8956" y="419"/>
                  </a:lnTo>
                  <a:lnTo>
                    <a:pt x="8851" y="419"/>
                  </a:lnTo>
                  <a:lnTo>
                    <a:pt x="8767" y="315"/>
                  </a:lnTo>
                  <a:lnTo>
                    <a:pt x="8704" y="336"/>
                  </a:lnTo>
                  <a:lnTo>
                    <a:pt x="8746" y="440"/>
                  </a:lnTo>
                  <a:lnTo>
                    <a:pt x="8663" y="482"/>
                  </a:lnTo>
                  <a:lnTo>
                    <a:pt x="8663" y="419"/>
                  </a:lnTo>
                  <a:lnTo>
                    <a:pt x="8579" y="336"/>
                  </a:lnTo>
                  <a:lnTo>
                    <a:pt x="8495" y="315"/>
                  </a:lnTo>
                  <a:lnTo>
                    <a:pt x="8432" y="336"/>
                  </a:lnTo>
                  <a:lnTo>
                    <a:pt x="8453" y="482"/>
                  </a:lnTo>
                  <a:lnTo>
                    <a:pt x="8391" y="545"/>
                  </a:lnTo>
                  <a:lnTo>
                    <a:pt x="8349" y="482"/>
                  </a:lnTo>
                  <a:lnTo>
                    <a:pt x="8286" y="461"/>
                  </a:lnTo>
                  <a:lnTo>
                    <a:pt x="8244" y="482"/>
                  </a:lnTo>
                  <a:lnTo>
                    <a:pt x="8265" y="545"/>
                  </a:lnTo>
                  <a:lnTo>
                    <a:pt x="8391" y="608"/>
                  </a:lnTo>
                  <a:lnTo>
                    <a:pt x="8432" y="733"/>
                  </a:lnTo>
                  <a:lnTo>
                    <a:pt x="8391" y="775"/>
                  </a:lnTo>
                  <a:lnTo>
                    <a:pt x="8349" y="691"/>
                  </a:lnTo>
                  <a:lnTo>
                    <a:pt x="8265" y="775"/>
                  </a:lnTo>
                  <a:lnTo>
                    <a:pt x="8265" y="838"/>
                  </a:lnTo>
                  <a:lnTo>
                    <a:pt x="8286" y="880"/>
                  </a:lnTo>
                  <a:lnTo>
                    <a:pt x="8265" y="901"/>
                  </a:lnTo>
                  <a:lnTo>
                    <a:pt x="8160" y="859"/>
                  </a:lnTo>
                  <a:lnTo>
                    <a:pt x="8119" y="859"/>
                  </a:lnTo>
                  <a:lnTo>
                    <a:pt x="8035" y="963"/>
                  </a:lnTo>
                  <a:lnTo>
                    <a:pt x="7951" y="1005"/>
                  </a:lnTo>
                  <a:lnTo>
                    <a:pt x="7951" y="1047"/>
                  </a:lnTo>
                  <a:lnTo>
                    <a:pt x="8014" y="1068"/>
                  </a:lnTo>
                  <a:lnTo>
                    <a:pt x="7909" y="1131"/>
                  </a:lnTo>
                  <a:lnTo>
                    <a:pt x="7868" y="1214"/>
                  </a:lnTo>
                  <a:lnTo>
                    <a:pt x="7972" y="1319"/>
                  </a:lnTo>
                  <a:lnTo>
                    <a:pt x="7909" y="1382"/>
                  </a:lnTo>
                  <a:lnTo>
                    <a:pt x="7972" y="1424"/>
                  </a:lnTo>
                  <a:lnTo>
                    <a:pt x="8035" y="1466"/>
                  </a:lnTo>
                  <a:lnTo>
                    <a:pt x="7972" y="1507"/>
                  </a:lnTo>
                  <a:lnTo>
                    <a:pt x="7847" y="1507"/>
                  </a:lnTo>
                  <a:lnTo>
                    <a:pt x="7805" y="1361"/>
                  </a:lnTo>
                  <a:lnTo>
                    <a:pt x="7742" y="1319"/>
                  </a:lnTo>
                  <a:lnTo>
                    <a:pt x="7805" y="1277"/>
                  </a:lnTo>
                  <a:lnTo>
                    <a:pt x="7721" y="1214"/>
                  </a:lnTo>
                  <a:lnTo>
                    <a:pt x="7491" y="1214"/>
                  </a:lnTo>
                  <a:lnTo>
                    <a:pt x="7303" y="1089"/>
                  </a:lnTo>
                  <a:lnTo>
                    <a:pt x="7240" y="1089"/>
                  </a:lnTo>
                  <a:lnTo>
                    <a:pt x="7198" y="1131"/>
                  </a:lnTo>
                  <a:lnTo>
                    <a:pt x="7177" y="1068"/>
                  </a:lnTo>
                  <a:lnTo>
                    <a:pt x="7072" y="1173"/>
                  </a:lnTo>
                  <a:lnTo>
                    <a:pt x="6968" y="1173"/>
                  </a:lnTo>
                  <a:lnTo>
                    <a:pt x="6968" y="1214"/>
                  </a:lnTo>
                  <a:lnTo>
                    <a:pt x="7093" y="1382"/>
                  </a:lnTo>
                  <a:lnTo>
                    <a:pt x="7177" y="1382"/>
                  </a:lnTo>
                  <a:lnTo>
                    <a:pt x="7219" y="1424"/>
                  </a:lnTo>
                  <a:lnTo>
                    <a:pt x="7344" y="1424"/>
                  </a:lnTo>
                  <a:lnTo>
                    <a:pt x="7303" y="1528"/>
                  </a:lnTo>
                  <a:lnTo>
                    <a:pt x="7303" y="1633"/>
                  </a:lnTo>
                  <a:lnTo>
                    <a:pt x="7407" y="1779"/>
                  </a:lnTo>
                  <a:lnTo>
                    <a:pt x="7386" y="1842"/>
                  </a:lnTo>
                  <a:lnTo>
                    <a:pt x="7303" y="1800"/>
                  </a:lnTo>
                  <a:lnTo>
                    <a:pt x="7219" y="1654"/>
                  </a:lnTo>
                  <a:lnTo>
                    <a:pt x="7114" y="1612"/>
                  </a:lnTo>
                  <a:lnTo>
                    <a:pt x="7072" y="1528"/>
                  </a:lnTo>
                  <a:lnTo>
                    <a:pt x="7031" y="1633"/>
                  </a:lnTo>
                  <a:lnTo>
                    <a:pt x="6968" y="1717"/>
                  </a:lnTo>
                  <a:lnTo>
                    <a:pt x="6926" y="1591"/>
                  </a:lnTo>
                  <a:lnTo>
                    <a:pt x="6863" y="1633"/>
                  </a:lnTo>
                  <a:lnTo>
                    <a:pt x="6863" y="1717"/>
                  </a:lnTo>
                  <a:lnTo>
                    <a:pt x="6759" y="1800"/>
                  </a:lnTo>
                  <a:lnTo>
                    <a:pt x="6759" y="1884"/>
                  </a:lnTo>
                  <a:lnTo>
                    <a:pt x="6884" y="1947"/>
                  </a:lnTo>
                  <a:lnTo>
                    <a:pt x="6926" y="2051"/>
                  </a:lnTo>
                  <a:lnTo>
                    <a:pt x="6821" y="2030"/>
                  </a:lnTo>
                  <a:lnTo>
                    <a:pt x="6779" y="1989"/>
                  </a:lnTo>
                  <a:lnTo>
                    <a:pt x="6696" y="2114"/>
                  </a:lnTo>
                  <a:lnTo>
                    <a:pt x="6675" y="2177"/>
                  </a:lnTo>
                  <a:lnTo>
                    <a:pt x="6549" y="2302"/>
                  </a:lnTo>
                  <a:lnTo>
                    <a:pt x="6549" y="2219"/>
                  </a:lnTo>
                  <a:lnTo>
                    <a:pt x="6654" y="2156"/>
                  </a:lnTo>
                  <a:lnTo>
                    <a:pt x="6591" y="2093"/>
                  </a:lnTo>
                  <a:lnTo>
                    <a:pt x="6696" y="1926"/>
                  </a:lnTo>
                  <a:lnTo>
                    <a:pt x="6612" y="1612"/>
                  </a:lnTo>
                  <a:lnTo>
                    <a:pt x="6549" y="1654"/>
                  </a:lnTo>
                  <a:lnTo>
                    <a:pt x="6403" y="1842"/>
                  </a:lnTo>
                  <a:lnTo>
                    <a:pt x="6403" y="2010"/>
                  </a:lnTo>
                  <a:lnTo>
                    <a:pt x="6445" y="2051"/>
                  </a:lnTo>
                  <a:lnTo>
                    <a:pt x="6340" y="2156"/>
                  </a:lnTo>
                  <a:lnTo>
                    <a:pt x="6340" y="2051"/>
                  </a:lnTo>
                  <a:lnTo>
                    <a:pt x="6382" y="1947"/>
                  </a:lnTo>
                  <a:lnTo>
                    <a:pt x="6340" y="1800"/>
                  </a:lnTo>
                  <a:lnTo>
                    <a:pt x="6277" y="1779"/>
                  </a:lnTo>
                  <a:lnTo>
                    <a:pt x="6173" y="1842"/>
                  </a:lnTo>
                  <a:lnTo>
                    <a:pt x="6089" y="1989"/>
                  </a:lnTo>
                  <a:lnTo>
                    <a:pt x="6152" y="2114"/>
                  </a:lnTo>
                  <a:lnTo>
                    <a:pt x="6152" y="2177"/>
                  </a:lnTo>
                  <a:lnTo>
                    <a:pt x="6298" y="2323"/>
                  </a:lnTo>
                  <a:lnTo>
                    <a:pt x="6340" y="2407"/>
                  </a:lnTo>
                  <a:lnTo>
                    <a:pt x="6277" y="2512"/>
                  </a:lnTo>
                  <a:lnTo>
                    <a:pt x="6235" y="2344"/>
                  </a:lnTo>
                  <a:lnTo>
                    <a:pt x="6131" y="2302"/>
                  </a:lnTo>
                  <a:lnTo>
                    <a:pt x="6047" y="2114"/>
                  </a:lnTo>
                  <a:lnTo>
                    <a:pt x="5984" y="2093"/>
                  </a:lnTo>
                  <a:lnTo>
                    <a:pt x="5859" y="2135"/>
                  </a:lnTo>
                  <a:lnTo>
                    <a:pt x="5838" y="2219"/>
                  </a:lnTo>
                  <a:lnTo>
                    <a:pt x="5984" y="2323"/>
                  </a:lnTo>
                  <a:lnTo>
                    <a:pt x="6047" y="2323"/>
                  </a:lnTo>
                  <a:lnTo>
                    <a:pt x="6089" y="2365"/>
                  </a:lnTo>
                  <a:lnTo>
                    <a:pt x="5984" y="2344"/>
                  </a:lnTo>
                  <a:lnTo>
                    <a:pt x="5880" y="2407"/>
                  </a:lnTo>
                  <a:lnTo>
                    <a:pt x="5963" y="2512"/>
                  </a:lnTo>
                  <a:lnTo>
                    <a:pt x="5838" y="2428"/>
                  </a:lnTo>
                  <a:lnTo>
                    <a:pt x="5838" y="2302"/>
                  </a:lnTo>
                  <a:lnTo>
                    <a:pt x="5775" y="2261"/>
                  </a:lnTo>
                  <a:lnTo>
                    <a:pt x="5754" y="2156"/>
                  </a:lnTo>
                  <a:lnTo>
                    <a:pt x="5712" y="2219"/>
                  </a:lnTo>
                  <a:lnTo>
                    <a:pt x="5671" y="2365"/>
                  </a:lnTo>
                  <a:lnTo>
                    <a:pt x="5733" y="2428"/>
                  </a:lnTo>
                  <a:lnTo>
                    <a:pt x="5712" y="2554"/>
                  </a:lnTo>
                  <a:lnTo>
                    <a:pt x="5629" y="2512"/>
                  </a:lnTo>
                  <a:lnTo>
                    <a:pt x="5545" y="2533"/>
                  </a:lnTo>
                  <a:lnTo>
                    <a:pt x="5419" y="2658"/>
                  </a:lnTo>
                  <a:lnTo>
                    <a:pt x="5440" y="2679"/>
                  </a:lnTo>
                  <a:lnTo>
                    <a:pt x="5524" y="2658"/>
                  </a:lnTo>
                  <a:lnTo>
                    <a:pt x="5608" y="2763"/>
                  </a:lnTo>
                  <a:lnTo>
                    <a:pt x="5503" y="2763"/>
                  </a:lnTo>
                  <a:lnTo>
                    <a:pt x="5440" y="2826"/>
                  </a:lnTo>
                  <a:lnTo>
                    <a:pt x="5503" y="2846"/>
                  </a:lnTo>
                  <a:lnTo>
                    <a:pt x="5461" y="2888"/>
                  </a:lnTo>
                  <a:lnTo>
                    <a:pt x="5357" y="2930"/>
                  </a:lnTo>
                  <a:lnTo>
                    <a:pt x="5357" y="2972"/>
                  </a:lnTo>
                  <a:lnTo>
                    <a:pt x="5399" y="2993"/>
                  </a:lnTo>
                  <a:lnTo>
                    <a:pt x="5336" y="2993"/>
                  </a:lnTo>
                  <a:lnTo>
                    <a:pt x="5294" y="2951"/>
                  </a:lnTo>
                  <a:lnTo>
                    <a:pt x="5210" y="2972"/>
                  </a:lnTo>
                  <a:lnTo>
                    <a:pt x="5127" y="3077"/>
                  </a:lnTo>
                  <a:lnTo>
                    <a:pt x="5147" y="3139"/>
                  </a:lnTo>
                  <a:lnTo>
                    <a:pt x="5127" y="3160"/>
                  </a:lnTo>
                  <a:lnTo>
                    <a:pt x="5022" y="3160"/>
                  </a:lnTo>
                  <a:lnTo>
                    <a:pt x="4938" y="3265"/>
                  </a:lnTo>
                  <a:lnTo>
                    <a:pt x="5043" y="3307"/>
                  </a:lnTo>
                  <a:lnTo>
                    <a:pt x="5315" y="3223"/>
                  </a:lnTo>
                  <a:lnTo>
                    <a:pt x="5357" y="3265"/>
                  </a:lnTo>
                  <a:lnTo>
                    <a:pt x="5461" y="3202"/>
                  </a:lnTo>
                  <a:lnTo>
                    <a:pt x="5524" y="3202"/>
                  </a:lnTo>
                  <a:lnTo>
                    <a:pt x="5524" y="3286"/>
                  </a:lnTo>
                  <a:lnTo>
                    <a:pt x="5461" y="3370"/>
                  </a:lnTo>
                  <a:lnTo>
                    <a:pt x="5440" y="3516"/>
                  </a:lnTo>
                  <a:lnTo>
                    <a:pt x="5419" y="3558"/>
                  </a:lnTo>
                  <a:lnTo>
                    <a:pt x="5357" y="3495"/>
                  </a:lnTo>
                  <a:lnTo>
                    <a:pt x="5336" y="3411"/>
                  </a:lnTo>
                  <a:lnTo>
                    <a:pt x="5252" y="3453"/>
                  </a:lnTo>
                  <a:lnTo>
                    <a:pt x="5210" y="3390"/>
                  </a:lnTo>
                  <a:lnTo>
                    <a:pt x="5106" y="3390"/>
                  </a:lnTo>
                  <a:lnTo>
                    <a:pt x="5127" y="3453"/>
                  </a:lnTo>
                  <a:lnTo>
                    <a:pt x="5106" y="3495"/>
                  </a:lnTo>
                  <a:lnTo>
                    <a:pt x="5022" y="3453"/>
                  </a:lnTo>
                  <a:lnTo>
                    <a:pt x="4938" y="3474"/>
                  </a:lnTo>
                  <a:lnTo>
                    <a:pt x="5043" y="3516"/>
                  </a:lnTo>
                  <a:lnTo>
                    <a:pt x="5085" y="3600"/>
                  </a:lnTo>
                  <a:lnTo>
                    <a:pt x="5022" y="3621"/>
                  </a:lnTo>
                  <a:lnTo>
                    <a:pt x="5001" y="3683"/>
                  </a:lnTo>
                  <a:lnTo>
                    <a:pt x="5001" y="3746"/>
                  </a:lnTo>
                  <a:lnTo>
                    <a:pt x="4980" y="3809"/>
                  </a:lnTo>
                  <a:lnTo>
                    <a:pt x="4938" y="3725"/>
                  </a:lnTo>
                  <a:lnTo>
                    <a:pt x="4938" y="3621"/>
                  </a:lnTo>
                  <a:lnTo>
                    <a:pt x="4875" y="3558"/>
                  </a:lnTo>
                  <a:lnTo>
                    <a:pt x="4792" y="3621"/>
                  </a:lnTo>
                  <a:lnTo>
                    <a:pt x="4708" y="3662"/>
                  </a:lnTo>
                  <a:lnTo>
                    <a:pt x="4666" y="3579"/>
                  </a:lnTo>
                  <a:lnTo>
                    <a:pt x="4687" y="3516"/>
                  </a:lnTo>
                  <a:lnTo>
                    <a:pt x="4624" y="3516"/>
                  </a:lnTo>
                  <a:lnTo>
                    <a:pt x="4520" y="3621"/>
                  </a:lnTo>
                  <a:lnTo>
                    <a:pt x="4603" y="3704"/>
                  </a:lnTo>
                  <a:lnTo>
                    <a:pt x="4729" y="3704"/>
                  </a:lnTo>
                  <a:lnTo>
                    <a:pt x="4834" y="3746"/>
                  </a:lnTo>
                  <a:lnTo>
                    <a:pt x="4792" y="3830"/>
                  </a:lnTo>
                  <a:lnTo>
                    <a:pt x="4583" y="3893"/>
                  </a:lnTo>
                  <a:lnTo>
                    <a:pt x="4520" y="3830"/>
                  </a:lnTo>
                  <a:lnTo>
                    <a:pt x="4457" y="3830"/>
                  </a:lnTo>
                  <a:lnTo>
                    <a:pt x="4394" y="3934"/>
                  </a:lnTo>
                  <a:lnTo>
                    <a:pt x="4478" y="4018"/>
                  </a:lnTo>
                  <a:lnTo>
                    <a:pt x="4394" y="4102"/>
                  </a:lnTo>
                  <a:lnTo>
                    <a:pt x="4478" y="4102"/>
                  </a:lnTo>
                  <a:lnTo>
                    <a:pt x="4583" y="3976"/>
                  </a:lnTo>
                  <a:lnTo>
                    <a:pt x="4687" y="3976"/>
                  </a:lnTo>
                  <a:lnTo>
                    <a:pt x="4729" y="4039"/>
                  </a:lnTo>
                  <a:lnTo>
                    <a:pt x="4583" y="4081"/>
                  </a:lnTo>
                  <a:lnTo>
                    <a:pt x="4562" y="4186"/>
                  </a:lnTo>
                  <a:lnTo>
                    <a:pt x="4603" y="4248"/>
                  </a:lnTo>
                  <a:lnTo>
                    <a:pt x="4729" y="4332"/>
                  </a:lnTo>
                  <a:lnTo>
                    <a:pt x="4729" y="4416"/>
                  </a:lnTo>
                  <a:lnTo>
                    <a:pt x="4666" y="4353"/>
                  </a:lnTo>
                  <a:lnTo>
                    <a:pt x="4583" y="4353"/>
                  </a:lnTo>
                  <a:lnTo>
                    <a:pt x="4499" y="4248"/>
                  </a:lnTo>
                  <a:lnTo>
                    <a:pt x="4457" y="4248"/>
                  </a:lnTo>
                  <a:lnTo>
                    <a:pt x="4373" y="4332"/>
                  </a:lnTo>
                  <a:lnTo>
                    <a:pt x="4457" y="4395"/>
                  </a:lnTo>
                  <a:lnTo>
                    <a:pt x="4352" y="4416"/>
                  </a:lnTo>
                  <a:lnTo>
                    <a:pt x="4248" y="4499"/>
                  </a:lnTo>
                  <a:lnTo>
                    <a:pt x="4248" y="4541"/>
                  </a:lnTo>
                  <a:lnTo>
                    <a:pt x="4352" y="4604"/>
                  </a:lnTo>
                  <a:lnTo>
                    <a:pt x="4457" y="4541"/>
                  </a:lnTo>
                  <a:lnTo>
                    <a:pt x="4499" y="4604"/>
                  </a:lnTo>
                  <a:lnTo>
                    <a:pt x="4603" y="4562"/>
                  </a:lnTo>
                  <a:lnTo>
                    <a:pt x="4624" y="4646"/>
                  </a:lnTo>
                  <a:lnTo>
                    <a:pt x="4708" y="4709"/>
                  </a:lnTo>
                  <a:lnTo>
                    <a:pt x="4708" y="4751"/>
                  </a:lnTo>
                  <a:lnTo>
                    <a:pt x="4562" y="4667"/>
                  </a:lnTo>
                  <a:lnTo>
                    <a:pt x="4415" y="4667"/>
                  </a:lnTo>
                  <a:lnTo>
                    <a:pt x="4373" y="4709"/>
                  </a:lnTo>
                  <a:lnTo>
                    <a:pt x="4206" y="4730"/>
                  </a:lnTo>
                  <a:lnTo>
                    <a:pt x="4206" y="4792"/>
                  </a:lnTo>
                  <a:lnTo>
                    <a:pt x="4143" y="4855"/>
                  </a:lnTo>
                  <a:lnTo>
                    <a:pt x="4080" y="4834"/>
                  </a:lnTo>
                  <a:lnTo>
                    <a:pt x="3955" y="4918"/>
                  </a:lnTo>
                  <a:lnTo>
                    <a:pt x="3871" y="4918"/>
                  </a:lnTo>
                  <a:lnTo>
                    <a:pt x="3850" y="4960"/>
                  </a:lnTo>
                  <a:lnTo>
                    <a:pt x="3955" y="4981"/>
                  </a:lnTo>
                  <a:lnTo>
                    <a:pt x="3997" y="5064"/>
                  </a:lnTo>
                  <a:lnTo>
                    <a:pt x="3934" y="5127"/>
                  </a:lnTo>
                  <a:lnTo>
                    <a:pt x="3871" y="5085"/>
                  </a:lnTo>
                  <a:lnTo>
                    <a:pt x="3850" y="5127"/>
                  </a:lnTo>
                  <a:lnTo>
                    <a:pt x="3934" y="5169"/>
                  </a:lnTo>
                  <a:lnTo>
                    <a:pt x="3892" y="5232"/>
                  </a:lnTo>
                  <a:lnTo>
                    <a:pt x="3787" y="5190"/>
                  </a:lnTo>
                  <a:lnTo>
                    <a:pt x="3766" y="5169"/>
                  </a:lnTo>
                  <a:lnTo>
                    <a:pt x="3746" y="5190"/>
                  </a:lnTo>
                  <a:lnTo>
                    <a:pt x="3829" y="5274"/>
                  </a:lnTo>
                  <a:lnTo>
                    <a:pt x="3766" y="5295"/>
                  </a:lnTo>
                  <a:lnTo>
                    <a:pt x="3787" y="5378"/>
                  </a:lnTo>
                  <a:lnTo>
                    <a:pt x="3850" y="5378"/>
                  </a:lnTo>
                  <a:lnTo>
                    <a:pt x="3787" y="5399"/>
                  </a:lnTo>
                  <a:lnTo>
                    <a:pt x="3725" y="5441"/>
                  </a:lnTo>
                  <a:lnTo>
                    <a:pt x="3662" y="5378"/>
                  </a:lnTo>
                  <a:lnTo>
                    <a:pt x="3662" y="5462"/>
                  </a:lnTo>
                  <a:lnTo>
                    <a:pt x="3641" y="5504"/>
                  </a:lnTo>
                  <a:lnTo>
                    <a:pt x="3683" y="5546"/>
                  </a:lnTo>
                  <a:lnTo>
                    <a:pt x="3850" y="5587"/>
                  </a:lnTo>
                  <a:lnTo>
                    <a:pt x="3871" y="5671"/>
                  </a:lnTo>
                  <a:lnTo>
                    <a:pt x="3934" y="5671"/>
                  </a:lnTo>
                  <a:lnTo>
                    <a:pt x="4039" y="5650"/>
                  </a:lnTo>
                  <a:lnTo>
                    <a:pt x="3955" y="5692"/>
                  </a:lnTo>
                  <a:lnTo>
                    <a:pt x="3955" y="5755"/>
                  </a:lnTo>
                  <a:lnTo>
                    <a:pt x="3850" y="5755"/>
                  </a:lnTo>
                  <a:lnTo>
                    <a:pt x="3829" y="5713"/>
                  </a:lnTo>
                  <a:lnTo>
                    <a:pt x="3662" y="5713"/>
                  </a:lnTo>
                  <a:lnTo>
                    <a:pt x="3557" y="5818"/>
                  </a:lnTo>
                  <a:lnTo>
                    <a:pt x="3578" y="5839"/>
                  </a:lnTo>
                  <a:lnTo>
                    <a:pt x="3683" y="5839"/>
                  </a:lnTo>
                  <a:lnTo>
                    <a:pt x="3725" y="5922"/>
                  </a:lnTo>
                  <a:lnTo>
                    <a:pt x="3766" y="5985"/>
                  </a:lnTo>
                  <a:lnTo>
                    <a:pt x="3766" y="6069"/>
                  </a:lnTo>
                  <a:lnTo>
                    <a:pt x="3683" y="6006"/>
                  </a:lnTo>
                  <a:lnTo>
                    <a:pt x="3641" y="6006"/>
                  </a:lnTo>
                  <a:lnTo>
                    <a:pt x="3578" y="6069"/>
                  </a:lnTo>
                  <a:lnTo>
                    <a:pt x="3578" y="6131"/>
                  </a:lnTo>
                  <a:lnTo>
                    <a:pt x="3557" y="6173"/>
                  </a:lnTo>
                  <a:lnTo>
                    <a:pt x="3620" y="6215"/>
                  </a:lnTo>
                  <a:lnTo>
                    <a:pt x="3641" y="6299"/>
                  </a:lnTo>
                  <a:lnTo>
                    <a:pt x="3578" y="6299"/>
                  </a:lnTo>
                  <a:lnTo>
                    <a:pt x="3515" y="6236"/>
                  </a:lnTo>
                  <a:lnTo>
                    <a:pt x="3474" y="6278"/>
                  </a:lnTo>
                  <a:lnTo>
                    <a:pt x="3474" y="6341"/>
                  </a:lnTo>
                  <a:lnTo>
                    <a:pt x="3578" y="6362"/>
                  </a:lnTo>
                  <a:lnTo>
                    <a:pt x="3578" y="6424"/>
                  </a:lnTo>
                  <a:lnTo>
                    <a:pt x="3578" y="6508"/>
                  </a:lnTo>
                  <a:lnTo>
                    <a:pt x="3453" y="6403"/>
                  </a:lnTo>
                  <a:lnTo>
                    <a:pt x="3411" y="6445"/>
                  </a:lnTo>
                  <a:lnTo>
                    <a:pt x="3411" y="6529"/>
                  </a:lnTo>
                  <a:lnTo>
                    <a:pt x="3432" y="6529"/>
                  </a:lnTo>
                  <a:lnTo>
                    <a:pt x="3432" y="6634"/>
                  </a:lnTo>
                  <a:lnTo>
                    <a:pt x="3474" y="6738"/>
                  </a:lnTo>
                  <a:lnTo>
                    <a:pt x="3536" y="6738"/>
                  </a:lnTo>
                  <a:lnTo>
                    <a:pt x="3578" y="6634"/>
                  </a:lnTo>
                  <a:lnTo>
                    <a:pt x="3641" y="6634"/>
                  </a:lnTo>
                  <a:lnTo>
                    <a:pt x="3578" y="6759"/>
                  </a:lnTo>
                  <a:lnTo>
                    <a:pt x="3536" y="6801"/>
                  </a:lnTo>
                  <a:lnTo>
                    <a:pt x="3432" y="6885"/>
                  </a:lnTo>
                  <a:lnTo>
                    <a:pt x="3348" y="6885"/>
                  </a:lnTo>
                  <a:lnTo>
                    <a:pt x="3264" y="6927"/>
                  </a:lnTo>
                  <a:lnTo>
                    <a:pt x="3264" y="6968"/>
                  </a:lnTo>
                  <a:lnTo>
                    <a:pt x="3202" y="7031"/>
                  </a:lnTo>
                  <a:lnTo>
                    <a:pt x="3118" y="7073"/>
                  </a:lnTo>
                  <a:lnTo>
                    <a:pt x="3202" y="7136"/>
                  </a:lnTo>
                  <a:lnTo>
                    <a:pt x="3160" y="7157"/>
                  </a:lnTo>
                  <a:lnTo>
                    <a:pt x="3013" y="7178"/>
                  </a:lnTo>
                  <a:lnTo>
                    <a:pt x="2950" y="7261"/>
                  </a:lnTo>
                  <a:lnTo>
                    <a:pt x="2950" y="7324"/>
                  </a:lnTo>
                  <a:lnTo>
                    <a:pt x="3055" y="7345"/>
                  </a:lnTo>
                  <a:lnTo>
                    <a:pt x="2992" y="7387"/>
                  </a:lnTo>
                  <a:lnTo>
                    <a:pt x="2930" y="7492"/>
                  </a:lnTo>
                  <a:lnTo>
                    <a:pt x="2846" y="7492"/>
                  </a:lnTo>
                  <a:lnTo>
                    <a:pt x="2825" y="7408"/>
                  </a:lnTo>
                  <a:lnTo>
                    <a:pt x="2783" y="7366"/>
                  </a:lnTo>
                  <a:lnTo>
                    <a:pt x="2741" y="7408"/>
                  </a:lnTo>
                  <a:lnTo>
                    <a:pt x="2678" y="7408"/>
                  </a:lnTo>
                  <a:lnTo>
                    <a:pt x="2699" y="7492"/>
                  </a:lnTo>
                  <a:lnTo>
                    <a:pt x="2637" y="7554"/>
                  </a:lnTo>
                  <a:lnTo>
                    <a:pt x="2637" y="7596"/>
                  </a:lnTo>
                  <a:lnTo>
                    <a:pt x="2678" y="7659"/>
                  </a:lnTo>
                  <a:lnTo>
                    <a:pt x="2532" y="7659"/>
                  </a:lnTo>
                  <a:lnTo>
                    <a:pt x="2490" y="7680"/>
                  </a:lnTo>
                  <a:lnTo>
                    <a:pt x="2490" y="7805"/>
                  </a:lnTo>
                  <a:lnTo>
                    <a:pt x="2386" y="7868"/>
                  </a:lnTo>
                  <a:lnTo>
                    <a:pt x="2406" y="7910"/>
                  </a:lnTo>
                  <a:lnTo>
                    <a:pt x="2386" y="8015"/>
                  </a:lnTo>
                  <a:lnTo>
                    <a:pt x="2302" y="8098"/>
                  </a:lnTo>
                  <a:lnTo>
                    <a:pt x="2197" y="8182"/>
                  </a:lnTo>
                  <a:lnTo>
                    <a:pt x="2218" y="8224"/>
                  </a:lnTo>
                  <a:lnTo>
                    <a:pt x="2365" y="8161"/>
                  </a:lnTo>
                  <a:lnTo>
                    <a:pt x="2406" y="8161"/>
                  </a:lnTo>
                  <a:lnTo>
                    <a:pt x="2406" y="8224"/>
                  </a:lnTo>
                  <a:lnTo>
                    <a:pt x="2323" y="8266"/>
                  </a:lnTo>
                  <a:lnTo>
                    <a:pt x="2323" y="8370"/>
                  </a:lnTo>
                  <a:lnTo>
                    <a:pt x="2386" y="8454"/>
                  </a:lnTo>
                  <a:lnTo>
                    <a:pt x="2511" y="8391"/>
                  </a:lnTo>
                  <a:lnTo>
                    <a:pt x="2637" y="8370"/>
                  </a:lnTo>
                  <a:lnTo>
                    <a:pt x="2804" y="8203"/>
                  </a:lnTo>
                  <a:lnTo>
                    <a:pt x="2804" y="8119"/>
                  </a:lnTo>
                  <a:lnTo>
                    <a:pt x="2720" y="8161"/>
                  </a:lnTo>
                  <a:lnTo>
                    <a:pt x="2804" y="8056"/>
                  </a:lnTo>
                  <a:lnTo>
                    <a:pt x="2825" y="7910"/>
                  </a:lnTo>
                  <a:lnTo>
                    <a:pt x="2846" y="7910"/>
                  </a:lnTo>
                  <a:lnTo>
                    <a:pt x="2909" y="7868"/>
                  </a:lnTo>
                  <a:lnTo>
                    <a:pt x="3013" y="7889"/>
                  </a:lnTo>
                  <a:lnTo>
                    <a:pt x="3055" y="7889"/>
                  </a:lnTo>
                  <a:lnTo>
                    <a:pt x="2909" y="7994"/>
                  </a:lnTo>
                  <a:lnTo>
                    <a:pt x="2909" y="8056"/>
                  </a:lnTo>
                  <a:lnTo>
                    <a:pt x="3055" y="8098"/>
                  </a:lnTo>
                  <a:lnTo>
                    <a:pt x="3013" y="8182"/>
                  </a:lnTo>
                  <a:lnTo>
                    <a:pt x="2930" y="8182"/>
                  </a:lnTo>
                  <a:lnTo>
                    <a:pt x="2783" y="8370"/>
                  </a:lnTo>
                  <a:lnTo>
                    <a:pt x="2888" y="8412"/>
                  </a:lnTo>
                  <a:lnTo>
                    <a:pt x="2804" y="8496"/>
                  </a:lnTo>
                  <a:lnTo>
                    <a:pt x="2825" y="8600"/>
                  </a:lnTo>
                  <a:lnTo>
                    <a:pt x="2720" y="8580"/>
                  </a:lnTo>
                  <a:lnTo>
                    <a:pt x="2637" y="8496"/>
                  </a:lnTo>
                  <a:lnTo>
                    <a:pt x="2511" y="8496"/>
                  </a:lnTo>
                  <a:lnTo>
                    <a:pt x="2427" y="8538"/>
                  </a:lnTo>
                  <a:lnTo>
                    <a:pt x="2427" y="8642"/>
                  </a:lnTo>
                  <a:lnTo>
                    <a:pt x="2365" y="8705"/>
                  </a:lnTo>
                  <a:lnTo>
                    <a:pt x="2260" y="8747"/>
                  </a:lnTo>
                  <a:lnTo>
                    <a:pt x="2260" y="8747"/>
                  </a:lnTo>
                  <a:lnTo>
                    <a:pt x="2323" y="8684"/>
                  </a:lnTo>
                  <a:lnTo>
                    <a:pt x="2386" y="8642"/>
                  </a:lnTo>
                  <a:lnTo>
                    <a:pt x="2302" y="8538"/>
                  </a:lnTo>
                  <a:lnTo>
                    <a:pt x="2302" y="8433"/>
                  </a:lnTo>
                  <a:lnTo>
                    <a:pt x="2218" y="8328"/>
                  </a:lnTo>
                  <a:lnTo>
                    <a:pt x="2155" y="8328"/>
                  </a:lnTo>
                  <a:lnTo>
                    <a:pt x="2093" y="8412"/>
                  </a:lnTo>
                  <a:lnTo>
                    <a:pt x="1988" y="8412"/>
                  </a:lnTo>
                  <a:lnTo>
                    <a:pt x="1988" y="8454"/>
                  </a:lnTo>
                  <a:lnTo>
                    <a:pt x="2155" y="8454"/>
                  </a:lnTo>
                  <a:lnTo>
                    <a:pt x="1988" y="8600"/>
                  </a:lnTo>
                  <a:lnTo>
                    <a:pt x="1883" y="8580"/>
                  </a:lnTo>
                  <a:lnTo>
                    <a:pt x="1800" y="8580"/>
                  </a:lnTo>
                  <a:lnTo>
                    <a:pt x="1695" y="8684"/>
                  </a:lnTo>
                  <a:lnTo>
                    <a:pt x="1758" y="8705"/>
                  </a:lnTo>
                  <a:lnTo>
                    <a:pt x="1842" y="8684"/>
                  </a:lnTo>
                  <a:lnTo>
                    <a:pt x="1862" y="8705"/>
                  </a:lnTo>
                  <a:lnTo>
                    <a:pt x="1737" y="8789"/>
                  </a:lnTo>
                  <a:lnTo>
                    <a:pt x="1674" y="8831"/>
                  </a:lnTo>
                  <a:lnTo>
                    <a:pt x="1632" y="8789"/>
                  </a:lnTo>
                  <a:lnTo>
                    <a:pt x="1549" y="8789"/>
                  </a:lnTo>
                  <a:lnTo>
                    <a:pt x="1549" y="8831"/>
                  </a:lnTo>
                  <a:lnTo>
                    <a:pt x="1674" y="8914"/>
                  </a:lnTo>
                  <a:lnTo>
                    <a:pt x="1800" y="8914"/>
                  </a:lnTo>
                  <a:lnTo>
                    <a:pt x="1779" y="8977"/>
                  </a:lnTo>
                  <a:lnTo>
                    <a:pt x="1862" y="9019"/>
                  </a:lnTo>
                  <a:lnTo>
                    <a:pt x="1842" y="9103"/>
                  </a:lnTo>
                  <a:lnTo>
                    <a:pt x="1695" y="9040"/>
                  </a:lnTo>
                  <a:lnTo>
                    <a:pt x="1695" y="8956"/>
                  </a:lnTo>
                  <a:lnTo>
                    <a:pt x="1590" y="8956"/>
                  </a:lnTo>
                  <a:lnTo>
                    <a:pt x="1486" y="8893"/>
                  </a:lnTo>
                  <a:lnTo>
                    <a:pt x="1465" y="8810"/>
                  </a:lnTo>
                  <a:lnTo>
                    <a:pt x="1444" y="8810"/>
                  </a:lnTo>
                  <a:lnTo>
                    <a:pt x="1423" y="8914"/>
                  </a:lnTo>
                  <a:lnTo>
                    <a:pt x="1528" y="9040"/>
                  </a:lnTo>
                  <a:lnTo>
                    <a:pt x="1632" y="9124"/>
                  </a:lnTo>
                  <a:lnTo>
                    <a:pt x="1695" y="9124"/>
                  </a:lnTo>
                  <a:lnTo>
                    <a:pt x="1758" y="9165"/>
                  </a:lnTo>
                  <a:lnTo>
                    <a:pt x="1653" y="9165"/>
                  </a:lnTo>
                  <a:lnTo>
                    <a:pt x="1486" y="9124"/>
                  </a:lnTo>
                  <a:lnTo>
                    <a:pt x="1360" y="8956"/>
                  </a:lnTo>
                  <a:lnTo>
                    <a:pt x="1277" y="8977"/>
                  </a:lnTo>
                  <a:lnTo>
                    <a:pt x="1214" y="8935"/>
                  </a:lnTo>
                  <a:lnTo>
                    <a:pt x="1067" y="8935"/>
                  </a:lnTo>
                  <a:lnTo>
                    <a:pt x="1026" y="8893"/>
                  </a:lnTo>
                  <a:lnTo>
                    <a:pt x="963" y="8935"/>
                  </a:lnTo>
                  <a:lnTo>
                    <a:pt x="1005" y="9019"/>
                  </a:lnTo>
                  <a:lnTo>
                    <a:pt x="942" y="9061"/>
                  </a:lnTo>
                  <a:lnTo>
                    <a:pt x="1026" y="9165"/>
                  </a:lnTo>
                  <a:lnTo>
                    <a:pt x="1214" y="9124"/>
                  </a:lnTo>
                  <a:lnTo>
                    <a:pt x="1235" y="9144"/>
                  </a:lnTo>
                  <a:lnTo>
                    <a:pt x="1151" y="9207"/>
                  </a:lnTo>
                  <a:lnTo>
                    <a:pt x="1214" y="9228"/>
                  </a:lnTo>
                  <a:lnTo>
                    <a:pt x="1339" y="9165"/>
                  </a:lnTo>
                  <a:lnTo>
                    <a:pt x="1423" y="9165"/>
                  </a:lnTo>
                  <a:lnTo>
                    <a:pt x="1381" y="9228"/>
                  </a:lnTo>
                  <a:lnTo>
                    <a:pt x="1214" y="9312"/>
                  </a:lnTo>
                  <a:lnTo>
                    <a:pt x="1151" y="9375"/>
                  </a:lnTo>
                  <a:lnTo>
                    <a:pt x="1026" y="9354"/>
                  </a:lnTo>
                  <a:lnTo>
                    <a:pt x="942" y="9228"/>
                  </a:lnTo>
                  <a:lnTo>
                    <a:pt x="900" y="9228"/>
                  </a:lnTo>
                  <a:lnTo>
                    <a:pt x="837" y="9270"/>
                  </a:lnTo>
                  <a:lnTo>
                    <a:pt x="753" y="9207"/>
                  </a:lnTo>
                  <a:lnTo>
                    <a:pt x="691" y="9249"/>
                  </a:lnTo>
                  <a:lnTo>
                    <a:pt x="628" y="9228"/>
                  </a:lnTo>
                  <a:lnTo>
                    <a:pt x="544" y="9270"/>
                  </a:lnTo>
                  <a:lnTo>
                    <a:pt x="586" y="9333"/>
                  </a:lnTo>
                  <a:lnTo>
                    <a:pt x="753" y="9354"/>
                  </a:lnTo>
                  <a:lnTo>
                    <a:pt x="858" y="9416"/>
                  </a:lnTo>
                  <a:lnTo>
                    <a:pt x="1005" y="9479"/>
                  </a:lnTo>
                  <a:lnTo>
                    <a:pt x="963" y="9584"/>
                  </a:lnTo>
                  <a:lnTo>
                    <a:pt x="1026" y="9668"/>
                  </a:lnTo>
                  <a:lnTo>
                    <a:pt x="921" y="9688"/>
                  </a:lnTo>
                  <a:lnTo>
                    <a:pt x="900" y="9668"/>
                  </a:lnTo>
                  <a:lnTo>
                    <a:pt x="900" y="9500"/>
                  </a:lnTo>
                  <a:lnTo>
                    <a:pt x="795" y="9479"/>
                  </a:lnTo>
                  <a:lnTo>
                    <a:pt x="691" y="9479"/>
                  </a:lnTo>
                  <a:lnTo>
                    <a:pt x="733" y="9563"/>
                  </a:lnTo>
                  <a:lnTo>
                    <a:pt x="712" y="9626"/>
                  </a:lnTo>
                  <a:lnTo>
                    <a:pt x="586" y="9542"/>
                  </a:lnTo>
                  <a:lnTo>
                    <a:pt x="481" y="9668"/>
                  </a:lnTo>
                  <a:lnTo>
                    <a:pt x="586" y="9730"/>
                  </a:lnTo>
                  <a:lnTo>
                    <a:pt x="502" y="9751"/>
                  </a:lnTo>
                  <a:lnTo>
                    <a:pt x="440" y="9772"/>
                  </a:lnTo>
                  <a:lnTo>
                    <a:pt x="398" y="9668"/>
                  </a:lnTo>
                  <a:lnTo>
                    <a:pt x="230" y="9647"/>
                  </a:lnTo>
                  <a:lnTo>
                    <a:pt x="293" y="9772"/>
                  </a:lnTo>
                  <a:lnTo>
                    <a:pt x="209" y="9793"/>
                  </a:lnTo>
                  <a:lnTo>
                    <a:pt x="189" y="9688"/>
                  </a:lnTo>
                  <a:lnTo>
                    <a:pt x="105" y="9626"/>
                  </a:lnTo>
                  <a:lnTo>
                    <a:pt x="63" y="9647"/>
                  </a:lnTo>
                  <a:lnTo>
                    <a:pt x="63" y="9688"/>
                  </a:lnTo>
                  <a:lnTo>
                    <a:pt x="168" y="9793"/>
                  </a:lnTo>
                  <a:lnTo>
                    <a:pt x="105" y="9856"/>
                  </a:lnTo>
                  <a:lnTo>
                    <a:pt x="168" y="9898"/>
                  </a:lnTo>
                  <a:lnTo>
                    <a:pt x="293" y="9877"/>
                  </a:lnTo>
                  <a:lnTo>
                    <a:pt x="481" y="9898"/>
                  </a:lnTo>
                  <a:lnTo>
                    <a:pt x="586" y="9981"/>
                  </a:lnTo>
                  <a:lnTo>
                    <a:pt x="733" y="9981"/>
                  </a:lnTo>
                  <a:lnTo>
                    <a:pt x="795" y="9940"/>
                  </a:lnTo>
                  <a:lnTo>
                    <a:pt x="858" y="9940"/>
                  </a:lnTo>
                  <a:lnTo>
                    <a:pt x="753" y="10023"/>
                  </a:lnTo>
                  <a:lnTo>
                    <a:pt x="607" y="10023"/>
                  </a:lnTo>
                  <a:lnTo>
                    <a:pt x="544" y="10065"/>
                  </a:lnTo>
                  <a:lnTo>
                    <a:pt x="377" y="9960"/>
                  </a:lnTo>
                  <a:lnTo>
                    <a:pt x="272" y="9981"/>
                  </a:lnTo>
                  <a:lnTo>
                    <a:pt x="209" y="9981"/>
                  </a:lnTo>
                  <a:lnTo>
                    <a:pt x="126" y="10023"/>
                  </a:lnTo>
                  <a:lnTo>
                    <a:pt x="0" y="10065"/>
                  </a:lnTo>
                  <a:lnTo>
                    <a:pt x="0" y="10107"/>
                  </a:lnTo>
                  <a:lnTo>
                    <a:pt x="189" y="10191"/>
                  </a:lnTo>
                  <a:lnTo>
                    <a:pt x="105" y="10274"/>
                  </a:lnTo>
                  <a:lnTo>
                    <a:pt x="209" y="10295"/>
                  </a:lnTo>
                  <a:lnTo>
                    <a:pt x="272" y="10253"/>
                  </a:lnTo>
                  <a:lnTo>
                    <a:pt x="419" y="10253"/>
                  </a:lnTo>
                  <a:lnTo>
                    <a:pt x="314" y="10316"/>
                  </a:lnTo>
                  <a:lnTo>
                    <a:pt x="126" y="10316"/>
                  </a:lnTo>
                  <a:lnTo>
                    <a:pt x="105" y="10358"/>
                  </a:lnTo>
                  <a:lnTo>
                    <a:pt x="63" y="10358"/>
                  </a:lnTo>
                  <a:lnTo>
                    <a:pt x="63" y="10379"/>
                  </a:lnTo>
                  <a:lnTo>
                    <a:pt x="126" y="10400"/>
                  </a:lnTo>
                  <a:lnTo>
                    <a:pt x="189" y="10400"/>
                  </a:lnTo>
                  <a:lnTo>
                    <a:pt x="105" y="10463"/>
                  </a:lnTo>
                  <a:lnTo>
                    <a:pt x="63" y="10484"/>
                  </a:lnTo>
                  <a:lnTo>
                    <a:pt x="63" y="10525"/>
                  </a:lnTo>
                  <a:lnTo>
                    <a:pt x="105" y="10546"/>
                  </a:lnTo>
                  <a:lnTo>
                    <a:pt x="168" y="10630"/>
                  </a:lnTo>
                  <a:lnTo>
                    <a:pt x="293" y="10630"/>
                  </a:lnTo>
                  <a:lnTo>
                    <a:pt x="335" y="10588"/>
                  </a:lnTo>
                  <a:lnTo>
                    <a:pt x="523" y="10546"/>
                  </a:lnTo>
                  <a:lnTo>
                    <a:pt x="649" y="10588"/>
                  </a:lnTo>
                  <a:lnTo>
                    <a:pt x="691" y="10609"/>
                  </a:lnTo>
                  <a:lnTo>
                    <a:pt x="753" y="10546"/>
                  </a:lnTo>
                  <a:lnTo>
                    <a:pt x="753" y="10484"/>
                  </a:lnTo>
                  <a:lnTo>
                    <a:pt x="837" y="10463"/>
                  </a:lnTo>
                  <a:lnTo>
                    <a:pt x="858" y="10525"/>
                  </a:lnTo>
                  <a:lnTo>
                    <a:pt x="963" y="10525"/>
                  </a:lnTo>
                  <a:lnTo>
                    <a:pt x="1067" y="10421"/>
                  </a:lnTo>
                  <a:lnTo>
                    <a:pt x="1130" y="10463"/>
                  </a:lnTo>
                  <a:lnTo>
                    <a:pt x="1130" y="10505"/>
                  </a:lnTo>
                  <a:lnTo>
                    <a:pt x="1046" y="10525"/>
                  </a:lnTo>
                  <a:lnTo>
                    <a:pt x="1151" y="10588"/>
                  </a:lnTo>
                  <a:lnTo>
                    <a:pt x="1214" y="10525"/>
                  </a:lnTo>
                  <a:lnTo>
                    <a:pt x="1214" y="10463"/>
                  </a:lnTo>
                  <a:lnTo>
                    <a:pt x="1277" y="10358"/>
                  </a:lnTo>
                  <a:lnTo>
                    <a:pt x="1256" y="10421"/>
                  </a:lnTo>
                  <a:lnTo>
                    <a:pt x="1339" y="10525"/>
                  </a:lnTo>
                  <a:lnTo>
                    <a:pt x="1277" y="10609"/>
                  </a:lnTo>
                  <a:lnTo>
                    <a:pt x="1130" y="10672"/>
                  </a:lnTo>
                  <a:lnTo>
                    <a:pt x="1046" y="10714"/>
                  </a:lnTo>
                  <a:lnTo>
                    <a:pt x="1109" y="10735"/>
                  </a:lnTo>
                  <a:lnTo>
                    <a:pt x="1046" y="10839"/>
                  </a:lnTo>
                  <a:lnTo>
                    <a:pt x="921" y="10839"/>
                  </a:lnTo>
                  <a:lnTo>
                    <a:pt x="921" y="10797"/>
                  </a:lnTo>
                  <a:lnTo>
                    <a:pt x="963" y="10735"/>
                  </a:lnTo>
                  <a:lnTo>
                    <a:pt x="942" y="10630"/>
                  </a:lnTo>
                  <a:lnTo>
                    <a:pt x="837" y="10609"/>
                  </a:lnTo>
                  <a:lnTo>
                    <a:pt x="733" y="10735"/>
                  </a:lnTo>
                  <a:lnTo>
                    <a:pt x="712" y="10797"/>
                  </a:lnTo>
                  <a:lnTo>
                    <a:pt x="628" y="10693"/>
                  </a:lnTo>
                  <a:lnTo>
                    <a:pt x="523" y="10672"/>
                  </a:lnTo>
                  <a:lnTo>
                    <a:pt x="419" y="10693"/>
                  </a:lnTo>
                  <a:lnTo>
                    <a:pt x="335" y="10672"/>
                  </a:lnTo>
                  <a:lnTo>
                    <a:pt x="209" y="10735"/>
                  </a:lnTo>
                  <a:lnTo>
                    <a:pt x="126" y="10735"/>
                  </a:lnTo>
                  <a:lnTo>
                    <a:pt x="63" y="10693"/>
                  </a:lnTo>
                  <a:lnTo>
                    <a:pt x="21" y="10693"/>
                  </a:lnTo>
                  <a:lnTo>
                    <a:pt x="63" y="10797"/>
                  </a:lnTo>
                  <a:lnTo>
                    <a:pt x="21" y="10839"/>
                  </a:lnTo>
                  <a:lnTo>
                    <a:pt x="84" y="10902"/>
                  </a:lnTo>
                  <a:lnTo>
                    <a:pt x="168" y="10881"/>
                  </a:lnTo>
                  <a:lnTo>
                    <a:pt x="209" y="10818"/>
                  </a:lnTo>
                  <a:lnTo>
                    <a:pt x="293" y="10818"/>
                  </a:lnTo>
                  <a:lnTo>
                    <a:pt x="209" y="10902"/>
                  </a:lnTo>
                  <a:lnTo>
                    <a:pt x="209" y="11007"/>
                  </a:lnTo>
                  <a:lnTo>
                    <a:pt x="168" y="11049"/>
                  </a:lnTo>
                  <a:lnTo>
                    <a:pt x="84" y="11007"/>
                  </a:lnTo>
                  <a:lnTo>
                    <a:pt x="126" y="11132"/>
                  </a:lnTo>
                  <a:lnTo>
                    <a:pt x="189" y="11195"/>
                  </a:lnTo>
                  <a:lnTo>
                    <a:pt x="335" y="11007"/>
                  </a:lnTo>
                  <a:lnTo>
                    <a:pt x="481" y="11049"/>
                  </a:lnTo>
                  <a:lnTo>
                    <a:pt x="419" y="11111"/>
                  </a:lnTo>
                  <a:lnTo>
                    <a:pt x="419" y="11195"/>
                  </a:lnTo>
                  <a:lnTo>
                    <a:pt x="293" y="11258"/>
                  </a:lnTo>
                  <a:lnTo>
                    <a:pt x="314" y="11300"/>
                  </a:lnTo>
                  <a:lnTo>
                    <a:pt x="398" y="11321"/>
                  </a:lnTo>
                  <a:lnTo>
                    <a:pt x="377" y="11404"/>
                  </a:lnTo>
                  <a:lnTo>
                    <a:pt x="419" y="11467"/>
                  </a:lnTo>
                  <a:lnTo>
                    <a:pt x="377" y="11572"/>
                  </a:lnTo>
                  <a:lnTo>
                    <a:pt x="419" y="11572"/>
                  </a:lnTo>
                  <a:lnTo>
                    <a:pt x="502" y="11446"/>
                  </a:lnTo>
                  <a:lnTo>
                    <a:pt x="586" y="11425"/>
                  </a:lnTo>
                  <a:lnTo>
                    <a:pt x="607" y="11300"/>
                  </a:lnTo>
                  <a:lnTo>
                    <a:pt x="816" y="11216"/>
                  </a:lnTo>
                  <a:lnTo>
                    <a:pt x="921" y="11216"/>
                  </a:lnTo>
                  <a:lnTo>
                    <a:pt x="1005" y="11195"/>
                  </a:lnTo>
                  <a:lnTo>
                    <a:pt x="942" y="11237"/>
                  </a:lnTo>
                  <a:lnTo>
                    <a:pt x="837" y="11321"/>
                  </a:lnTo>
                  <a:lnTo>
                    <a:pt x="837" y="11446"/>
                  </a:lnTo>
                  <a:lnTo>
                    <a:pt x="858" y="11530"/>
                  </a:lnTo>
                  <a:lnTo>
                    <a:pt x="795" y="11467"/>
                  </a:lnTo>
                  <a:lnTo>
                    <a:pt x="753" y="11341"/>
                  </a:lnTo>
                  <a:lnTo>
                    <a:pt x="712" y="11341"/>
                  </a:lnTo>
                  <a:lnTo>
                    <a:pt x="628" y="11467"/>
                  </a:lnTo>
                  <a:lnTo>
                    <a:pt x="586" y="11509"/>
                  </a:lnTo>
                  <a:lnTo>
                    <a:pt x="691" y="11530"/>
                  </a:lnTo>
                  <a:lnTo>
                    <a:pt x="586" y="11655"/>
                  </a:lnTo>
                  <a:lnTo>
                    <a:pt x="502" y="11655"/>
                  </a:lnTo>
                  <a:lnTo>
                    <a:pt x="481" y="11739"/>
                  </a:lnTo>
                  <a:lnTo>
                    <a:pt x="523" y="11760"/>
                  </a:lnTo>
                  <a:lnTo>
                    <a:pt x="691" y="11760"/>
                  </a:lnTo>
                  <a:lnTo>
                    <a:pt x="733" y="11823"/>
                  </a:lnTo>
                  <a:lnTo>
                    <a:pt x="607" y="11844"/>
                  </a:lnTo>
                  <a:lnTo>
                    <a:pt x="586" y="11885"/>
                  </a:lnTo>
                  <a:lnTo>
                    <a:pt x="544" y="11969"/>
                  </a:lnTo>
                  <a:lnTo>
                    <a:pt x="440" y="11885"/>
                  </a:lnTo>
                  <a:lnTo>
                    <a:pt x="398" y="11927"/>
                  </a:lnTo>
                  <a:lnTo>
                    <a:pt x="377" y="12032"/>
                  </a:lnTo>
                  <a:lnTo>
                    <a:pt x="335" y="11885"/>
                  </a:lnTo>
                  <a:lnTo>
                    <a:pt x="272" y="11948"/>
                  </a:lnTo>
                  <a:lnTo>
                    <a:pt x="168" y="12074"/>
                  </a:lnTo>
                  <a:lnTo>
                    <a:pt x="209" y="12178"/>
                  </a:lnTo>
                  <a:lnTo>
                    <a:pt x="335" y="12367"/>
                  </a:lnTo>
                  <a:lnTo>
                    <a:pt x="398" y="12262"/>
                  </a:lnTo>
                  <a:lnTo>
                    <a:pt x="419" y="12283"/>
                  </a:lnTo>
                  <a:lnTo>
                    <a:pt x="502" y="12262"/>
                  </a:lnTo>
                  <a:lnTo>
                    <a:pt x="481" y="12199"/>
                  </a:lnTo>
                  <a:lnTo>
                    <a:pt x="523" y="12095"/>
                  </a:lnTo>
                  <a:lnTo>
                    <a:pt x="649" y="12178"/>
                  </a:lnTo>
                  <a:lnTo>
                    <a:pt x="607" y="12241"/>
                  </a:lnTo>
                  <a:lnTo>
                    <a:pt x="649" y="12304"/>
                  </a:lnTo>
                  <a:lnTo>
                    <a:pt x="628" y="12388"/>
                  </a:lnTo>
                  <a:lnTo>
                    <a:pt x="586" y="12450"/>
                  </a:lnTo>
                  <a:lnTo>
                    <a:pt x="628" y="12597"/>
                  </a:lnTo>
                  <a:lnTo>
                    <a:pt x="691" y="12555"/>
                  </a:lnTo>
                  <a:lnTo>
                    <a:pt x="816" y="12513"/>
                  </a:lnTo>
                  <a:lnTo>
                    <a:pt x="900" y="12597"/>
                  </a:lnTo>
                  <a:lnTo>
                    <a:pt x="753" y="12597"/>
                  </a:lnTo>
                  <a:lnTo>
                    <a:pt x="712" y="12639"/>
                  </a:lnTo>
                  <a:lnTo>
                    <a:pt x="753" y="12722"/>
                  </a:lnTo>
                  <a:lnTo>
                    <a:pt x="753" y="12785"/>
                  </a:lnTo>
                  <a:lnTo>
                    <a:pt x="544" y="12618"/>
                  </a:lnTo>
                  <a:lnTo>
                    <a:pt x="481" y="12639"/>
                  </a:lnTo>
                  <a:lnTo>
                    <a:pt x="419" y="12597"/>
                  </a:lnTo>
                  <a:lnTo>
                    <a:pt x="314" y="12597"/>
                  </a:lnTo>
                  <a:lnTo>
                    <a:pt x="314" y="12701"/>
                  </a:lnTo>
                  <a:lnTo>
                    <a:pt x="272" y="12764"/>
                  </a:lnTo>
                  <a:lnTo>
                    <a:pt x="419" y="12994"/>
                  </a:lnTo>
                  <a:lnTo>
                    <a:pt x="523" y="13015"/>
                  </a:lnTo>
                  <a:lnTo>
                    <a:pt x="691" y="13141"/>
                  </a:lnTo>
                  <a:lnTo>
                    <a:pt x="900" y="13245"/>
                  </a:lnTo>
                  <a:lnTo>
                    <a:pt x="921" y="13308"/>
                  </a:lnTo>
                  <a:lnTo>
                    <a:pt x="858" y="13329"/>
                  </a:lnTo>
                  <a:lnTo>
                    <a:pt x="963" y="13413"/>
                  </a:lnTo>
                  <a:lnTo>
                    <a:pt x="1026" y="13392"/>
                  </a:lnTo>
                  <a:lnTo>
                    <a:pt x="1005" y="13287"/>
                  </a:lnTo>
                  <a:lnTo>
                    <a:pt x="1067" y="13287"/>
                  </a:lnTo>
                  <a:lnTo>
                    <a:pt x="1151" y="13329"/>
                  </a:lnTo>
                  <a:lnTo>
                    <a:pt x="1130" y="13350"/>
                  </a:lnTo>
                  <a:lnTo>
                    <a:pt x="1235" y="13497"/>
                  </a:lnTo>
                  <a:lnTo>
                    <a:pt x="1277" y="13434"/>
                  </a:lnTo>
                  <a:lnTo>
                    <a:pt x="1339" y="13455"/>
                  </a:lnTo>
                  <a:lnTo>
                    <a:pt x="1444" y="13413"/>
                  </a:lnTo>
                  <a:lnTo>
                    <a:pt x="1570" y="13308"/>
                  </a:lnTo>
                  <a:lnTo>
                    <a:pt x="1632" y="13287"/>
                  </a:lnTo>
                  <a:lnTo>
                    <a:pt x="1653" y="13225"/>
                  </a:lnTo>
                  <a:lnTo>
                    <a:pt x="1674" y="13245"/>
                  </a:lnTo>
                  <a:lnTo>
                    <a:pt x="1695" y="13329"/>
                  </a:lnTo>
                  <a:lnTo>
                    <a:pt x="1779" y="13329"/>
                  </a:lnTo>
                  <a:lnTo>
                    <a:pt x="1988" y="13120"/>
                  </a:lnTo>
                  <a:lnTo>
                    <a:pt x="1967" y="13078"/>
                  </a:lnTo>
                  <a:lnTo>
                    <a:pt x="1883" y="12932"/>
                  </a:lnTo>
                  <a:lnTo>
                    <a:pt x="2051" y="13036"/>
                  </a:lnTo>
                  <a:lnTo>
                    <a:pt x="2155" y="12911"/>
                  </a:lnTo>
                  <a:lnTo>
                    <a:pt x="2114" y="12890"/>
                  </a:lnTo>
                  <a:lnTo>
                    <a:pt x="2197" y="12827"/>
                  </a:lnTo>
                  <a:lnTo>
                    <a:pt x="2176" y="12764"/>
                  </a:lnTo>
                  <a:lnTo>
                    <a:pt x="2281" y="12701"/>
                  </a:lnTo>
                  <a:lnTo>
                    <a:pt x="2386" y="12681"/>
                  </a:lnTo>
                  <a:lnTo>
                    <a:pt x="2386" y="12597"/>
                  </a:lnTo>
                  <a:lnTo>
                    <a:pt x="2302" y="12492"/>
                  </a:lnTo>
                  <a:lnTo>
                    <a:pt x="2323" y="12409"/>
                  </a:lnTo>
                  <a:lnTo>
                    <a:pt x="2260" y="12304"/>
                  </a:lnTo>
                  <a:lnTo>
                    <a:pt x="2155" y="12241"/>
                  </a:lnTo>
                  <a:lnTo>
                    <a:pt x="2176" y="12157"/>
                  </a:lnTo>
                  <a:lnTo>
                    <a:pt x="2218" y="12178"/>
                  </a:lnTo>
                  <a:lnTo>
                    <a:pt x="2323" y="12304"/>
                  </a:lnTo>
                  <a:lnTo>
                    <a:pt x="2386" y="12471"/>
                  </a:lnTo>
                  <a:lnTo>
                    <a:pt x="2406" y="12492"/>
                  </a:lnTo>
                  <a:lnTo>
                    <a:pt x="2490" y="12513"/>
                  </a:lnTo>
                  <a:lnTo>
                    <a:pt x="2469" y="12576"/>
                  </a:lnTo>
                  <a:lnTo>
                    <a:pt x="2511" y="12639"/>
                  </a:lnTo>
                  <a:lnTo>
                    <a:pt x="2616" y="12597"/>
                  </a:lnTo>
                  <a:lnTo>
                    <a:pt x="2595" y="12513"/>
                  </a:lnTo>
                  <a:lnTo>
                    <a:pt x="2532" y="12492"/>
                  </a:lnTo>
                  <a:lnTo>
                    <a:pt x="2595" y="12409"/>
                  </a:lnTo>
                  <a:lnTo>
                    <a:pt x="2678" y="12492"/>
                  </a:lnTo>
                  <a:lnTo>
                    <a:pt x="2699" y="12555"/>
                  </a:lnTo>
                  <a:lnTo>
                    <a:pt x="2825" y="12409"/>
                  </a:lnTo>
                  <a:lnTo>
                    <a:pt x="2846" y="12283"/>
                  </a:lnTo>
                  <a:lnTo>
                    <a:pt x="2825" y="12178"/>
                  </a:lnTo>
                  <a:lnTo>
                    <a:pt x="2741" y="12157"/>
                  </a:lnTo>
                  <a:lnTo>
                    <a:pt x="2720" y="12074"/>
                  </a:lnTo>
                  <a:lnTo>
                    <a:pt x="2783" y="12053"/>
                  </a:lnTo>
                  <a:lnTo>
                    <a:pt x="2783" y="11990"/>
                  </a:lnTo>
                  <a:lnTo>
                    <a:pt x="2825" y="11990"/>
                  </a:lnTo>
                  <a:lnTo>
                    <a:pt x="2888" y="11948"/>
                  </a:lnTo>
                  <a:lnTo>
                    <a:pt x="2825" y="11865"/>
                  </a:lnTo>
                  <a:lnTo>
                    <a:pt x="2825" y="11760"/>
                  </a:lnTo>
                  <a:lnTo>
                    <a:pt x="2909" y="11718"/>
                  </a:lnTo>
                  <a:lnTo>
                    <a:pt x="2992" y="11781"/>
                  </a:lnTo>
                  <a:lnTo>
                    <a:pt x="2930" y="11885"/>
                  </a:lnTo>
                  <a:lnTo>
                    <a:pt x="2950" y="12032"/>
                  </a:lnTo>
                  <a:lnTo>
                    <a:pt x="2930" y="12095"/>
                  </a:lnTo>
                  <a:lnTo>
                    <a:pt x="2992" y="12199"/>
                  </a:lnTo>
                  <a:lnTo>
                    <a:pt x="3013" y="12283"/>
                  </a:lnTo>
                  <a:lnTo>
                    <a:pt x="3118" y="12409"/>
                  </a:lnTo>
                  <a:lnTo>
                    <a:pt x="3264" y="12409"/>
                  </a:lnTo>
                  <a:lnTo>
                    <a:pt x="3327" y="12450"/>
                  </a:lnTo>
                  <a:lnTo>
                    <a:pt x="3264" y="12492"/>
                  </a:lnTo>
                  <a:lnTo>
                    <a:pt x="3348" y="12555"/>
                  </a:lnTo>
                  <a:lnTo>
                    <a:pt x="3432" y="12639"/>
                  </a:lnTo>
                  <a:lnTo>
                    <a:pt x="3474" y="12555"/>
                  </a:lnTo>
                  <a:lnTo>
                    <a:pt x="3453" y="12178"/>
                  </a:lnTo>
                  <a:lnTo>
                    <a:pt x="3369" y="12032"/>
                  </a:lnTo>
                  <a:lnTo>
                    <a:pt x="3432" y="11948"/>
                  </a:lnTo>
                  <a:lnTo>
                    <a:pt x="3515" y="11885"/>
                  </a:lnTo>
                  <a:lnTo>
                    <a:pt x="3432" y="11781"/>
                  </a:lnTo>
                  <a:lnTo>
                    <a:pt x="3474" y="11718"/>
                  </a:lnTo>
                  <a:lnTo>
                    <a:pt x="3662" y="11676"/>
                  </a:lnTo>
                  <a:lnTo>
                    <a:pt x="3683" y="11593"/>
                  </a:lnTo>
                  <a:lnTo>
                    <a:pt x="3683" y="11467"/>
                  </a:lnTo>
                  <a:lnTo>
                    <a:pt x="3766" y="11321"/>
                  </a:lnTo>
                  <a:lnTo>
                    <a:pt x="3683" y="11195"/>
                  </a:lnTo>
                  <a:lnTo>
                    <a:pt x="3662" y="10923"/>
                  </a:lnTo>
                  <a:lnTo>
                    <a:pt x="3536" y="10714"/>
                  </a:lnTo>
                  <a:lnTo>
                    <a:pt x="3557" y="10609"/>
                  </a:lnTo>
                  <a:lnTo>
                    <a:pt x="3829" y="10525"/>
                  </a:lnTo>
                  <a:lnTo>
                    <a:pt x="3829" y="10358"/>
                  </a:lnTo>
                  <a:lnTo>
                    <a:pt x="3871" y="10212"/>
                  </a:lnTo>
                  <a:lnTo>
                    <a:pt x="3662" y="10002"/>
                  </a:lnTo>
                  <a:lnTo>
                    <a:pt x="3515" y="9898"/>
                  </a:lnTo>
                  <a:lnTo>
                    <a:pt x="3515" y="9688"/>
                  </a:lnTo>
                  <a:lnTo>
                    <a:pt x="3536" y="9479"/>
                  </a:lnTo>
                  <a:lnTo>
                    <a:pt x="3515" y="9249"/>
                  </a:lnTo>
                  <a:lnTo>
                    <a:pt x="3453" y="9103"/>
                  </a:lnTo>
                  <a:lnTo>
                    <a:pt x="3515" y="8914"/>
                  </a:lnTo>
                  <a:lnTo>
                    <a:pt x="3453" y="8621"/>
                  </a:lnTo>
                  <a:lnTo>
                    <a:pt x="3411" y="8308"/>
                  </a:lnTo>
                  <a:lnTo>
                    <a:pt x="3453" y="8077"/>
                  </a:lnTo>
                  <a:lnTo>
                    <a:pt x="3578" y="7847"/>
                  </a:lnTo>
                  <a:lnTo>
                    <a:pt x="3683" y="7764"/>
                  </a:lnTo>
                  <a:lnTo>
                    <a:pt x="3850" y="7784"/>
                  </a:lnTo>
                  <a:lnTo>
                    <a:pt x="4059" y="7805"/>
                  </a:lnTo>
                  <a:lnTo>
                    <a:pt x="4164" y="7680"/>
                  </a:lnTo>
                  <a:lnTo>
                    <a:pt x="4143" y="7450"/>
                  </a:lnTo>
                  <a:lnTo>
                    <a:pt x="4080" y="7366"/>
                  </a:lnTo>
                  <a:lnTo>
                    <a:pt x="4080" y="7240"/>
                  </a:lnTo>
                  <a:lnTo>
                    <a:pt x="4290" y="6738"/>
                  </a:lnTo>
                  <a:lnTo>
                    <a:pt x="4290" y="6487"/>
                  </a:lnTo>
                  <a:lnTo>
                    <a:pt x="4352" y="6215"/>
                  </a:lnTo>
                  <a:lnTo>
                    <a:pt x="4394" y="6069"/>
                  </a:lnTo>
                  <a:lnTo>
                    <a:pt x="4394" y="5901"/>
                  </a:lnTo>
                  <a:lnTo>
                    <a:pt x="4311" y="5818"/>
                  </a:lnTo>
                  <a:lnTo>
                    <a:pt x="4311" y="5692"/>
                  </a:lnTo>
                  <a:lnTo>
                    <a:pt x="4499" y="5587"/>
                  </a:lnTo>
                  <a:lnTo>
                    <a:pt x="4708" y="5567"/>
                  </a:lnTo>
                  <a:lnTo>
                    <a:pt x="4792" y="5483"/>
                  </a:lnTo>
                  <a:lnTo>
                    <a:pt x="4813" y="5357"/>
                  </a:lnTo>
                  <a:lnTo>
                    <a:pt x="4980" y="5064"/>
                  </a:lnTo>
                  <a:lnTo>
                    <a:pt x="5127" y="4855"/>
                  </a:lnTo>
                  <a:lnTo>
                    <a:pt x="5189" y="4730"/>
                  </a:lnTo>
                  <a:lnTo>
                    <a:pt x="5106" y="4541"/>
                  </a:lnTo>
                  <a:lnTo>
                    <a:pt x="5043" y="4458"/>
                  </a:lnTo>
                  <a:lnTo>
                    <a:pt x="5043" y="4206"/>
                  </a:lnTo>
                  <a:lnTo>
                    <a:pt x="5127" y="4186"/>
                  </a:lnTo>
                  <a:lnTo>
                    <a:pt x="5189" y="4081"/>
                  </a:lnTo>
                  <a:lnTo>
                    <a:pt x="5231" y="3934"/>
                  </a:lnTo>
                  <a:lnTo>
                    <a:pt x="5315" y="3893"/>
                  </a:lnTo>
                  <a:lnTo>
                    <a:pt x="5399" y="3704"/>
                  </a:lnTo>
                  <a:lnTo>
                    <a:pt x="5524" y="3600"/>
                  </a:lnTo>
                  <a:lnTo>
                    <a:pt x="5629" y="3683"/>
                  </a:lnTo>
                  <a:lnTo>
                    <a:pt x="5712" y="3725"/>
                  </a:lnTo>
                  <a:lnTo>
                    <a:pt x="5754" y="3725"/>
                  </a:lnTo>
                  <a:lnTo>
                    <a:pt x="5859" y="3621"/>
                  </a:lnTo>
                  <a:lnTo>
                    <a:pt x="5775" y="3516"/>
                  </a:lnTo>
                  <a:lnTo>
                    <a:pt x="5859" y="3474"/>
                  </a:lnTo>
                  <a:lnTo>
                    <a:pt x="5859" y="3390"/>
                  </a:lnTo>
                  <a:lnTo>
                    <a:pt x="5880" y="3349"/>
                  </a:lnTo>
                  <a:lnTo>
                    <a:pt x="5775" y="3181"/>
                  </a:lnTo>
                  <a:lnTo>
                    <a:pt x="5838" y="3160"/>
                  </a:lnTo>
                  <a:lnTo>
                    <a:pt x="6026" y="3160"/>
                  </a:lnTo>
                  <a:lnTo>
                    <a:pt x="6152" y="3077"/>
                  </a:lnTo>
                  <a:lnTo>
                    <a:pt x="6340" y="3139"/>
                  </a:lnTo>
                  <a:lnTo>
                    <a:pt x="6445" y="3202"/>
                  </a:lnTo>
                  <a:lnTo>
                    <a:pt x="6570" y="3223"/>
                  </a:lnTo>
                  <a:lnTo>
                    <a:pt x="6654" y="3286"/>
                  </a:lnTo>
                  <a:lnTo>
                    <a:pt x="6696" y="3265"/>
                  </a:lnTo>
                  <a:lnTo>
                    <a:pt x="6759" y="3307"/>
                  </a:lnTo>
                  <a:lnTo>
                    <a:pt x="6759" y="3160"/>
                  </a:lnTo>
                  <a:lnTo>
                    <a:pt x="6696" y="3077"/>
                  </a:lnTo>
                  <a:lnTo>
                    <a:pt x="6717" y="2888"/>
                  </a:lnTo>
                  <a:lnTo>
                    <a:pt x="6800" y="2846"/>
                  </a:lnTo>
                  <a:lnTo>
                    <a:pt x="6779" y="2700"/>
                  </a:lnTo>
                  <a:lnTo>
                    <a:pt x="6696" y="2658"/>
                  </a:lnTo>
                  <a:lnTo>
                    <a:pt x="6675" y="2554"/>
                  </a:lnTo>
                  <a:lnTo>
                    <a:pt x="6675" y="2554"/>
                  </a:lnTo>
                  <a:lnTo>
                    <a:pt x="6800" y="2616"/>
                  </a:lnTo>
                  <a:lnTo>
                    <a:pt x="6926" y="2574"/>
                  </a:lnTo>
                  <a:lnTo>
                    <a:pt x="6989" y="2554"/>
                  </a:lnTo>
                  <a:lnTo>
                    <a:pt x="7010" y="2533"/>
                  </a:lnTo>
                  <a:lnTo>
                    <a:pt x="7072" y="2533"/>
                  </a:lnTo>
                  <a:lnTo>
                    <a:pt x="7093" y="2512"/>
                  </a:lnTo>
                  <a:lnTo>
                    <a:pt x="7072" y="2428"/>
                  </a:lnTo>
                  <a:lnTo>
                    <a:pt x="7093" y="2323"/>
                  </a:lnTo>
                  <a:lnTo>
                    <a:pt x="7177" y="2261"/>
                  </a:lnTo>
                  <a:lnTo>
                    <a:pt x="7282" y="2261"/>
                  </a:lnTo>
                  <a:lnTo>
                    <a:pt x="7344" y="2407"/>
                  </a:lnTo>
                  <a:lnTo>
                    <a:pt x="7616" y="2616"/>
                  </a:lnTo>
                  <a:lnTo>
                    <a:pt x="7637" y="2742"/>
                  </a:lnTo>
                  <a:lnTo>
                    <a:pt x="7742" y="2846"/>
                  </a:lnTo>
                  <a:lnTo>
                    <a:pt x="7909" y="2930"/>
                  </a:lnTo>
                  <a:lnTo>
                    <a:pt x="8160" y="2930"/>
                  </a:lnTo>
                  <a:lnTo>
                    <a:pt x="8328" y="2784"/>
                  </a:lnTo>
                  <a:lnTo>
                    <a:pt x="8391" y="2700"/>
                  </a:lnTo>
                  <a:lnTo>
                    <a:pt x="8495" y="2700"/>
                  </a:lnTo>
                  <a:lnTo>
                    <a:pt x="8704" y="2846"/>
                  </a:lnTo>
                  <a:lnTo>
                    <a:pt x="8851" y="2867"/>
                  </a:lnTo>
                  <a:lnTo>
                    <a:pt x="8893" y="2742"/>
                  </a:lnTo>
                  <a:lnTo>
                    <a:pt x="8976" y="2679"/>
                  </a:lnTo>
                  <a:lnTo>
                    <a:pt x="9060" y="2616"/>
                  </a:lnTo>
                  <a:lnTo>
                    <a:pt x="9165" y="2616"/>
                  </a:lnTo>
                  <a:lnTo>
                    <a:pt x="9269" y="2554"/>
                  </a:lnTo>
                  <a:lnTo>
                    <a:pt x="9311" y="2470"/>
                  </a:lnTo>
                  <a:lnTo>
                    <a:pt x="9269" y="2365"/>
                  </a:lnTo>
                  <a:lnTo>
                    <a:pt x="9207" y="2219"/>
                  </a:lnTo>
                  <a:lnTo>
                    <a:pt x="9228" y="1905"/>
                  </a:lnTo>
                  <a:lnTo>
                    <a:pt x="9290" y="1821"/>
                  </a:lnTo>
                  <a:lnTo>
                    <a:pt x="9228" y="1717"/>
                  </a:lnTo>
                  <a:lnTo>
                    <a:pt x="9290" y="1696"/>
                  </a:lnTo>
                  <a:lnTo>
                    <a:pt x="9395" y="1570"/>
                  </a:lnTo>
                  <a:lnTo>
                    <a:pt x="9374" y="1507"/>
                  </a:lnTo>
                  <a:lnTo>
                    <a:pt x="9500" y="1424"/>
                  </a:lnTo>
                  <a:lnTo>
                    <a:pt x="9646" y="1486"/>
                  </a:lnTo>
                  <a:lnTo>
                    <a:pt x="9730" y="1466"/>
                  </a:lnTo>
                  <a:lnTo>
                    <a:pt x="9730" y="1403"/>
                  </a:lnTo>
                  <a:lnTo>
                    <a:pt x="9813" y="1298"/>
                  </a:lnTo>
                  <a:lnTo>
                    <a:pt x="10065" y="1298"/>
                  </a:lnTo>
                  <a:lnTo>
                    <a:pt x="10169" y="1382"/>
                  </a:lnTo>
                  <a:lnTo>
                    <a:pt x="10316" y="1528"/>
                  </a:lnTo>
                  <a:lnTo>
                    <a:pt x="10378" y="1633"/>
                  </a:lnTo>
                  <a:lnTo>
                    <a:pt x="10525" y="1654"/>
                  </a:lnTo>
                  <a:lnTo>
                    <a:pt x="10692" y="1696"/>
                  </a:lnTo>
                  <a:lnTo>
                    <a:pt x="10755" y="1800"/>
                  </a:lnTo>
                  <a:lnTo>
                    <a:pt x="10860" y="1905"/>
                  </a:lnTo>
                  <a:lnTo>
                    <a:pt x="10839" y="2030"/>
                  </a:lnTo>
                  <a:lnTo>
                    <a:pt x="10734" y="2177"/>
                  </a:lnTo>
                  <a:lnTo>
                    <a:pt x="10755" y="2428"/>
                  </a:lnTo>
                  <a:lnTo>
                    <a:pt x="10839" y="2428"/>
                  </a:lnTo>
                  <a:lnTo>
                    <a:pt x="10839" y="2219"/>
                  </a:lnTo>
                  <a:lnTo>
                    <a:pt x="10985" y="2051"/>
                  </a:lnTo>
                  <a:lnTo>
                    <a:pt x="11111" y="2030"/>
                  </a:lnTo>
                  <a:lnTo>
                    <a:pt x="11194" y="1926"/>
                  </a:lnTo>
                  <a:lnTo>
                    <a:pt x="11194" y="1779"/>
                  </a:lnTo>
                  <a:lnTo>
                    <a:pt x="11299" y="1738"/>
                  </a:lnTo>
                  <a:lnTo>
                    <a:pt x="11404" y="1800"/>
                  </a:lnTo>
                  <a:lnTo>
                    <a:pt x="11487" y="1717"/>
                  </a:lnTo>
                  <a:lnTo>
                    <a:pt x="11487" y="1591"/>
                  </a:lnTo>
                  <a:lnTo>
                    <a:pt x="11425" y="1591"/>
                  </a:lnTo>
                  <a:lnTo>
                    <a:pt x="11362" y="1507"/>
                  </a:lnTo>
                  <a:lnTo>
                    <a:pt x="11299" y="1507"/>
                  </a:lnTo>
                  <a:lnTo>
                    <a:pt x="11278" y="1528"/>
                  </a:lnTo>
                  <a:lnTo>
                    <a:pt x="11278" y="1612"/>
                  </a:lnTo>
                  <a:lnTo>
                    <a:pt x="11215" y="1570"/>
                  </a:lnTo>
                  <a:lnTo>
                    <a:pt x="11194" y="1507"/>
                  </a:lnTo>
                  <a:lnTo>
                    <a:pt x="11153" y="1507"/>
                  </a:lnTo>
                  <a:lnTo>
                    <a:pt x="11153" y="1570"/>
                  </a:lnTo>
                  <a:lnTo>
                    <a:pt x="11111" y="1696"/>
                  </a:lnTo>
                  <a:lnTo>
                    <a:pt x="11090" y="1654"/>
                  </a:lnTo>
                  <a:lnTo>
                    <a:pt x="11048" y="1591"/>
                  </a:lnTo>
                  <a:lnTo>
                    <a:pt x="10964" y="1633"/>
                  </a:lnTo>
                  <a:lnTo>
                    <a:pt x="10943" y="1696"/>
                  </a:lnTo>
                  <a:lnTo>
                    <a:pt x="10901" y="1612"/>
                  </a:lnTo>
                  <a:lnTo>
                    <a:pt x="10881" y="1486"/>
                  </a:lnTo>
                  <a:lnTo>
                    <a:pt x="10839" y="1486"/>
                  </a:lnTo>
                  <a:lnTo>
                    <a:pt x="10776" y="1361"/>
                  </a:lnTo>
                  <a:lnTo>
                    <a:pt x="10734" y="1319"/>
                  </a:lnTo>
                  <a:lnTo>
                    <a:pt x="10650" y="1319"/>
                  </a:lnTo>
                  <a:lnTo>
                    <a:pt x="10567" y="1298"/>
                  </a:lnTo>
                  <a:lnTo>
                    <a:pt x="10420" y="1277"/>
                  </a:lnTo>
                  <a:lnTo>
                    <a:pt x="10357" y="1193"/>
                  </a:lnTo>
                  <a:lnTo>
                    <a:pt x="10378" y="1173"/>
                  </a:lnTo>
                  <a:lnTo>
                    <a:pt x="10546" y="1214"/>
                  </a:lnTo>
                  <a:lnTo>
                    <a:pt x="10692" y="1193"/>
                  </a:lnTo>
                  <a:lnTo>
                    <a:pt x="10797" y="1214"/>
                  </a:lnTo>
                  <a:lnTo>
                    <a:pt x="11048" y="1256"/>
                  </a:lnTo>
                  <a:lnTo>
                    <a:pt x="11194" y="1193"/>
                  </a:lnTo>
                  <a:lnTo>
                    <a:pt x="11299" y="984"/>
                  </a:lnTo>
                  <a:lnTo>
                    <a:pt x="11508" y="942"/>
                  </a:lnTo>
                  <a:lnTo>
                    <a:pt x="11613" y="859"/>
                  </a:lnTo>
                  <a:lnTo>
                    <a:pt x="11613" y="838"/>
                  </a:lnTo>
                  <a:lnTo>
                    <a:pt x="11529" y="796"/>
                  </a:lnTo>
                  <a:lnTo>
                    <a:pt x="11508" y="754"/>
                  </a:lnTo>
                  <a:lnTo>
                    <a:pt x="11425" y="733"/>
                  </a:lnTo>
                  <a:lnTo>
                    <a:pt x="11320" y="754"/>
                  </a:lnTo>
                  <a:lnTo>
                    <a:pt x="11194" y="608"/>
                  </a:lnTo>
                  <a:lnTo>
                    <a:pt x="11111" y="608"/>
                  </a:lnTo>
                  <a:lnTo>
                    <a:pt x="11006" y="733"/>
                  </a:lnTo>
                  <a:lnTo>
                    <a:pt x="10964" y="733"/>
                  </a:lnTo>
                  <a:lnTo>
                    <a:pt x="10943" y="691"/>
                  </a:lnTo>
                  <a:lnTo>
                    <a:pt x="11048" y="649"/>
                  </a:lnTo>
                  <a:lnTo>
                    <a:pt x="11048" y="566"/>
                  </a:lnTo>
                  <a:lnTo>
                    <a:pt x="10943" y="524"/>
                  </a:lnTo>
                  <a:lnTo>
                    <a:pt x="10901" y="482"/>
                  </a:lnTo>
                  <a:lnTo>
                    <a:pt x="10839" y="482"/>
                  </a:lnTo>
                  <a:lnTo>
                    <a:pt x="10776" y="608"/>
                  </a:lnTo>
                  <a:lnTo>
                    <a:pt x="10734" y="608"/>
                  </a:lnTo>
                  <a:lnTo>
                    <a:pt x="10734" y="524"/>
                  </a:lnTo>
                  <a:lnTo>
                    <a:pt x="10671" y="545"/>
                  </a:lnTo>
                  <a:lnTo>
                    <a:pt x="10650" y="587"/>
                  </a:lnTo>
                  <a:lnTo>
                    <a:pt x="10588" y="587"/>
                  </a:lnTo>
                  <a:lnTo>
                    <a:pt x="10567" y="545"/>
                  </a:lnTo>
                  <a:lnTo>
                    <a:pt x="10650" y="482"/>
                  </a:lnTo>
                  <a:lnTo>
                    <a:pt x="10650" y="419"/>
                  </a:lnTo>
                  <a:lnTo>
                    <a:pt x="10546" y="357"/>
                  </a:lnTo>
                  <a:lnTo>
                    <a:pt x="10420" y="357"/>
                  </a:lnTo>
                  <a:lnTo>
                    <a:pt x="10357" y="377"/>
                  </a:lnTo>
                  <a:lnTo>
                    <a:pt x="10337" y="545"/>
                  </a:lnTo>
                  <a:lnTo>
                    <a:pt x="10253" y="587"/>
                  </a:lnTo>
                  <a:lnTo>
                    <a:pt x="10253" y="649"/>
                  </a:lnTo>
                  <a:lnTo>
                    <a:pt x="10316" y="796"/>
                  </a:lnTo>
                  <a:lnTo>
                    <a:pt x="10316" y="880"/>
                  </a:lnTo>
                  <a:lnTo>
                    <a:pt x="10253" y="942"/>
                  </a:lnTo>
                  <a:lnTo>
                    <a:pt x="10211" y="838"/>
                  </a:lnTo>
                  <a:lnTo>
                    <a:pt x="10127" y="838"/>
                  </a:lnTo>
                  <a:lnTo>
                    <a:pt x="10127" y="859"/>
                  </a:lnTo>
                  <a:lnTo>
                    <a:pt x="10023" y="838"/>
                  </a:lnTo>
                  <a:lnTo>
                    <a:pt x="9897" y="901"/>
                  </a:lnTo>
                  <a:lnTo>
                    <a:pt x="9897" y="901"/>
                  </a:lnTo>
                  <a:lnTo>
                    <a:pt x="10002" y="754"/>
                  </a:lnTo>
                  <a:lnTo>
                    <a:pt x="10065" y="733"/>
                  </a:lnTo>
                  <a:lnTo>
                    <a:pt x="10127" y="608"/>
                  </a:lnTo>
                  <a:lnTo>
                    <a:pt x="10127" y="566"/>
                  </a:lnTo>
                  <a:lnTo>
                    <a:pt x="10065" y="566"/>
                  </a:lnTo>
                  <a:lnTo>
                    <a:pt x="9960" y="649"/>
                  </a:lnTo>
                  <a:lnTo>
                    <a:pt x="9897" y="649"/>
                  </a:lnTo>
                  <a:lnTo>
                    <a:pt x="9918" y="587"/>
                  </a:lnTo>
                  <a:lnTo>
                    <a:pt x="10002" y="524"/>
                  </a:lnTo>
                  <a:lnTo>
                    <a:pt x="10002" y="482"/>
                  </a:lnTo>
                  <a:lnTo>
                    <a:pt x="9897" y="461"/>
                  </a:lnTo>
                  <a:lnTo>
                    <a:pt x="9855" y="419"/>
                  </a:lnTo>
                  <a:lnTo>
                    <a:pt x="9960" y="377"/>
                  </a:lnTo>
                  <a:lnTo>
                    <a:pt x="10002" y="419"/>
                  </a:lnTo>
                  <a:lnTo>
                    <a:pt x="10127" y="419"/>
                  </a:lnTo>
                  <a:lnTo>
                    <a:pt x="10169" y="231"/>
                  </a:lnTo>
                  <a:lnTo>
                    <a:pt x="10169" y="168"/>
                  </a:lnTo>
                  <a:lnTo>
                    <a:pt x="10044" y="210"/>
                  </a:lnTo>
                  <a:lnTo>
                    <a:pt x="10002" y="147"/>
                  </a:lnTo>
                  <a:lnTo>
                    <a:pt x="10023" y="64"/>
                  </a:lnTo>
                  <a:lnTo>
                    <a:pt x="10002" y="1"/>
                  </a:lnTo>
                  <a:lnTo>
                    <a:pt x="9918" y="64"/>
                  </a:lnTo>
                  <a:lnTo>
                    <a:pt x="9855" y="64"/>
                  </a:lnTo>
                  <a:lnTo>
                    <a:pt x="979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94" name="Google Shape;738;p55"/>
            <p:cNvSpPr/>
            <p:nvPr/>
          </p:nvSpPr>
          <p:spPr>
            <a:xfrm>
              <a:off x="3810372" y="2589242"/>
              <a:ext cx="68528" cy="147786"/>
            </a:xfrm>
            <a:custGeom>
              <a:avLst/>
              <a:gdLst/>
              <a:ahLst/>
              <a:cxnLst/>
              <a:rect l="l" t="t" r="r" b="b"/>
              <a:pathLst>
                <a:path w="5755" h="12995" extrusionOk="0">
                  <a:moveTo>
                    <a:pt x="3788" y="1"/>
                  </a:moveTo>
                  <a:lnTo>
                    <a:pt x="3725" y="21"/>
                  </a:lnTo>
                  <a:lnTo>
                    <a:pt x="3599" y="63"/>
                  </a:lnTo>
                  <a:lnTo>
                    <a:pt x="3474" y="1"/>
                  </a:lnTo>
                  <a:lnTo>
                    <a:pt x="3474" y="1"/>
                  </a:lnTo>
                  <a:lnTo>
                    <a:pt x="3495" y="105"/>
                  </a:lnTo>
                  <a:lnTo>
                    <a:pt x="3578" y="147"/>
                  </a:lnTo>
                  <a:lnTo>
                    <a:pt x="3599" y="293"/>
                  </a:lnTo>
                  <a:lnTo>
                    <a:pt x="3516" y="335"/>
                  </a:lnTo>
                  <a:lnTo>
                    <a:pt x="3495" y="524"/>
                  </a:lnTo>
                  <a:lnTo>
                    <a:pt x="3558" y="607"/>
                  </a:lnTo>
                  <a:lnTo>
                    <a:pt x="3558" y="754"/>
                  </a:lnTo>
                  <a:lnTo>
                    <a:pt x="3495" y="712"/>
                  </a:lnTo>
                  <a:lnTo>
                    <a:pt x="3453" y="733"/>
                  </a:lnTo>
                  <a:lnTo>
                    <a:pt x="3369" y="670"/>
                  </a:lnTo>
                  <a:lnTo>
                    <a:pt x="3244" y="649"/>
                  </a:lnTo>
                  <a:lnTo>
                    <a:pt x="3139" y="586"/>
                  </a:lnTo>
                  <a:lnTo>
                    <a:pt x="2951" y="524"/>
                  </a:lnTo>
                  <a:lnTo>
                    <a:pt x="2825" y="607"/>
                  </a:lnTo>
                  <a:lnTo>
                    <a:pt x="2637" y="607"/>
                  </a:lnTo>
                  <a:lnTo>
                    <a:pt x="2574" y="628"/>
                  </a:lnTo>
                  <a:lnTo>
                    <a:pt x="2679" y="796"/>
                  </a:lnTo>
                  <a:lnTo>
                    <a:pt x="2658" y="837"/>
                  </a:lnTo>
                  <a:lnTo>
                    <a:pt x="2658" y="921"/>
                  </a:lnTo>
                  <a:lnTo>
                    <a:pt x="2574" y="963"/>
                  </a:lnTo>
                  <a:lnTo>
                    <a:pt x="2658" y="1068"/>
                  </a:lnTo>
                  <a:lnTo>
                    <a:pt x="2553" y="1172"/>
                  </a:lnTo>
                  <a:lnTo>
                    <a:pt x="2511" y="1172"/>
                  </a:lnTo>
                  <a:lnTo>
                    <a:pt x="2428" y="1130"/>
                  </a:lnTo>
                  <a:lnTo>
                    <a:pt x="2323" y="1047"/>
                  </a:lnTo>
                  <a:lnTo>
                    <a:pt x="2198" y="1151"/>
                  </a:lnTo>
                  <a:lnTo>
                    <a:pt x="2114" y="1340"/>
                  </a:lnTo>
                  <a:lnTo>
                    <a:pt x="2030" y="1381"/>
                  </a:lnTo>
                  <a:lnTo>
                    <a:pt x="1988" y="1528"/>
                  </a:lnTo>
                  <a:lnTo>
                    <a:pt x="1926" y="1633"/>
                  </a:lnTo>
                  <a:lnTo>
                    <a:pt x="1842" y="1653"/>
                  </a:lnTo>
                  <a:lnTo>
                    <a:pt x="1842" y="1905"/>
                  </a:lnTo>
                  <a:lnTo>
                    <a:pt x="1905" y="1988"/>
                  </a:lnTo>
                  <a:lnTo>
                    <a:pt x="1988" y="2177"/>
                  </a:lnTo>
                  <a:lnTo>
                    <a:pt x="1926" y="2302"/>
                  </a:lnTo>
                  <a:lnTo>
                    <a:pt x="1779" y="2511"/>
                  </a:lnTo>
                  <a:lnTo>
                    <a:pt x="1612" y="2804"/>
                  </a:lnTo>
                  <a:lnTo>
                    <a:pt x="1591" y="2930"/>
                  </a:lnTo>
                  <a:lnTo>
                    <a:pt x="1507" y="3014"/>
                  </a:lnTo>
                  <a:lnTo>
                    <a:pt x="1298" y="3034"/>
                  </a:lnTo>
                  <a:lnTo>
                    <a:pt x="1110" y="3139"/>
                  </a:lnTo>
                  <a:lnTo>
                    <a:pt x="1110" y="3265"/>
                  </a:lnTo>
                  <a:lnTo>
                    <a:pt x="1193" y="3348"/>
                  </a:lnTo>
                  <a:lnTo>
                    <a:pt x="1193" y="3516"/>
                  </a:lnTo>
                  <a:lnTo>
                    <a:pt x="1151" y="3662"/>
                  </a:lnTo>
                  <a:lnTo>
                    <a:pt x="1089" y="3934"/>
                  </a:lnTo>
                  <a:lnTo>
                    <a:pt x="1089" y="4185"/>
                  </a:lnTo>
                  <a:lnTo>
                    <a:pt x="879" y="4687"/>
                  </a:lnTo>
                  <a:lnTo>
                    <a:pt x="879" y="4813"/>
                  </a:lnTo>
                  <a:lnTo>
                    <a:pt x="942" y="4897"/>
                  </a:lnTo>
                  <a:lnTo>
                    <a:pt x="963" y="5127"/>
                  </a:lnTo>
                  <a:lnTo>
                    <a:pt x="858" y="5252"/>
                  </a:lnTo>
                  <a:lnTo>
                    <a:pt x="649" y="5231"/>
                  </a:lnTo>
                  <a:lnTo>
                    <a:pt x="482" y="5211"/>
                  </a:lnTo>
                  <a:lnTo>
                    <a:pt x="377" y="5294"/>
                  </a:lnTo>
                  <a:lnTo>
                    <a:pt x="252" y="5524"/>
                  </a:lnTo>
                  <a:lnTo>
                    <a:pt x="210" y="5755"/>
                  </a:lnTo>
                  <a:lnTo>
                    <a:pt x="252" y="6068"/>
                  </a:lnTo>
                  <a:lnTo>
                    <a:pt x="314" y="6361"/>
                  </a:lnTo>
                  <a:lnTo>
                    <a:pt x="252" y="6550"/>
                  </a:lnTo>
                  <a:lnTo>
                    <a:pt x="314" y="6696"/>
                  </a:lnTo>
                  <a:lnTo>
                    <a:pt x="335" y="6926"/>
                  </a:lnTo>
                  <a:lnTo>
                    <a:pt x="314" y="7135"/>
                  </a:lnTo>
                  <a:lnTo>
                    <a:pt x="314" y="7345"/>
                  </a:lnTo>
                  <a:lnTo>
                    <a:pt x="461" y="7449"/>
                  </a:lnTo>
                  <a:lnTo>
                    <a:pt x="670" y="7659"/>
                  </a:lnTo>
                  <a:lnTo>
                    <a:pt x="628" y="7805"/>
                  </a:lnTo>
                  <a:lnTo>
                    <a:pt x="628" y="7972"/>
                  </a:lnTo>
                  <a:lnTo>
                    <a:pt x="356" y="8056"/>
                  </a:lnTo>
                  <a:lnTo>
                    <a:pt x="335" y="8161"/>
                  </a:lnTo>
                  <a:lnTo>
                    <a:pt x="461" y="8370"/>
                  </a:lnTo>
                  <a:lnTo>
                    <a:pt x="482" y="8642"/>
                  </a:lnTo>
                  <a:lnTo>
                    <a:pt x="565" y="8768"/>
                  </a:lnTo>
                  <a:lnTo>
                    <a:pt x="482" y="8914"/>
                  </a:lnTo>
                  <a:lnTo>
                    <a:pt x="482" y="9040"/>
                  </a:lnTo>
                  <a:lnTo>
                    <a:pt x="461" y="9123"/>
                  </a:lnTo>
                  <a:lnTo>
                    <a:pt x="273" y="9165"/>
                  </a:lnTo>
                  <a:lnTo>
                    <a:pt x="231" y="9228"/>
                  </a:lnTo>
                  <a:lnTo>
                    <a:pt x="314" y="9332"/>
                  </a:lnTo>
                  <a:lnTo>
                    <a:pt x="231" y="9395"/>
                  </a:lnTo>
                  <a:lnTo>
                    <a:pt x="168" y="9479"/>
                  </a:lnTo>
                  <a:lnTo>
                    <a:pt x="252" y="9625"/>
                  </a:lnTo>
                  <a:lnTo>
                    <a:pt x="273" y="10002"/>
                  </a:lnTo>
                  <a:lnTo>
                    <a:pt x="231" y="10086"/>
                  </a:lnTo>
                  <a:lnTo>
                    <a:pt x="147" y="10002"/>
                  </a:lnTo>
                  <a:lnTo>
                    <a:pt x="63" y="9939"/>
                  </a:lnTo>
                  <a:lnTo>
                    <a:pt x="63" y="9960"/>
                  </a:lnTo>
                  <a:lnTo>
                    <a:pt x="1" y="10023"/>
                  </a:lnTo>
                  <a:lnTo>
                    <a:pt x="21" y="10253"/>
                  </a:lnTo>
                  <a:lnTo>
                    <a:pt x="42" y="10337"/>
                  </a:lnTo>
                  <a:lnTo>
                    <a:pt x="63" y="10525"/>
                  </a:lnTo>
                  <a:lnTo>
                    <a:pt x="147" y="10546"/>
                  </a:lnTo>
                  <a:lnTo>
                    <a:pt x="168" y="10588"/>
                  </a:lnTo>
                  <a:lnTo>
                    <a:pt x="147" y="10734"/>
                  </a:lnTo>
                  <a:lnTo>
                    <a:pt x="273" y="10672"/>
                  </a:lnTo>
                  <a:lnTo>
                    <a:pt x="210" y="10567"/>
                  </a:lnTo>
                  <a:lnTo>
                    <a:pt x="231" y="10483"/>
                  </a:lnTo>
                  <a:lnTo>
                    <a:pt x="273" y="10483"/>
                  </a:lnTo>
                  <a:lnTo>
                    <a:pt x="252" y="10546"/>
                  </a:lnTo>
                  <a:lnTo>
                    <a:pt x="335" y="10588"/>
                  </a:lnTo>
                  <a:lnTo>
                    <a:pt x="377" y="10672"/>
                  </a:lnTo>
                  <a:lnTo>
                    <a:pt x="252" y="10755"/>
                  </a:lnTo>
                  <a:lnTo>
                    <a:pt x="231" y="10860"/>
                  </a:lnTo>
                  <a:lnTo>
                    <a:pt x="273" y="10944"/>
                  </a:lnTo>
                  <a:lnTo>
                    <a:pt x="252" y="11069"/>
                  </a:lnTo>
                  <a:lnTo>
                    <a:pt x="210" y="11111"/>
                  </a:lnTo>
                  <a:lnTo>
                    <a:pt x="273" y="11216"/>
                  </a:lnTo>
                  <a:lnTo>
                    <a:pt x="356" y="11257"/>
                  </a:lnTo>
                  <a:lnTo>
                    <a:pt x="440" y="11383"/>
                  </a:lnTo>
                  <a:lnTo>
                    <a:pt x="482" y="11425"/>
                  </a:lnTo>
                  <a:lnTo>
                    <a:pt x="586" y="11634"/>
                  </a:lnTo>
                  <a:lnTo>
                    <a:pt x="586" y="11801"/>
                  </a:lnTo>
                  <a:lnTo>
                    <a:pt x="733" y="11843"/>
                  </a:lnTo>
                  <a:lnTo>
                    <a:pt x="754" y="11948"/>
                  </a:lnTo>
                  <a:lnTo>
                    <a:pt x="858" y="12094"/>
                  </a:lnTo>
                  <a:lnTo>
                    <a:pt x="984" y="12011"/>
                  </a:lnTo>
                  <a:lnTo>
                    <a:pt x="1005" y="12136"/>
                  </a:lnTo>
                  <a:lnTo>
                    <a:pt x="942" y="12304"/>
                  </a:lnTo>
                  <a:lnTo>
                    <a:pt x="775" y="12325"/>
                  </a:lnTo>
                  <a:lnTo>
                    <a:pt x="754" y="12366"/>
                  </a:lnTo>
                  <a:lnTo>
                    <a:pt x="838" y="12429"/>
                  </a:lnTo>
                  <a:lnTo>
                    <a:pt x="858" y="12534"/>
                  </a:lnTo>
                  <a:lnTo>
                    <a:pt x="984" y="12555"/>
                  </a:lnTo>
                  <a:lnTo>
                    <a:pt x="1047" y="12848"/>
                  </a:lnTo>
                  <a:lnTo>
                    <a:pt x="963" y="12952"/>
                  </a:lnTo>
                  <a:lnTo>
                    <a:pt x="1005" y="12994"/>
                  </a:lnTo>
                  <a:lnTo>
                    <a:pt x="1151" y="12994"/>
                  </a:lnTo>
                  <a:lnTo>
                    <a:pt x="1423" y="12931"/>
                  </a:lnTo>
                  <a:lnTo>
                    <a:pt x="1570" y="12973"/>
                  </a:lnTo>
                  <a:lnTo>
                    <a:pt x="1695" y="12869"/>
                  </a:lnTo>
                  <a:lnTo>
                    <a:pt x="1674" y="12764"/>
                  </a:lnTo>
                  <a:lnTo>
                    <a:pt x="1612" y="12701"/>
                  </a:lnTo>
                  <a:lnTo>
                    <a:pt x="1695" y="12534"/>
                  </a:lnTo>
                  <a:lnTo>
                    <a:pt x="1884" y="12513"/>
                  </a:lnTo>
                  <a:lnTo>
                    <a:pt x="1905" y="12325"/>
                  </a:lnTo>
                  <a:lnTo>
                    <a:pt x="1926" y="12408"/>
                  </a:lnTo>
                  <a:lnTo>
                    <a:pt x="2135" y="12450"/>
                  </a:lnTo>
                  <a:lnTo>
                    <a:pt x="2260" y="12366"/>
                  </a:lnTo>
                  <a:lnTo>
                    <a:pt x="2365" y="12429"/>
                  </a:lnTo>
                  <a:lnTo>
                    <a:pt x="2449" y="12513"/>
                  </a:lnTo>
                  <a:lnTo>
                    <a:pt x="2553" y="12345"/>
                  </a:lnTo>
                  <a:lnTo>
                    <a:pt x="2616" y="12115"/>
                  </a:lnTo>
                  <a:lnTo>
                    <a:pt x="2679" y="12032"/>
                  </a:lnTo>
                  <a:lnTo>
                    <a:pt x="2721" y="11739"/>
                  </a:lnTo>
                  <a:lnTo>
                    <a:pt x="2762" y="11634"/>
                  </a:lnTo>
                  <a:lnTo>
                    <a:pt x="2658" y="11571"/>
                  </a:lnTo>
                  <a:lnTo>
                    <a:pt x="2679" y="11467"/>
                  </a:lnTo>
                  <a:lnTo>
                    <a:pt x="2783" y="11320"/>
                  </a:lnTo>
                  <a:lnTo>
                    <a:pt x="2679" y="11216"/>
                  </a:lnTo>
                  <a:lnTo>
                    <a:pt x="2783" y="11111"/>
                  </a:lnTo>
                  <a:lnTo>
                    <a:pt x="2658" y="11048"/>
                  </a:lnTo>
                  <a:lnTo>
                    <a:pt x="2721" y="10965"/>
                  </a:lnTo>
                  <a:lnTo>
                    <a:pt x="2658" y="10839"/>
                  </a:lnTo>
                  <a:lnTo>
                    <a:pt x="2762" y="10881"/>
                  </a:lnTo>
                  <a:lnTo>
                    <a:pt x="2930" y="10860"/>
                  </a:lnTo>
                  <a:lnTo>
                    <a:pt x="2783" y="10755"/>
                  </a:lnTo>
                  <a:lnTo>
                    <a:pt x="2846" y="10609"/>
                  </a:lnTo>
                  <a:lnTo>
                    <a:pt x="2846" y="10546"/>
                  </a:lnTo>
                  <a:lnTo>
                    <a:pt x="2658" y="10483"/>
                  </a:lnTo>
                  <a:lnTo>
                    <a:pt x="2888" y="10483"/>
                  </a:lnTo>
                  <a:lnTo>
                    <a:pt x="2762" y="10358"/>
                  </a:lnTo>
                  <a:lnTo>
                    <a:pt x="2679" y="10358"/>
                  </a:lnTo>
                  <a:lnTo>
                    <a:pt x="2742" y="10274"/>
                  </a:lnTo>
                  <a:lnTo>
                    <a:pt x="2783" y="10274"/>
                  </a:lnTo>
                  <a:lnTo>
                    <a:pt x="2825" y="10316"/>
                  </a:lnTo>
                  <a:lnTo>
                    <a:pt x="2888" y="10232"/>
                  </a:lnTo>
                  <a:lnTo>
                    <a:pt x="2867" y="10148"/>
                  </a:lnTo>
                  <a:lnTo>
                    <a:pt x="2972" y="10232"/>
                  </a:lnTo>
                  <a:lnTo>
                    <a:pt x="2993" y="10128"/>
                  </a:lnTo>
                  <a:lnTo>
                    <a:pt x="3076" y="10023"/>
                  </a:lnTo>
                  <a:lnTo>
                    <a:pt x="3160" y="10023"/>
                  </a:lnTo>
                  <a:lnTo>
                    <a:pt x="3139" y="9939"/>
                  </a:lnTo>
                  <a:lnTo>
                    <a:pt x="3181" y="9897"/>
                  </a:lnTo>
                  <a:lnTo>
                    <a:pt x="3202" y="9939"/>
                  </a:lnTo>
                  <a:lnTo>
                    <a:pt x="3181" y="10044"/>
                  </a:lnTo>
                  <a:lnTo>
                    <a:pt x="3265" y="10044"/>
                  </a:lnTo>
                  <a:lnTo>
                    <a:pt x="3369" y="9897"/>
                  </a:lnTo>
                  <a:lnTo>
                    <a:pt x="3453" y="9897"/>
                  </a:lnTo>
                  <a:lnTo>
                    <a:pt x="3516" y="9835"/>
                  </a:lnTo>
                  <a:lnTo>
                    <a:pt x="3495" y="9730"/>
                  </a:lnTo>
                  <a:lnTo>
                    <a:pt x="3411" y="9646"/>
                  </a:lnTo>
                  <a:lnTo>
                    <a:pt x="3286" y="9625"/>
                  </a:lnTo>
                  <a:lnTo>
                    <a:pt x="3181" y="9688"/>
                  </a:lnTo>
                  <a:lnTo>
                    <a:pt x="3139" y="9646"/>
                  </a:lnTo>
                  <a:lnTo>
                    <a:pt x="3055" y="9709"/>
                  </a:lnTo>
                  <a:lnTo>
                    <a:pt x="2972" y="9604"/>
                  </a:lnTo>
                  <a:lnTo>
                    <a:pt x="2846" y="9563"/>
                  </a:lnTo>
                  <a:lnTo>
                    <a:pt x="2762" y="9521"/>
                  </a:lnTo>
                  <a:lnTo>
                    <a:pt x="2616" y="9542"/>
                  </a:lnTo>
                  <a:lnTo>
                    <a:pt x="2616" y="9604"/>
                  </a:lnTo>
                  <a:lnTo>
                    <a:pt x="2553" y="9542"/>
                  </a:lnTo>
                  <a:lnTo>
                    <a:pt x="2407" y="9542"/>
                  </a:lnTo>
                  <a:lnTo>
                    <a:pt x="2365" y="9500"/>
                  </a:lnTo>
                  <a:lnTo>
                    <a:pt x="2470" y="9479"/>
                  </a:lnTo>
                  <a:lnTo>
                    <a:pt x="2553" y="9521"/>
                  </a:lnTo>
                  <a:lnTo>
                    <a:pt x="2637" y="9395"/>
                  </a:lnTo>
                  <a:lnTo>
                    <a:pt x="2679" y="9437"/>
                  </a:lnTo>
                  <a:lnTo>
                    <a:pt x="2783" y="9416"/>
                  </a:lnTo>
                  <a:lnTo>
                    <a:pt x="2825" y="9332"/>
                  </a:lnTo>
                  <a:lnTo>
                    <a:pt x="2930" y="9374"/>
                  </a:lnTo>
                  <a:lnTo>
                    <a:pt x="2972" y="9416"/>
                  </a:lnTo>
                  <a:lnTo>
                    <a:pt x="3034" y="9416"/>
                  </a:lnTo>
                  <a:lnTo>
                    <a:pt x="3055" y="9332"/>
                  </a:lnTo>
                  <a:lnTo>
                    <a:pt x="3097" y="9416"/>
                  </a:lnTo>
                  <a:lnTo>
                    <a:pt x="3244" y="9437"/>
                  </a:lnTo>
                  <a:lnTo>
                    <a:pt x="3202" y="9521"/>
                  </a:lnTo>
                  <a:lnTo>
                    <a:pt x="3306" y="9563"/>
                  </a:lnTo>
                  <a:lnTo>
                    <a:pt x="3474" y="9542"/>
                  </a:lnTo>
                  <a:lnTo>
                    <a:pt x="3495" y="9416"/>
                  </a:lnTo>
                  <a:lnTo>
                    <a:pt x="3662" y="9270"/>
                  </a:lnTo>
                  <a:lnTo>
                    <a:pt x="3725" y="9102"/>
                  </a:lnTo>
                  <a:lnTo>
                    <a:pt x="3599" y="8977"/>
                  </a:lnTo>
                  <a:lnTo>
                    <a:pt x="3599" y="8893"/>
                  </a:lnTo>
                  <a:lnTo>
                    <a:pt x="3453" y="8788"/>
                  </a:lnTo>
                  <a:lnTo>
                    <a:pt x="3474" y="8747"/>
                  </a:lnTo>
                  <a:lnTo>
                    <a:pt x="3265" y="8579"/>
                  </a:lnTo>
                  <a:lnTo>
                    <a:pt x="3244" y="8475"/>
                  </a:lnTo>
                  <a:lnTo>
                    <a:pt x="3160" y="8391"/>
                  </a:lnTo>
                  <a:lnTo>
                    <a:pt x="3055" y="8516"/>
                  </a:lnTo>
                  <a:lnTo>
                    <a:pt x="2993" y="8433"/>
                  </a:lnTo>
                  <a:lnTo>
                    <a:pt x="2951" y="8454"/>
                  </a:lnTo>
                  <a:lnTo>
                    <a:pt x="2951" y="8349"/>
                  </a:lnTo>
                  <a:lnTo>
                    <a:pt x="2867" y="8349"/>
                  </a:lnTo>
                  <a:lnTo>
                    <a:pt x="2825" y="8244"/>
                  </a:lnTo>
                  <a:lnTo>
                    <a:pt x="2742" y="8182"/>
                  </a:lnTo>
                  <a:lnTo>
                    <a:pt x="2825" y="8077"/>
                  </a:lnTo>
                  <a:lnTo>
                    <a:pt x="2762" y="7952"/>
                  </a:lnTo>
                  <a:lnTo>
                    <a:pt x="2825" y="7931"/>
                  </a:lnTo>
                  <a:lnTo>
                    <a:pt x="2825" y="7847"/>
                  </a:lnTo>
                  <a:lnTo>
                    <a:pt x="2742" y="7826"/>
                  </a:lnTo>
                  <a:lnTo>
                    <a:pt x="2825" y="7721"/>
                  </a:lnTo>
                  <a:lnTo>
                    <a:pt x="2783" y="7533"/>
                  </a:lnTo>
                  <a:lnTo>
                    <a:pt x="2825" y="7512"/>
                  </a:lnTo>
                  <a:lnTo>
                    <a:pt x="2867" y="7554"/>
                  </a:lnTo>
                  <a:lnTo>
                    <a:pt x="2888" y="7449"/>
                  </a:lnTo>
                  <a:lnTo>
                    <a:pt x="2825" y="7345"/>
                  </a:lnTo>
                  <a:lnTo>
                    <a:pt x="2846" y="7198"/>
                  </a:lnTo>
                  <a:lnTo>
                    <a:pt x="2825" y="7073"/>
                  </a:lnTo>
                  <a:lnTo>
                    <a:pt x="2846" y="7010"/>
                  </a:lnTo>
                  <a:lnTo>
                    <a:pt x="2825" y="6884"/>
                  </a:lnTo>
                  <a:lnTo>
                    <a:pt x="2679" y="6696"/>
                  </a:lnTo>
                  <a:lnTo>
                    <a:pt x="2679" y="6696"/>
                  </a:lnTo>
                  <a:lnTo>
                    <a:pt x="2783" y="6759"/>
                  </a:lnTo>
                  <a:lnTo>
                    <a:pt x="2951" y="6717"/>
                  </a:lnTo>
                  <a:lnTo>
                    <a:pt x="3055" y="6571"/>
                  </a:lnTo>
                  <a:lnTo>
                    <a:pt x="2993" y="6466"/>
                  </a:lnTo>
                  <a:lnTo>
                    <a:pt x="3034" y="6403"/>
                  </a:lnTo>
                  <a:lnTo>
                    <a:pt x="3139" y="6424"/>
                  </a:lnTo>
                  <a:lnTo>
                    <a:pt x="3286" y="6299"/>
                  </a:lnTo>
                  <a:lnTo>
                    <a:pt x="3286" y="6236"/>
                  </a:lnTo>
                  <a:lnTo>
                    <a:pt x="3202" y="6236"/>
                  </a:lnTo>
                  <a:lnTo>
                    <a:pt x="3265" y="6131"/>
                  </a:lnTo>
                  <a:lnTo>
                    <a:pt x="3348" y="6047"/>
                  </a:lnTo>
                  <a:lnTo>
                    <a:pt x="3390" y="6089"/>
                  </a:lnTo>
                  <a:lnTo>
                    <a:pt x="3453" y="6089"/>
                  </a:lnTo>
                  <a:lnTo>
                    <a:pt x="3474" y="5964"/>
                  </a:lnTo>
                  <a:lnTo>
                    <a:pt x="3516" y="5964"/>
                  </a:lnTo>
                  <a:lnTo>
                    <a:pt x="3558" y="6047"/>
                  </a:lnTo>
                  <a:lnTo>
                    <a:pt x="3620" y="5964"/>
                  </a:lnTo>
                  <a:lnTo>
                    <a:pt x="3620" y="5838"/>
                  </a:lnTo>
                  <a:lnTo>
                    <a:pt x="3683" y="5734"/>
                  </a:lnTo>
                  <a:lnTo>
                    <a:pt x="3788" y="5734"/>
                  </a:lnTo>
                  <a:lnTo>
                    <a:pt x="3788" y="5817"/>
                  </a:lnTo>
                  <a:lnTo>
                    <a:pt x="3871" y="5817"/>
                  </a:lnTo>
                  <a:lnTo>
                    <a:pt x="3913" y="5713"/>
                  </a:lnTo>
                  <a:lnTo>
                    <a:pt x="4039" y="5629"/>
                  </a:lnTo>
                  <a:lnTo>
                    <a:pt x="4018" y="5524"/>
                  </a:lnTo>
                  <a:lnTo>
                    <a:pt x="4018" y="5420"/>
                  </a:lnTo>
                  <a:lnTo>
                    <a:pt x="4102" y="5503"/>
                  </a:lnTo>
                  <a:lnTo>
                    <a:pt x="4206" y="5378"/>
                  </a:lnTo>
                  <a:lnTo>
                    <a:pt x="4290" y="5378"/>
                  </a:lnTo>
                  <a:lnTo>
                    <a:pt x="4395" y="5190"/>
                  </a:lnTo>
                  <a:lnTo>
                    <a:pt x="4395" y="5001"/>
                  </a:lnTo>
                  <a:lnTo>
                    <a:pt x="4457" y="4897"/>
                  </a:lnTo>
                  <a:lnTo>
                    <a:pt x="4541" y="4897"/>
                  </a:lnTo>
                  <a:lnTo>
                    <a:pt x="4646" y="4771"/>
                  </a:lnTo>
                  <a:lnTo>
                    <a:pt x="4562" y="4771"/>
                  </a:lnTo>
                  <a:lnTo>
                    <a:pt x="4499" y="4666"/>
                  </a:lnTo>
                  <a:lnTo>
                    <a:pt x="4562" y="4625"/>
                  </a:lnTo>
                  <a:lnTo>
                    <a:pt x="4541" y="4562"/>
                  </a:lnTo>
                  <a:lnTo>
                    <a:pt x="4436" y="4562"/>
                  </a:lnTo>
                  <a:lnTo>
                    <a:pt x="4332" y="4457"/>
                  </a:lnTo>
                  <a:lnTo>
                    <a:pt x="4457" y="4415"/>
                  </a:lnTo>
                  <a:lnTo>
                    <a:pt x="4436" y="4332"/>
                  </a:lnTo>
                  <a:lnTo>
                    <a:pt x="4520" y="4164"/>
                  </a:lnTo>
                  <a:lnTo>
                    <a:pt x="4541" y="4081"/>
                  </a:lnTo>
                  <a:lnTo>
                    <a:pt x="4499" y="3997"/>
                  </a:lnTo>
                  <a:lnTo>
                    <a:pt x="4415" y="3997"/>
                  </a:lnTo>
                  <a:lnTo>
                    <a:pt x="4395" y="3934"/>
                  </a:lnTo>
                  <a:lnTo>
                    <a:pt x="4415" y="3892"/>
                  </a:lnTo>
                  <a:lnTo>
                    <a:pt x="4499" y="3934"/>
                  </a:lnTo>
                  <a:lnTo>
                    <a:pt x="4520" y="3955"/>
                  </a:lnTo>
                  <a:lnTo>
                    <a:pt x="4541" y="3955"/>
                  </a:lnTo>
                  <a:lnTo>
                    <a:pt x="4541" y="3871"/>
                  </a:lnTo>
                  <a:lnTo>
                    <a:pt x="4436" y="3850"/>
                  </a:lnTo>
                  <a:lnTo>
                    <a:pt x="4541" y="3788"/>
                  </a:lnTo>
                  <a:lnTo>
                    <a:pt x="4625" y="3788"/>
                  </a:lnTo>
                  <a:lnTo>
                    <a:pt x="4729" y="3725"/>
                  </a:lnTo>
                  <a:lnTo>
                    <a:pt x="4646" y="3662"/>
                  </a:lnTo>
                  <a:lnTo>
                    <a:pt x="4562" y="3516"/>
                  </a:lnTo>
                  <a:lnTo>
                    <a:pt x="4646" y="3537"/>
                  </a:lnTo>
                  <a:lnTo>
                    <a:pt x="4708" y="3620"/>
                  </a:lnTo>
                  <a:lnTo>
                    <a:pt x="4813" y="3578"/>
                  </a:lnTo>
                  <a:lnTo>
                    <a:pt x="4834" y="3474"/>
                  </a:lnTo>
                  <a:lnTo>
                    <a:pt x="4855" y="3369"/>
                  </a:lnTo>
                  <a:lnTo>
                    <a:pt x="4918" y="3327"/>
                  </a:lnTo>
                  <a:lnTo>
                    <a:pt x="4980" y="3453"/>
                  </a:lnTo>
                  <a:lnTo>
                    <a:pt x="5064" y="3348"/>
                  </a:lnTo>
                  <a:lnTo>
                    <a:pt x="5127" y="3453"/>
                  </a:lnTo>
                  <a:lnTo>
                    <a:pt x="5190" y="3474"/>
                  </a:lnTo>
                  <a:lnTo>
                    <a:pt x="5252" y="3369"/>
                  </a:lnTo>
                  <a:lnTo>
                    <a:pt x="5357" y="3432"/>
                  </a:lnTo>
                  <a:lnTo>
                    <a:pt x="5483" y="3348"/>
                  </a:lnTo>
                  <a:lnTo>
                    <a:pt x="5545" y="3432"/>
                  </a:lnTo>
                  <a:lnTo>
                    <a:pt x="5671" y="3432"/>
                  </a:lnTo>
                  <a:lnTo>
                    <a:pt x="5713" y="3369"/>
                  </a:lnTo>
                  <a:lnTo>
                    <a:pt x="5755" y="3411"/>
                  </a:lnTo>
                  <a:lnTo>
                    <a:pt x="5755" y="3265"/>
                  </a:lnTo>
                  <a:lnTo>
                    <a:pt x="5671" y="3202"/>
                  </a:lnTo>
                  <a:lnTo>
                    <a:pt x="5587" y="2993"/>
                  </a:lnTo>
                  <a:lnTo>
                    <a:pt x="5462" y="2951"/>
                  </a:lnTo>
                  <a:lnTo>
                    <a:pt x="5399" y="2762"/>
                  </a:lnTo>
                  <a:lnTo>
                    <a:pt x="5462" y="2700"/>
                  </a:lnTo>
                  <a:lnTo>
                    <a:pt x="5462" y="2490"/>
                  </a:lnTo>
                  <a:lnTo>
                    <a:pt x="5441" y="2386"/>
                  </a:lnTo>
                  <a:lnTo>
                    <a:pt x="5462" y="2302"/>
                  </a:lnTo>
                  <a:lnTo>
                    <a:pt x="5399" y="2093"/>
                  </a:lnTo>
                  <a:lnTo>
                    <a:pt x="5357" y="1988"/>
                  </a:lnTo>
                  <a:lnTo>
                    <a:pt x="5336" y="1842"/>
                  </a:lnTo>
                  <a:lnTo>
                    <a:pt x="5378" y="1758"/>
                  </a:lnTo>
                  <a:lnTo>
                    <a:pt x="5357" y="1633"/>
                  </a:lnTo>
                  <a:lnTo>
                    <a:pt x="5190" y="1591"/>
                  </a:lnTo>
                  <a:lnTo>
                    <a:pt x="5190" y="1486"/>
                  </a:lnTo>
                  <a:lnTo>
                    <a:pt x="5252" y="1361"/>
                  </a:lnTo>
                  <a:lnTo>
                    <a:pt x="5190" y="1172"/>
                  </a:lnTo>
                  <a:lnTo>
                    <a:pt x="5252" y="1068"/>
                  </a:lnTo>
                  <a:lnTo>
                    <a:pt x="5190" y="1005"/>
                  </a:lnTo>
                  <a:lnTo>
                    <a:pt x="5127" y="1005"/>
                  </a:lnTo>
                  <a:lnTo>
                    <a:pt x="5022" y="858"/>
                  </a:lnTo>
                  <a:lnTo>
                    <a:pt x="4939" y="858"/>
                  </a:lnTo>
                  <a:lnTo>
                    <a:pt x="4876" y="754"/>
                  </a:lnTo>
                  <a:lnTo>
                    <a:pt x="4771" y="628"/>
                  </a:lnTo>
                  <a:lnTo>
                    <a:pt x="4708" y="607"/>
                  </a:lnTo>
                  <a:lnTo>
                    <a:pt x="4604" y="545"/>
                  </a:lnTo>
                  <a:lnTo>
                    <a:pt x="4395" y="524"/>
                  </a:lnTo>
                  <a:lnTo>
                    <a:pt x="4227" y="419"/>
                  </a:lnTo>
                  <a:lnTo>
                    <a:pt x="4018" y="189"/>
                  </a:lnTo>
                  <a:lnTo>
                    <a:pt x="3892" y="105"/>
                  </a:lnTo>
                  <a:lnTo>
                    <a:pt x="378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95" name="Google Shape;739;p55"/>
            <p:cNvSpPr/>
            <p:nvPr/>
          </p:nvSpPr>
          <p:spPr>
            <a:xfrm>
              <a:off x="3883127" y="2693471"/>
              <a:ext cx="27411" cy="23803"/>
            </a:xfrm>
            <a:custGeom>
              <a:avLst/>
              <a:gdLst/>
              <a:ahLst/>
              <a:cxnLst/>
              <a:rect l="l" t="t" r="r" b="b"/>
              <a:pathLst>
                <a:path w="2302" h="2093" extrusionOk="0">
                  <a:moveTo>
                    <a:pt x="1026" y="0"/>
                  </a:moveTo>
                  <a:lnTo>
                    <a:pt x="1026" y="63"/>
                  </a:lnTo>
                  <a:lnTo>
                    <a:pt x="942" y="63"/>
                  </a:lnTo>
                  <a:lnTo>
                    <a:pt x="942" y="105"/>
                  </a:lnTo>
                  <a:lnTo>
                    <a:pt x="1005" y="167"/>
                  </a:lnTo>
                  <a:lnTo>
                    <a:pt x="900" y="230"/>
                  </a:lnTo>
                  <a:lnTo>
                    <a:pt x="837" y="209"/>
                  </a:lnTo>
                  <a:lnTo>
                    <a:pt x="628" y="209"/>
                  </a:lnTo>
                  <a:lnTo>
                    <a:pt x="607" y="147"/>
                  </a:lnTo>
                  <a:lnTo>
                    <a:pt x="586" y="251"/>
                  </a:lnTo>
                  <a:lnTo>
                    <a:pt x="481" y="230"/>
                  </a:lnTo>
                  <a:lnTo>
                    <a:pt x="335" y="272"/>
                  </a:lnTo>
                  <a:lnTo>
                    <a:pt x="335" y="356"/>
                  </a:lnTo>
                  <a:lnTo>
                    <a:pt x="272" y="356"/>
                  </a:lnTo>
                  <a:lnTo>
                    <a:pt x="84" y="439"/>
                  </a:lnTo>
                  <a:lnTo>
                    <a:pt x="0" y="544"/>
                  </a:lnTo>
                  <a:lnTo>
                    <a:pt x="21" y="900"/>
                  </a:lnTo>
                  <a:lnTo>
                    <a:pt x="84" y="900"/>
                  </a:lnTo>
                  <a:lnTo>
                    <a:pt x="126" y="879"/>
                  </a:lnTo>
                  <a:lnTo>
                    <a:pt x="230" y="900"/>
                  </a:lnTo>
                  <a:lnTo>
                    <a:pt x="189" y="983"/>
                  </a:lnTo>
                  <a:lnTo>
                    <a:pt x="105" y="983"/>
                  </a:lnTo>
                  <a:lnTo>
                    <a:pt x="105" y="1151"/>
                  </a:lnTo>
                  <a:lnTo>
                    <a:pt x="209" y="1276"/>
                  </a:lnTo>
                  <a:lnTo>
                    <a:pt x="377" y="1423"/>
                  </a:lnTo>
                  <a:lnTo>
                    <a:pt x="419" y="1423"/>
                  </a:lnTo>
                  <a:lnTo>
                    <a:pt x="419" y="1318"/>
                  </a:lnTo>
                  <a:lnTo>
                    <a:pt x="544" y="1214"/>
                  </a:lnTo>
                  <a:lnTo>
                    <a:pt x="586" y="1318"/>
                  </a:lnTo>
                  <a:lnTo>
                    <a:pt x="523" y="1611"/>
                  </a:lnTo>
                  <a:lnTo>
                    <a:pt x="523" y="1695"/>
                  </a:lnTo>
                  <a:lnTo>
                    <a:pt x="586" y="1674"/>
                  </a:lnTo>
                  <a:lnTo>
                    <a:pt x="754" y="1569"/>
                  </a:lnTo>
                  <a:lnTo>
                    <a:pt x="900" y="1507"/>
                  </a:lnTo>
                  <a:lnTo>
                    <a:pt x="1046" y="1632"/>
                  </a:lnTo>
                  <a:lnTo>
                    <a:pt x="1130" y="1611"/>
                  </a:lnTo>
                  <a:lnTo>
                    <a:pt x="1151" y="1507"/>
                  </a:lnTo>
                  <a:lnTo>
                    <a:pt x="1235" y="1590"/>
                  </a:lnTo>
                  <a:lnTo>
                    <a:pt x="1277" y="1674"/>
                  </a:lnTo>
                  <a:lnTo>
                    <a:pt x="1339" y="1674"/>
                  </a:lnTo>
                  <a:lnTo>
                    <a:pt x="1528" y="1779"/>
                  </a:lnTo>
                  <a:lnTo>
                    <a:pt x="1570" y="1925"/>
                  </a:lnTo>
                  <a:lnTo>
                    <a:pt x="1695" y="1967"/>
                  </a:lnTo>
                  <a:lnTo>
                    <a:pt x="1779" y="2092"/>
                  </a:lnTo>
                  <a:lnTo>
                    <a:pt x="1988" y="2009"/>
                  </a:lnTo>
                  <a:lnTo>
                    <a:pt x="2155" y="2030"/>
                  </a:lnTo>
                  <a:lnTo>
                    <a:pt x="2260" y="1904"/>
                  </a:lnTo>
                  <a:lnTo>
                    <a:pt x="2218" y="1800"/>
                  </a:lnTo>
                  <a:lnTo>
                    <a:pt x="2302" y="1716"/>
                  </a:lnTo>
                  <a:lnTo>
                    <a:pt x="2302" y="1611"/>
                  </a:lnTo>
                  <a:lnTo>
                    <a:pt x="2051" y="1109"/>
                  </a:lnTo>
                  <a:lnTo>
                    <a:pt x="2093" y="691"/>
                  </a:lnTo>
                  <a:lnTo>
                    <a:pt x="2155" y="649"/>
                  </a:lnTo>
                  <a:lnTo>
                    <a:pt x="2197" y="481"/>
                  </a:lnTo>
                  <a:lnTo>
                    <a:pt x="2281" y="356"/>
                  </a:lnTo>
                  <a:lnTo>
                    <a:pt x="2302" y="335"/>
                  </a:lnTo>
                  <a:lnTo>
                    <a:pt x="2302" y="314"/>
                  </a:lnTo>
                  <a:lnTo>
                    <a:pt x="2260" y="230"/>
                  </a:lnTo>
                  <a:lnTo>
                    <a:pt x="2218" y="272"/>
                  </a:lnTo>
                  <a:lnTo>
                    <a:pt x="1758" y="251"/>
                  </a:lnTo>
                  <a:lnTo>
                    <a:pt x="1570" y="126"/>
                  </a:lnTo>
                  <a:lnTo>
                    <a:pt x="1339" y="126"/>
                  </a:lnTo>
                  <a:lnTo>
                    <a:pt x="1235" y="63"/>
                  </a:lnTo>
                  <a:lnTo>
                    <a:pt x="1130" y="105"/>
                  </a:lnTo>
                  <a:lnTo>
                    <a:pt x="10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96" name="Google Shape;740;p55"/>
            <p:cNvSpPr/>
            <p:nvPr/>
          </p:nvSpPr>
          <p:spPr>
            <a:xfrm>
              <a:off x="3870422" y="2710598"/>
              <a:ext cx="43605" cy="22620"/>
            </a:xfrm>
            <a:custGeom>
              <a:avLst/>
              <a:gdLst/>
              <a:ahLst/>
              <a:cxnLst/>
              <a:rect l="l" t="t" r="r" b="b"/>
              <a:pathLst>
                <a:path w="3662" h="1989" extrusionOk="0">
                  <a:moveTo>
                    <a:pt x="1967" y="1"/>
                  </a:moveTo>
                  <a:lnTo>
                    <a:pt x="1821" y="63"/>
                  </a:lnTo>
                  <a:lnTo>
                    <a:pt x="1653" y="168"/>
                  </a:lnTo>
                  <a:lnTo>
                    <a:pt x="1590" y="189"/>
                  </a:lnTo>
                  <a:lnTo>
                    <a:pt x="1590" y="314"/>
                  </a:lnTo>
                  <a:lnTo>
                    <a:pt x="1653" y="586"/>
                  </a:lnTo>
                  <a:lnTo>
                    <a:pt x="1590" y="754"/>
                  </a:lnTo>
                  <a:lnTo>
                    <a:pt x="1402" y="963"/>
                  </a:lnTo>
                  <a:lnTo>
                    <a:pt x="1256" y="963"/>
                  </a:lnTo>
                  <a:lnTo>
                    <a:pt x="1130" y="838"/>
                  </a:lnTo>
                  <a:lnTo>
                    <a:pt x="1130" y="733"/>
                  </a:lnTo>
                  <a:lnTo>
                    <a:pt x="837" y="440"/>
                  </a:lnTo>
                  <a:lnTo>
                    <a:pt x="837" y="294"/>
                  </a:lnTo>
                  <a:lnTo>
                    <a:pt x="774" y="294"/>
                  </a:lnTo>
                  <a:lnTo>
                    <a:pt x="670" y="398"/>
                  </a:lnTo>
                  <a:lnTo>
                    <a:pt x="523" y="419"/>
                  </a:lnTo>
                  <a:lnTo>
                    <a:pt x="460" y="461"/>
                  </a:lnTo>
                  <a:lnTo>
                    <a:pt x="335" y="461"/>
                  </a:lnTo>
                  <a:lnTo>
                    <a:pt x="251" y="607"/>
                  </a:lnTo>
                  <a:lnTo>
                    <a:pt x="293" y="733"/>
                  </a:lnTo>
                  <a:lnTo>
                    <a:pt x="230" y="712"/>
                  </a:lnTo>
                  <a:lnTo>
                    <a:pt x="230" y="921"/>
                  </a:lnTo>
                  <a:lnTo>
                    <a:pt x="84" y="1110"/>
                  </a:lnTo>
                  <a:lnTo>
                    <a:pt x="84" y="1214"/>
                  </a:lnTo>
                  <a:lnTo>
                    <a:pt x="84" y="1319"/>
                  </a:lnTo>
                  <a:lnTo>
                    <a:pt x="0" y="1382"/>
                  </a:lnTo>
                  <a:lnTo>
                    <a:pt x="42" y="1674"/>
                  </a:lnTo>
                  <a:lnTo>
                    <a:pt x="126" y="1737"/>
                  </a:lnTo>
                  <a:lnTo>
                    <a:pt x="126" y="1758"/>
                  </a:lnTo>
                  <a:lnTo>
                    <a:pt x="230" y="1737"/>
                  </a:lnTo>
                  <a:lnTo>
                    <a:pt x="251" y="1591"/>
                  </a:lnTo>
                  <a:lnTo>
                    <a:pt x="440" y="1465"/>
                  </a:lnTo>
                  <a:lnTo>
                    <a:pt x="670" y="1382"/>
                  </a:lnTo>
                  <a:lnTo>
                    <a:pt x="879" y="1423"/>
                  </a:lnTo>
                  <a:lnTo>
                    <a:pt x="1025" y="1423"/>
                  </a:lnTo>
                  <a:lnTo>
                    <a:pt x="1088" y="1465"/>
                  </a:lnTo>
                  <a:lnTo>
                    <a:pt x="1235" y="1382"/>
                  </a:lnTo>
                  <a:lnTo>
                    <a:pt x="1339" y="1361"/>
                  </a:lnTo>
                  <a:lnTo>
                    <a:pt x="1360" y="1444"/>
                  </a:lnTo>
                  <a:lnTo>
                    <a:pt x="1465" y="1444"/>
                  </a:lnTo>
                  <a:lnTo>
                    <a:pt x="1548" y="1549"/>
                  </a:lnTo>
                  <a:lnTo>
                    <a:pt x="1716" y="1549"/>
                  </a:lnTo>
                  <a:lnTo>
                    <a:pt x="1779" y="1570"/>
                  </a:lnTo>
                  <a:lnTo>
                    <a:pt x="1967" y="1444"/>
                  </a:lnTo>
                  <a:lnTo>
                    <a:pt x="2176" y="1549"/>
                  </a:lnTo>
                  <a:lnTo>
                    <a:pt x="2344" y="1570"/>
                  </a:lnTo>
                  <a:lnTo>
                    <a:pt x="2511" y="1758"/>
                  </a:lnTo>
                  <a:lnTo>
                    <a:pt x="2637" y="1758"/>
                  </a:lnTo>
                  <a:lnTo>
                    <a:pt x="2762" y="1946"/>
                  </a:lnTo>
                  <a:lnTo>
                    <a:pt x="2929" y="1967"/>
                  </a:lnTo>
                  <a:lnTo>
                    <a:pt x="2971" y="1988"/>
                  </a:lnTo>
                  <a:lnTo>
                    <a:pt x="3160" y="1905"/>
                  </a:lnTo>
                  <a:lnTo>
                    <a:pt x="3390" y="1884"/>
                  </a:lnTo>
                  <a:lnTo>
                    <a:pt x="3432" y="1737"/>
                  </a:lnTo>
                  <a:lnTo>
                    <a:pt x="3536" y="1674"/>
                  </a:lnTo>
                  <a:lnTo>
                    <a:pt x="3578" y="1570"/>
                  </a:lnTo>
                  <a:lnTo>
                    <a:pt x="3662" y="1549"/>
                  </a:lnTo>
                  <a:lnTo>
                    <a:pt x="3662" y="1382"/>
                  </a:lnTo>
                  <a:lnTo>
                    <a:pt x="3578" y="1277"/>
                  </a:lnTo>
                  <a:lnTo>
                    <a:pt x="3494" y="1110"/>
                  </a:lnTo>
                  <a:lnTo>
                    <a:pt x="3473" y="1047"/>
                  </a:lnTo>
                  <a:lnTo>
                    <a:pt x="3390" y="921"/>
                  </a:lnTo>
                  <a:lnTo>
                    <a:pt x="3432" y="838"/>
                  </a:lnTo>
                  <a:lnTo>
                    <a:pt x="3369" y="733"/>
                  </a:lnTo>
                  <a:lnTo>
                    <a:pt x="3327" y="712"/>
                  </a:lnTo>
                  <a:lnTo>
                    <a:pt x="3348" y="649"/>
                  </a:lnTo>
                  <a:lnTo>
                    <a:pt x="3348" y="545"/>
                  </a:lnTo>
                  <a:lnTo>
                    <a:pt x="3055" y="503"/>
                  </a:lnTo>
                  <a:lnTo>
                    <a:pt x="2846" y="586"/>
                  </a:lnTo>
                  <a:lnTo>
                    <a:pt x="2762" y="461"/>
                  </a:lnTo>
                  <a:lnTo>
                    <a:pt x="2637" y="419"/>
                  </a:lnTo>
                  <a:lnTo>
                    <a:pt x="2595" y="273"/>
                  </a:lnTo>
                  <a:lnTo>
                    <a:pt x="2406" y="168"/>
                  </a:lnTo>
                  <a:lnTo>
                    <a:pt x="2344" y="168"/>
                  </a:lnTo>
                  <a:lnTo>
                    <a:pt x="2302" y="84"/>
                  </a:lnTo>
                  <a:lnTo>
                    <a:pt x="2218" y="1"/>
                  </a:lnTo>
                  <a:lnTo>
                    <a:pt x="2197" y="105"/>
                  </a:lnTo>
                  <a:lnTo>
                    <a:pt x="2113" y="126"/>
                  </a:lnTo>
                  <a:lnTo>
                    <a:pt x="19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97" name="Google Shape;741;p55"/>
            <p:cNvSpPr/>
            <p:nvPr/>
          </p:nvSpPr>
          <p:spPr>
            <a:xfrm>
              <a:off x="3871910" y="2726065"/>
              <a:ext cx="33901" cy="23803"/>
            </a:xfrm>
            <a:custGeom>
              <a:avLst/>
              <a:gdLst/>
              <a:ahLst/>
              <a:cxnLst/>
              <a:rect l="l" t="t" r="r" b="b"/>
              <a:pathLst>
                <a:path w="2847" h="2093" extrusionOk="0">
                  <a:moveTo>
                    <a:pt x="1214" y="1"/>
                  </a:moveTo>
                  <a:lnTo>
                    <a:pt x="1110" y="22"/>
                  </a:lnTo>
                  <a:lnTo>
                    <a:pt x="963" y="105"/>
                  </a:lnTo>
                  <a:lnTo>
                    <a:pt x="900" y="63"/>
                  </a:lnTo>
                  <a:lnTo>
                    <a:pt x="754" y="63"/>
                  </a:lnTo>
                  <a:lnTo>
                    <a:pt x="545" y="22"/>
                  </a:lnTo>
                  <a:lnTo>
                    <a:pt x="315" y="105"/>
                  </a:lnTo>
                  <a:lnTo>
                    <a:pt x="126" y="231"/>
                  </a:lnTo>
                  <a:lnTo>
                    <a:pt x="105" y="377"/>
                  </a:lnTo>
                  <a:lnTo>
                    <a:pt x="1" y="398"/>
                  </a:lnTo>
                  <a:lnTo>
                    <a:pt x="1" y="586"/>
                  </a:lnTo>
                  <a:lnTo>
                    <a:pt x="63" y="712"/>
                  </a:lnTo>
                  <a:lnTo>
                    <a:pt x="1" y="796"/>
                  </a:lnTo>
                  <a:lnTo>
                    <a:pt x="22" y="817"/>
                  </a:lnTo>
                  <a:lnTo>
                    <a:pt x="231" y="754"/>
                  </a:lnTo>
                  <a:lnTo>
                    <a:pt x="398" y="1005"/>
                  </a:lnTo>
                  <a:lnTo>
                    <a:pt x="524" y="1047"/>
                  </a:lnTo>
                  <a:lnTo>
                    <a:pt x="733" y="1005"/>
                  </a:lnTo>
                  <a:lnTo>
                    <a:pt x="817" y="1047"/>
                  </a:lnTo>
                  <a:lnTo>
                    <a:pt x="838" y="1151"/>
                  </a:lnTo>
                  <a:lnTo>
                    <a:pt x="921" y="1172"/>
                  </a:lnTo>
                  <a:lnTo>
                    <a:pt x="963" y="1235"/>
                  </a:lnTo>
                  <a:lnTo>
                    <a:pt x="921" y="1340"/>
                  </a:lnTo>
                  <a:lnTo>
                    <a:pt x="921" y="1549"/>
                  </a:lnTo>
                  <a:lnTo>
                    <a:pt x="1047" y="1528"/>
                  </a:lnTo>
                  <a:lnTo>
                    <a:pt x="1172" y="1633"/>
                  </a:lnTo>
                  <a:lnTo>
                    <a:pt x="1256" y="1633"/>
                  </a:lnTo>
                  <a:lnTo>
                    <a:pt x="1319" y="1863"/>
                  </a:lnTo>
                  <a:lnTo>
                    <a:pt x="1319" y="1988"/>
                  </a:lnTo>
                  <a:lnTo>
                    <a:pt x="1361" y="2093"/>
                  </a:lnTo>
                  <a:lnTo>
                    <a:pt x="1486" y="2009"/>
                  </a:lnTo>
                  <a:lnTo>
                    <a:pt x="1696" y="1947"/>
                  </a:lnTo>
                  <a:lnTo>
                    <a:pt x="1863" y="2009"/>
                  </a:lnTo>
                  <a:lnTo>
                    <a:pt x="2009" y="1947"/>
                  </a:lnTo>
                  <a:lnTo>
                    <a:pt x="2114" y="1947"/>
                  </a:lnTo>
                  <a:lnTo>
                    <a:pt x="2051" y="1779"/>
                  </a:lnTo>
                  <a:lnTo>
                    <a:pt x="2219" y="1758"/>
                  </a:lnTo>
                  <a:lnTo>
                    <a:pt x="2281" y="1633"/>
                  </a:lnTo>
                  <a:lnTo>
                    <a:pt x="2386" y="1570"/>
                  </a:lnTo>
                  <a:lnTo>
                    <a:pt x="2407" y="1654"/>
                  </a:lnTo>
                  <a:lnTo>
                    <a:pt x="2532" y="1654"/>
                  </a:lnTo>
                  <a:lnTo>
                    <a:pt x="2532" y="1528"/>
                  </a:lnTo>
                  <a:lnTo>
                    <a:pt x="2386" y="1444"/>
                  </a:lnTo>
                  <a:lnTo>
                    <a:pt x="2428" y="1277"/>
                  </a:lnTo>
                  <a:lnTo>
                    <a:pt x="2512" y="1256"/>
                  </a:lnTo>
                  <a:lnTo>
                    <a:pt x="2616" y="1068"/>
                  </a:lnTo>
                  <a:lnTo>
                    <a:pt x="2825" y="963"/>
                  </a:lnTo>
                  <a:lnTo>
                    <a:pt x="2825" y="858"/>
                  </a:lnTo>
                  <a:lnTo>
                    <a:pt x="2721" y="817"/>
                  </a:lnTo>
                  <a:lnTo>
                    <a:pt x="2846" y="628"/>
                  </a:lnTo>
                  <a:lnTo>
                    <a:pt x="2804" y="607"/>
                  </a:lnTo>
                  <a:lnTo>
                    <a:pt x="2637" y="586"/>
                  </a:lnTo>
                  <a:lnTo>
                    <a:pt x="2512" y="398"/>
                  </a:lnTo>
                  <a:lnTo>
                    <a:pt x="2386" y="398"/>
                  </a:lnTo>
                  <a:lnTo>
                    <a:pt x="2219" y="210"/>
                  </a:lnTo>
                  <a:lnTo>
                    <a:pt x="2051" y="189"/>
                  </a:lnTo>
                  <a:lnTo>
                    <a:pt x="1842" y="84"/>
                  </a:lnTo>
                  <a:lnTo>
                    <a:pt x="1654" y="210"/>
                  </a:lnTo>
                  <a:lnTo>
                    <a:pt x="1591" y="189"/>
                  </a:lnTo>
                  <a:lnTo>
                    <a:pt x="1423" y="189"/>
                  </a:lnTo>
                  <a:lnTo>
                    <a:pt x="1340" y="84"/>
                  </a:lnTo>
                  <a:lnTo>
                    <a:pt x="1235" y="84"/>
                  </a:lnTo>
                  <a:lnTo>
                    <a:pt x="12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98" name="Google Shape;742;p55"/>
            <p:cNvSpPr/>
            <p:nvPr/>
          </p:nvSpPr>
          <p:spPr>
            <a:xfrm>
              <a:off x="3888104" y="2727737"/>
              <a:ext cx="57573" cy="42601"/>
            </a:xfrm>
            <a:custGeom>
              <a:avLst/>
              <a:gdLst/>
              <a:ahLst/>
              <a:cxnLst/>
              <a:rect l="l" t="t" r="r" b="b"/>
              <a:pathLst>
                <a:path w="4835" h="3746" extrusionOk="0">
                  <a:moveTo>
                    <a:pt x="2470" y="0"/>
                  </a:moveTo>
                  <a:lnTo>
                    <a:pt x="2323" y="84"/>
                  </a:lnTo>
                  <a:lnTo>
                    <a:pt x="2219" y="42"/>
                  </a:lnTo>
                  <a:lnTo>
                    <a:pt x="2093" y="63"/>
                  </a:lnTo>
                  <a:lnTo>
                    <a:pt x="2051" y="167"/>
                  </a:lnTo>
                  <a:lnTo>
                    <a:pt x="1947" y="230"/>
                  </a:lnTo>
                  <a:lnTo>
                    <a:pt x="1905" y="377"/>
                  </a:lnTo>
                  <a:lnTo>
                    <a:pt x="1675" y="398"/>
                  </a:lnTo>
                  <a:lnTo>
                    <a:pt x="1486" y="481"/>
                  </a:lnTo>
                  <a:lnTo>
                    <a:pt x="1361" y="670"/>
                  </a:lnTo>
                  <a:lnTo>
                    <a:pt x="1465" y="711"/>
                  </a:lnTo>
                  <a:lnTo>
                    <a:pt x="1465" y="816"/>
                  </a:lnTo>
                  <a:lnTo>
                    <a:pt x="1256" y="921"/>
                  </a:lnTo>
                  <a:lnTo>
                    <a:pt x="1152" y="1109"/>
                  </a:lnTo>
                  <a:lnTo>
                    <a:pt x="1068" y="1130"/>
                  </a:lnTo>
                  <a:lnTo>
                    <a:pt x="1026" y="1297"/>
                  </a:lnTo>
                  <a:lnTo>
                    <a:pt x="1172" y="1381"/>
                  </a:lnTo>
                  <a:lnTo>
                    <a:pt x="1172" y="1507"/>
                  </a:lnTo>
                  <a:lnTo>
                    <a:pt x="1047" y="1507"/>
                  </a:lnTo>
                  <a:lnTo>
                    <a:pt x="1026" y="1423"/>
                  </a:lnTo>
                  <a:lnTo>
                    <a:pt x="921" y="1486"/>
                  </a:lnTo>
                  <a:lnTo>
                    <a:pt x="859" y="1611"/>
                  </a:lnTo>
                  <a:lnTo>
                    <a:pt x="691" y="1632"/>
                  </a:lnTo>
                  <a:lnTo>
                    <a:pt x="754" y="1800"/>
                  </a:lnTo>
                  <a:lnTo>
                    <a:pt x="649" y="1800"/>
                  </a:lnTo>
                  <a:lnTo>
                    <a:pt x="503" y="1862"/>
                  </a:lnTo>
                  <a:lnTo>
                    <a:pt x="336" y="1800"/>
                  </a:lnTo>
                  <a:lnTo>
                    <a:pt x="126" y="1862"/>
                  </a:lnTo>
                  <a:lnTo>
                    <a:pt x="1" y="1946"/>
                  </a:lnTo>
                  <a:lnTo>
                    <a:pt x="22" y="2009"/>
                  </a:lnTo>
                  <a:lnTo>
                    <a:pt x="126" y="2260"/>
                  </a:lnTo>
                  <a:lnTo>
                    <a:pt x="210" y="2385"/>
                  </a:lnTo>
                  <a:lnTo>
                    <a:pt x="231" y="2532"/>
                  </a:lnTo>
                  <a:lnTo>
                    <a:pt x="294" y="2574"/>
                  </a:lnTo>
                  <a:lnTo>
                    <a:pt x="294" y="2950"/>
                  </a:lnTo>
                  <a:lnTo>
                    <a:pt x="189" y="2992"/>
                  </a:lnTo>
                  <a:lnTo>
                    <a:pt x="105" y="3118"/>
                  </a:lnTo>
                  <a:lnTo>
                    <a:pt x="126" y="3306"/>
                  </a:lnTo>
                  <a:lnTo>
                    <a:pt x="273" y="3494"/>
                  </a:lnTo>
                  <a:lnTo>
                    <a:pt x="273" y="3536"/>
                  </a:lnTo>
                  <a:lnTo>
                    <a:pt x="336" y="3536"/>
                  </a:lnTo>
                  <a:lnTo>
                    <a:pt x="524" y="3620"/>
                  </a:lnTo>
                  <a:lnTo>
                    <a:pt x="628" y="3578"/>
                  </a:lnTo>
                  <a:lnTo>
                    <a:pt x="1047" y="3515"/>
                  </a:lnTo>
                  <a:lnTo>
                    <a:pt x="1235" y="3515"/>
                  </a:lnTo>
                  <a:lnTo>
                    <a:pt x="1340" y="3411"/>
                  </a:lnTo>
                  <a:lnTo>
                    <a:pt x="1424" y="3411"/>
                  </a:lnTo>
                  <a:lnTo>
                    <a:pt x="1549" y="3494"/>
                  </a:lnTo>
                  <a:lnTo>
                    <a:pt x="1884" y="3536"/>
                  </a:lnTo>
                  <a:lnTo>
                    <a:pt x="2009" y="3620"/>
                  </a:lnTo>
                  <a:lnTo>
                    <a:pt x="2051" y="3683"/>
                  </a:lnTo>
                  <a:lnTo>
                    <a:pt x="2260" y="3599"/>
                  </a:lnTo>
                  <a:lnTo>
                    <a:pt x="2365" y="3683"/>
                  </a:lnTo>
                  <a:lnTo>
                    <a:pt x="2428" y="3683"/>
                  </a:lnTo>
                  <a:lnTo>
                    <a:pt x="2470" y="3620"/>
                  </a:lnTo>
                  <a:lnTo>
                    <a:pt x="2637" y="3641"/>
                  </a:lnTo>
                  <a:lnTo>
                    <a:pt x="2721" y="3704"/>
                  </a:lnTo>
                  <a:lnTo>
                    <a:pt x="2909" y="3599"/>
                  </a:lnTo>
                  <a:lnTo>
                    <a:pt x="3056" y="3599"/>
                  </a:lnTo>
                  <a:lnTo>
                    <a:pt x="3097" y="3724"/>
                  </a:lnTo>
                  <a:lnTo>
                    <a:pt x="3202" y="3745"/>
                  </a:lnTo>
                  <a:lnTo>
                    <a:pt x="3307" y="3620"/>
                  </a:lnTo>
                  <a:lnTo>
                    <a:pt x="3411" y="3599"/>
                  </a:lnTo>
                  <a:lnTo>
                    <a:pt x="3516" y="3683"/>
                  </a:lnTo>
                  <a:lnTo>
                    <a:pt x="3662" y="3620"/>
                  </a:lnTo>
                  <a:lnTo>
                    <a:pt x="3767" y="3704"/>
                  </a:lnTo>
                  <a:lnTo>
                    <a:pt x="3893" y="3704"/>
                  </a:lnTo>
                  <a:lnTo>
                    <a:pt x="3893" y="3494"/>
                  </a:lnTo>
                  <a:lnTo>
                    <a:pt x="3997" y="3285"/>
                  </a:lnTo>
                  <a:lnTo>
                    <a:pt x="4165" y="3264"/>
                  </a:lnTo>
                  <a:lnTo>
                    <a:pt x="4395" y="3201"/>
                  </a:lnTo>
                  <a:lnTo>
                    <a:pt x="4416" y="3201"/>
                  </a:lnTo>
                  <a:lnTo>
                    <a:pt x="4416" y="3055"/>
                  </a:lnTo>
                  <a:lnTo>
                    <a:pt x="4290" y="2908"/>
                  </a:lnTo>
                  <a:lnTo>
                    <a:pt x="4311" y="2762"/>
                  </a:lnTo>
                  <a:lnTo>
                    <a:pt x="4185" y="2574"/>
                  </a:lnTo>
                  <a:lnTo>
                    <a:pt x="4185" y="2427"/>
                  </a:lnTo>
                  <a:lnTo>
                    <a:pt x="4248" y="2344"/>
                  </a:lnTo>
                  <a:lnTo>
                    <a:pt x="4374" y="2448"/>
                  </a:lnTo>
                  <a:lnTo>
                    <a:pt x="4667" y="2427"/>
                  </a:lnTo>
                  <a:lnTo>
                    <a:pt x="4771" y="2218"/>
                  </a:lnTo>
                  <a:lnTo>
                    <a:pt x="4834" y="2155"/>
                  </a:lnTo>
                  <a:lnTo>
                    <a:pt x="4688" y="2051"/>
                  </a:lnTo>
                  <a:lnTo>
                    <a:pt x="4688" y="1946"/>
                  </a:lnTo>
                  <a:lnTo>
                    <a:pt x="4457" y="1758"/>
                  </a:lnTo>
                  <a:lnTo>
                    <a:pt x="4269" y="1716"/>
                  </a:lnTo>
                  <a:lnTo>
                    <a:pt x="4206" y="1527"/>
                  </a:lnTo>
                  <a:lnTo>
                    <a:pt x="4102" y="1423"/>
                  </a:lnTo>
                  <a:lnTo>
                    <a:pt x="3955" y="1214"/>
                  </a:lnTo>
                  <a:lnTo>
                    <a:pt x="3872" y="1046"/>
                  </a:lnTo>
                  <a:lnTo>
                    <a:pt x="3746" y="921"/>
                  </a:lnTo>
                  <a:lnTo>
                    <a:pt x="3746" y="753"/>
                  </a:lnTo>
                  <a:lnTo>
                    <a:pt x="3662" y="649"/>
                  </a:lnTo>
                  <a:lnTo>
                    <a:pt x="3683" y="481"/>
                  </a:lnTo>
                  <a:lnTo>
                    <a:pt x="3662" y="356"/>
                  </a:lnTo>
                  <a:lnTo>
                    <a:pt x="3411" y="272"/>
                  </a:lnTo>
                  <a:lnTo>
                    <a:pt x="3328" y="272"/>
                  </a:lnTo>
                  <a:lnTo>
                    <a:pt x="3265" y="167"/>
                  </a:lnTo>
                  <a:lnTo>
                    <a:pt x="3097" y="230"/>
                  </a:lnTo>
                  <a:lnTo>
                    <a:pt x="2930" y="356"/>
                  </a:lnTo>
                  <a:lnTo>
                    <a:pt x="2825" y="147"/>
                  </a:lnTo>
                  <a:lnTo>
                    <a:pt x="2721" y="147"/>
                  </a:lnTo>
                  <a:lnTo>
                    <a:pt x="2574" y="188"/>
                  </a:lnTo>
                  <a:lnTo>
                    <a:pt x="247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99" name="Google Shape;743;p55"/>
            <p:cNvSpPr/>
            <p:nvPr/>
          </p:nvSpPr>
          <p:spPr>
            <a:xfrm>
              <a:off x="3848488" y="2796972"/>
              <a:ext cx="39628" cy="24519"/>
            </a:xfrm>
            <a:custGeom>
              <a:avLst/>
              <a:gdLst/>
              <a:ahLst/>
              <a:cxnLst/>
              <a:rect l="l" t="t" r="r" b="b"/>
              <a:pathLst>
                <a:path w="3328" h="2156" extrusionOk="0">
                  <a:moveTo>
                    <a:pt x="2993" y="1"/>
                  </a:moveTo>
                  <a:lnTo>
                    <a:pt x="2867" y="64"/>
                  </a:lnTo>
                  <a:lnTo>
                    <a:pt x="2679" y="43"/>
                  </a:lnTo>
                  <a:lnTo>
                    <a:pt x="2449" y="43"/>
                  </a:lnTo>
                  <a:lnTo>
                    <a:pt x="2302" y="22"/>
                  </a:lnTo>
                  <a:lnTo>
                    <a:pt x="2135" y="43"/>
                  </a:lnTo>
                  <a:lnTo>
                    <a:pt x="2030" y="210"/>
                  </a:lnTo>
                  <a:lnTo>
                    <a:pt x="1926" y="273"/>
                  </a:lnTo>
                  <a:lnTo>
                    <a:pt x="1926" y="377"/>
                  </a:lnTo>
                  <a:lnTo>
                    <a:pt x="1758" y="210"/>
                  </a:lnTo>
                  <a:lnTo>
                    <a:pt x="1549" y="357"/>
                  </a:lnTo>
                  <a:lnTo>
                    <a:pt x="1403" y="419"/>
                  </a:lnTo>
                  <a:lnTo>
                    <a:pt x="1403" y="545"/>
                  </a:lnTo>
                  <a:lnTo>
                    <a:pt x="1089" y="566"/>
                  </a:lnTo>
                  <a:lnTo>
                    <a:pt x="880" y="629"/>
                  </a:lnTo>
                  <a:lnTo>
                    <a:pt x="691" y="587"/>
                  </a:lnTo>
                  <a:lnTo>
                    <a:pt x="294" y="357"/>
                  </a:lnTo>
                  <a:lnTo>
                    <a:pt x="294" y="440"/>
                  </a:lnTo>
                  <a:lnTo>
                    <a:pt x="315" y="566"/>
                  </a:lnTo>
                  <a:lnTo>
                    <a:pt x="294" y="670"/>
                  </a:lnTo>
                  <a:lnTo>
                    <a:pt x="64" y="670"/>
                  </a:lnTo>
                  <a:lnTo>
                    <a:pt x="43" y="733"/>
                  </a:lnTo>
                  <a:lnTo>
                    <a:pt x="147" y="838"/>
                  </a:lnTo>
                  <a:lnTo>
                    <a:pt x="85" y="984"/>
                  </a:lnTo>
                  <a:lnTo>
                    <a:pt x="64" y="1089"/>
                  </a:lnTo>
                  <a:lnTo>
                    <a:pt x="147" y="1193"/>
                  </a:lnTo>
                  <a:lnTo>
                    <a:pt x="43" y="1298"/>
                  </a:lnTo>
                  <a:lnTo>
                    <a:pt x="1" y="1298"/>
                  </a:lnTo>
                  <a:lnTo>
                    <a:pt x="168" y="1486"/>
                  </a:lnTo>
                  <a:lnTo>
                    <a:pt x="189" y="1675"/>
                  </a:lnTo>
                  <a:lnTo>
                    <a:pt x="273" y="1696"/>
                  </a:lnTo>
                  <a:lnTo>
                    <a:pt x="524" y="1905"/>
                  </a:lnTo>
                  <a:lnTo>
                    <a:pt x="629" y="1947"/>
                  </a:lnTo>
                  <a:lnTo>
                    <a:pt x="733" y="2030"/>
                  </a:lnTo>
                  <a:lnTo>
                    <a:pt x="1026" y="2093"/>
                  </a:lnTo>
                  <a:lnTo>
                    <a:pt x="1235" y="2156"/>
                  </a:lnTo>
                  <a:lnTo>
                    <a:pt x="1340" y="2030"/>
                  </a:lnTo>
                  <a:lnTo>
                    <a:pt x="1403" y="2051"/>
                  </a:lnTo>
                  <a:lnTo>
                    <a:pt x="1466" y="1989"/>
                  </a:lnTo>
                  <a:lnTo>
                    <a:pt x="1612" y="1926"/>
                  </a:lnTo>
                  <a:lnTo>
                    <a:pt x="1717" y="1926"/>
                  </a:lnTo>
                  <a:lnTo>
                    <a:pt x="1738" y="1884"/>
                  </a:lnTo>
                  <a:lnTo>
                    <a:pt x="1863" y="1779"/>
                  </a:lnTo>
                  <a:lnTo>
                    <a:pt x="1968" y="1800"/>
                  </a:lnTo>
                  <a:lnTo>
                    <a:pt x="2072" y="1821"/>
                  </a:lnTo>
                  <a:lnTo>
                    <a:pt x="2156" y="1842"/>
                  </a:lnTo>
                  <a:lnTo>
                    <a:pt x="2282" y="1717"/>
                  </a:lnTo>
                  <a:lnTo>
                    <a:pt x="2386" y="1696"/>
                  </a:lnTo>
                  <a:lnTo>
                    <a:pt x="2449" y="1591"/>
                  </a:lnTo>
                  <a:lnTo>
                    <a:pt x="2595" y="1612"/>
                  </a:lnTo>
                  <a:lnTo>
                    <a:pt x="2700" y="1507"/>
                  </a:lnTo>
                  <a:lnTo>
                    <a:pt x="2679" y="1403"/>
                  </a:lnTo>
                  <a:lnTo>
                    <a:pt x="2888" y="1089"/>
                  </a:lnTo>
                  <a:lnTo>
                    <a:pt x="3014" y="754"/>
                  </a:lnTo>
                  <a:lnTo>
                    <a:pt x="3118" y="524"/>
                  </a:lnTo>
                  <a:lnTo>
                    <a:pt x="3286" y="482"/>
                  </a:lnTo>
                  <a:lnTo>
                    <a:pt x="3328" y="357"/>
                  </a:lnTo>
                  <a:lnTo>
                    <a:pt x="3307" y="336"/>
                  </a:lnTo>
                  <a:lnTo>
                    <a:pt x="3286" y="231"/>
                  </a:lnTo>
                  <a:lnTo>
                    <a:pt x="3118" y="126"/>
                  </a:lnTo>
                  <a:lnTo>
                    <a:pt x="299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00" name="Google Shape;744;p55"/>
            <p:cNvSpPr/>
            <p:nvPr/>
          </p:nvSpPr>
          <p:spPr>
            <a:xfrm>
              <a:off x="3851727" y="2789842"/>
              <a:ext cx="34151" cy="14284"/>
            </a:xfrm>
            <a:custGeom>
              <a:avLst/>
              <a:gdLst/>
              <a:ahLst/>
              <a:cxnLst/>
              <a:rect l="l" t="t" r="r" b="b"/>
              <a:pathLst>
                <a:path w="2868" h="1256" extrusionOk="0">
                  <a:moveTo>
                    <a:pt x="2240" y="0"/>
                  </a:moveTo>
                  <a:lnTo>
                    <a:pt x="2177" y="21"/>
                  </a:lnTo>
                  <a:lnTo>
                    <a:pt x="2093" y="105"/>
                  </a:lnTo>
                  <a:lnTo>
                    <a:pt x="2010" y="42"/>
                  </a:lnTo>
                  <a:lnTo>
                    <a:pt x="1884" y="42"/>
                  </a:lnTo>
                  <a:lnTo>
                    <a:pt x="1779" y="21"/>
                  </a:lnTo>
                  <a:lnTo>
                    <a:pt x="1696" y="42"/>
                  </a:lnTo>
                  <a:lnTo>
                    <a:pt x="1612" y="147"/>
                  </a:lnTo>
                  <a:lnTo>
                    <a:pt x="1507" y="168"/>
                  </a:lnTo>
                  <a:lnTo>
                    <a:pt x="1486" y="147"/>
                  </a:lnTo>
                  <a:lnTo>
                    <a:pt x="1235" y="126"/>
                  </a:lnTo>
                  <a:lnTo>
                    <a:pt x="1089" y="230"/>
                  </a:lnTo>
                  <a:lnTo>
                    <a:pt x="942" y="251"/>
                  </a:lnTo>
                  <a:lnTo>
                    <a:pt x="775" y="419"/>
                  </a:lnTo>
                  <a:lnTo>
                    <a:pt x="566" y="440"/>
                  </a:lnTo>
                  <a:lnTo>
                    <a:pt x="336" y="523"/>
                  </a:lnTo>
                  <a:lnTo>
                    <a:pt x="294" y="460"/>
                  </a:lnTo>
                  <a:lnTo>
                    <a:pt x="147" y="481"/>
                  </a:lnTo>
                  <a:lnTo>
                    <a:pt x="22" y="565"/>
                  </a:lnTo>
                  <a:lnTo>
                    <a:pt x="1" y="565"/>
                  </a:lnTo>
                  <a:lnTo>
                    <a:pt x="1" y="753"/>
                  </a:lnTo>
                  <a:lnTo>
                    <a:pt x="22" y="984"/>
                  </a:lnTo>
                  <a:lnTo>
                    <a:pt x="419" y="1214"/>
                  </a:lnTo>
                  <a:lnTo>
                    <a:pt x="608" y="1256"/>
                  </a:lnTo>
                  <a:lnTo>
                    <a:pt x="817" y="1193"/>
                  </a:lnTo>
                  <a:lnTo>
                    <a:pt x="1131" y="1172"/>
                  </a:lnTo>
                  <a:lnTo>
                    <a:pt x="1131" y="1046"/>
                  </a:lnTo>
                  <a:lnTo>
                    <a:pt x="1277" y="984"/>
                  </a:lnTo>
                  <a:lnTo>
                    <a:pt x="1486" y="837"/>
                  </a:lnTo>
                  <a:lnTo>
                    <a:pt x="1654" y="1004"/>
                  </a:lnTo>
                  <a:lnTo>
                    <a:pt x="1654" y="900"/>
                  </a:lnTo>
                  <a:lnTo>
                    <a:pt x="1758" y="837"/>
                  </a:lnTo>
                  <a:lnTo>
                    <a:pt x="1863" y="670"/>
                  </a:lnTo>
                  <a:lnTo>
                    <a:pt x="2030" y="649"/>
                  </a:lnTo>
                  <a:lnTo>
                    <a:pt x="2177" y="670"/>
                  </a:lnTo>
                  <a:lnTo>
                    <a:pt x="2407" y="670"/>
                  </a:lnTo>
                  <a:lnTo>
                    <a:pt x="2595" y="691"/>
                  </a:lnTo>
                  <a:lnTo>
                    <a:pt x="2742" y="628"/>
                  </a:lnTo>
                  <a:lnTo>
                    <a:pt x="2763" y="419"/>
                  </a:lnTo>
                  <a:lnTo>
                    <a:pt x="2867" y="147"/>
                  </a:lnTo>
                  <a:lnTo>
                    <a:pt x="2637" y="21"/>
                  </a:lnTo>
                  <a:lnTo>
                    <a:pt x="2407" y="21"/>
                  </a:lnTo>
                  <a:lnTo>
                    <a:pt x="2344" y="42"/>
                  </a:lnTo>
                  <a:lnTo>
                    <a:pt x="224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01" name="Google Shape;745;p55"/>
            <p:cNvSpPr/>
            <p:nvPr/>
          </p:nvSpPr>
          <p:spPr>
            <a:xfrm>
              <a:off x="3869672" y="2845760"/>
              <a:ext cx="12967" cy="23803"/>
            </a:xfrm>
            <a:custGeom>
              <a:avLst/>
              <a:gdLst/>
              <a:ahLst/>
              <a:cxnLst/>
              <a:rect l="l" t="t" r="r" b="b"/>
              <a:pathLst>
                <a:path w="1089" h="2093" extrusionOk="0">
                  <a:moveTo>
                    <a:pt x="419" y="0"/>
                  </a:moveTo>
                  <a:lnTo>
                    <a:pt x="314" y="126"/>
                  </a:lnTo>
                  <a:lnTo>
                    <a:pt x="272" y="21"/>
                  </a:lnTo>
                  <a:lnTo>
                    <a:pt x="210" y="21"/>
                  </a:lnTo>
                  <a:lnTo>
                    <a:pt x="84" y="147"/>
                  </a:lnTo>
                  <a:lnTo>
                    <a:pt x="0" y="314"/>
                  </a:lnTo>
                  <a:lnTo>
                    <a:pt x="0" y="544"/>
                  </a:lnTo>
                  <a:lnTo>
                    <a:pt x="189" y="628"/>
                  </a:lnTo>
                  <a:lnTo>
                    <a:pt x="168" y="691"/>
                  </a:lnTo>
                  <a:lnTo>
                    <a:pt x="105" y="733"/>
                  </a:lnTo>
                  <a:lnTo>
                    <a:pt x="63" y="984"/>
                  </a:lnTo>
                  <a:lnTo>
                    <a:pt x="105" y="1172"/>
                  </a:lnTo>
                  <a:lnTo>
                    <a:pt x="63" y="1277"/>
                  </a:lnTo>
                  <a:lnTo>
                    <a:pt x="63" y="1423"/>
                  </a:lnTo>
                  <a:lnTo>
                    <a:pt x="147" y="1528"/>
                  </a:lnTo>
                  <a:lnTo>
                    <a:pt x="84" y="1674"/>
                  </a:lnTo>
                  <a:lnTo>
                    <a:pt x="147" y="1716"/>
                  </a:lnTo>
                  <a:lnTo>
                    <a:pt x="377" y="1737"/>
                  </a:lnTo>
                  <a:lnTo>
                    <a:pt x="482" y="2009"/>
                  </a:lnTo>
                  <a:lnTo>
                    <a:pt x="565" y="2093"/>
                  </a:lnTo>
                  <a:lnTo>
                    <a:pt x="628" y="2030"/>
                  </a:lnTo>
                  <a:lnTo>
                    <a:pt x="712" y="1883"/>
                  </a:lnTo>
                  <a:lnTo>
                    <a:pt x="733" y="1737"/>
                  </a:lnTo>
                  <a:lnTo>
                    <a:pt x="942" y="1674"/>
                  </a:lnTo>
                  <a:lnTo>
                    <a:pt x="1047" y="1507"/>
                  </a:lnTo>
                  <a:lnTo>
                    <a:pt x="1088" y="1360"/>
                  </a:lnTo>
                  <a:lnTo>
                    <a:pt x="942" y="1256"/>
                  </a:lnTo>
                  <a:lnTo>
                    <a:pt x="900" y="1109"/>
                  </a:lnTo>
                  <a:lnTo>
                    <a:pt x="795" y="963"/>
                  </a:lnTo>
                  <a:lnTo>
                    <a:pt x="775" y="753"/>
                  </a:lnTo>
                  <a:lnTo>
                    <a:pt x="795" y="544"/>
                  </a:lnTo>
                  <a:lnTo>
                    <a:pt x="775" y="481"/>
                  </a:lnTo>
                  <a:lnTo>
                    <a:pt x="775" y="335"/>
                  </a:lnTo>
                  <a:lnTo>
                    <a:pt x="712" y="230"/>
                  </a:lnTo>
                  <a:lnTo>
                    <a:pt x="607" y="147"/>
                  </a:lnTo>
                  <a:lnTo>
                    <a:pt x="565" y="147"/>
                  </a:lnTo>
                  <a:lnTo>
                    <a:pt x="482" y="21"/>
                  </a:lnTo>
                  <a:lnTo>
                    <a:pt x="41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02" name="Google Shape;746;p55"/>
            <p:cNvSpPr/>
            <p:nvPr/>
          </p:nvSpPr>
          <p:spPr>
            <a:xfrm>
              <a:off x="3863444" y="2836958"/>
              <a:ext cx="12467" cy="15000"/>
            </a:xfrm>
            <a:custGeom>
              <a:avLst/>
              <a:gdLst/>
              <a:ahLst/>
              <a:cxnLst/>
              <a:rect l="l" t="t" r="r" b="b"/>
              <a:pathLst>
                <a:path w="1047" h="1319" extrusionOk="0">
                  <a:moveTo>
                    <a:pt x="293" y="0"/>
                  </a:moveTo>
                  <a:lnTo>
                    <a:pt x="210" y="63"/>
                  </a:lnTo>
                  <a:lnTo>
                    <a:pt x="210" y="167"/>
                  </a:lnTo>
                  <a:lnTo>
                    <a:pt x="314" y="209"/>
                  </a:lnTo>
                  <a:lnTo>
                    <a:pt x="356" y="293"/>
                  </a:lnTo>
                  <a:lnTo>
                    <a:pt x="272" y="356"/>
                  </a:lnTo>
                  <a:lnTo>
                    <a:pt x="189" y="356"/>
                  </a:lnTo>
                  <a:lnTo>
                    <a:pt x="147" y="481"/>
                  </a:lnTo>
                  <a:lnTo>
                    <a:pt x="147" y="628"/>
                  </a:lnTo>
                  <a:lnTo>
                    <a:pt x="84" y="732"/>
                  </a:lnTo>
                  <a:lnTo>
                    <a:pt x="0" y="795"/>
                  </a:lnTo>
                  <a:lnTo>
                    <a:pt x="63" y="837"/>
                  </a:lnTo>
                  <a:lnTo>
                    <a:pt x="168" y="879"/>
                  </a:lnTo>
                  <a:lnTo>
                    <a:pt x="377" y="1151"/>
                  </a:lnTo>
                  <a:lnTo>
                    <a:pt x="398" y="1235"/>
                  </a:lnTo>
                  <a:lnTo>
                    <a:pt x="523" y="1318"/>
                  </a:lnTo>
                  <a:lnTo>
                    <a:pt x="523" y="1088"/>
                  </a:lnTo>
                  <a:lnTo>
                    <a:pt x="607" y="921"/>
                  </a:lnTo>
                  <a:lnTo>
                    <a:pt x="733" y="795"/>
                  </a:lnTo>
                  <a:lnTo>
                    <a:pt x="795" y="795"/>
                  </a:lnTo>
                  <a:lnTo>
                    <a:pt x="837" y="900"/>
                  </a:lnTo>
                  <a:lnTo>
                    <a:pt x="942" y="774"/>
                  </a:lnTo>
                  <a:lnTo>
                    <a:pt x="984" y="711"/>
                  </a:lnTo>
                  <a:lnTo>
                    <a:pt x="1046" y="628"/>
                  </a:lnTo>
                  <a:lnTo>
                    <a:pt x="1046" y="502"/>
                  </a:lnTo>
                  <a:lnTo>
                    <a:pt x="900" y="481"/>
                  </a:lnTo>
                  <a:lnTo>
                    <a:pt x="816" y="398"/>
                  </a:lnTo>
                  <a:lnTo>
                    <a:pt x="691" y="398"/>
                  </a:lnTo>
                  <a:lnTo>
                    <a:pt x="628" y="314"/>
                  </a:lnTo>
                  <a:lnTo>
                    <a:pt x="628" y="251"/>
                  </a:lnTo>
                  <a:lnTo>
                    <a:pt x="502" y="105"/>
                  </a:lnTo>
                  <a:lnTo>
                    <a:pt x="502" y="146"/>
                  </a:lnTo>
                  <a:lnTo>
                    <a:pt x="398" y="84"/>
                  </a:lnTo>
                  <a:lnTo>
                    <a:pt x="2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03" name="Google Shape;747;p55"/>
            <p:cNvSpPr/>
            <p:nvPr/>
          </p:nvSpPr>
          <p:spPr>
            <a:xfrm>
              <a:off x="3844761" y="2824346"/>
              <a:ext cx="25923" cy="21665"/>
            </a:xfrm>
            <a:custGeom>
              <a:avLst/>
              <a:gdLst/>
              <a:ahLst/>
              <a:cxnLst/>
              <a:rect l="l" t="t" r="r" b="b"/>
              <a:pathLst>
                <a:path w="2177" h="1905" extrusionOk="0">
                  <a:moveTo>
                    <a:pt x="105" y="0"/>
                  </a:moveTo>
                  <a:lnTo>
                    <a:pt x="63" y="42"/>
                  </a:lnTo>
                  <a:lnTo>
                    <a:pt x="63" y="167"/>
                  </a:lnTo>
                  <a:lnTo>
                    <a:pt x="0" y="230"/>
                  </a:lnTo>
                  <a:lnTo>
                    <a:pt x="42" y="314"/>
                  </a:lnTo>
                  <a:lnTo>
                    <a:pt x="84" y="314"/>
                  </a:lnTo>
                  <a:lnTo>
                    <a:pt x="209" y="439"/>
                  </a:lnTo>
                  <a:lnTo>
                    <a:pt x="251" y="544"/>
                  </a:lnTo>
                  <a:lnTo>
                    <a:pt x="314" y="649"/>
                  </a:lnTo>
                  <a:lnTo>
                    <a:pt x="272" y="670"/>
                  </a:lnTo>
                  <a:lnTo>
                    <a:pt x="293" y="753"/>
                  </a:lnTo>
                  <a:lnTo>
                    <a:pt x="774" y="1151"/>
                  </a:lnTo>
                  <a:lnTo>
                    <a:pt x="1151" y="1611"/>
                  </a:lnTo>
                  <a:lnTo>
                    <a:pt x="1109" y="1695"/>
                  </a:lnTo>
                  <a:lnTo>
                    <a:pt x="1193" y="1716"/>
                  </a:lnTo>
                  <a:lnTo>
                    <a:pt x="1402" y="1737"/>
                  </a:lnTo>
                  <a:lnTo>
                    <a:pt x="1465" y="1716"/>
                  </a:lnTo>
                  <a:lnTo>
                    <a:pt x="1569" y="1904"/>
                  </a:lnTo>
                  <a:lnTo>
                    <a:pt x="1653" y="1841"/>
                  </a:lnTo>
                  <a:lnTo>
                    <a:pt x="1716" y="1737"/>
                  </a:lnTo>
                  <a:lnTo>
                    <a:pt x="1716" y="1590"/>
                  </a:lnTo>
                  <a:lnTo>
                    <a:pt x="1758" y="1465"/>
                  </a:lnTo>
                  <a:lnTo>
                    <a:pt x="1841" y="1465"/>
                  </a:lnTo>
                  <a:lnTo>
                    <a:pt x="1925" y="1402"/>
                  </a:lnTo>
                  <a:lnTo>
                    <a:pt x="1883" y="1318"/>
                  </a:lnTo>
                  <a:lnTo>
                    <a:pt x="1779" y="1276"/>
                  </a:lnTo>
                  <a:lnTo>
                    <a:pt x="1779" y="1172"/>
                  </a:lnTo>
                  <a:lnTo>
                    <a:pt x="1862" y="1109"/>
                  </a:lnTo>
                  <a:lnTo>
                    <a:pt x="1967" y="1193"/>
                  </a:lnTo>
                  <a:lnTo>
                    <a:pt x="2071" y="1255"/>
                  </a:lnTo>
                  <a:lnTo>
                    <a:pt x="2134" y="1193"/>
                  </a:lnTo>
                  <a:lnTo>
                    <a:pt x="1988" y="1046"/>
                  </a:lnTo>
                  <a:lnTo>
                    <a:pt x="1988" y="900"/>
                  </a:lnTo>
                  <a:lnTo>
                    <a:pt x="2051" y="879"/>
                  </a:lnTo>
                  <a:lnTo>
                    <a:pt x="2155" y="942"/>
                  </a:lnTo>
                  <a:lnTo>
                    <a:pt x="2176" y="858"/>
                  </a:lnTo>
                  <a:lnTo>
                    <a:pt x="2134" y="795"/>
                  </a:lnTo>
                  <a:lnTo>
                    <a:pt x="2030" y="774"/>
                  </a:lnTo>
                  <a:lnTo>
                    <a:pt x="1862" y="649"/>
                  </a:lnTo>
                  <a:lnTo>
                    <a:pt x="1862" y="565"/>
                  </a:lnTo>
                  <a:lnTo>
                    <a:pt x="1967" y="419"/>
                  </a:lnTo>
                  <a:lnTo>
                    <a:pt x="1988" y="251"/>
                  </a:lnTo>
                  <a:lnTo>
                    <a:pt x="1925" y="251"/>
                  </a:lnTo>
                  <a:lnTo>
                    <a:pt x="1862" y="272"/>
                  </a:lnTo>
                  <a:lnTo>
                    <a:pt x="1820" y="230"/>
                  </a:lnTo>
                  <a:lnTo>
                    <a:pt x="1653" y="230"/>
                  </a:lnTo>
                  <a:lnTo>
                    <a:pt x="1548" y="126"/>
                  </a:lnTo>
                  <a:lnTo>
                    <a:pt x="1465" y="147"/>
                  </a:lnTo>
                  <a:lnTo>
                    <a:pt x="1339" y="105"/>
                  </a:lnTo>
                  <a:lnTo>
                    <a:pt x="1214" y="126"/>
                  </a:lnTo>
                  <a:lnTo>
                    <a:pt x="1193" y="63"/>
                  </a:lnTo>
                  <a:lnTo>
                    <a:pt x="1088" y="126"/>
                  </a:lnTo>
                  <a:lnTo>
                    <a:pt x="942" y="63"/>
                  </a:lnTo>
                  <a:lnTo>
                    <a:pt x="900" y="126"/>
                  </a:lnTo>
                  <a:lnTo>
                    <a:pt x="837" y="21"/>
                  </a:lnTo>
                  <a:lnTo>
                    <a:pt x="732" y="0"/>
                  </a:lnTo>
                  <a:lnTo>
                    <a:pt x="690" y="42"/>
                  </a:lnTo>
                  <a:lnTo>
                    <a:pt x="607" y="0"/>
                  </a:lnTo>
                  <a:lnTo>
                    <a:pt x="565" y="63"/>
                  </a:lnTo>
                  <a:lnTo>
                    <a:pt x="481" y="42"/>
                  </a:lnTo>
                  <a:lnTo>
                    <a:pt x="377" y="63"/>
                  </a:lnTo>
                  <a:lnTo>
                    <a:pt x="377" y="147"/>
                  </a:lnTo>
                  <a:lnTo>
                    <a:pt x="293" y="167"/>
                  </a:lnTo>
                  <a:lnTo>
                    <a:pt x="251" y="105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04" name="Google Shape;748;p55"/>
            <p:cNvSpPr/>
            <p:nvPr/>
          </p:nvSpPr>
          <p:spPr>
            <a:xfrm>
              <a:off x="3830555" y="2811734"/>
              <a:ext cx="20195" cy="12146"/>
            </a:xfrm>
            <a:custGeom>
              <a:avLst/>
              <a:gdLst/>
              <a:ahLst/>
              <a:cxnLst/>
              <a:rect l="l" t="t" r="r" b="b"/>
              <a:pathLst>
                <a:path w="1696" h="1068" extrusionOk="0">
                  <a:moveTo>
                    <a:pt x="1507" y="0"/>
                  </a:moveTo>
                  <a:lnTo>
                    <a:pt x="1381" y="63"/>
                  </a:lnTo>
                  <a:lnTo>
                    <a:pt x="1130" y="209"/>
                  </a:lnTo>
                  <a:lnTo>
                    <a:pt x="1067" y="188"/>
                  </a:lnTo>
                  <a:lnTo>
                    <a:pt x="984" y="209"/>
                  </a:lnTo>
                  <a:lnTo>
                    <a:pt x="858" y="272"/>
                  </a:lnTo>
                  <a:lnTo>
                    <a:pt x="733" y="272"/>
                  </a:lnTo>
                  <a:lnTo>
                    <a:pt x="607" y="314"/>
                  </a:lnTo>
                  <a:lnTo>
                    <a:pt x="523" y="230"/>
                  </a:lnTo>
                  <a:lnTo>
                    <a:pt x="251" y="230"/>
                  </a:lnTo>
                  <a:lnTo>
                    <a:pt x="147" y="209"/>
                  </a:lnTo>
                  <a:lnTo>
                    <a:pt x="21" y="419"/>
                  </a:lnTo>
                  <a:lnTo>
                    <a:pt x="84" y="502"/>
                  </a:lnTo>
                  <a:lnTo>
                    <a:pt x="0" y="628"/>
                  </a:lnTo>
                  <a:lnTo>
                    <a:pt x="21" y="816"/>
                  </a:lnTo>
                  <a:lnTo>
                    <a:pt x="42" y="816"/>
                  </a:lnTo>
                  <a:lnTo>
                    <a:pt x="147" y="858"/>
                  </a:lnTo>
                  <a:lnTo>
                    <a:pt x="147" y="942"/>
                  </a:lnTo>
                  <a:lnTo>
                    <a:pt x="42" y="963"/>
                  </a:lnTo>
                  <a:lnTo>
                    <a:pt x="42" y="1067"/>
                  </a:lnTo>
                  <a:lnTo>
                    <a:pt x="251" y="1067"/>
                  </a:lnTo>
                  <a:lnTo>
                    <a:pt x="398" y="963"/>
                  </a:lnTo>
                  <a:lnTo>
                    <a:pt x="523" y="921"/>
                  </a:lnTo>
                  <a:lnTo>
                    <a:pt x="733" y="1025"/>
                  </a:lnTo>
                  <a:lnTo>
                    <a:pt x="858" y="1025"/>
                  </a:lnTo>
                  <a:lnTo>
                    <a:pt x="879" y="816"/>
                  </a:lnTo>
                  <a:lnTo>
                    <a:pt x="1067" y="732"/>
                  </a:lnTo>
                  <a:lnTo>
                    <a:pt x="1088" y="586"/>
                  </a:lnTo>
                  <a:lnTo>
                    <a:pt x="1444" y="398"/>
                  </a:lnTo>
                  <a:lnTo>
                    <a:pt x="1695" y="398"/>
                  </a:lnTo>
                  <a:lnTo>
                    <a:pt x="1674" y="188"/>
                  </a:lnTo>
                  <a:lnTo>
                    <a:pt x="15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05" name="Google Shape;749;p55"/>
            <p:cNvSpPr/>
            <p:nvPr/>
          </p:nvSpPr>
          <p:spPr>
            <a:xfrm>
              <a:off x="3804645" y="2793401"/>
              <a:ext cx="47594" cy="21903"/>
            </a:xfrm>
            <a:custGeom>
              <a:avLst/>
              <a:gdLst/>
              <a:ahLst/>
              <a:cxnLst/>
              <a:rect l="l" t="t" r="r" b="b"/>
              <a:pathLst>
                <a:path w="3997" h="1926" extrusionOk="0">
                  <a:moveTo>
                    <a:pt x="2846" y="1"/>
                  </a:moveTo>
                  <a:lnTo>
                    <a:pt x="2804" y="106"/>
                  </a:lnTo>
                  <a:lnTo>
                    <a:pt x="2741" y="147"/>
                  </a:lnTo>
                  <a:lnTo>
                    <a:pt x="2720" y="252"/>
                  </a:lnTo>
                  <a:lnTo>
                    <a:pt x="2574" y="252"/>
                  </a:lnTo>
                  <a:lnTo>
                    <a:pt x="2511" y="315"/>
                  </a:lnTo>
                  <a:lnTo>
                    <a:pt x="2218" y="147"/>
                  </a:lnTo>
                  <a:lnTo>
                    <a:pt x="2155" y="147"/>
                  </a:lnTo>
                  <a:lnTo>
                    <a:pt x="2114" y="252"/>
                  </a:lnTo>
                  <a:lnTo>
                    <a:pt x="2114" y="357"/>
                  </a:lnTo>
                  <a:lnTo>
                    <a:pt x="2051" y="357"/>
                  </a:lnTo>
                  <a:lnTo>
                    <a:pt x="1967" y="461"/>
                  </a:lnTo>
                  <a:lnTo>
                    <a:pt x="1842" y="545"/>
                  </a:lnTo>
                  <a:lnTo>
                    <a:pt x="1674" y="733"/>
                  </a:lnTo>
                  <a:lnTo>
                    <a:pt x="1674" y="796"/>
                  </a:lnTo>
                  <a:lnTo>
                    <a:pt x="1842" y="880"/>
                  </a:lnTo>
                  <a:lnTo>
                    <a:pt x="1863" y="984"/>
                  </a:lnTo>
                  <a:lnTo>
                    <a:pt x="1779" y="1047"/>
                  </a:lnTo>
                  <a:lnTo>
                    <a:pt x="1653" y="963"/>
                  </a:lnTo>
                  <a:lnTo>
                    <a:pt x="1528" y="984"/>
                  </a:lnTo>
                  <a:lnTo>
                    <a:pt x="1381" y="963"/>
                  </a:lnTo>
                  <a:lnTo>
                    <a:pt x="1319" y="963"/>
                  </a:lnTo>
                  <a:lnTo>
                    <a:pt x="1130" y="1089"/>
                  </a:lnTo>
                  <a:lnTo>
                    <a:pt x="1026" y="1110"/>
                  </a:lnTo>
                  <a:lnTo>
                    <a:pt x="942" y="1089"/>
                  </a:lnTo>
                  <a:lnTo>
                    <a:pt x="837" y="1110"/>
                  </a:lnTo>
                  <a:lnTo>
                    <a:pt x="754" y="1047"/>
                  </a:lnTo>
                  <a:lnTo>
                    <a:pt x="440" y="1047"/>
                  </a:lnTo>
                  <a:lnTo>
                    <a:pt x="440" y="1110"/>
                  </a:lnTo>
                  <a:lnTo>
                    <a:pt x="419" y="1173"/>
                  </a:lnTo>
                  <a:lnTo>
                    <a:pt x="272" y="1152"/>
                  </a:lnTo>
                  <a:lnTo>
                    <a:pt x="189" y="1047"/>
                  </a:lnTo>
                  <a:lnTo>
                    <a:pt x="84" y="1089"/>
                  </a:lnTo>
                  <a:lnTo>
                    <a:pt x="21" y="1110"/>
                  </a:lnTo>
                  <a:lnTo>
                    <a:pt x="0" y="1110"/>
                  </a:lnTo>
                  <a:lnTo>
                    <a:pt x="63" y="1173"/>
                  </a:lnTo>
                  <a:lnTo>
                    <a:pt x="63" y="1256"/>
                  </a:lnTo>
                  <a:lnTo>
                    <a:pt x="105" y="1298"/>
                  </a:lnTo>
                  <a:lnTo>
                    <a:pt x="105" y="1403"/>
                  </a:lnTo>
                  <a:lnTo>
                    <a:pt x="210" y="1403"/>
                  </a:lnTo>
                  <a:lnTo>
                    <a:pt x="293" y="1382"/>
                  </a:lnTo>
                  <a:lnTo>
                    <a:pt x="398" y="1507"/>
                  </a:lnTo>
                  <a:lnTo>
                    <a:pt x="502" y="1403"/>
                  </a:lnTo>
                  <a:lnTo>
                    <a:pt x="586" y="1403"/>
                  </a:lnTo>
                  <a:lnTo>
                    <a:pt x="628" y="1507"/>
                  </a:lnTo>
                  <a:lnTo>
                    <a:pt x="837" y="1591"/>
                  </a:lnTo>
                  <a:lnTo>
                    <a:pt x="1130" y="1403"/>
                  </a:lnTo>
                  <a:lnTo>
                    <a:pt x="1256" y="1424"/>
                  </a:lnTo>
                  <a:lnTo>
                    <a:pt x="1444" y="1424"/>
                  </a:lnTo>
                  <a:lnTo>
                    <a:pt x="1444" y="1528"/>
                  </a:lnTo>
                  <a:lnTo>
                    <a:pt x="1737" y="1717"/>
                  </a:lnTo>
                  <a:lnTo>
                    <a:pt x="2072" y="1779"/>
                  </a:lnTo>
                  <a:lnTo>
                    <a:pt x="2260" y="1738"/>
                  </a:lnTo>
                  <a:lnTo>
                    <a:pt x="2323" y="1821"/>
                  </a:lnTo>
                  <a:lnTo>
                    <a:pt x="2427" y="1842"/>
                  </a:lnTo>
                  <a:lnTo>
                    <a:pt x="2699" y="1842"/>
                  </a:lnTo>
                  <a:lnTo>
                    <a:pt x="2783" y="1926"/>
                  </a:lnTo>
                  <a:lnTo>
                    <a:pt x="2909" y="1884"/>
                  </a:lnTo>
                  <a:lnTo>
                    <a:pt x="3034" y="1884"/>
                  </a:lnTo>
                  <a:lnTo>
                    <a:pt x="3160" y="1821"/>
                  </a:lnTo>
                  <a:lnTo>
                    <a:pt x="3243" y="1800"/>
                  </a:lnTo>
                  <a:lnTo>
                    <a:pt x="3306" y="1821"/>
                  </a:lnTo>
                  <a:lnTo>
                    <a:pt x="3557" y="1675"/>
                  </a:lnTo>
                  <a:lnTo>
                    <a:pt x="3683" y="1612"/>
                  </a:lnTo>
                  <a:lnTo>
                    <a:pt x="3725" y="1612"/>
                  </a:lnTo>
                  <a:lnTo>
                    <a:pt x="3829" y="1507"/>
                  </a:lnTo>
                  <a:lnTo>
                    <a:pt x="3746" y="1403"/>
                  </a:lnTo>
                  <a:lnTo>
                    <a:pt x="3767" y="1298"/>
                  </a:lnTo>
                  <a:lnTo>
                    <a:pt x="3829" y="1152"/>
                  </a:lnTo>
                  <a:lnTo>
                    <a:pt x="3725" y="1047"/>
                  </a:lnTo>
                  <a:lnTo>
                    <a:pt x="3746" y="984"/>
                  </a:lnTo>
                  <a:lnTo>
                    <a:pt x="3976" y="984"/>
                  </a:lnTo>
                  <a:lnTo>
                    <a:pt x="3997" y="880"/>
                  </a:lnTo>
                  <a:lnTo>
                    <a:pt x="3976" y="754"/>
                  </a:lnTo>
                  <a:lnTo>
                    <a:pt x="3976" y="671"/>
                  </a:lnTo>
                  <a:lnTo>
                    <a:pt x="3955" y="440"/>
                  </a:lnTo>
                  <a:lnTo>
                    <a:pt x="3955" y="252"/>
                  </a:lnTo>
                  <a:lnTo>
                    <a:pt x="3725" y="210"/>
                  </a:lnTo>
                  <a:lnTo>
                    <a:pt x="3641" y="127"/>
                  </a:lnTo>
                  <a:lnTo>
                    <a:pt x="3474" y="147"/>
                  </a:lnTo>
                  <a:lnTo>
                    <a:pt x="3327" y="147"/>
                  </a:lnTo>
                  <a:lnTo>
                    <a:pt x="3160" y="43"/>
                  </a:lnTo>
                  <a:lnTo>
                    <a:pt x="2951" y="43"/>
                  </a:lnTo>
                  <a:lnTo>
                    <a:pt x="284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06" name="Google Shape;750;p55"/>
            <p:cNvSpPr/>
            <p:nvPr/>
          </p:nvSpPr>
          <p:spPr>
            <a:xfrm>
              <a:off x="3831556" y="2741054"/>
              <a:ext cx="63038" cy="50699"/>
            </a:xfrm>
            <a:custGeom>
              <a:avLst/>
              <a:gdLst/>
              <a:ahLst/>
              <a:cxnLst/>
              <a:rect l="l" t="t" r="r" b="b"/>
              <a:pathLst>
                <a:path w="5294" h="4458" extrusionOk="0">
                  <a:moveTo>
                    <a:pt x="1883" y="1"/>
                  </a:moveTo>
                  <a:lnTo>
                    <a:pt x="1632" y="105"/>
                  </a:lnTo>
                  <a:lnTo>
                    <a:pt x="1486" y="105"/>
                  </a:lnTo>
                  <a:lnTo>
                    <a:pt x="1318" y="147"/>
                  </a:lnTo>
                  <a:lnTo>
                    <a:pt x="1214" y="315"/>
                  </a:lnTo>
                  <a:lnTo>
                    <a:pt x="1046" y="315"/>
                  </a:lnTo>
                  <a:lnTo>
                    <a:pt x="942" y="398"/>
                  </a:lnTo>
                  <a:lnTo>
                    <a:pt x="942" y="524"/>
                  </a:lnTo>
                  <a:lnTo>
                    <a:pt x="753" y="524"/>
                  </a:lnTo>
                  <a:lnTo>
                    <a:pt x="481" y="670"/>
                  </a:lnTo>
                  <a:lnTo>
                    <a:pt x="314" y="670"/>
                  </a:lnTo>
                  <a:lnTo>
                    <a:pt x="251" y="796"/>
                  </a:lnTo>
                  <a:lnTo>
                    <a:pt x="209" y="963"/>
                  </a:lnTo>
                  <a:lnTo>
                    <a:pt x="147" y="984"/>
                  </a:lnTo>
                  <a:lnTo>
                    <a:pt x="167" y="1047"/>
                  </a:lnTo>
                  <a:lnTo>
                    <a:pt x="126" y="1047"/>
                  </a:lnTo>
                  <a:lnTo>
                    <a:pt x="167" y="1298"/>
                  </a:lnTo>
                  <a:lnTo>
                    <a:pt x="147" y="1486"/>
                  </a:lnTo>
                  <a:lnTo>
                    <a:pt x="0" y="1570"/>
                  </a:lnTo>
                  <a:lnTo>
                    <a:pt x="0" y="1633"/>
                  </a:lnTo>
                  <a:lnTo>
                    <a:pt x="167" y="1842"/>
                  </a:lnTo>
                  <a:lnTo>
                    <a:pt x="147" y="1947"/>
                  </a:lnTo>
                  <a:lnTo>
                    <a:pt x="230" y="2051"/>
                  </a:lnTo>
                  <a:lnTo>
                    <a:pt x="230" y="2135"/>
                  </a:lnTo>
                  <a:lnTo>
                    <a:pt x="272" y="2261"/>
                  </a:lnTo>
                  <a:lnTo>
                    <a:pt x="230" y="2365"/>
                  </a:lnTo>
                  <a:lnTo>
                    <a:pt x="335" y="2616"/>
                  </a:lnTo>
                  <a:lnTo>
                    <a:pt x="419" y="2658"/>
                  </a:lnTo>
                  <a:lnTo>
                    <a:pt x="481" y="2742"/>
                  </a:lnTo>
                  <a:lnTo>
                    <a:pt x="481" y="3056"/>
                  </a:lnTo>
                  <a:lnTo>
                    <a:pt x="460" y="3097"/>
                  </a:lnTo>
                  <a:lnTo>
                    <a:pt x="523" y="3181"/>
                  </a:lnTo>
                  <a:lnTo>
                    <a:pt x="565" y="3139"/>
                  </a:lnTo>
                  <a:lnTo>
                    <a:pt x="649" y="3160"/>
                  </a:lnTo>
                  <a:lnTo>
                    <a:pt x="732" y="3097"/>
                  </a:lnTo>
                  <a:lnTo>
                    <a:pt x="963" y="3160"/>
                  </a:lnTo>
                  <a:lnTo>
                    <a:pt x="942" y="3202"/>
                  </a:lnTo>
                  <a:lnTo>
                    <a:pt x="1046" y="3307"/>
                  </a:lnTo>
                  <a:lnTo>
                    <a:pt x="1151" y="3307"/>
                  </a:lnTo>
                  <a:lnTo>
                    <a:pt x="1214" y="3390"/>
                  </a:lnTo>
                  <a:lnTo>
                    <a:pt x="1172" y="3495"/>
                  </a:lnTo>
                  <a:lnTo>
                    <a:pt x="1193" y="3579"/>
                  </a:lnTo>
                  <a:lnTo>
                    <a:pt x="1255" y="3600"/>
                  </a:lnTo>
                  <a:lnTo>
                    <a:pt x="1255" y="3704"/>
                  </a:lnTo>
                  <a:lnTo>
                    <a:pt x="1318" y="3725"/>
                  </a:lnTo>
                  <a:lnTo>
                    <a:pt x="1381" y="3683"/>
                  </a:lnTo>
                  <a:lnTo>
                    <a:pt x="1465" y="3683"/>
                  </a:lnTo>
                  <a:lnTo>
                    <a:pt x="1318" y="3516"/>
                  </a:lnTo>
                  <a:lnTo>
                    <a:pt x="1381" y="3474"/>
                  </a:lnTo>
                  <a:lnTo>
                    <a:pt x="1632" y="3621"/>
                  </a:lnTo>
                  <a:lnTo>
                    <a:pt x="1820" y="3600"/>
                  </a:lnTo>
                  <a:lnTo>
                    <a:pt x="1779" y="3704"/>
                  </a:lnTo>
                  <a:lnTo>
                    <a:pt x="1904" y="3809"/>
                  </a:lnTo>
                  <a:lnTo>
                    <a:pt x="2134" y="3767"/>
                  </a:lnTo>
                  <a:lnTo>
                    <a:pt x="2302" y="3809"/>
                  </a:lnTo>
                  <a:lnTo>
                    <a:pt x="2636" y="4081"/>
                  </a:lnTo>
                  <a:lnTo>
                    <a:pt x="2762" y="4248"/>
                  </a:lnTo>
                  <a:lnTo>
                    <a:pt x="2846" y="4248"/>
                  </a:lnTo>
                  <a:lnTo>
                    <a:pt x="2888" y="4206"/>
                  </a:lnTo>
                  <a:lnTo>
                    <a:pt x="3055" y="4206"/>
                  </a:lnTo>
                  <a:lnTo>
                    <a:pt x="3139" y="4290"/>
                  </a:lnTo>
                  <a:lnTo>
                    <a:pt x="3180" y="4437"/>
                  </a:lnTo>
                  <a:lnTo>
                    <a:pt x="3201" y="4458"/>
                  </a:lnTo>
                  <a:lnTo>
                    <a:pt x="3306" y="4437"/>
                  </a:lnTo>
                  <a:lnTo>
                    <a:pt x="3390" y="4332"/>
                  </a:lnTo>
                  <a:lnTo>
                    <a:pt x="3473" y="4311"/>
                  </a:lnTo>
                  <a:lnTo>
                    <a:pt x="3578" y="4332"/>
                  </a:lnTo>
                  <a:lnTo>
                    <a:pt x="3704" y="4332"/>
                  </a:lnTo>
                  <a:lnTo>
                    <a:pt x="3787" y="4395"/>
                  </a:lnTo>
                  <a:lnTo>
                    <a:pt x="3871" y="4311"/>
                  </a:lnTo>
                  <a:lnTo>
                    <a:pt x="3934" y="4290"/>
                  </a:lnTo>
                  <a:lnTo>
                    <a:pt x="4038" y="4332"/>
                  </a:lnTo>
                  <a:lnTo>
                    <a:pt x="4101" y="4311"/>
                  </a:lnTo>
                  <a:lnTo>
                    <a:pt x="4331" y="4311"/>
                  </a:lnTo>
                  <a:lnTo>
                    <a:pt x="4561" y="4437"/>
                  </a:lnTo>
                  <a:lnTo>
                    <a:pt x="4708" y="4458"/>
                  </a:lnTo>
                  <a:lnTo>
                    <a:pt x="4708" y="4290"/>
                  </a:lnTo>
                  <a:lnTo>
                    <a:pt x="4666" y="4123"/>
                  </a:lnTo>
                  <a:lnTo>
                    <a:pt x="5043" y="3725"/>
                  </a:lnTo>
                  <a:lnTo>
                    <a:pt x="5064" y="3558"/>
                  </a:lnTo>
                  <a:lnTo>
                    <a:pt x="5168" y="3474"/>
                  </a:lnTo>
                  <a:lnTo>
                    <a:pt x="5252" y="3474"/>
                  </a:lnTo>
                  <a:lnTo>
                    <a:pt x="5294" y="3286"/>
                  </a:lnTo>
                  <a:lnTo>
                    <a:pt x="5252" y="3202"/>
                  </a:lnTo>
                  <a:lnTo>
                    <a:pt x="5231" y="3139"/>
                  </a:lnTo>
                  <a:lnTo>
                    <a:pt x="5273" y="3056"/>
                  </a:lnTo>
                  <a:lnTo>
                    <a:pt x="5147" y="2972"/>
                  </a:lnTo>
                  <a:lnTo>
                    <a:pt x="5064" y="2825"/>
                  </a:lnTo>
                  <a:lnTo>
                    <a:pt x="5022" y="2742"/>
                  </a:lnTo>
                  <a:lnTo>
                    <a:pt x="4980" y="2470"/>
                  </a:lnTo>
                  <a:lnTo>
                    <a:pt x="5022" y="2365"/>
                  </a:lnTo>
                  <a:lnTo>
                    <a:pt x="5022" y="2323"/>
                  </a:lnTo>
                  <a:lnTo>
                    <a:pt x="4875" y="2135"/>
                  </a:lnTo>
                  <a:lnTo>
                    <a:pt x="4854" y="1947"/>
                  </a:lnTo>
                  <a:lnTo>
                    <a:pt x="4938" y="1821"/>
                  </a:lnTo>
                  <a:lnTo>
                    <a:pt x="5043" y="1779"/>
                  </a:lnTo>
                  <a:lnTo>
                    <a:pt x="5043" y="1403"/>
                  </a:lnTo>
                  <a:lnTo>
                    <a:pt x="4980" y="1361"/>
                  </a:lnTo>
                  <a:lnTo>
                    <a:pt x="4959" y="1214"/>
                  </a:lnTo>
                  <a:lnTo>
                    <a:pt x="4875" y="1089"/>
                  </a:lnTo>
                  <a:lnTo>
                    <a:pt x="4771" y="838"/>
                  </a:lnTo>
                  <a:lnTo>
                    <a:pt x="4750" y="775"/>
                  </a:lnTo>
                  <a:lnTo>
                    <a:pt x="4708" y="670"/>
                  </a:lnTo>
                  <a:lnTo>
                    <a:pt x="4708" y="545"/>
                  </a:lnTo>
                  <a:lnTo>
                    <a:pt x="4645" y="315"/>
                  </a:lnTo>
                  <a:lnTo>
                    <a:pt x="4561" y="315"/>
                  </a:lnTo>
                  <a:lnTo>
                    <a:pt x="4436" y="210"/>
                  </a:lnTo>
                  <a:lnTo>
                    <a:pt x="4310" y="231"/>
                  </a:lnTo>
                  <a:lnTo>
                    <a:pt x="3683" y="273"/>
                  </a:lnTo>
                  <a:lnTo>
                    <a:pt x="2950" y="231"/>
                  </a:lnTo>
                  <a:lnTo>
                    <a:pt x="2867" y="252"/>
                  </a:lnTo>
                  <a:lnTo>
                    <a:pt x="2678" y="440"/>
                  </a:lnTo>
                  <a:lnTo>
                    <a:pt x="2511" y="482"/>
                  </a:lnTo>
                  <a:lnTo>
                    <a:pt x="2469" y="440"/>
                  </a:lnTo>
                  <a:lnTo>
                    <a:pt x="2636" y="356"/>
                  </a:lnTo>
                  <a:lnTo>
                    <a:pt x="2783" y="210"/>
                  </a:lnTo>
                  <a:lnTo>
                    <a:pt x="2741" y="210"/>
                  </a:lnTo>
                  <a:lnTo>
                    <a:pt x="2616" y="315"/>
                  </a:lnTo>
                  <a:lnTo>
                    <a:pt x="2406" y="398"/>
                  </a:lnTo>
                  <a:lnTo>
                    <a:pt x="2134" y="356"/>
                  </a:lnTo>
                  <a:lnTo>
                    <a:pt x="2092" y="210"/>
                  </a:lnTo>
                  <a:lnTo>
                    <a:pt x="2134" y="126"/>
                  </a:lnTo>
                  <a:lnTo>
                    <a:pt x="2260" y="126"/>
                  </a:lnTo>
                  <a:lnTo>
                    <a:pt x="2323" y="168"/>
                  </a:lnTo>
                  <a:lnTo>
                    <a:pt x="2323" y="126"/>
                  </a:lnTo>
                  <a:lnTo>
                    <a:pt x="2155" y="43"/>
                  </a:lnTo>
                  <a:lnTo>
                    <a:pt x="188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07" name="Google Shape;751;p55"/>
            <p:cNvSpPr/>
            <p:nvPr/>
          </p:nvSpPr>
          <p:spPr>
            <a:xfrm>
              <a:off x="3819089" y="2776036"/>
              <a:ext cx="50345" cy="20948"/>
            </a:xfrm>
            <a:custGeom>
              <a:avLst/>
              <a:gdLst/>
              <a:ahLst/>
              <a:cxnLst/>
              <a:rect l="l" t="t" r="r" b="b"/>
              <a:pathLst>
                <a:path w="4228" h="1842" extrusionOk="0">
                  <a:moveTo>
                    <a:pt x="1403" y="1"/>
                  </a:moveTo>
                  <a:lnTo>
                    <a:pt x="1319" y="63"/>
                  </a:lnTo>
                  <a:lnTo>
                    <a:pt x="1152" y="21"/>
                  </a:lnTo>
                  <a:lnTo>
                    <a:pt x="1152" y="126"/>
                  </a:lnTo>
                  <a:lnTo>
                    <a:pt x="1068" y="189"/>
                  </a:lnTo>
                  <a:lnTo>
                    <a:pt x="984" y="168"/>
                  </a:lnTo>
                  <a:lnTo>
                    <a:pt x="775" y="168"/>
                  </a:lnTo>
                  <a:lnTo>
                    <a:pt x="733" y="273"/>
                  </a:lnTo>
                  <a:lnTo>
                    <a:pt x="587" y="273"/>
                  </a:lnTo>
                  <a:lnTo>
                    <a:pt x="482" y="398"/>
                  </a:lnTo>
                  <a:lnTo>
                    <a:pt x="378" y="398"/>
                  </a:lnTo>
                  <a:lnTo>
                    <a:pt x="168" y="586"/>
                  </a:lnTo>
                  <a:lnTo>
                    <a:pt x="106" y="545"/>
                  </a:lnTo>
                  <a:lnTo>
                    <a:pt x="22" y="503"/>
                  </a:lnTo>
                  <a:lnTo>
                    <a:pt x="1" y="524"/>
                  </a:lnTo>
                  <a:lnTo>
                    <a:pt x="1" y="628"/>
                  </a:lnTo>
                  <a:lnTo>
                    <a:pt x="147" y="712"/>
                  </a:lnTo>
                  <a:lnTo>
                    <a:pt x="252" y="900"/>
                  </a:lnTo>
                  <a:lnTo>
                    <a:pt x="252" y="1047"/>
                  </a:lnTo>
                  <a:lnTo>
                    <a:pt x="273" y="1130"/>
                  </a:lnTo>
                  <a:lnTo>
                    <a:pt x="378" y="1172"/>
                  </a:lnTo>
                  <a:lnTo>
                    <a:pt x="587" y="1319"/>
                  </a:lnTo>
                  <a:lnTo>
                    <a:pt x="691" y="1382"/>
                  </a:lnTo>
                  <a:lnTo>
                    <a:pt x="942" y="1674"/>
                  </a:lnTo>
                  <a:lnTo>
                    <a:pt x="1005" y="1674"/>
                  </a:lnTo>
                  <a:lnTo>
                    <a:pt x="1298" y="1842"/>
                  </a:lnTo>
                  <a:lnTo>
                    <a:pt x="1361" y="1779"/>
                  </a:lnTo>
                  <a:lnTo>
                    <a:pt x="1507" y="1779"/>
                  </a:lnTo>
                  <a:lnTo>
                    <a:pt x="1528" y="1674"/>
                  </a:lnTo>
                  <a:lnTo>
                    <a:pt x="1591" y="1633"/>
                  </a:lnTo>
                  <a:lnTo>
                    <a:pt x="1633" y="1528"/>
                  </a:lnTo>
                  <a:lnTo>
                    <a:pt x="1738" y="1570"/>
                  </a:lnTo>
                  <a:lnTo>
                    <a:pt x="1947" y="1570"/>
                  </a:lnTo>
                  <a:lnTo>
                    <a:pt x="2114" y="1674"/>
                  </a:lnTo>
                  <a:lnTo>
                    <a:pt x="2261" y="1674"/>
                  </a:lnTo>
                  <a:lnTo>
                    <a:pt x="2428" y="1654"/>
                  </a:lnTo>
                  <a:lnTo>
                    <a:pt x="2512" y="1737"/>
                  </a:lnTo>
                  <a:lnTo>
                    <a:pt x="2742" y="1779"/>
                  </a:lnTo>
                  <a:lnTo>
                    <a:pt x="2763" y="1779"/>
                  </a:lnTo>
                  <a:lnTo>
                    <a:pt x="2888" y="1695"/>
                  </a:lnTo>
                  <a:lnTo>
                    <a:pt x="3035" y="1674"/>
                  </a:lnTo>
                  <a:lnTo>
                    <a:pt x="3077" y="1737"/>
                  </a:lnTo>
                  <a:lnTo>
                    <a:pt x="3307" y="1654"/>
                  </a:lnTo>
                  <a:lnTo>
                    <a:pt x="3516" y="1633"/>
                  </a:lnTo>
                  <a:lnTo>
                    <a:pt x="3683" y="1465"/>
                  </a:lnTo>
                  <a:lnTo>
                    <a:pt x="3830" y="1444"/>
                  </a:lnTo>
                  <a:lnTo>
                    <a:pt x="3976" y="1340"/>
                  </a:lnTo>
                  <a:lnTo>
                    <a:pt x="4227" y="1361"/>
                  </a:lnTo>
                  <a:lnTo>
                    <a:pt x="4186" y="1214"/>
                  </a:lnTo>
                  <a:lnTo>
                    <a:pt x="4102" y="1130"/>
                  </a:lnTo>
                  <a:lnTo>
                    <a:pt x="3935" y="1130"/>
                  </a:lnTo>
                  <a:lnTo>
                    <a:pt x="3893" y="1172"/>
                  </a:lnTo>
                  <a:lnTo>
                    <a:pt x="3809" y="1172"/>
                  </a:lnTo>
                  <a:lnTo>
                    <a:pt x="3683" y="1005"/>
                  </a:lnTo>
                  <a:lnTo>
                    <a:pt x="3349" y="733"/>
                  </a:lnTo>
                  <a:lnTo>
                    <a:pt x="3181" y="691"/>
                  </a:lnTo>
                  <a:lnTo>
                    <a:pt x="2951" y="733"/>
                  </a:lnTo>
                  <a:lnTo>
                    <a:pt x="2826" y="628"/>
                  </a:lnTo>
                  <a:lnTo>
                    <a:pt x="2867" y="524"/>
                  </a:lnTo>
                  <a:lnTo>
                    <a:pt x="2679" y="545"/>
                  </a:lnTo>
                  <a:lnTo>
                    <a:pt x="2428" y="398"/>
                  </a:lnTo>
                  <a:lnTo>
                    <a:pt x="2365" y="440"/>
                  </a:lnTo>
                  <a:lnTo>
                    <a:pt x="2512" y="607"/>
                  </a:lnTo>
                  <a:lnTo>
                    <a:pt x="2428" y="607"/>
                  </a:lnTo>
                  <a:lnTo>
                    <a:pt x="2365" y="649"/>
                  </a:lnTo>
                  <a:lnTo>
                    <a:pt x="2302" y="628"/>
                  </a:lnTo>
                  <a:lnTo>
                    <a:pt x="2302" y="524"/>
                  </a:lnTo>
                  <a:lnTo>
                    <a:pt x="2240" y="503"/>
                  </a:lnTo>
                  <a:lnTo>
                    <a:pt x="2219" y="419"/>
                  </a:lnTo>
                  <a:lnTo>
                    <a:pt x="2261" y="314"/>
                  </a:lnTo>
                  <a:lnTo>
                    <a:pt x="2198" y="231"/>
                  </a:lnTo>
                  <a:lnTo>
                    <a:pt x="2093" y="231"/>
                  </a:lnTo>
                  <a:lnTo>
                    <a:pt x="1989" y="126"/>
                  </a:lnTo>
                  <a:lnTo>
                    <a:pt x="2010" y="84"/>
                  </a:lnTo>
                  <a:lnTo>
                    <a:pt x="1779" y="21"/>
                  </a:lnTo>
                  <a:lnTo>
                    <a:pt x="1696" y="84"/>
                  </a:lnTo>
                  <a:lnTo>
                    <a:pt x="1612" y="63"/>
                  </a:lnTo>
                  <a:lnTo>
                    <a:pt x="1570" y="105"/>
                  </a:lnTo>
                  <a:lnTo>
                    <a:pt x="1507" y="21"/>
                  </a:lnTo>
                  <a:lnTo>
                    <a:pt x="1486" y="63"/>
                  </a:lnTo>
                  <a:lnTo>
                    <a:pt x="1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08" name="Google Shape;752;p55"/>
            <p:cNvSpPr/>
            <p:nvPr/>
          </p:nvSpPr>
          <p:spPr>
            <a:xfrm>
              <a:off x="3779972" y="2741293"/>
              <a:ext cx="57323" cy="65449"/>
            </a:xfrm>
            <a:custGeom>
              <a:avLst/>
              <a:gdLst/>
              <a:ahLst/>
              <a:cxnLst/>
              <a:rect l="l" t="t" r="r" b="b"/>
              <a:pathLst>
                <a:path w="4814" h="5755" extrusionOk="0">
                  <a:moveTo>
                    <a:pt x="1340" y="1"/>
                  </a:moveTo>
                  <a:lnTo>
                    <a:pt x="1340" y="22"/>
                  </a:lnTo>
                  <a:lnTo>
                    <a:pt x="1340" y="126"/>
                  </a:lnTo>
                  <a:lnTo>
                    <a:pt x="1424" y="189"/>
                  </a:lnTo>
                  <a:lnTo>
                    <a:pt x="1466" y="189"/>
                  </a:lnTo>
                  <a:lnTo>
                    <a:pt x="1466" y="252"/>
                  </a:lnTo>
                  <a:lnTo>
                    <a:pt x="1612" y="377"/>
                  </a:lnTo>
                  <a:lnTo>
                    <a:pt x="1507" y="419"/>
                  </a:lnTo>
                  <a:lnTo>
                    <a:pt x="1403" y="419"/>
                  </a:lnTo>
                  <a:lnTo>
                    <a:pt x="1403" y="524"/>
                  </a:lnTo>
                  <a:lnTo>
                    <a:pt x="1507" y="461"/>
                  </a:lnTo>
                  <a:lnTo>
                    <a:pt x="1507" y="628"/>
                  </a:lnTo>
                  <a:lnTo>
                    <a:pt x="1612" y="670"/>
                  </a:lnTo>
                  <a:lnTo>
                    <a:pt x="1528" y="754"/>
                  </a:lnTo>
                  <a:lnTo>
                    <a:pt x="1528" y="838"/>
                  </a:lnTo>
                  <a:lnTo>
                    <a:pt x="1612" y="880"/>
                  </a:lnTo>
                  <a:lnTo>
                    <a:pt x="1738" y="880"/>
                  </a:lnTo>
                  <a:lnTo>
                    <a:pt x="1926" y="1068"/>
                  </a:lnTo>
                  <a:lnTo>
                    <a:pt x="2156" y="1172"/>
                  </a:lnTo>
                  <a:lnTo>
                    <a:pt x="1926" y="1131"/>
                  </a:lnTo>
                  <a:lnTo>
                    <a:pt x="1738" y="942"/>
                  </a:lnTo>
                  <a:lnTo>
                    <a:pt x="1612" y="963"/>
                  </a:lnTo>
                  <a:lnTo>
                    <a:pt x="1507" y="942"/>
                  </a:lnTo>
                  <a:lnTo>
                    <a:pt x="1424" y="942"/>
                  </a:lnTo>
                  <a:lnTo>
                    <a:pt x="1340" y="1068"/>
                  </a:lnTo>
                  <a:lnTo>
                    <a:pt x="1361" y="1152"/>
                  </a:lnTo>
                  <a:lnTo>
                    <a:pt x="1361" y="1340"/>
                  </a:lnTo>
                  <a:lnTo>
                    <a:pt x="1424" y="1444"/>
                  </a:lnTo>
                  <a:lnTo>
                    <a:pt x="1298" y="1277"/>
                  </a:lnTo>
                  <a:lnTo>
                    <a:pt x="1319" y="1152"/>
                  </a:lnTo>
                  <a:lnTo>
                    <a:pt x="1235" y="1068"/>
                  </a:lnTo>
                  <a:lnTo>
                    <a:pt x="1194" y="1089"/>
                  </a:lnTo>
                  <a:lnTo>
                    <a:pt x="1194" y="1172"/>
                  </a:lnTo>
                  <a:lnTo>
                    <a:pt x="1235" y="1277"/>
                  </a:lnTo>
                  <a:lnTo>
                    <a:pt x="1152" y="1361"/>
                  </a:lnTo>
                  <a:lnTo>
                    <a:pt x="1089" y="1235"/>
                  </a:lnTo>
                  <a:lnTo>
                    <a:pt x="1089" y="1089"/>
                  </a:lnTo>
                  <a:lnTo>
                    <a:pt x="942" y="1026"/>
                  </a:lnTo>
                  <a:lnTo>
                    <a:pt x="880" y="1047"/>
                  </a:lnTo>
                  <a:lnTo>
                    <a:pt x="608" y="1131"/>
                  </a:lnTo>
                  <a:lnTo>
                    <a:pt x="587" y="1235"/>
                  </a:lnTo>
                  <a:lnTo>
                    <a:pt x="629" y="1340"/>
                  </a:lnTo>
                  <a:lnTo>
                    <a:pt x="775" y="1361"/>
                  </a:lnTo>
                  <a:lnTo>
                    <a:pt x="796" y="1465"/>
                  </a:lnTo>
                  <a:lnTo>
                    <a:pt x="796" y="1486"/>
                  </a:lnTo>
                  <a:lnTo>
                    <a:pt x="733" y="1507"/>
                  </a:lnTo>
                  <a:lnTo>
                    <a:pt x="733" y="1591"/>
                  </a:lnTo>
                  <a:lnTo>
                    <a:pt x="691" y="1696"/>
                  </a:lnTo>
                  <a:lnTo>
                    <a:pt x="691" y="1800"/>
                  </a:lnTo>
                  <a:lnTo>
                    <a:pt x="608" y="1863"/>
                  </a:lnTo>
                  <a:lnTo>
                    <a:pt x="503" y="1800"/>
                  </a:lnTo>
                  <a:lnTo>
                    <a:pt x="461" y="1926"/>
                  </a:lnTo>
                  <a:lnTo>
                    <a:pt x="482" y="1988"/>
                  </a:lnTo>
                  <a:lnTo>
                    <a:pt x="608" y="1988"/>
                  </a:lnTo>
                  <a:lnTo>
                    <a:pt x="670" y="2030"/>
                  </a:lnTo>
                  <a:lnTo>
                    <a:pt x="629" y="2114"/>
                  </a:lnTo>
                  <a:lnTo>
                    <a:pt x="608" y="2240"/>
                  </a:lnTo>
                  <a:lnTo>
                    <a:pt x="524" y="2302"/>
                  </a:lnTo>
                  <a:lnTo>
                    <a:pt x="608" y="2407"/>
                  </a:lnTo>
                  <a:lnTo>
                    <a:pt x="524" y="2449"/>
                  </a:lnTo>
                  <a:lnTo>
                    <a:pt x="378" y="2407"/>
                  </a:lnTo>
                  <a:lnTo>
                    <a:pt x="210" y="2449"/>
                  </a:lnTo>
                  <a:lnTo>
                    <a:pt x="168" y="2553"/>
                  </a:lnTo>
                  <a:lnTo>
                    <a:pt x="85" y="2658"/>
                  </a:lnTo>
                  <a:lnTo>
                    <a:pt x="105" y="2825"/>
                  </a:lnTo>
                  <a:lnTo>
                    <a:pt x="85" y="3035"/>
                  </a:lnTo>
                  <a:lnTo>
                    <a:pt x="43" y="3139"/>
                  </a:lnTo>
                  <a:lnTo>
                    <a:pt x="43" y="3160"/>
                  </a:lnTo>
                  <a:lnTo>
                    <a:pt x="1" y="3244"/>
                  </a:lnTo>
                  <a:lnTo>
                    <a:pt x="85" y="3432"/>
                  </a:lnTo>
                  <a:lnTo>
                    <a:pt x="85" y="3474"/>
                  </a:lnTo>
                  <a:lnTo>
                    <a:pt x="168" y="3579"/>
                  </a:lnTo>
                  <a:lnTo>
                    <a:pt x="85" y="3746"/>
                  </a:lnTo>
                  <a:lnTo>
                    <a:pt x="147" y="3746"/>
                  </a:lnTo>
                  <a:lnTo>
                    <a:pt x="273" y="3913"/>
                  </a:lnTo>
                  <a:lnTo>
                    <a:pt x="294" y="4060"/>
                  </a:lnTo>
                  <a:lnTo>
                    <a:pt x="357" y="4102"/>
                  </a:lnTo>
                  <a:lnTo>
                    <a:pt x="357" y="4290"/>
                  </a:lnTo>
                  <a:lnTo>
                    <a:pt x="461" y="4374"/>
                  </a:lnTo>
                  <a:lnTo>
                    <a:pt x="461" y="4437"/>
                  </a:lnTo>
                  <a:lnTo>
                    <a:pt x="566" y="4520"/>
                  </a:lnTo>
                  <a:lnTo>
                    <a:pt x="629" y="4478"/>
                  </a:lnTo>
                  <a:lnTo>
                    <a:pt x="733" y="4478"/>
                  </a:lnTo>
                  <a:lnTo>
                    <a:pt x="817" y="4520"/>
                  </a:lnTo>
                  <a:lnTo>
                    <a:pt x="922" y="4478"/>
                  </a:lnTo>
                  <a:lnTo>
                    <a:pt x="1047" y="4541"/>
                  </a:lnTo>
                  <a:lnTo>
                    <a:pt x="1152" y="4541"/>
                  </a:lnTo>
                  <a:lnTo>
                    <a:pt x="1298" y="4625"/>
                  </a:lnTo>
                  <a:lnTo>
                    <a:pt x="1152" y="4750"/>
                  </a:lnTo>
                  <a:lnTo>
                    <a:pt x="1089" y="4918"/>
                  </a:lnTo>
                  <a:lnTo>
                    <a:pt x="1089" y="5022"/>
                  </a:lnTo>
                  <a:lnTo>
                    <a:pt x="1005" y="5106"/>
                  </a:lnTo>
                  <a:lnTo>
                    <a:pt x="942" y="5273"/>
                  </a:lnTo>
                  <a:lnTo>
                    <a:pt x="942" y="5441"/>
                  </a:lnTo>
                  <a:lnTo>
                    <a:pt x="1047" y="5525"/>
                  </a:lnTo>
                  <a:lnTo>
                    <a:pt x="1110" y="5629"/>
                  </a:lnTo>
                  <a:lnTo>
                    <a:pt x="1214" y="5650"/>
                  </a:lnTo>
                  <a:lnTo>
                    <a:pt x="1319" y="5587"/>
                  </a:lnTo>
                  <a:lnTo>
                    <a:pt x="1445" y="5650"/>
                  </a:lnTo>
                  <a:lnTo>
                    <a:pt x="1507" y="5566"/>
                  </a:lnTo>
                  <a:lnTo>
                    <a:pt x="1466" y="5525"/>
                  </a:lnTo>
                  <a:lnTo>
                    <a:pt x="1612" y="5462"/>
                  </a:lnTo>
                  <a:lnTo>
                    <a:pt x="1633" y="5566"/>
                  </a:lnTo>
                  <a:lnTo>
                    <a:pt x="1717" y="5587"/>
                  </a:lnTo>
                  <a:lnTo>
                    <a:pt x="1758" y="5545"/>
                  </a:lnTo>
                  <a:lnTo>
                    <a:pt x="1842" y="5545"/>
                  </a:lnTo>
                  <a:lnTo>
                    <a:pt x="1989" y="5671"/>
                  </a:lnTo>
                  <a:lnTo>
                    <a:pt x="2072" y="5692"/>
                  </a:lnTo>
                  <a:lnTo>
                    <a:pt x="2093" y="5692"/>
                  </a:lnTo>
                  <a:lnTo>
                    <a:pt x="2156" y="5671"/>
                  </a:lnTo>
                  <a:lnTo>
                    <a:pt x="2261" y="5629"/>
                  </a:lnTo>
                  <a:lnTo>
                    <a:pt x="2344" y="5734"/>
                  </a:lnTo>
                  <a:lnTo>
                    <a:pt x="2491" y="5755"/>
                  </a:lnTo>
                  <a:lnTo>
                    <a:pt x="2512" y="5692"/>
                  </a:lnTo>
                  <a:lnTo>
                    <a:pt x="2512" y="5629"/>
                  </a:lnTo>
                  <a:lnTo>
                    <a:pt x="2826" y="5629"/>
                  </a:lnTo>
                  <a:lnTo>
                    <a:pt x="2909" y="5692"/>
                  </a:lnTo>
                  <a:lnTo>
                    <a:pt x="3014" y="5671"/>
                  </a:lnTo>
                  <a:lnTo>
                    <a:pt x="3098" y="5692"/>
                  </a:lnTo>
                  <a:lnTo>
                    <a:pt x="3202" y="5671"/>
                  </a:lnTo>
                  <a:lnTo>
                    <a:pt x="3391" y="5545"/>
                  </a:lnTo>
                  <a:lnTo>
                    <a:pt x="3453" y="5545"/>
                  </a:lnTo>
                  <a:lnTo>
                    <a:pt x="3600" y="5566"/>
                  </a:lnTo>
                  <a:lnTo>
                    <a:pt x="3725" y="5545"/>
                  </a:lnTo>
                  <a:lnTo>
                    <a:pt x="3851" y="5629"/>
                  </a:lnTo>
                  <a:lnTo>
                    <a:pt x="3935" y="5566"/>
                  </a:lnTo>
                  <a:lnTo>
                    <a:pt x="3914" y="5462"/>
                  </a:lnTo>
                  <a:lnTo>
                    <a:pt x="3746" y="5378"/>
                  </a:lnTo>
                  <a:lnTo>
                    <a:pt x="3746" y="5315"/>
                  </a:lnTo>
                  <a:lnTo>
                    <a:pt x="3914" y="5127"/>
                  </a:lnTo>
                  <a:lnTo>
                    <a:pt x="4039" y="5043"/>
                  </a:lnTo>
                  <a:lnTo>
                    <a:pt x="4123" y="4939"/>
                  </a:lnTo>
                  <a:lnTo>
                    <a:pt x="4186" y="4939"/>
                  </a:lnTo>
                  <a:lnTo>
                    <a:pt x="4186" y="4834"/>
                  </a:lnTo>
                  <a:lnTo>
                    <a:pt x="4227" y="4729"/>
                  </a:lnTo>
                  <a:lnTo>
                    <a:pt x="3976" y="4437"/>
                  </a:lnTo>
                  <a:lnTo>
                    <a:pt x="3872" y="4374"/>
                  </a:lnTo>
                  <a:lnTo>
                    <a:pt x="3663" y="4227"/>
                  </a:lnTo>
                  <a:lnTo>
                    <a:pt x="3558" y="4185"/>
                  </a:lnTo>
                  <a:lnTo>
                    <a:pt x="3537" y="4102"/>
                  </a:lnTo>
                  <a:lnTo>
                    <a:pt x="3537" y="3955"/>
                  </a:lnTo>
                  <a:lnTo>
                    <a:pt x="3432" y="3767"/>
                  </a:lnTo>
                  <a:lnTo>
                    <a:pt x="3286" y="3683"/>
                  </a:lnTo>
                  <a:lnTo>
                    <a:pt x="3286" y="3579"/>
                  </a:lnTo>
                  <a:lnTo>
                    <a:pt x="3307" y="3558"/>
                  </a:lnTo>
                  <a:lnTo>
                    <a:pt x="3391" y="3600"/>
                  </a:lnTo>
                  <a:lnTo>
                    <a:pt x="3453" y="3641"/>
                  </a:lnTo>
                  <a:lnTo>
                    <a:pt x="3663" y="3453"/>
                  </a:lnTo>
                  <a:lnTo>
                    <a:pt x="3767" y="3453"/>
                  </a:lnTo>
                  <a:lnTo>
                    <a:pt x="3872" y="3328"/>
                  </a:lnTo>
                  <a:lnTo>
                    <a:pt x="4018" y="3328"/>
                  </a:lnTo>
                  <a:lnTo>
                    <a:pt x="4060" y="3223"/>
                  </a:lnTo>
                  <a:lnTo>
                    <a:pt x="4269" y="3223"/>
                  </a:lnTo>
                  <a:lnTo>
                    <a:pt x="4353" y="3244"/>
                  </a:lnTo>
                  <a:lnTo>
                    <a:pt x="4437" y="3181"/>
                  </a:lnTo>
                  <a:lnTo>
                    <a:pt x="4437" y="3076"/>
                  </a:lnTo>
                  <a:lnTo>
                    <a:pt x="4604" y="3118"/>
                  </a:lnTo>
                  <a:lnTo>
                    <a:pt x="4688" y="3056"/>
                  </a:lnTo>
                  <a:lnTo>
                    <a:pt x="4771" y="3118"/>
                  </a:lnTo>
                  <a:lnTo>
                    <a:pt x="4792" y="3076"/>
                  </a:lnTo>
                  <a:lnTo>
                    <a:pt x="4813" y="3035"/>
                  </a:lnTo>
                  <a:lnTo>
                    <a:pt x="4813" y="2721"/>
                  </a:lnTo>
                  <a:lnTo>
                    <a:pt x="4751" y="2637"/>
                  </a:lnTo>
                  <a:lnTo>
                    <a:pt x="4667" y="2595"/>
                  </a:lnTo>
                  <a:lnTo>
                    <a:pt x="4562" y="2344"/>
                  </a:lnTo>
                  <a:lnTo>
                    <a:pt x="4604" y="2240"/>
                  </a:lnTo>
                  <a:lnTo>
                    <a:pt x="4562" y="2114"/>
                  </a:lnTo>
                  <a:lnTo>
                    <a:pt x="4562" y="2030"/>
                  </a:lnTo>
                  <a:lnTo>
                    <a:pt x="4479" y="1926"/>
                  </a:lnTo>
                  <a:lnTo>
                    <a:pt x="4499" y="1821"/>
                  </a:lnTo>
                  <a:lnTo>
                    <a:pt x="4332" y="1612"/>
                  </a:lnTo>
                  <a:lnTo>
                    <a:pt x="4332" y="1549"/>
                  </a:lnTo>
                  <a:lnTo>
                    <a:pt x="4479" y="1465"/>
                  </a:lnTo>
                  <a:lnTo>
                    <a:pt x="4499" y="1277"/>
                  </a:lnTo>
                  <a:lnTo>
                    <a:pt x="4458" y="1026"/>
                  </a:lnTo>
                  <a:lnTo>
                    <a:pt x="4353" y="1026"/>
                  </a:lnTo>
                  <a:lnTo>
                    <a:pt x="4269" y="963"/>
                  </a:lnTo>
                  <a:lnTo>
                    <a:pt x="4165" y="963"/>
                  </a:lnTo>
                  <a:lnTo>
                    <a:pt x="4060" y="880"/>
                  </a:lnTo>
                  <a:lnTo>
                    <a:pt x="4081" y="775"/>
                  </a:lnTo>
                  <a:lnTo>
                    <a:pt x="4039" y="670"/>
                  </a:lnTo>
                  <a:lnTo>
                    <a:pt x="3914" y="712"/>
                  </a:lnTo>
                  <a:lnTo>
                    <a:pt x="3767" y="545"/>
                  </a:lnTo>
                  <a:lnTo>
                    <a:pt x="3663" y="545"/>
                  </a:lnTo>
                  <a:lnTo>
                    <a:pt x="3621" y="461"/>
                  </a:lnTo>
                  <a:lnTo>
                    <a:pt x="3558" y="503"/>
                  </a:lnTo>
                  <a:lnTo>
                    <a:pt x="3432" y="524"/>
                  </a:lnTo>
                  <a:lnTo>
                    <a:pt x="3328" y="608"/>
                  </a:lnTo>
                  <a:lnTo>
                    <a:pt x="3286" y="545"/>
                  </a:lnTo>
                  <a:lnTo>
                    <a:pt x="3349" y="503"/>
                  </a:lnTo>
                  <a:lnTo>
                    <a:pt x="3349" y="524"/>
                  </a:lnTo>
                  <a:lnTo>
                    <a:pt x="3411" y="461"/>
                  </a:lnTo>
                  <a:lnTo>
                    <a:pt x="3516" y="419"/>
                  </a:lnTo>
                  <a:lnTo>
                    <a:pt x="3391" y="419"/>
                  </a:lnTo>
                  <a:lnTo>
                    <a:pt x="3328" y="440"/>
                  </a:lnTo>
                  <a:lnTo>
                    <a:pt x="3307" y="503"/>
                  </a:lnTo>
                  <a:lnTo>
                    <a:pt x="3202" y="545"/>
                  </a:lnTo>
                  <a:lnTo>
                    <a:pt x="3202" y="608"/>
                  </a:lnTo>
                  <a:lnTo>
                    <a:pt x="2993" y="628"/>
                  </a:lnTo>
                  <a:lnTo>
                    <a:pt x="2909" y="733"/>
                  </a:lnTo>
                  <a:lnTo>
                    <a:pt x="2888" y="838"/>
                  </a:lnTo>
                  <a:lnTo>
                    <a:pt x="2763" y="838"/>
                  </a:lnTo>
                  <a:lnTo>
                    <a:pt x="2721" y="775"/>
                  </a:lnTo>
                  <a:lnTo>
                    <a:pt x="2616" y="754"/>
                  </a:lnTo>
                  <a:lnTo>
                    <a:pt x="2574" y="775"/>
                  </a:lnTo>
                  <a:lnTo>
                    <a:pt x="2407" y="733"/>
                  </a:lnTo>
                  <a:lnTo>
                    <a:pt x="2512" y="670"/>
                  </a:lnTo>
                  <a:lnTo>
                    <a:pt x="2595" y="670"/>
                  </a:lnTo>
                  <a:lnTo>
                    <a:pt x="2679" y="608"/>
                  </a:lnTo>
                  <a:lnTo>
                    <a:pt x="2679" y="503"/>
                  </a:lnTo>
                  <a:lnTo>
                    <a:pt x="2616" y="461"/>
                  </a:lnTo>
                  <a:lnTo>
                    <a:pt x="2512" y="545"/>
                  </a:lnTo>
                  <a:lnTo>
                    <a:pt x="2491" y="566"/>
                  </a:lnTo>
                  <a:lnTo>
                    <a:pt x="2365" y="461"/>
                  </a:lnTo>
                  <a:lnTo>
                    <a:pt x="2302" y="419"/>
                  </a:lnTo>
                  <a:lnTo>
                    <a:pt x="2261" y="440"/>
                  </a:lnTo>
                  <a:lnTo>
                    <a:pt x="2240" y="524"/>
                  </a:lnTo>
                  <a:lnTo>
                    <a:pt x="2135" y="566"/>
                  </a:lnTo>
                  <a:lnTo>
                    <a:pt x="2093" y="461"/>
                  </a:lnTo>
                  <a:lnTo>
                    <a:pt x="2030" y="440"/>
                  </a:lnTo>
                  <a:lnTo>
                    <a:pt x="1968" y="377"/>
                  </a:lnTo>
                  <a:lnTo>
                    <a:pt x="2051" y="335"/>
                  </a:lnTo>
                  <a:lnTo>
                    <a:pt x="2093" y="210"/>
                  </a:lnTo>
                  <a:lnTo>
                    <a:pt x="1989" y="189"/>
                  </a:lnTo>
                  <a:lnTo>
                    <a:pt x="1863" y="84"/>
                  </a:lnTo>
                  <a:lnTo>
                    <a:pt x="1758" y="84"/>
                  </a:lnTo>
                  <a:lnTo>
                    <a:pt x="1717" y="43"/>
                  </a:lnTo>
                  <a:lnTo>
                    <a:pt x="150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09" name="Google Shape;753;p55"/>
            <p:cNvSpPr/>
            <p:nvPr/>
          </p:nvSpPr>
          <p:spPr>
            <a:xfrm>
              <a:off x="3764778" y="2755577"/>
              <a:ext cx="24672" cy="21426"/>
            </a:xfrm>
            <a:custGeom>
              <a:avLst/>
              <a:gdLst/>
              <a:ahLst/>
              <a:cxnLst/>
              <a:rect l="l" t="t" r="r" b="b"/>
              <a:pathLst>
                <a:path w="2072" h="1884" extrusionOk="0">
                  <a:moveTo>
                    <a:pt x="1695" y="0"/>
                  </a:moveTo>
                  <a:lnTo>
                    <a:pt x="1549" y="21"/>
                  </a:lnTo>
                  <a:lnTo>
                    <a:pt x="1444" y="126"/>
                  </a:lnTo>
                  <a:lnTo>
                    <a:pt x="1340" y="84"/>
                  </a:lnTo>
                  <a:lnTo>
                    <a:pt x="1277" y="126"/>
                  </a:lnTo>
                  <a:lnTo>
                    <a:pt x="1130" y="126"/>
                  </a:lnTo>
                  <a:lnTo>
                    <a:pt x="1005" y="251"/>
                  </a:lnTo>
                  <a:lnTo>
                    <a:pt x="796" y="398"/>
                  </a:lnTo>
                  <a:lnTo>
                    <a:pt x="754" y="335"/>
                  </a:lnTo>
                  <a:lnTo>
                    <a:pt x="628" y="398"/>
                  </a:lnTo>
                  <a:lnTo>
                    <a:pt x="628" y="544"/>
                  </a:lnTo>
                  <a:lnTo>
                    <a:pt x="524" y="628"/>
                  </a:lnTo>
                  <a:lnTo>
                    <a:pt x="545" y="753"/>
                  </a:lnTo>
                  <a:lnTo>
                    <a:pt x="524" y="879"/>
                  </a:lnTo>
                  <a:lnTo>
                    <a:pt x="482" y="984"/>
                  </a:lnTo>
                  <a:lnTo>
                    <a:pt x="440" y="1046"/>
                  </a:lnTo>
                  <a:lnTo>
                    <a:pt x="335" y="1130"/>
                  </a:lnTo>
                  <a:lnTo>
                    <a:pt x="335" y="1193"/>
                  </a:lnTo>
                  <a:lnTo>
                    <a:pt x="482" y="1339"/>
                  </a:lnTo>
                  <a:lnTo>
                    <a:pt x="607" y="1360"/>
                  </a:lnTo>
                  <a:lnTo>
                    <a:pt x="482" y="1360"/>
                  </a:lnTo>
                  <a:lnTo>
                    <a:pt x="419" y="1402"/>
                  </a:lnTo>
                  <a:lnTo>
                    <a:pt x="377" y="1444"/>
                  </a:lnTo>
                  <a:lnTo>
                    <a:pt x="419" y="1507"/>
                  </a:lnTo>
                  <a:lnTo>
                    <a:pt x="503" y="1507"/>
                  </a:lnTo>
                  <a:lnTo>
                    <a:pt x="503" y="1569"/>
                  </a:lnTo>
                  <a:lnTo>
                    <a:pt x="398" y="1569"/>
                  </a:lnTo>
                  <a:lnTo>
                    <a:pt x="293" y="1486"/>
                  </a:lnTo>
                  <a:lnTo>
                    <a:pt x="189" y="1444"/>
                  </a:lnTo>
                  <a:lnTo>
                    <a:pt x="105" y="1465"/>
                  </a:lnTo>
                  <a:lnTo>
                    <a:pt x="126" y="1507"/>
                  </a:lnTo>
                  <a:lnTo>
                    <a:pt x="210" y="1548"/>
                  </a:lnTo>
                  <a:lnTo>
                    <a:pt x="314" y="1611"/>
                  </a:lnTo>
                  <a:lnTo>
                    <a:pt x="335" y="1590"/>
                  </a:lnTo>
                  <a:lnTo>
                    <a:pt x="440" y="1674"/>
                  </a:lnTo>
                  <a:lnTo>
                    <a:pt x="335" y="1611"/>
                  </a:lnTo>
                  <a:lnTo>
                    <a:pt x="273" y="1653"/>
                  </a:lnTo>
                  <a:lnTo>
                    <a:pt x="105" y="1590"/>
                  </a:lnTo>
                  <a:lnTo>
                    <a:pt x="1" y="1590"/>
                  </a:lnTo>
                  <a:lnTo>
                    <a:pt x="84" y="1611"/>
                  </a:lnTo>
                  <a:lnTo>
                    <a:pt x="126" y="1695"/>
                  </a:lnTo>
                  <a:lnTo>
                    <a:pt x="210" y="1695"/>
                  </a:lnTo>
                  <a:lnTo>
                    <a:pt x="293" y="1758"/>
                  </a:lnTo>
                  <a:lnTo>
                    <a:pt x="335" y="1695"/>
                  </a:lnTo>
                  <a:lnTo>
                    <a:pt x="440" y="1674"/>
                  </a:lnTo>
                  <a:lnTo>
                    <a:pt x="482" y="1653"/>
                  </a:lnTo>
                  <a:lnTo>
                    <a:pt x="545" y="1653"/>
                  </a:lnTo>
                  <a:lnTo>
                    <a:pt x="586" y="1548"/>
                  </a:lnTo>
                  <a:lnTo>
                    <a:pt x="796" y="1548"/>
                  </a:lnTo>
                  <a:lnTo>
                    <a:pt x="837" y="1611"/>
                  </a:lnTo>
                  <a:lnTo>
                    <a:pt x="942" y="1611"/>
                  </a:lnTo>
                  <a:lnTo>
                    <a:pt x="1005" y="1695"/>
                  </a:lnTo>
                  <a:lnTo>
                    <a:pt x="1151" y="1695"/>
                  </a:lnTo>
                  <a:lnTo>
                    <a:pt x="1214" y="1779"/>
                  </a:lnTo>
                  <a:lnTo>
                    <a:pt x="1214" y="1862"/>
                  </a:lnTo>
                  <a:lnTo>
                    <a:pt x="1319" y="1883"/>
                  </a:lnTo>
                  <a:lnTo>
                    <a:pt x="1361" y="1779"/>
                  </a:lnTo>
                  <a:lnTo>
                    <a:pt x="1381" y="1569"/>
                  </a:lnTo>
                  <a:lnTo>
                    <a:pt x="1361" y="1402"/>
                  </a:lnTo>
                  <a:lnTo>
                    <a:pt x="1444" y="1297"/>
                  </a:lnTo>
                  <a:lnTo>
                    <a:pt x="1486" y="1193"/>
                  </a:lnTo>
                  <a:lnTo>
                    <a:pt x="1654" y="1151"/>
                  </a:lnTo>
                  <a:lnTo>
                    <a:pt x="1800" y="1193"/>
                  </a:lnTo>
                  <a:lnTo>
                    <a:pt x="1884" y="1151"/>
                  </a:lnTo>
                  <a:lnTo>
                    <a:pt x="1800" y="1046"/>
                  </a:lnTo>
                  <a:lnTo>
                    <a:pt x="1884" y="984"/>
                  </a:lnTo>
                  <a:lnTo>
                    <a:pt x="1905" y="858"/>
                  </a:lnTo>
                  <a:lnTo>
                    <a:pt x="1946" y="774"/>
                  </a:lnTo>
                  <a:lnTo>
                    <a:pt x="1884" y="732"/>
                  </a:lnTo>
                  <a:lnTo>
                    <a:pt x="1758" y="732"/>
                  </a:lnTo>
                  <a:lnTo>
                    <a:pt x="1737" y="670"/>
                  </a:lnTo>
                  <a:lnTo>
                    <a:pt x="1779" y="544"/>
                  </a:lnTo>
                  <a:lnTo>
                    <a:pt x="1884" y="607"/>
                  </a:lnTo>
                  <a:lnTo>
                    <a:pt x="1967" y="544"/>
                  </a:lnTo>
                  <a:lnTo>
                    <a:pt x="1967" y="440"/>
                  </a:lnTo>
                  <a:lnTo>
                    <a:pt x="2009" y="335"/>
                  </a:lnTo>
                  <a:lnTo>
                    <a:pt x="2009" y="251"/>
                  </a:lnTo>
                  <a:lnTo>
                    <a:pt x="2072" y="230"/>
                  </a:lnTo>
                  <a:lnTo>
                    <a:pt x="2072" y="209"/>
                  </a:lnTo>
                  <a:lnTo>
                    <a:pt x="1967" y="147"/>
                  </a:lnTo>
                  <a:lnTo>
                    <a:pt x="1863" y="84"/>
                  </a:lnTo>
                  <a:lnTo>
                    <a:pt x="16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10" name="Google Shape;754;p55"/>
            <p:cNvSpPr/>
            <p:nvPr/>
          </p:nvSpPr>
          <p:spPr>
            <a:xfrm>
              <a:off x="3762540" y="2773181"/>
              <a:ext cx="19445" cy="15956"/>
            </a:xfrm>
            <a:custGeom>
              <a:avLst/>
              <a:gdLst/>
              <a:ahLst/>
              <a:cxnLst/>
              <a:rect l="l" t="t" r="r" b="b"/>
              <a:pathLst>
                <a:path w="1633" h="1403" extrusionOk="0">
                  <a:moveTo>
                    <a:pt x="774" y="0"/>
                  </a:moveTo>
                  <a:lnTo>
                    <a:pt x="733" y="105"/>
                  </a:lnTo>
                  <a:lnTo>
                    <a:pt x="670" y="105"/>
                  </a:lnTo>
                  <a:lnTo>
                    <a:pt x="628" y="126"/>
                  </a:lnTo>
                  <a:lnTo>
                    <a:pt x="523" y="147"/>
                  </a:lnTo>
                  <a:lnTo>
                    <a:pt x="481" y="210"/>
                  </a:lnTo>
                  <a:lnTo>
                    <a:pt x="398" y="147"/>
                  </a:lnTo>
                  <a:lnTo>
                    <a:pt x="314" y="147"/>
                  </a:lnTo>
                  <a:lnTo>
                    <a:pt x="272" y="63"/>
                  </a:lnTo>
                  <a:lnTo>
                    <a:pt x="189" y="42"/>
                  </a:lnTo>
                  <a:lnTo>
                    <a:pt x="84" y="126"/>
                  </a:lnTo>
                  <a:lnTo>
                    <a:pt x="0" y="272"/>
                  </a:lnTo>
                  <a:lnTo>
                    <a:pt x="63" y="335"/>
                  </a:lnTo>
                  <a:lnTo>
                    <a:pt x="84" y="524"/>
                  </a:lnTo>
                  <a:lnTo>
                    <a:pt x="209" y="565"/>
                  </a:lnTo>
                  <a:lnTo>
                    <a:pt x="251" y="670"/>
                  </a:lnTo>
                  <a:lnTo>
                    <a:pt x="398" y="796"/>
                  </a:lnTo>
                  <a:lnTo>
                    <a:pt x="481" y="796"/>
                  </a:lnTo>
                  <a:lnTo>
                    <a:pt x="565" y="858"/>
                  </a:lnTo>
                  <a:lnTo>
                    <a:pt x="628" y="879"/>
                  </a:lnTo>
                  <a:lnTo>
                    <a:pt x="628" y="1047"/>
                  </a:lnTo>
                  <a:lnTo>
                    <a:pt x="774" y="1109"/>
                  </a:lnTo>
                  <a:lnTo>
                    <a:pt x="816" y="1068"/>
                  </a:lnTo>
                  <a:lnTo>
                    <a:pt x="900" y="1068"/>
                  </a:lnTo>
                  <a:lnTo>
                    <a:pt x="942" y="1109"/>
                  </a:lnTo>
                  <a:lnTo>
                    <a:pt x="1025" y="1151"/>
                  </a:lnTo>
                  <a:lnTo>
                    <a:pt x="1151" y="1298"/>
                  </a:lnTo>
                  <a:lnTo>
                    <a:pt x="1256" y="1319"/>
                  </a:lnTo>
                  <a:lnTo>
                    <a:pt x="1360" y="1402"/>
                  </a:lnTo>
                  <a:lnTo>
                    <a:pt x="1423" y="1361"/>
                  </a:lnTo>
                  <a:lnTo>
                    <a:pt x="1507" y="1361"/>
                  </a:lnTo>
                  <a:lnTo>
                    <a:pt x="1507" y="1298"/>
                  </a:lnTo>
                  <a:lnTo>
                    <a:pt x="1444" y="1256"/>
                  </a:lnTo>
                  <a:lnTo>
                    <a:pt x="1444" y="1172"/>
                  </a:lnTo>
                  <a:lnTo>
                    <a:pt x="1423" y="1109"/>
                  </a:lnTo>
                  <a:lnTo>
                    <a:pt x="1465" y="1047"/>
                  </a:lnTo>
                  <a:lnTo>
                    <a:pt x="1528" y="942"/>
                  </a:lnTo>
                  <a:lnTo>
                    <a:pt x="1549" y="942"/>
                  </a:lnTo>
                  <a:lnTo>
                    <a:pt x="1632" y="775"/>
                  </a:lnTo>
                  <a:lnTo>
                    <a:pt x="1549" y="670"/>
                  </a:lnTo>
                  <a:lnTo>
                    <a:pt x="1549" y="628"/>
                  </a:lnTo>
                  <a:lnTo>
                    <a:pt x="1465" y="440"/>
                  </a:lnTo>
                  <a:lnTo>
                    <a:pt x="1507" y="356"/>
                  </a:lnTo>
                  <a:lnTo>
                    <a:pt x="1507" y="335"/>
                  </a:lnTo>
                  <a:lnTo>
                    <a:pt x="1402" y="314"/>
                  </a:lnTo>
                  <a:lnTo>
                    <a:pt x="1402" y="231"/>
                  </a:lnTo>
                  <a:lnTo>
                    <a:pt x="1339" y="147"/>
                  </a:lnTo>
                  <a:lnTo>
                    <a:pt x="1193" y="147"/>
                  </a:lnTo>
                  <a:lnTo>
                    <a:pt x="1130" y="63"/>
                  </a:lnTo>
                  <a:lnTo>
                    <a:pt x="1025" y="63"/>
                  </a:lnTo>
                  <a:lnTo>
                    <a:pt x="98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11" name="Google Shape;755;p55"/>
            <p:cNvSpPr/>
            <p:nvPr/>
          </p:nvSpPr>
          <p:spPr>
            <a:xfrm>
              <a:off x="3779484" y="2783894"/>
              <a:ext cx="4739" cy="6425"/>
            </a:xfrm>
            <a:custGeom>
              <a:avLst/>
              <a:gdLst/>
              <a:ahLst/>
              <a:cxnLst/>
              <a:rect l="l" t="t" r="r" b="b"/>
              <a:pathLst>
                <a:path w="398" h="565" extrusionOk="0">
                  <a:moveTo>
                    <a:pt x="105" y="0"/>
                  </a:moveTo>
                  <a:lnTo>
                    <a:pt x="42" y="105"/>
                  </a:lnTo>
                  <a:lnTo>
                    <a:pt x="0" y="167"/>
                  </a:lnTo>
                  <a:lnTo>
                    <a:pt x="21" y="230"/>
                  </a:lnTo>
                  <a:lnTo>
                    <a:pt x="21" y="314"/>
                  </a:lnTo>
                  <a:lnTo>
                    <a:pt x="84" y="356"/>
                  </a:lnTo>
                  <a:lnTo>
                    <a:pt x="84" y="419"/>
                  </a:lnTo>
                  <a:lnTo>
                    <a:pt x="105" y="419"/>
                  </a:lnTo>
                  <a:lnTo>
                    <a:pt x="146" y="523"/>
                  </a:lnTo>
                  <a:lnTo>
                    <a:pt x="314" y="565"/>
                  </a:lnTo>
                  <a:lnTo>
                    <a:pt x="398" y="544"/>
                  </a:lnTo>
                  <a:lnTo>
                    <a:pt x="398" y="356"/>
                  </a:lnTo>
                  <a:lnTo>
                    <a:pt x="335" y="314"/>
                  </a:lnTo>
                  <a:lnTo>
                    <a:pt x="314" y="167"/>
                  </a:lnTo>
                  <a:lnTo>
                    <a:pt x="18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12" name="Google Shape;756;p55"/>
            <p:cNvSpPr/>
            <p:nvPr/>
          </p:nvSpPr>
          <p:spPr>
            <a:xfrm>
              <a:off x="3681319" y="2737017"/>
              <a:ext cx="27661" cy="34982"/>
            </a:xfrm>
            <a:custGeom>
              <a:avLst/>
              <a:gdLst/>
              <a:ahLst/>
              <a:cxnLst/>
              <a:rect l="l" t="t" r="r" b="b"/>
              <a:pathLst>
                <a:path w="2323" h="3076" extrusionOk="0">
                  <a:moveTo>
                    <a:pt x="1737" y="0"/>
                  </a:moveTo>
                  <a:lnTo>
                    <a:pt x="1779" y="84"/>
                  </a:lnTo>
                  <a:lnTo>
                    <a:pt x="1653" y="84"/>
                  </a:lnTo>
                  <a:lnTo>
                    <a:pt x="1674" y="209"/>
                  </a:lnTo>
                  <a:lnTo>
                    <a:pt x="1590" y="314"/>
                  </a:lnTo>
                  <a:lnTo>
                    <a:pt x="1590" y="230"/>
                  </a:lnTo>
                  <a:lnTo>
                    <a:pt x="1653" y="188"/>
                  </a:lnTo>
                  <a:lnTo>
                    <a:pt x="1590" y="84"/>
                  </a:lnTo>
                  <a:lnTo>
                    <a:pt x="1528" y="105"/>
                  </a:lnTo>
                  <a:lnTo>
                    <a:pt x="1569" y="167"/>
                  </a:lnTo>
                  <a:lnTo>
                    <a:pt x="1465" y="188"/>
                  </a:lnTo>
                  <a:lnTo>
                    <a:pt x="1423" y="147"/>
                  </a:lnTo>
                  <a:lnTo>
                    <a:pt x="1256" y="167"/>
                  </a:lnTo>
                  <a:lnTo>
                    <a:pt x="1256" y="230"/>
                  </a:lnTo>
                  <a:lnTo>
                    <a:pt x="1214" y="230"/>
                  </a:lnTo>
                  <a:lnTo>
                    <a:pt x="1172" y="356"/>
                  </a:lnTo>
                  <a:lnTo>
                    <a:pt x="1256" y="377"/>
                  </a:lnTo>
                  <a:lnTo>
                    <a:pt x="1235" y="419"/>
                  </a:lnTo>
                  <a:lnTo>
                    <a:pt x="1151" y="419"/>
                  </a:lnTo>
                  <a:lnTo>
                    <a:pt x="1151" y="481"/>
                  </a:lnTo>
                  <a:lnTo>
                    <a:pt x="1046" y="502"/>
                  </a:lnTo>
                  <a:lnTo>
                    <a:pt x="1067" y="586"/>
                  </a:lnTo>
                  <a:lnTo>
                    <a:pt x="1214" y="586"/>
                  </a:lnTo>
                  <a:lnTo>
                    <a:pt x="1172" y="607"/>
                  </a:lnTo>
                  <a:lnTo>
                    <a:pt x="1276" y="586"/>
                  </a:lnTo>
                  <a:lnTo>
                    <a:pt x="1360" y="586"/>
                  </a:lnTo>
                  <a:lnTo>
                    <a:pt x="1235" y="711"/>
                  </a:lnTo>
                  <a:lnTo>
                    <a:pt x="1046" y="795"/>
                  </a:lnTo>
                  <a:lnTo>
                    <a:pt x="1130" y="837"/>
                  </a:lnTo>
                  <a:lnTo>
                    <a:pt x="942" y="879"/>
                  </a:lnTo>
                  <a:lnTo>
                    <a:pt x="858" y="837"/>
                  </a:lnTo>
                  <a:lnTo>
                    <a:pt x="795" y="921"/>
                  </a:lnTo>
                  <a:lnTo>
                    <a:pt x="753" y="816"/>
                  </a:lnTo>
                  <a:lnTo>
                    <a:pt x="502" y="753"/>
                  </a:lnTo>
                  <a:lnTo>
                    <a:pt x="502" y="816"/>
                  </a:lnTo>
                  <a:lnTo>
                    <a:pt x="335" y="753"/>
                  </a:lnTo>
                  <a:lnTo>
                    <a:pt x="314" y="942"/>
                  </a:lnTo>
                  <a:lnTo>
                    <a:pt x="398" y="879"/>
                  </a:lnTo>
                  <a:lnTo>
                    <a:pt x="419" y="942"/>
                  </a:lnTo>
                  <a:lnTo>
                    <a:pt x="440" y="984"/>
                  </a:lnTo>
                  <a:lnTo>
                    <a:pt x="481" y="1088"/>
                  </a:lnTo>
                  <a:lnTo>
                    <a:pt x="419" y="1088"/>
                  </a:lnTo>
                  <a:lnTo>
                    <a:pt x="398" y="1025"/>
                  </a:lnTo>
                  <a:lnTo>
                    <a:pt x="272" y="1025"/>
                  </a:lnTo>
                  <a:lnTo>
                    <a:pt x="419" y="1130"/>
                  </a:lnTo>
                  <a:lnTo>
                    <a:pt x="544" y="1109"/>
                  </a:lnTo>
                  <a:lnTo>
                    <a:pt x="586" y="1214"/>
                  </a:lnTo>
                  <a:lnTo>
                    <a:pt x="440" y="1235"/>
                  </a:lnTo>
                  <a:lnTo>
                    <a:pt x="419" y="1276"/>
                  </a:lnTo>
                  <a:lnTo>
                    <a:pt x="440" y="1339"/>
                  </a:lnTo>
                  <a:lnTo>
                    <a:pt x="293" y="1360"/>
                  </a:lnTo>
                  <a:lnTo>
                    <a:pt x="335" y="1444"/>
                  </a:lnTo>
                  <a:lnTo>
                    <a:pt x="272" y="1465"/>
                  </a:lnTo>
                  <a:lnTo>
                    <a:pt x="377" y="1528"/>
                  </a:lnTo>
                  <a:lnTo>
                    <a:pt x="419" y="1507"/>
                  </a:lnTo>
                  <a:lnTo>
                    <a:pt x="398" y="1548"/>
                  </a:lnTo>
                  <a:lnTo>
                    <a:pt x="523" y="1528"/>
                  </a:lnTo>
                  <a:lnTo>
                    <a:pt x="544" y="1674"/>
                  </a:lnTo>
                  <a:lnTo>
                    <a:pt x="858" y="1674"/>
                  </a:lnTo>
                  <a:lnTo>
                    <a:pt x="753" y="1758"/>
                  </a:lnTo>
                  <a:lnTo>
                    <a:pt x="691" y="1737"/>
                  </a:lnTo>
                  <a:lnTo>
                    <a:pt x="586" y="1925"/>
                  </a:lnTo>
                  <a:lnTo>
                    <a:pt x="628" y="1925"/>
                  </a:lnTo>
                  <a:lnTo>
                    <a:pt x="523" y="2051"/>
                  </a:lnTo>
                  <a:lnTo>
                    <a:pt x="335" y="2176"/>
                  </a:lnTo>
                  <a:lnTo>
                    <a:pt x="419" y="2176"/>
                  </a:lnTo>
                  <a:lnTo>
                    <a:pt x="523" y="2134"/>
                  </a:lnTo>
                  <a:lnTo>
                    <a:pt x="586" y="2155"/>
                  </a:lnTo>
                  <a:lnTo>
                    <a:pt x="732" y="2155"/>
                  </a:lnTo>
                  <a:lnTo>
                    <a:pt x="816" y="2072"/>
                  </a:lnTo>
                  <a:lnTo>
                    <a:pt x="816" y="2092"/>
                  </a:lnTo>
                  <a:lnTo>
                    <a:pt x="942" y="2134"/>
                  </a:lnTo>
                  <a:lnTo>
                    <a:pt x="691" y="2176"/>
                  </a:lnTo>
                  <a:lnTo>
                    <a:pt x="502" y="2197"/>
                  </a:lnTo>
                  <a:lnTo>
                    <a:pt x="440" y="2281"/>
                  </a:lnTo>
                  <a:lnTo>
                    <a:pt x="314" y="2302"/>
                  </a:lnTo>
                  <a:lnTo>
                    <a:pt x="377" y="2364"/>
                  </a:lnTo>
                  <a:lnTo>
                    <a:pt x="335" y="2406"/>
                  </a:lnTo>
                  <a:lnTo>
                    <a:pt x="398" y="2448"/>
                  </a:lnTo>
                  <a:lnTo>
                    <a:pt x="293" y="2469"/>
                  </a:lnTo>
                  <a:lnTo>
                    <a:pt x="209" y="2385"/>
                  </a:lnTo>
                  <a:lnTo>
                    <a:pt x="188" y="2448"/>
                  </a:lnTo>
                  <a:lnTo>
                    <a:pt x="168" y="2406"/>
                  </a:lnTo>
                  <a:lnTo>
                    <a:pt x="0" y="2490"/>
                  </a:lnTo>
                  <a:lnTo>
                    <a:pt x="21" y="2511"/>
                  </a:lnTo>
                  <a:lnTo>
                    <a:pt x="398" y="2511"/>
                  </a:lnTo>
                  <a:lnTo>
                    <a:pt x="272" y="2595"/>
                  </a:lnTo>
                  <a:lnTo>
                    <a:pt x="105" y="2657"/>
                  </a:lnTo>
                  <a:lnTo>
                    <a:pt x="63" y="2762"/>
                  </a:lnTo>
                  <a:lnTo>
                    <a:pt x="168" y="2762"/>
                  </a:lnTo>
                  <a:lnTo>
                    <a:pt x="188" y="2825"/>
                  </a:lnTo>
                  <a:lnTo>
                    <a:pt x="440" y="2762"/>
                  </a:lnTo>
                  <a:lnTo>
                    <a:pt x="440" y="2762"/>
                  </a:lnTo>
                  <a:lnTo>
                    <a:pt x="230" y="2888"/>
                  </a:lnTo>
                  <a:lnTo>
                    <a:pt x="168" y="2929"/>
                  </a:lnTo>
                  <a:lnTo>
                    <a:pt x="314" y="2929"/>
                  </a:lnTo>
                  <a:lnTo>
                    <a:pt x="502" y="2825"/>
                  </a:lnTo>
                  <a:lnTo>
                    <a:pt x="481" y="2908"/>
                  </a:lnTo>
                  <a:lnTo>
                    <a:pt x="314" y="2992"/>
                  </a:lnTo>
                  <a:lnTo>
                    <a:pt x="419" y="2992"/>
                  </a:lnTo>
                  <a:lnTo>
                    <a:pt x="398" y="3034"/>
                  </a:lnTo>
                  <a:lnTo>
                    <a:pt x="398" y="3034"/>
                  </a:lnTo>
                  <a:lnTo>
                    <a:pt x="523" y="3013"/>
                  </a:lnTo>
                  <a:lnTo>
                    <a:pt x="607" y="3076"/>
                  </a:lnTo>
                  <a:lnTo>
                    <a:pt x="795" y="3034"/>
                  </a:lnTo>
                  <a:lnTo>
                    <a:pt x="963" y="2992"/>
                  </a:lnTo>
                  <a:lnTo>
                    <a:pt x="1130" y="2888"/>
                  </a:lnTo>
                  <a:lnTo>
                    <a:pt x="1067" y="2783"/>
                  </a:lnTo>
                  <a:lnTo>
                    <a:pt x="1172" y="2783"/>
                  </a:lnTo>
                  <a:lnTo>
                    <a:pt x="1151" y="2867"/>
                  </a:lnTo>
                  <a:lnTo>
                    <a:pt x="1256" y="2867"/>
                  </a:lnTo>
                  <a:lnTo>
                    <a:pt x="1360" y="2720"/>
                  </a:lnTo>
                  <a:lnTo>
                    <a:pt x="1444" y="2762"/>
                  </a:lnTo>
                  <a:lnTo>
                    <a:pt x="1465" y="2657"/>
                  </a:lnTo>
                  <a:lnTo>
                    <a:pt x="1800" y="2595"/>
                  </a:lnTo>
                  <a:lnTo>
                    <a:pt x="1841" y="2511"/>
                  </a:lnTo>
                  <a:lnTo>
                    <a:pt x="1862" y="2616"/>
                  </a:lnTo>
                  <a:lnTo>
                    <a:pt x="1946" y="2553"/>
                  </a:lnTo>
                  <a:lnTo>
                    <a:pt x="2009" y="2574"/>
                  </a:lnTo>
                  <a:lnTo>
                    <a:pt x="2176" y="2574"/>
                  </a:lnTo>
                  <a:lnTo>
                    <a:pt x="2072" y="2406"/>
                  </a:lnTo>
                  <a:lnTo>
                    <a:pt x="2155" y="2385"/>
                  </a:lnTo>
                  <a:lnTo>
                    <a:pt x="2218" y="2281"/>
                  </a:lnTo>
                  <a:lnTo>
                    <a:pt x="2218" y="2176"/>
                  </a:lnTo>
                  <a:lnTo>
                    <a:pt x="2302" y="2072"/>
                  </a:lnTo>
                  <a:lnTo>
                    <a:pt x="2323" y="1967"/>
                  </a:lnTo>
                  <a:lnTo>
                    <a:pt x="2302" y="1716"/>
                  </a:lnTo>
                  <a:lnTo>
                    <a:pt x="2218" y="1674"/>
                  </a:lnTo>
                  <a:lnTo>
                    <a:pt x="2302" y="1632"/>
                  </a:lnTo>
                  <a:lnTo>
                    <a:pt x="2302" y="1507"/>
                  </a:lnTo>
                  <a:lnTo>
                    <a:pt x="2218" y="1402"/>
                  </a:lnTo>
                  <a:lnTo>
                    <a:pt x="2260" y="1256"/>
                  </a:lnTo>
                  <a:lnTo>
                    <a:pt x="2176" y="1214"/>
                  </a:lnTo>
                  <a:lnTo>
                    <a:pt x="2197" y="1130"/>
                  </a:lnTo>
                  <a:lnTo>
                    <a:pt x="2281" y="1151"/>
                  </a:lnTo>
                  <a:lnTo>
                    <a:pt x="2281" y="1151"/>
                  </a:lnTo>
                  <a:lnTo>
                    <a:pt x="2155" y="1088"/>
                  </a:lnTo>
                  <a:lnTo>
                    <a:pt x="2072" y="1046"/>
                  </a:lnTo>
                  <a:lnTo>
                    <a:pt x="1967" y="837"/>
                  </a:lnTo>
                  <a:lnTo>
                    <a:pt x="1800" y="732"/>
                  </a:lnTo>
                  <a:lnTo>
                    <a:pt x="1737" y="795"/>
                  </a:lnTo>
                  <a:lnTo>
                    <a:pt x="1695" y="942"/>
                  </a:lnTo>
                  <a:lnTo>
                    <a:pt x="1632" y="984"/>
                  </a:lnTo>
                  <a:lnTo>
                    <a:pt x="1360" y="732"/>
                  </a:lnTo>
                  <a:lnTo>
                    <a:pt x="1486" y="502"/>
                  </a:lnTo>
                  <a:lnTo>
                    <a:pt x="1632" y="481"/>
                  </a:lnTo>
                  <a:lnTo>
                    <a:pt x="1653" y="377"/>
                  </a:lnTo>
                  <a:lnTo>
                    <a:pt x="1737" y="356"/>
                  </a:lnTo>
                  <a:lnTo>
                    <a:pt x="1779" y="272"/>
                  </a:lnTo>
                  <a:lnTo>
                    <a:pt x="1737" y="293"/>
                  </a:lnTo>
                  <a:lnTo>
                    <a:pt x="1737" y="293"/>
                  </a:lnTo>
                  <a:lnTo>
                    <a:pt x="1841" y="188"/>
                  </a:lnTo>
                  <a:lnTo>
                    <a:pt x="1946" y="147"/>
                  </a:lnTo>
                  <a:lnTo>
                    <a:pt x="1841" y="84"/>
                  </a:lnTo>
                  <a:lnTo>
                    <a:pt x="17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grpSp>
          <p:nvGrpSpPr>
            <p:cNvPr id="113" name="Google Shape;757;p55"/>
            <p:cNvGrpSpPr/>
            <p:nvPr/>
          </p:nvGrpSpPr>
          <p:grpSpPr>
            <a:xfrm>
              <a:off x="3697513" y="2707266"/>
              <a:ext cx="59549" cy="79733"/>
              <a:chOff x="3586375" y="2281300"/>
              <a:chExt cx="125025" cy="175275"/>
            </a:xfrm>
            <a:grpFill/>
          </p:grpSpPr>
          <p:sp>
            <p:nvSpPr>
              <p:cNvPr id="227" name="Google Shape;758;p55"/>
              <p:cNvSpPr/>
              <p:nvPr/>
            </p:nvSpPr>
            <p:spPr>
              <a:xfrm>
                <a:off x="3609900" y="2281300"/>
                <a:ext cx="101500" cy="175275"/>
              </a:xfrm>
              <a:custGeom>
                <a:avLst/>
                <a:gdLst/>
                <a:ahLst/>
                <a:cxnLst/>
                <a:rect l="l" t="t" r="r" b="b"/>
                <a:pathLst>
                  <a:path w="4060" h="7011" extrusionOk="0">
                    <a:moveTo>
                      <a:pt x="1340" y="1"/>
                    </a:moveTo>
                    <a:lnTo>
                      <a:pt x="1277" y="63"/>
                    </a:lnTo>
                    <a:lnTo>
                      <a:pt x="1235" y="42"/>
                    </a:lnTo>
                    <a:lnTo>
                      <a:pt x="1110" y="84"/>
                    </a:lnTo>
                    <a:lnTo>
                      <a:pt x="1026" y="84"/>
                    </a:lnTo>
                    <a:lnTo>
                      <a:pt x="921" y="105"/>
                    </a:lnTo>
                    <a:lnTo>
                      <a:pt x="859" y="105"/>
                    </a:lnTo>
                    <a:lnTo>
                      <a:pt x="838" y="168"/>
                    </a:lnTo>
                    <a:lnTo>
                      <a:pt x="838" y="105"/>
                    </a:lnTo>
                    <a:lnTo>
                      <a:pt x="796" y="84"/>
                    </a:lnTo>
                    <a:lnTo>
                      <a:pt x="712" y="168"/>
                    </a:lnTo>
                    <a:lnTo>
                      <a:pt x="733" y="105"/>
                    </a:lnTo>
                    <a:lnTo>
                      <a:pt x="608" y="42"/>
                    </a:lnTo>
                    <a:lnTo>
                      <a:pt x="587" y="105"/>
                    </a:lnTo>
                    <a:lnTo>
                      <a:pt x="524" y="168"/>
                    </a:lnTo>
                    <a:lnTo>
                      <a:pt x="545" y="231"/>
                    </a:lnTo>
                    <a:lnTo>
                      <a:pt x="524" y="231"/>
                    </a:lnTo>
                    <a:lnTo>
                      <a:pt x="524" y="314"/>
                    </a:lnTo>
                    <a:lnTo>
                      <a:pt x="419" y="356"/>
                    </a:lnTo>
                    <a:lnTo>
                      <a:pt x="482" y="419"/>
                    </a:lnTo>
                    <a:lnTo>
                      <a:pt x="440" y="503"/>
                    </a:lnTo>
                    <a:lnTo>
                      <a:pt x="398" y="503"/>
                    </a:lnTo>
                    <a:lnTo>
                      <a:pt x="503" y="607"/>
                    </a:lnTo>
                    <a:lnTo>
                      <a:pt x="545" y="670"/>
                    </a:lnTo>
                    <a:lnTo>
                      <a:pt x="419" y="607"/>
                    </a:lnTo>
                    <a:lnTo>
                      <a:pt x="398" y="670"/>
                    </a:lnTo>
                    <a:lnTo>
                      <a:pt x="315" y="587"/>
                    </a:lnTo>
                    <a:lnTo>
                      <a:pt x="294" y="628"/>
                    </a:lnTo>
                    <a:lnTo>
                      <a:pt x="315" y="691"/>
                    </a:lnTo>
                    <a:lnTo>
                      <a:pt x="294" y="733"/>
                    </a:lnTo>
                    <a:lnTo>
                      <a:pt x="273" y="628"/>
                    </a:lnTo>
                    <a:lnTo>
                      <a:pt x="210" y="733"/>
                    </a:lnTo>
                    <a:lnTo>
                      <a:pt x="273" y="796"/>
                    </a:lnTo>
                    <a:lnTo>
                      <a:pt x="210" y="817"/>
                    </a:lnTo>
                    <a:lnTo>
                      <a:pt x="294" y="900"/>
                    </a:lnTo>
                    <a:lnTo>
                      <a:pt x="336" y="900"/>
                    </a:lnTo>
                    <a:lnTo>
                      <a:pt x="294" y="942"/>
                    </a:lnTo>
                    <a:lnTo>
                      <a:pt x="210" y="900"/>
                    </a:lnTo>
                    <a:lnTo>
                      <a:pt x="210" y="1026"/>
                    </a:lnTo>
                    <a:lnTo>
                      <a:pt x="210" y="1047"/>
                    </a:lnTo>
                    <a:lnTo>
                      <a:pt x="377" y="1026"/>
                    </a:lnTo>
                    <a:lnTo>
                      <a:pt x="273" y="1089"/>
                    </a:lnTo>
                    <a:lnTo>
                      <a:pt x="273" y="1110"/>
                    </a:lnTo>
                    <a:lnTo>
                      <a:pt x="294" y="1131"/>
                    </a:lnTo>
                    <a:lnTo>
                      <a:pt x="377" y="1110"/>
                    </a:lnTo>
                    <a:lnTo>
                      <a:pt x="336" y="1131"/>
                    </a:lnTo>
                    <a:lnTo>
                      <a:pt x="398" y="1151"/>
                    </a:lnTo>
                    <a:lnTo>
                      <a:pt x="398" y="1151"/>
                    </a:lnTo>
                    <a:lnTo>
                      <a:pt x="315" y="1131"/>
                    </a:lnTo>
                    <a:lnTo>
                      <a:pt x="294" y="1151"/>
                    </a:lnTo>
                    <a:lnTo>
                      <a:pt x="294" y="1214"/>
                    </a:lnTo>
                    <a:lnTo>
                      <a:pt x="315" y="1235"/>
                    </a:lnTo>
                    <a:lnTo>
                      <a:pt x="273" y="1256"/>
                    </a:lnTo>
                    <a:lnTo>
                      <a:pt x="231" y="1319"/>
                    </a:lnTo>
                    <a:lnTo>
                      <a:pt x="294" y="1319"/>
                    </a:lnTo>
                    <a:lnTo>
                      <a:pt x="294" y="1361"/>
                    </a:lnTo>
                    <a:lnTo>
                      <a:pt x="210" y="1340"/>
                    </a:lnTo>
                    <a:lnTo>
                      <a:pt x="189" y="1403"/>
                    </a:lnTo>
                    <a:lnTo>
                      <a:pt x="210" y="1444"/>
                    </a:lnTo>
                    <a:lnTo>
                      <a:pt x="189" y="1465"/>
                    </a:lnTo>
                    <a:lnTo>
                      <a:pt x="168" y="1528"/>
                    </a:lnTo>
                    <a:lnTo>
                      <a:pt x="63" y="1528"/>
                    </a:lnTo>
                    <a:lnTo>
                      <a:pt x="1" y="1549"/>
                    </a:lnTo>
                    <a:lnTo>
                      <a:pt x="63" y="1570"/>
                    </a:lnTo>
                    <a:lnTo>
                      <a:pt x="126" y="1570"/>
                    </a:lnTo>
                    <a:lnTo>
                      <a:pt x="189" y="1612"/>
                    </a:lnTo>
                    <a:lnTo>
                      <a:pt x="168" y="1633"/>
                    </a:lnTo>
                    <a:lnTo>
                      <a:pt x="105" y="1633"/>
                    </a:lnTo>
                    <a:lnTo>
                      <a:pt x="189" y="1716"/>
                    </a:lnTo>
                    <a:lnTo>
                      <a:pt x="210" y="1716"/>
                    </a:lnTo>
                    <a:lnTo>
                      <a:pt x="273" y="1737"/>
                    </a:lnTo>
                    <a:lnTo>
                      <a:pt x="503" y="1507"/>
                    </a:lnTo>
                    <a:lnTo>
                      <a:pt x="482" y="1570"/>
                    </a:lnTo>
                    <a:lnTo>
                      <a:pt x="503" y="1612"/>
                    </a:lnTo>
                    <a:lnTo>
                      <a:pt x="419" y="1633"/>
                    </a:lnTo>
                    <a:lnTo>
                      <a:pt x="377" y="1758"/>
                    </a:lnTo>
                    <a:lnTo>
                      <a:pt x="377" y="1779"/>
                    </a:lnTo>
                    <a:lnTo>
                      <a:pt x="315" y="1947"/>
                    </a:lnTo>
                    <a:lnTo>
                      <a:pt x="336" y="1947"/>
                    </a:lnTo>
                    <a:lnTo>
                      <a:pt x="294" y="2135"/>
                    </a:lnTo>
                    <a:lnTo>
                      <a:pt x="294" y="2239"/>
                    </a:lnTo>
                    <a:lnTo>
                      <a:pt x="231" y="2281"/>
                    </a:lnTo>
                    <a:lnTo>
                      <a:pt x="294" y="2323"/>
                    </a:lnTo>
                    <a:lnTo>
                      <a:pt x="315" y="2302"/>
                    </a:lnTo>
                    <a:lnTo>
                      <a:pt x="231" y="2449"/>
                    </a:lnTo>
                    <a:lnTo>
                      <a:pt x="231" y="2595"/>
                    </a:lnTo>
                    <a:lnTo>
                      <a:pt x="189" y="2658"/>
                    </a:lnTo>
                    <a:lnTo>
                      <a:pt x="189" y="2700"/>
                    </a:lnTo>
                    <a:lnTo>
                      <a:pt x="315" y="2700"/>
                    </a:lnTo>
                    <a:lnTo>
                      <a:pt x="294" y="2595"/>
                    </a:lnTo>
                    <a:lnTo>
                      <a:pt x="336" y="2491"/>
                    </a:lnTo>
                    <a:lnTo>
                      <a:pt x="336" y="2407"/>
                    </a:lnTo>
                    <a:lnTo>
                      <a:pt x="398" y="2323"/>
                    </a:lnTo>
                    <a:lnTo>
                      <a:pt x="336" y="2135"/>
                    </a:lnTo>
                    <a:lnTo>
                      <a:pt x="398" y="2135"/>
                    </a:lnTo>
                    <a:lnTo>
                      <a:pt x="545" y="1947"/>
                    </a:lnTo>
                    <a:lnTo>
                      <a:pt x="440" y="2135"/>
                    </a:lnTo>
                    <a:lnTo>
                      <a:pt x="419" y="2239"/>
                    </a:lnTo>
                    <a:lnTo>
                      <a:pt x="482" y="2260"/>
                    </a:lnTo>
                    <a:lnTo>
                      <a:pt x="482" y="2198"/>
                    </a:lnTo>
                    <a:lnTo>
                      <a:pt x="545" y="2135"/>
                    </a:lnTo>
                    <a:lnTo>
                      <a:pt x="587" y="2260"/>
                    </a:lnTo>
                    <a:lnTo>
                      <a:pt x="628" y="2135"/>
                    </a:lnTo>
                    <a:lnTo>
                      <a:pt x="628" y="2030"/>
                    </a:lnTo>
                    <a:lnTo>
                      <a:pt x="691" y="1988"/>
                    </a:lnTo>
                    <a:lnTo>
                      <a:pt x="649" y="2135"/>
                    </a:lnTo>
                    <a:lnTo>
                      <a:pt x="754" y="2198"/>
                    </a:lnTo>
                    <a:lnTo>
                      <a:pt x="649" y="2177"/>
                    </a:lnTo>
                    <a:lnTo>
                      <a:pt x="628" y="2323"/>
                    </a:lnTo>
                    <a:lnTo>
                      <a:pt x="649" y="2449"/>
                    </a:lnTo>
                    <a:lnTo>
                      <a:pt x="712" y="2470"/>
                    </a:lnTo>
                    <a:lnTo>
                      <a:pt x="754" y="2574"/>
                    </a:lnTo>
                    <a:lnTo>
                      <a:pt x="649" y="2658"/>
                    </a:lnTo>
                    <a:lnTo>
                      <a:pt x="587" y="2909"/>
                    </a:lnTo>
                    <a:lnTo>
                      <a:pt x="587" y="3014"/>
                    </a:lnTo>
                    <a:lnTo>
                      <a:pt x="503" y="2972"/>
                    </a:lnTo>
                    <a:lnTo>
                      <a:pt x="503" y="3097"/>
                    </a:lnTo>
                    <a:lnTo>
                      <a:pt x="628" y="3244"/>
                    </a:lnTo>
                    <a:lnTo>
                      <a:pt x="587" y="3097"/>
                    </a:lnTo>
                    <a:lnTo>
                      <a:pt x="649" y="3076"/>
                    </a:lnTo>
                    <a:lnTo>
                      <a:pt x="859" y="3223"/>
                    </a:lnTo>
                    <a:lnTo>
                      <a:pt x="859" y="3097"/>
                    </a:lnTo>
                    <a:lnTo>
                      <a:pt x="796" y="3035"/>
                    </a:lnTo>
                    <a:lnTo>
                      <a:pt x="838" y="3014"/>
                    </a:lnTo>
                    <a:lnTo>
                      <a:pt x="1005" y="3118"/>
                    </a:lnTo>
                    <a:lnTo>
                      <a:pt x="1131" y="3118"/>
                    </a:lnTo>
                    <a:lnTo>
                      <a:pt x="1131" y="3076"/>
                    </a:lnTo>
                    <a:lnTo>
                      <a:pt x="1235" y="3076"/>
                    </a:lnTo>
                    <a:lnTo>
                      <a:pt x="1256" y="2972"/>
                    </a:lnTo>
                    <a:lnTo>
                      <a:pt x="1549" y="2993"/>
                    </a:lnTo>
                    <a:lnTo>
                      <a:pt x="1361" y="3014"/>
                    </a:lnTo>
                    <a:lnTo>
                      <a:pt x="1235" y="3348"/>
                    </a:lnTo>
                    <a:lnTo>
                      <a:pt x="1382" y="3620"/>
                    </a:lnTo>
                    <a:lnTo>
                      <a:pt x="1444" y="3558"/>
                    </a:lnTo>
                    <a:lnTo>
                      <a:pt x="1444" y="3704"/>
                    </a:lnTo>
                    <a:lnTo>
                      <a:pt x="1549" y="3600"/>
                    </a:lnTo>
                    <a:lnTo>
                      <a:pt x="1654" y="3600"/>
                    </a:lnTo>
                    <a:lnTo>
                      <a:pt x="1633" y="3746"/>
                    </a:lnTo>
                    <a:lnTo>
                      <a:pt x="1654" y="3767"/>
                    </a:lnTo>
                    <a:lnTo>
                      <a:pt x="1549" y="3851"/>
                    </a:lnTo>
                    <a:lnTo>
                      <a:pt x="1570" y="4018"/>
                    </a:lnTo>
                    <a:lnTo>
                      <a:pt x="1528" y="4123"/>
                    </a:lnTo>
                    <a:lnTo>
                      <a:pt x="1570" y="4227"/>
                    </a:lnTo>
                    <a:lnTo>
                      <a:pt x="1654" y="4290"/>
                    </a:lnTo>
                    <a:lnTo>
                      <a:pt x="1737" y="4290"/>
                    </a:lnTo>
                    <a:lnTo>
                      <a:pt x="1675" y="4332"/>
                    </a:lnTo>
                    <a:lnTo>
                      <a:pt x="1591" y="4332"/>
                    </a:lnTo>
                    <a:lnTo>
                      <a:pt x="1549" y="4248"/>
                    </a:lnTo>
                    <a:lnTo>
                      <a:pt x="1465" y="4269"/>
                    </a:lnTo>
                    <a:lnTo>
                      <a:pt x="1528" y="4353"/>
                    </a:lnTo>
                    <a:lnTo>
                      <a:pt x="1591" y="4395"/>
                    </a:lnTo>
                    <a:lnTo>
                      <a:pt x="1486" y="4374"/>
                    </a:lnTo>
                    <a:lnTo>
                      <a:pt x="1424" y="4290"/>
                    </a:lnTo>
                    <a:lnTo>
                      <a:pt x="1235" y="4353"/>
                    </a:lnTo>
                    <a:lnTo>
                      <a:pt x="1152" y="4353"/>
                    </a:lnTo>
                    <a:lnTo>
                      <a:pt x="963" y="4436"/>
                    </a:lnTo>
                    <a:lnTo>
                      <a:pt x="859" y="4583"/>
                    </a:lnTo>
                    <a:lnTo>
                      <a:pt x="733" y="4667"/>
                    </a:lnTo>
                    <a:lnTo>
                      <a:pt x="691" y="4750"/>
                    </a:lnTo>
                    <a:lnTo>
                      <a:pt x="817" y="4750"/>
                    </a:lnTo>
                    <a:lnTo>
                      <a:pt x="817" y="4688"/>
                    </a:lnTo>
                    <a:lnTo>
                      <a:pt x="1026" y="4646"/>
                    </a:lnTo>
                    <a:lnTo>
                      <a:pt x="1005" y="4750"/>
                    </a:lnTo>
                    <a:lnTo>
                      <a:pt x="1068" y="4813"/>
                    </a:lnTo>
                    <a:lnTo>
                      <a:pt x="1005" y="4876"/>
                    </a:lnTo>
                    <a:lnTo>
                      <a:pt x="1026" y="4960"/>
                    </a:lnTo>
                    <a:lnTo>
                      <a:pt x="1068" y="4960"/>
                    </a:lnTo>
                    <a:lnTo>
                      <a:pt x="942" y="5190"/>
                    </a:lnTo>
                    <a:lnTo>
                      <a:pt x="859" y="5232"/>
                    </a:lnTo>
                    <a:lnTo>
                      <a:pt x="754" y="5294"/>
                    </a:lnTo>
                    <a:lnTo>
                      <a:pt x="733" y="5294"/>
                    </a:lnTo>
                    <a:lnTo>
                      <a:pt x="608" y="5378"/>
                    </a:lnTo>
                    <a:lnTo>
                      <a:pt x="524" y="5378"/>
                    </a:lnTo>
                    <a:lnTo>
                      <a:pt x="398" y="5483"/>
                    </a:lnTo>
                    <a:lnTo>
                      <a:pt x="503" y="5483"/>
                    </a:lnTo>
                    <a:lnTo>
                      <a:pt x="503" y="5545"/>
                    </a:lnTo>
                    <a:lnTo>
                      <a:pt x="419" y="5608"/>
                    </a:lnTo>
                    <a:lnTo>
                      <a:pt x="545" y="5629"/>
                    </a:lnTo>
                    <a:lnTo>
                      <a:pt x="524" y="5650"/>
                    </a:lnTo>
                    <a:lnTo>
                      <a:pt x="587" y="5692"/>
                    </a:lnTo>
                    <a:lnTo>
                      <a:pt x="649" y="5650"/>
                    </a:lnTo>
                    <a:lnTo>
                      <a:pt x="754" y="5608"/>
                    </a:lnTo>
                    <a:lnTo>
                      <a:pt x="900" y="5545"/>
                    </a:lnTo>
                    <a:lnTo>
                      <a:pt x="921" y="5629"/>
                    </a:lnTo>
                    <a:lnTo>
                      <a:pt x="1026" y="5650"/>
                    </a:lnTo>
                    <a:lnTo>
                      <a:pt x="942" y="5692"/>
                    </a:lnTo>
                    <a:lnTo>
                      <a:pt x="921" y="5734"/>
                    </a:lnTo>
                    <a:lnTo>
                      <a:pt x="1068" y="5734"/>
                    </a:lnTo>
                    <a:lnTo>
                      <a:pt x="1068" y="5713"/>
                    </a:lnTo>
                    <a:lnTo>
                      <a:pt x="1152" y="5692"/>
                    </a:lnTo>
                    <a:lnTo>
                      <a:pt x="1256" y="5796"/>
                    </a:lnTo>
                    <a:lnTo>
                      <a:pt x="1319" y="5859"/>
                    </a:lnTo>
                    <a:lnTo>
                      <a:pt x="1486" y="5859"/>
                    </a:lnTo>
                    <a:lnTo>
                      <a:pt x="1549" y="5796"/>
                    </a:lnTo>
                    <a:lnTo>
                      <a:pt x="1633" y="5755"/>
                    </a:lnTo>
                    <a:lnTo>
                      <a:pt x="1758" y="5713"/>
                    </a:lnTo>
                    <a:lnTo>
                      <a:pt x="1800" y="5650"/>
                    </a:lnTo>
                    <a:lnTo>
                      <a:pt x="1905" y="5608"/>
                    </a:lnTo>
                    <a:lnTo>
                      <a:pt x="1758" y="5755"/>
                    </a:lnTo>
                    <a:lnTo>
                      <a:pt x="1633" y="5901"/>
                    </a:lnTo>
                    <a:lnTo>
                      <a:pt x="1633" y="6048"/>
                    </a:lnTo>
                    <a:lnTo>
                      <a:pt x="1528" y="6048"/>
                    </a:lnTo>
                    <a:lnTo>
                      <a:pt x="1444" y="6068"/>
                    </a:lnTo>
                    <a:lnTo>
                      <a:pt x="1361" y="6027"/>
                    </a:lnTo>
                    <a:lnTo>
                      <a:pt x="1131" y="6006"/>
                    </a:lnTo>
                    <a:lnTo>
                      <a:pt x="963" y="6048"/>
                    </a:lnTo>
                    <a:lnTo>
                      <a:pt x="963" y="6131"/>
                    </a:lnTo>
                    <a:lnTo>
                      <a:pt x="900" y="6215"/>
                    </a:lnTo>
                    <a:lnTo>
                      <a:pt x="796" y="6215"/>
                    </a:lnTo>
                    <a:lnTo>
                      <a:pt x="796" y="6382"/>
                    </a:lnTo>
                    <a:lnTo>
                      <a:pt x="691" y="6487"/>
                    </a:lnTo>
                    <a:lnTo>
                      <a:pt x="649" y="6550"/>
                    </a:lnTo>
                    <a:lnTo>
                      <a:pt x="545" y="6550"/>
                    </a:lnTo>
                    <a:lnTo>
                      <a:pt x="524" y="6675"/>
                    </a:lnTo>
                    <a:lnTo>
                      <a:pt x="482" y="6675"/>
                    </a:lnTo>
                    <a:lnTo>
                      <a:pt x="440" y="6738"/>
                    </a:lnTo>
                    <a:lnTo>
                      <a:pt x="315" y="6843"/>
                    </a:lnTo>
                    <a:lnTo>
                      <a:pt x="231" y="6801"/>
                    </a:lnTo>
                    <a:lnTo>
                      <a:pt x="168" y="6864"/>
                    </a:lnTo>
                    <a:lnTo>
                      <a:pt x="168" y="6968"/>
                    </a:lnTo>
                    <a:lnTo>
                      <a:pt x="273" y="6968"/>
                    </a:lnTo>
                    <a:lnTo>
                      <a:pt x="273" y="6885"/>
                    </a:lnTo>
                    <a:lnTo>
                      <a:pt x="377" y="6905"/>
                    </a:lnTo>
                    <a:lnTo>
                      <a:pt x="419" y="7010"/>
                    </a:lnTo>
                    <a:lnTo>
                      <a:pt x="503" y="6968"/>
                    </a:lnTo>
                    <a:lnTo>
                      <a:pt x="482" y="6905"/>
                    </a:lnTo>
                    <a:lnTo>
                      <a:pt x="524" y="6843"/>
                    </a:lnTo>
                    <a:lnTo>
                      <a:pt x="545" y="6864"/>
                    </a:lnTo>
                    <a:lnTo>
                      <a:pt x="628" y="6801"/>
                    </a:lnTo>
                    <a:lnTo>
                      <a:pt x="649" y="6801"/>
                    </a:lnTo>
                    <a:lnTo>
                      <a:pt x="712" y="6696"/>
                    </a:lnTo>
                    <a:lnTo>
                      <a:pt x="817" y="6759"/>
                    </a:lnTo>
                    <a:lnTo>
                      <a:pt x="900" y="6696"/>
                    </a:lnTo>
                    <a:lnTo>
                      <a:pt x="963" y="6738"/>
                    </a:lnTo>
                    <a:lnTo>
                      <a:pt x="1005" y="6696"/>
                    </a:lnTo>
                    <a:lnTo>
                      <a:pt x="1047" y="6759"/>
                    </a:lnTo>
                    <a:lnTo>
                      <a:pt x="1110" y="6759"/>
                    </a:lnTo>
                    <a:lnTo>
                      <a:pt x="1172" y="6801"/>
                    </a:lnTo>
                    <a:lnTo>
                      <a:pt x="1277" y="6801"/>
                    </a:lnTo>
                    <a:lnTo>
                      <a:pt x="1256" y="6759"/>
                    </a:lnTo>
                    <a:lnTo>
                      <a:pt x="1340" y="6738"/>
                    </a:lnTo>
                    <a:lnTo>
                      <a:pt x="1361" y="6654"/>
                    </a:lnTo>
                    <a:lnTo>
                      <a:pt x="1340" y="6571"/>
                    </a:lnTo>
                    <a:lnTo>
                      <a:pt x="1382" y="6487"/>
                    </a:lnTo>
                    <a:lnTo>
                      <a:pt x="1444" y="6487"/>
                    </a:lnTo>
                    <a:lnTo>
                      <a:pt x="1465" y="6445"/>
                    </a:lnTo>
                    <a:lnTo>
                      <a:pt x="1675" y="6424"/>
                    </a:lnTo>
                    <a:lnTo>
                      <a:pt x="1779" y="6424"/>
                    </a:lnTo>
                    <a:lnTo>
                      <a:pt x="1905" y="6487"/>
                    </a:lnTo>
                    <a:lnTo>
                      <a:pt x="2093" y="6487"/>
                    </a:lnTo>
                    <a:lnTo>
                      <a:pt x="2177" y="6529"/>
                    </a:lnTo>
                    <a:lnTo>
                      <a:pt x="2198" y="6445"/>
                    </a:lnTo>
                    <a:lnTo>
                      <a:pt x="2323" y="6361"/>
                    </a:lnTo>
                    <a:lnTo>
                      <a:pt x="2407" y="6382"/>
                    </a:lnTo>
                    <a:lnTo>
                      <a:pt x="2512" y="6320"/>
                    </a:lnTo>
                    <a:lnTo>
                      <a:pt x="2616" y="6340"/>
                    </a:lnTo>
                    <a:lnTo>
                      <a:pt x="2637" y="6320"/>
                    </a:lnTo>
                    <a:lnTo>
                      <a:pt x="2721" y="6278"/>
                    </a:lnTo>
                    <a:lnTo>
                      <a:pt x="2721" y="6320"/>
                    </a:lnTo>
                    <a:lnTo>
                      <a:pt x="2804" y="6361"/>
                    </a:lnTo>
                    <a:lnTo>
                      <a:pt x="2888" y="6320"/>
                    </a:lnTo>
                    <a:lnTo>
                      <a:pt x="3056" y="6320"/>
                    </a:lnTo>
                    <a:lnTo>
                      <a:pt x="3202" y="6278"/>
                    </a:lnTo>
                    <a:lnTo>
                      <a:pt x="3307" y="6320"/>
                    </a:lnTo>
                    <a:lnTo>
                      <a:pt x="3349" y="6340"/>
                    </a:lnTo>
                    <a:lnTo>
                      <a:pt x="3453" y="6257"/>
                    </a:lnTo>
                    <a:lnTo>
                      <a:pt x="3537" y="6236"/>
                    </a:lnTo>
                    <a:lnTo>
                      <a:pt x="3621" y="6152"/>
                    </a:lnTo>
                    <a:lnTo>
                      <a:pt x="3683" y="6152"/>
                    </a:lnTo>
                    <a:lnTo>
                      <a:pt x="3746" y="6173"/>
                    </a:lnTo>
                    <a:lnTo>
                      <a:pt x="3725" y="6110"/>
                    </a:lnTo>
                    <a:lnTo>
                      <a:pt x="3851" y="6027"/>
                    </a:lnTo>
                    <a:lnTo>
                      <a:pt x="3955" y="6006"/>
                    </a:lnTo>
                    <a:lnTo>
                      <a:pt x="3955" y="5922"/>
                    </a:lnTo>
                    <a:lnTo>
                      <a:pt x="3934" y="5859"/>
                    </a:lnTo>
                    <a:lnTo>
                      <a:pt x="3955" y="5796"/>
                    </a:lnTo>
                    <a:lnTo>
                      <a:pt x="3788" y="5796"/>
                    </a:lnTo>
                    <a:lnTo>
                      <a:pt x="3683" y="5838"/>
                    </a:lnTo>
                    <a:lnTo>
                      <a:pt x="3641" y="5838"/>
                    </a:lnTo>
                    <a:lnTo>
                      <a:pt x="3537" y="5817"/>
                    </a:lnTo>
                    <a:lnTo>
                      <a:pt x="3474" y="5796"/>
                    </a:lnTo>
                    <a:lnTo>
                      <a:pt x="3537" y="5755"/>
                    </a:lnTo>
                    <a:lnTo>
                      <a:pt x="3558" y="5755"/>
                    </a:lnTo>
                    <a:lnTo>
                      <a:pt x="3558" y="5734"/>
                    </a:lnTo>
                    <a:lnTo>
                      <a:pt x="3474" y="5713"/>
                    </a:lnTo>
                    <a:lnTo>
                      <a:pt x="3411" y="5734"/>
                    </a:lnTo>
                    <a:lnTo>
                      <a:pt x="3516" y="5650"/>
                    </a:lnTo>
                    <a:lnTo>
                      <a:pt x="3579" y="5692"/>
                    </a:lnTo>
                    <a:lnTo>
                      <a:pt x="3662" y="5629"/>
                    </a:lnTo>
                    <a:lnTo>
                      <a:pt x="3641" y="5545"/>
                    </a:lnTo>
                    <a:lnTo>
                      <a:pt x="3558" y="5545"/>
                    </a:lnTo>
                    <a:lnTo>
                      <a:pt x="3621" y="5504"/>
                    </a:lnTo>
                    <a:lnTo>
                      <a:pt x="3662" y="5441"/>
                    </a:lnTo>
                    <a:lnTo>
                      <a:pt x="3725" y="5504"/>
                    </a:lnTo>
                    <a:lnTo>
                      <a:pt x="3788" y="5441"/>
                    </a:lnTo>
                    <a:lnTo>
                      <a:pt x="3851" y="5399"/>
                    </a:lnTo>
                    <a:lnTo>
                      <a:pt x="3788" y="5378"/>
                    </a:lnTo>
                    <a:lnTo>
                      <a:pt x="3830" y="5336"/>
                    </a:lnTo>
                    <a:lnTo>
                      <a:pt x="3725" y="5336"/>
                    </a:lnTo>
                    <a:lnTo>
                      <a:pt x="3767" y="5273"/>
                    </a:lnTo>
                    <a:lnTo>
                      <a:pt x="3830" y="5294"/>
                    </a:lnTo>
                    <a:lnTo>
                      <a:pt x="3851" y="5315"/>
                    </a:lnTo>
                    <a:lnTo>
                      <a:pt x="3893" y="5232"/>
                    </a:lnTo>
                    <a:lnTo>
                      <a:pt x="3976" y="5211"/>
                    </a:lnTo>
                    <a:lnTo>
                      <a:pt x="3976" y="5064"/>
                    </a:lnTo>
                    <a:lnTo>
                      <a:pt x="4060" y="4897"/>
                    </a:lnTo>
                    <a:lnTo>
                      <a:pt x="3997" y="4813"/>
                    </a:lnTo>
                    <a:lnTo>
                      <a:pt x="3976" y="4688"/>
                    </a:lnTo>
                    <a:lnTo>
                      <a:pt x="3767" y="4541"/>
                    </a:lnTo>
                    <a:lnTo>
                      <a:pt x="3349" y="4541"/>
                    </a:lnTo>
                    <a:lnTo>
                      <a:pt x="3328" y="4667"/>
                    </a:lnTo>
                    <a:lnTo>
                      <a:pt x="3307" y="4708"/>
                    </a:lnTo>
                    <a:lnTo>
                      <a:pt x="3202" y="4646"/>
                    </a:lnTo>
                    <a:lnTo>
                      <a:pt x="3097" y="4604"/>
                    </a:lnTo>
                    <a:lnTo>
                      <a:pt x="3265" y="4436"/>
                    </a:lnTo>
                    <a:lnTo>
                      <a:pt x="3265" y="4332"/>
                    </a:lnTo>
                    <a:lnTo>
                      <a:pt x="3139" y="4123"/>
                    </a:lnTo>
                    <a:lnTo>
                      <a:pt x="3097" y="4123"/>
                    </a:lnTo>
                    <a:lnTo>
                      <a:pt x="2951" y="4039"/>
                    </a:lnTo>
                    <a:lnTo>
                      <a:pt x="2909" y="3955"/>
                    </a:lnTo>
                    <a:lnTo>
                      <a:pt x="2846" y="3976"/>
                    </a:lnTo>
                    <a:lnTo>
                      <a:pt x="2825" y="3976"/>
                    </a:lnTo>
                    <a:lnTo>
                      <a:pt x="2742" y="3955"/>
                    </a:lnTo>
                    <a:lnTo>
                      <a:pt x="2825" y="3955"/>
                    </a:lnTo>
                    <a:lnTo>
                      <a:pt x="2930" y="3934"/>
                    </a:lnTo>
                    <a:lnTo>
                      <a:pt x="2993" y="3955"/>
                    </a:lnTo>
                    <a:lnTo>
                      <a:pt x="3014" y="4018"/>
                    </a:lnTo>
                    <a:lnTo>
                      <a:pt x="3139" y="4018"/>
                    </a:lnTo>
                    <a:lnTo>
                      <a:pt x="2993" y="3830"/>
                    </a:lnTo>
                    <a:lnTo>
                      <a:pt x="2909" y="3725"/>
                    </a:lnTo>
                    <a:lnTo>
                      <a:pt x="2951" y="3641"/>
                    </a:lnTo>
                    <a:lnTo>
                      <a:pt x="2993" y="3641"/>
                    </a:lnTo>
                    <a:lnTo>
                      <a:pt x="2909" y="3600"/>
                    </a:lnTo>
                    <a:lnTo>
                      <a:pt x="2888" y="3537"/>
                    </a:lnTo>
                    <a:lnTo>
                      <a:pt x="2846" y="3537"/>
                    </a:lnTo>
                    <a:lnTo>
                      <a:pt x="2784" y="3348"/>
                    </a:lnTo>
                    <a:lnTo>
                      <a:pt x="2616" y="3307"/>
                    </a:lnTo>
                    <a:lnTo>
                      <a:pt x="2428" y="3244"/>
                    </a:lnTo>
                    <a:lnTo>
                      <a:pt x="2428" y="3181"/>
                    </a:lnTo>
                    <a:lnTo>
                      <a:pt x="2386" y="3139"/>
                    </a:lnTo>
                    <a:lnTo>
                      <a:pt x="2323" y="2930"/>
                    </a:lnTo>
                    <a:lnTo>
                      <a:pt x="2260" y="2825"/>
                    </a:lnTo>
                    <a:lnTo>
                      <a:pt x="2198" y="2574"/>
                    </a:lnTo>
                    <a:lnTo>
                      <a:pt x="2156" y="2470"/>
                    </a:lnTo>
                    <a:lnTo>
                      <a:pt x="2093" y="2470"/>
                    </a:lnTo>
                    <a:lnTo>
                      <a:pt x="1947" y="2239"/>
                    </a:lnTo>
                    <a:lnTo>
                      <a:pt x="1842" y="2198"/>
                    </a:lnTo>
                    <a:lnTo>
                      <a:pt x="1758" y="2156"/>
                    </a:lnTo>
                    <a:lnTo>
                      <a:pt x="1654" y="2093"/>
                    </a:lnTo>
                    <a:lnTo>
                      <a:pt x="1591" y="2156"/>
                    </a:lnTo>
                    <a:lnTo>
                      <a:pt x="1486" y="2198"/>
                    </a:lnTo>
                    <a:lnTo>
                      <a:pt x="1361" y="2177"/>
                    </a:lnTo>
                    <a:lnTo>
                      <a:pt x="1277" y="2177"/>
                    </a:lnTo>
                    <a:lnTo>
                      <a:pt x="1172" y="2156"/>
                    </a:lnTo>
                    <a:lnTo>
                      <a:pt x="1152" y="2072"/>
                    </a:lnTo>
                    <a:lnTo>
                      <a:pt x="1152" y="2072"/>
                    </a:lnTo>
                    <a:lnTo>
                      <a:pt x="1214" y="2093"/>
                    </a:lnTo>
                    <a:lnTo>
                      <a:pt x="1340" y="2135"/>
                    </a:lnTo>
                    <a:lnTo>
                      <a:pt x="1465" y="2093"/>
                    </a:lnTo>
                    <a:lnTo>
                      <a:pt x="1486" y="1988"/>
                    </a:lnTo>
                    <a:lnTo>
                      <a:pt x="1591" y="1988"/>
                    </a:lnTo>
                    <a:lnTo>
                      <a:pt x="1696" y="1926"/>
                    </a:lnTo>
                    <a:lnTo>
                      <a:pt x="1591" y="1884"/>
                    </a:lnTo>
                    <a:lnTo>
                      <a:pt x="1591" y="1800"/>
                    </a:lnTo>
                    <a:lnTo>
                      <a:pt x="1549" y="1779"/>
                    </a:lnTo>
                    <a:lnTo>
                      <a:pt x="1424" y="1863"/>
                    </a:lnTo>
                    <a:lnTo>
                      <a:pt x="1382" y="1842"/>
                    </a:lnTo>
                    <a:lnTo>
                      <a:pt x="1486" y="1758"/>
                    </a:lnTo>
                    <a:lnTo>
                      <a:pt x="1633" y="1758"/>
                    </a:lnTo>
                    <a:lnTo>
                      <a:pt x="1696" y="1716"/>
                    </a:lnTo>
                    <a:lnTo>
                      <a:pt x="1696" y="1633"/>
                    </a:lnTo>
                    <a:lnTo>
                      <a:pt x="1758" y="1612"/>
                    </a:lnTo>
                    <a:lnTo>
                      <a:pt x="1842" y="1444"/>
                    </a:lnTo>
                    <a:lnTo>
                      <a:pt x="1884" y="1403"/>
                    </a:lnTo>
                    <a:lnTo>
                      <a:pt x="1884" y="1340"/>
                    </a:lnTo>
                    <a:lnTo>
                      <a:pt x="1947" y="1235"/>
                    </a:lnTo>
                    <a:lnTo>
                      <a:pt x="1905" y="1214"/>
                    </a:lnTo>
                    <a:lnTo>
                      <a:pt x="1968" y="1047"/>
                    </a:lnTo>
                    <a:lnTo>
                      <a:pt x="2072" y="984"/>
                    </a:lnTo>
                    <a:lnTo>
                      <a:pt x="2072" y="900"/>
                    </a:lnTo>
                    <a:lnTo>
                      <a:pt x="1905" y="754"/>
                    </a:lnTo>
                    <a:lnTo>
                      <a:pt x="1884" y="796"/>
                    </a:lnTo>
                    <a:lnTo>
                      <a:pt x="1675" y="796"/>
                    </a:lnTo>
                    <a:lnTo>
                      <a:pt x="1528" y="754"/>
                    </a:lnTo>
                    <a:lnTo>
                      <a:pt x="1486" y="817"/>
                    </a:lnTo>
                    <a:lnTo>
                      <a:pt x="1424" y="817"/>
                    </a:lnTo>
                    <a:lnTo>
                      <a:pt x="1340" y="754"/>
                    </a:lnTo>
                    <a:lnTo>
                      <a:pt x="1256" y="796"/>
                    </a:lnTo>
                    <a:lnTo>
                      <a:pt x="1256" y="817"/>
                    </a:lnTo>
                    <a:lnTo>
                      <a:pt x="1172" y="838"/>
                    </a:lnTo>
                    <a:lnTo>
                      <a:pt x="1068" y="900"/>
                    </a:lnTo>
                    <a:lnTo>
                      <a:pt x="1047" y="900"/>
                    </a:lnTo>
                    <a:lnTo>
                      <a:pt x="963" y="942"/>
                    </a:lnTo>
                    <a:lnTo>
                      <a:pt x="942" y="921"/>
                    </a:lnTo>
                    <a:lnTo>
                      <a:pt x="1047" y="817"/>
                    </a:lnTo>
                    <a:lnTo>
                      <a:pt x="1131" y="691"/>
                    </a:lnTo>
                    <a:lnTo>
                      <a:pt x="1131" y="691"/>
                    </a:lnTo>
                    <a:lnTo>
                      <a:pt x="1068" y="712"/>
                    </a:lnTo>
                    <a:lnTo>
                      <a:pt x="963" y="691"/>
                    </a:lnTo>
                    <a:lnTo>
                      <a:pt x="1026" y="670"/>
                    </a:lnTo>
                    <a:lnTo>
                      <a:pt x="1047" y="587"/>
                    </a:lnTo>
                    <a:lnTo>
                      <a:pt x="1277" y="419"/>
                    </a:lnTo>
                    <a:lnTo>
                      <a:pt x="1340" y="294"/>
                    </a:lnTo>
                    <a:lnTo>
                      <a:pt x="1424" y="273"/>
                    </a:lnTo>
                    <a:lnTo>
                      <a:pt x="1444" y="168"/>
                    </a:lnTo>
                    <a:lnTo>
                      <a:pt x="1424" y="147"/>
                    </a:lnTo>
                    <a:lnTo>
                      <a:pt x="1465" y="63"/>
                    </a:lnTo>
                    <a:lnTo>
                      <a:pt x="144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28" name="Google Shape;759;p55"/>
              <p:cNvSpPr/>
              <p:nvPr/>
            </p:nvSpPr>
            <p:spPr>
              <a:xfrm>
                <a:off x="3586375" y="2350350"/>
                <a:ext cx="31925" cy="25125"/>
              </a:xfrm>
              <a:custGeom>
                <a:avLst/>
                <a:gdLst/>
                <a:ahLst/>
                <a:cxnLst/>
                <a:rect l="l" t="t" r="r" b="b"/>
                <a:pathLst>
                  <a:path w="1277" h="1005" extrusionOk="0">
                    <a:moveTo>
                      <a:pt x="732" y="1"/>
                    </a:moveTo>
                    <a:lnTo>
                      <a:pt x="628" y="63"/>
                    </a:lnTo>
                    <a:lnTo>
                      <a:pt x="544" y="63"/>
                    </a:lnTo>
                    <a:lnTo>
                      <a:pt x="523" y="126"/>
                    </a:lnTo>
                    <a:lnTo>
                      <a:pt x="419" y="126"/>
                    </a:lnTo>
                    <a:lnTo>
                      <a:pt x="377" y="210"/>
                    </a:lnTo>
                    <a:lnTo>
                      <a:pt x="293" y="231"/>
                    </a:lnTo>
                    <a:lnTo>
                      <a:pt x="272" y="335"/>
                    </a:lnTo>
                    <a:lnTo>
                      <a:pt x="126" y="356"/>
                    </a:lnTo>
                    <a:lnTo>
                      <a:pt x="0" y="586"/>
                    </a:lnTo>
                    <a:lnTo>
                      <a:pt x="272" y="838"/>
                    </a:lnTo>
                    <a:lnTo>
                      <a:pt x="335" y="796"/>
                    </a:lnTo>
                    <a:lnTo>
                      <a:pt x="377" y="649"/>
                    </a:lnTo>
                    <a:lnTo>
                      <a:pt x="440" y="586"/>
                    </a:lnTo>
                    <a:lnTo>
                      <a:pt x="607" y="691"/>
                    </a:lnTo>
                    <a:lnTo>
                      <a:pt x="712" y="900"/>
                    </a:lnTo>
                    <a:lnTo>
                      <a:pt x="795" y="942"/>
                    </a:lnTo>
                    <a:lnTo>
                      <a:pt x="921" y="1005"/>
                    </a:lnTo>
                    <a:lnTo>
                      <a:pt x="942" y="1005"/>
                    </a:lnTo>
                    <a:lnTo>
                      <a:pt x="942" y="942"/>
                    </a:lnTo>
                    <a:lnTo>
                      <a:pt x="1004" y="942"/>
                    </a:lnTo>
                    <a:lnTo>
                      <a:pt x="1067" y="858"/>
                    </a:lnTo>
                    <a:lnTo>
                      <a:pt x="1067" y="775"/>
                    </a:lnTo>
                    <a:lnTo>
                      <a:pt x="1214" y="796"/>
                    </a:lnTo>
                    <a:lnTo>
                      <a:pt x="1235" y="691"/>
                    </a:lnTo>
                    <a:lnTo>
                      <a:pt x="1151" y="691"/>
                    </a:lnTo>
                    <a:lnTo>
                      <a:pt x="1172" y="586"/>
                    </a:lnTo>
                    <a:lnTo>
                      <a:pt x="1151" y="545"/>
                    </a:lnTo>
                    <a:lnTo>
                      <a:pt x="1214" y="524"/>
                    </a:lnTo>
                    <a:lnTo>
                      <a:pt x="1277" y="733"/>
                    </a:lnTo>
                    <a:lnTo>
                      <a:pt x="1235" y="461"/>
                    </a:lnTo>
                    <a:lnTo>
                      <a:pt x="1109" y="461"/>
                    </a:lnTo>
                    <a:lnTo>
                      <a:pt x="1172" y="419"/>
                    </a:lnTo>
                    <a:lnTo>
                      <a:pt x="1004" y="147"/>
                    </a:lnTo>
                    <a:lnTo>
                      <a:pt x="1004" y="42"/>
                    </a:lnTo>
                    <a:lnTo>
                      <a:pt x="921" y="21"/>
                    </a:lnTo>
                    <a:lnTo>
                      <a:pt x="73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</p:grpSp>
        <p:sp>
          <p:nvSpPr>
            <p:cNvPr id="114" name="Google Shape;760;p55"/>
            <p:cNvSpPr/>
            <p:nvPr/>
          </p:nvSpPr>
          <p:spPr>
            <a:xfrm>
              <a:off x="4037841" y="3224817"/>
              <a:ext cx="52333" cy="93527"/>
            </a:xfrm>
            <a:custGeom>
              <a:avLst/>
              <a:gdLst/>
              <a:ahLst/>
              <a:cxnLst/>
              <a:rect l="l" t="t" r="r" b="b"/>
              <a:pathLst>
                <a:path w="4395" h="8224" extrusionOk="0">
                  <a:moveTo>
                    <a:pt x="3914" y="1"/>
                  </a:moveTo>
                  <a:lnTo>
                    <a:pt x="3746" y="168"/>
                  </a:lnTo>
                  <a:lnTo>
                    <a:pt x="3809" y="252"/>
                  </a:lnTo>
                  <a:lnTo>
                    <a:pt x="3704" y="293"/>
                  </a:lnTo>
                  <a:lnTo>
                    <a:pt x="3600" y="252"/>
                  </a:lnTo>
                  <a:lnTo>
                    <a:pt x="3537" y="252"/>
                  </a:lnTo>
                  <a:lnTo>
                    <a:pt x="3621" y="377"/>
                  </a:lnTo>
                  <a:lnTo>
                    <a:pt x="3621" y="419"/>
                  </a:lnTo>
                  <a:lnTo>
                    <a:pt x="3704" y="503"/>
                  </a:lnTo>
                  <a:lnTo>
                    <a:pt x="3704" y="524"/>
                  </a:lnTo>
                  <a:lnTo>
                    <a:pt x="3600" y="670"/>
                  </a:lnTo>
                  <a:lnTo>
                    <a:pt x="3600" y="817"/>
                  </a:lnTo>
                  <a:lnTo>
                    <a:pt x="3516" y="921"/>
                  </a:lnTo>
                  <a:lnTo>
                    <a:pt x="3432" y="900"/>
                  </a:lnTo>
                  <a:lnTo>
                    <a:pt x="3328" y="1026"/>
                  </a:lnTo>
                  <a:lnTo>
                    <a:pt x="3328" y="1109"/>
                  </a:lnTo>
                  <a:lnTo>
                    <a:pt x="3244" y="1151"/>
                  </a:lnTo>
                  <a:lnTo>
                    <a:pt x="3181" y="1130"/>
                  </a:lnTo>
                  <a:lnTo>
                    <a:pt x="3181" y="1005"/>
                  </a:lnTo>
                  <a:lnTo>
                    <a:pt x="3118" y="984"/>
                  </a:lnTo>
                  <a:lnTo>
                    <a:pt x="3035" y="1047"/>
                  </a:lnTo>
                  <a:lnTo>
                    <a:pt x="3035" y="1193"/>
                  </a:lnTo>
                  <a:lnTo>
                    <a:pt x="3139" y="1298"/>
                  </a:lnTo>
                  <a:lnTo>
                    <a:pt x="3181" y="1340"/>
                  </a:lnTo>
                  <a:lnTo>
                    <a:pt x="3139" y="1402"/>
                  </a:lnTo>
                  <a:lnTo>
                    <a:pt x="3077" y="1361"/>
                  </a:lnTo>
                  <a:lnTo>
                    <a:pt x="2930" y="1402"/>
                  </a:lnTo>
                  <a:lnTo>
                    <a:pt x="2993" y="1507"/>
                  </a:lnTo>
                  <a:lnTo>
                    <a:pt x="3098" y="1549"/>
                  </a:lnTo>
                  <a:lnTo>
                    <a:pt x="3098" y="1612"/>
                  </a:lnTo>
                  <a:lnTo>
                    <a:pt x="3077" y="1674"/>
                  </a:lnTo>
                  <a:lnTo>
                    <a:pt x="2993" y="1612"/>
                  </a:lnTo>
                  <a:lnTo>
                    <a:pt x="2909" y="1633"/>
                  </a:lnTo>
                  <a:lnTo>
                    <a:pt x="2888" y="1716"/>
                  </a:lnTo>
                  <a:lnTo>
                    <a:pt x="2721" y="1842"/>
                  </a:lnTo>
                  <a:lnTo>
                    <a:pt x="2721" y="1716"/>
                  </a:lnTo>
                  <a:lnTo>
                    <a:pt x="2763" y="1674"/>
                  </a:lnTo>
                  <a:lnTo>
                    <a:pt x="2721" y="1612"/>
                  </a:lnTo>
                  <a:lnTo>
                    <a:pt x="2616" y="1716"/>
                  </a:lnTo>
                  <a:lnTo>
                    <a:pt x="2679" y="1758"/>
                  </a:lnTo>
                  <a:lnTo>
                    <a:pt x="2658" y="1821"/>
                  </a:lnTo>
                  <a:lnTo>
                    <a:pt x="2512" y="1884"/>
                  </a:lnTo>
                  <a:lnTo>
                    <a:pt x="2574" y="1988"/>
                  </a:lnTo>
                  <a:lnTo>
                    <a:pt x="2658" y="2030"/>
                  </a:lnTo>
                  <a:lnTo>
                    <a:pt x="2658" y="2072"/>
                  </a:lnTo>
                  <a:lnTo>
                    <a:pt x="2574" y="2093"/>
                  </a:lnTo>
                  <a:lnTo>
                    <a:pt x="2470" y="2156"/>
                  </a:lnTo>
                  <a:lnTo>
                    <a:pt x="2470" y="2072"/>
                  </a:lnTo>
                  <a:lnTo>
                    <a:pt x="2407" y="2072"/>
                  </a:lnTo>
                  <a:lnTo>
                    <a:pt x="2470" y="1967"/>
                  </a:lnTo>
                  <a:lnTo>
                    <a:pt x="2407" y="1946"/>
                  </a:lnTo>
                  <a:lnTo>
                    <a:pt x="2198" y="2135"/>
                  </a:lnTo>
                  <a:lnTo>
                    <a:pt x="2177" y="2281"/>
                  </a:lnTo>
                  <a:lnTo>
                    <a:pt x="2198" y="2365"/>
                  </a:lnTo>
                  <a:lnTo>
                    <a:pt x="2156" y="2407"/>
                  </a:lnTo>
                  <a:lnTo>
                    <a:pt x="2093" y="2386"/>
                  </a:lnTo>
                  <a:lnTo>
                    <a:pt x="2051" y="2365"/>
                  </a:lnTo>
                  <a:lnTo>
                    <a:pt x="2051" y="2197"/>
                  </a:lnTo>
                  <a:lnTo>
                    <a:pt x="1989" y="2197"/>
                  </a:lnTo>
                  <a:lnTo>
                    <a:pt x="1863" y="2344"/>
                  </a:lnTo>
                  <a:lnTo>
                    <a:pt x="1717" y="2239"/>
                  </a:lnTo>
                  <a:lnTo>
                    <a:pt x="1675" y="2281"/>
                  </a:lnTo>
                  <a:lnTo>
                    <a:pt x="1633" y="2281"/>
                  </a:lnTo>
                  <a:lnTo>
                    <a:pt x="1654" y="2449"/>
                  </a:lnTo>
                  <a:lnTo>
                    <a:pt x="1612" y="2449"/>
                  </a:lnTo>
                  <a:lnTo>
                    <a:pt x="1549" y="2469"/>
                  </a:lnTo>
                  <a:lnTo>
                    <a:pt x="1549" y="2365"/>
                  </a:lnTo>
                  <a:lnTo>
                    <a:pt x="1507" y="2344"/>
                  </a:lnTo>
                  <a:lnTo>
                    <a:pt x="1445" y="2449"/>
                  </a:lnTo>
                  <a:lnTo>
                    <a:pt x="1403" y="2344"/>
                  </a:lnTo>
                  <a:lnTo>
                    <a:pt x="1152" y="2553"/>
                  </a:lnTo>
                  <a:lnTo>
                    <a:pt x="1110" y="2553"/>
                  </a:lnTo>
                  <a:lnTo>
                    <a:pt x="1047" y="2511"/>
                  </a:lnTo>
                  <a:lnTo>
                    <a:pt x="921" y="2511"/>
                  </a:lnTo>
                  <a:lnTo>
                    <a:pt x="880" y="2595"/>
                  </a:lnTo>
                  <a:lnTo>
                    <a:pt x="901" y="2783"/>
                  </a:lnTo>
                  <a:lnTo>
                    <a:pt x="733" y="3034"/>
                  </a:lnTo>
                  <a:lnTo>
                    <a:pt x="733" y="3097"/>
                  </a:lnTo>
                  <a:lnTo>
                    <a:pt x="587" y="3244"/>
                  </a:lnTo>
                  <a:lnTo>
                    <a:pt x="587" y="3327"/>
                  </a:lnTo>
                  <a:lnTo>
                    <a:pt x="670" y="3411"/>
                  </a:lnTo>
                  <a:lnTo>
                    <a:pt x="587" y="3516"/>
                  </a:lnTo>
                  <a:lnTo>
                    <a:pt x="629" y="3704"/>
                  </a:lnTo>
                  <a:lnTo>
                    <a:pt x="629" y="3830"/>
                  </a:lnTo>
                  <a:lnTo>
                    <a:pt x="796" y="4143"/>
                  </a:lnTo>
                  <a:lnTo>
                    <a:pt x="796" y="4227"/>
                  </a:lnTo>
                  <a:lnTo>
                    <a:pt x="880" y="4332"/>
                  </a:lnTo>
                  <a:lnTo>
                    <a:pt x="880" y="4374"/>
                  </a:lnTo>
                  <a:lnTo>
                    <a:pt x="796" y="4457"/>
                  </a:lnTo>
                  <a:lnTo>
                    <a:pt x="817" y="4541"/>
                  </a:lnTo>
                  <a:lnTo>
                    <a:pt x="775" y="4792"/>
                  </a:lnTo>
                  <a:lnTo>
                    <a:pt x="670" y="4876"/>
                  </a:lnTo>
                  <a:lnTo>
                    <a:pt x="629" y="5022"/>
                  </a:lnTo>
                  <a:lnTo>
                    <a:pt x="566" y="5064"/>
                  </a:lnTo>
                  <a:lnTo>
                    <a:pt x="524" y="5127"/>
                  </a:lnTo>
                  <a:lnTo>
                    <a:pt x="419" y="5231"/>
                  </a:lnTo>
                  <a:lnTo>
                    <a:pt x="419" y="5441"/>
                  </a:lnTo>
                  <a:lnTo>
                    <a:pt x="357" y="5524"/>
                  </a:lnTo>
                  <a:lnTo>
                    <a:pt x="168" y="5545"/>
                  </a:lnTo>
                  <a:lnTo>
                    <a:pt x="147" y="5608"/>
                  </a:lnTo>
                  <a:lnTo>
                    <a:pt x="147" y="5796"/>
                  </a:lnTo>
                  <a:lnTo>
                    <a:pt x="43" y="5943"/>
                  </a:lnTo>
                  <a:lnTo>
                    <a:pt x="43" y="6068"/>
                  </a:lnTo>
                  <a:lnTo>
                    <a:pt x="1" y="6173"/>
                  </a:lnTo>
                  <a:lnTo>
                    <a:pt x="43" y="6236"/>
                  </a:lnTo>
                  <a:lnTo>
                    <a:pt x="43" y="6424"/>
                  </a:lnTo>
                  <a:lnTo>
                    <a:pt x="189" y="6591"/>
                  </a:lnTo>
                  <a:lnTo>
                    <a:pt x="168" y="6738"/>
                  </a:lnTo>
                  <a:lnTo>
                    <a:pt x="189" y="6843"/>
                  </a:lnTo>
                  <a:lnTo>
                    <a:pt x="273" y="6863"/>
                  </a:lnTo>
                  <a:lnTo>
                    <a:pt x="294" y="6863"/>
                  </a:lnTo>
                  <a:lnTo>
                    <a:pt x="273" y="6884"/>
                  </a:lnTo>
                  <a:lnTo>
                    <a:pt x="147" y="6905"/>
                  </a:lnTo>
                  <a:lnTo>
                    <a:pt x="147" y="7052"/>
                  </a:lnTo>
                  <a:lnTo>
                    <a:pt x="168" y="7219"/>
                  </a:lnTo>
                  <a:lnTo>
                    <a:pt x="147" y="7470"/>
                  </a:lnTo>
                  <a:lnTo>
                    <a:pt x="189" y="7512"/>
                  </a:lnTo>
                  <a:lnTo>
                    <a:pt x="189" y="7596"/>
                  </a:lnTo>
                  <a:lnTo>
                    <a:pt x="273" y="7638"/>
                  </a:lnTo>
                  <a:lnTo>
                    <a:pt x="357" y="7742"/>
                  </a:lnTo>
                  <a:lnTo>
                    <a:pt x="398" y="7784"/>
                  </a:lnTo>
                  <a:lnTo>
                    <a:pt x="461" y="7847"/>
                  </a:lnTo>
                  <a:lnTo>
                    <a:pt x="524" y="7951"/>
                  </a:lnTo>
                  <a:lnTo>
                    <a:pt x="608" y="7931"/>
                  </a:lnTo>
                  <a:lnTo>
                    <a:pt x="629" y="7951"/>
                  </a:lnTo>
                  <a:lnTo>
                    <a:pt x="733" y="7993"/>
                  </a:lnTo>
                  <a:lnTo>
                    <a:pt x="817" y="8119"/>
                  </a:lnTo>
                  <a:lnTo>
                    <a:pt x="901" y="8140"/>
                  </a:lnTo>
                  <a:lnTo>
                    <a:pt x="901" y="8161"/>
                  </a:lnTo>
                  <a:lnTo>
                    <a:pt x="921" y="8223"/>
                  </a:lnTo>
                  <a:lnTo>
                    <a:pt x="1005" y="8161"/>
                  </a:lnTo>
                  <a:lnTo>
                    <a:pt x="1131" y="8161"/>
                  </a:lnTo>
                  <a:lnTo>
                    <a:pt x="1256" y="8098"/>
                  </a:lnTo>
                  <a:lnTo>
                    <a:pt x="1361" y="7951"/>
                  </a:lnTo>
                  <a:lnTo>
                    <a:pt x="1737" y="7931"/>
                  </a:lnTo>
                  <a:lnTo>
                    <a:pt x="1842" y="7951"/>
                  </a:lnTo>
                  <a:lnTo>
                    <a:pt x="2030" y="7889"/>
                  </a:lnTo>
                  <a:lnTo>
                    <a:pt x="2093" y="7784"/>
                  </a:lnTo>
                  <a:lnTo>
                    <a:pt x="2177" y="7742"/>
                  </a:lnTo>
                  <a:lnTo>
                    <a:pt x="2240" y="7596"/>
                  </a:lnTo>
                  <a:lnTo>
                    <a:pt x="2344" y="7428"/>
                  </a:lnTo>
                  <a:lnTo>
                    <a:pt x="2344" y="7324"/>
                  </a:lnTo>
                  <a:lnTo>
                    <a:pt x="2449" y="7261"/>
                  </a:lnTo>
                  <a:lnTo>
                    <a:pt x="2449" y="7094"/>
                  </a:lnTo>
                  <a:lnTo>
                    <a:pt x="2407" y="7073"/>
                  </a:lnTo>
                  <a:lnTo>
                    <a:pt x="2491" y="6989"/>
                  </a:lnTo>
                  <a:lnTo>
                    <a:pt x="2554" y="6801"/>
                  </a:lnTo>
                  <a:lnTo>
                    <a:pt x="2512" y="6780"/>
                  </a:lnTo>
                  <a:lnTo>
                    <a:pt x="2574" y="6780"/>
                  </a:lnTo>
                  <a:lnTo>
                    <a:pt x="2679" y="6591"/>
                  </a:lnTo>
                  <a:lnTo>
                    <a:pt x="2763" y="6236"/>
                  </a:lnTo>
                  <a:lnTo>
                    <a:pt x="2805" y="6027"/>
                  </a:lnTo>
                  <a:lnTo>
                    <a:pt x="2909" y="5922"/>
                  </a:lnTo>
                  <a:lnTo>
                    <a:pt x="2972" y="5692"/>
                  </a:lnTo>
                  <a:lnTo>
                    <a:pt x="3118" y="5420"/>
                  </a:lnTo>
                  <a:lnTo>
                    <a:pt x="3286" y="4959"/>
                  </a:lnTo>
                  <a:lnTo>
                    <a:pt x="3390" y="4792"/>
                  </a:lnTo>
                  <a:lnTo>
                    <a:pt x="3390" y="4583"/>
                  </a:lnTo>
                  <a:lnTo>
                    <a:pt x="3495" y="4374"/>
                  </a:lnTo>
                  <a:lnTo>
                    <a:pt x="3516" y="4269"/>
                  </a:lnTo>
                  <a:lnTo>
                    <a:pt x="3642" y="4060"/>
                  </a:lnTo>
                  <a:lnTo>
                    <a:pt x="3704" y="3746"/>
                  </a:lnTo>
                  <a:lnTo>
                    <a:pt x="3746" y="3516"/>
                  </a:lnTo>
                  <a:lnTo>
                    <a:pt x="3809" y="3453"/>
                  </a:lnTo>
                  <a:lnTo>
                    <a:pt x="3830" y="3286"/>
                  </a:lnTo>
                  <a:lnTo>
                    <a:pt x="3809" y="3202"/>
                  </a:lnTo>
                  <a:lnTo>
                    <a:pt x="3830" y="3076"/>
                  </a:lnTo>
                  <a:lnTo>
                    <a:pt x="3934" y="2888"/>
                  </a:lnTo>
                  <a:lnTo>
                    <a:pt x="3934" y="2804"/>
                  </a:lnTo>
                  <a:lnTo>
                    <a:pt x="4018" y="2700"/>
                  </a:lnTo>
                  <a:lnTo>
                    <a:pt x="3976" y="2574"/>
                  </a:lnTo>
                  <a:lnTo>
                    <a:pt x="3934" y="2511"/>
                  </a:lnTo>
                  <a:lnTo>
                    <a:pt x="3976" y="2449"/>
                  </a:lnTo>
                  <a:lnTo>
                    <a:pt x="3976" y="2281"/>
                  </a:lnTo>
                  <a:lnTo>
                    <a:pt x="3934" y="2260"/>
                  </a:lnTo>
                  <a:lnTo>
                    <a:pt x="3934" y="2135"/>
                  </a:lnTo>
                  <a:lnTo>
                    <a:pt x="4018" y="2072"/>
                  </a:lnTo>
                  <a:lnTo>
                    <a:pt x="4060" y="2135"/>
                  </a:lnTo>
                  <a:lnTo>
                    <a:pt x="4081" y="2260"/>
                  </a:lnTo>
                  <a:lnTo>
                    <a:pt x="4186" y="2386"/>
                  </a:lnTo>
                  <a:lnTo>
                    <a:pt x="4269" y="2386"/>
                  </a:lnTo>
                  <a:lnTo>
                    <a:pt x="4290" y="2302"/>
                  </a:lnTo>
                  <a:lnTo>
                    <a:pt x="4332" y="2239"/>
                  </a:lnTo>
                  <a:lnTo>
                    <a:pt x="4353" y="2177"/>
                  </a:lnTo>
                  <a:lnTo>
                    <a:pt x="4353" y="2072"/>
                  </a:lnTo>
                  <a:lnTo>
                    <a:pt x="4395" y="2051"/>
                  </a:lnTo>
                  <a:lnTo>
                    <a:pt x="4374" y="1925"/>
                  </a:lnTo>
                  <a:lnTo>
                    <a:pt x="4269" y="1779"/>
                  </a:lnTo>
                  <a:lnTo>
                    <a:pt x="4248" y="1674"/>
                  </a:lnTo>
                  <a:lnTo>
                    <a:pt x="4269" y="1633"/>
                  </a:lnTo>
                  <a:lnTo>
                    <a:pt x="4269" y="1507"/>
                  </a:lnTo>
                  <a:lnTo>
                    <a:pt x="4248" y="1340"/>
                  </a:lnTo>
                  <a:lnTo>
                    <a:pt x="4269" y="1256"/>
                  </a:lnTo>
                  <a:lnTo>
                    <a:pt x="4269" y="984"/>
                  </a:lnTo>
                  <a:lnTo>
                    <a:pt x="4186" y="879"/>
                  </a:lnTo>
                  <a:lnTo>
                    <a:pt x="4186" y="607"/>
                  </a:lnTo>
                  <a:lnTo>
                    <a:pt x="4144" y="524"/>
                  </a:lnTo>
                  <a:lnTo>
                    <a:pt x="4081" y="524"/>
                  </a:lnTo>
                  <a:lnTo>
                    <a:pt x="3976" y="398"/>
                  </a:lnTo>
                  <a:lnTo>
                    <a:pt x="3976" y="293"/>
                  </a:lnTo>
                  <a:lnTo>
                    <a:pt x="3872" y="252"/>
                  </a:lnTo>
                  <a:lnTo>
                    <a:pt x="3934" y="147"/>
                  </a:lnTo>
                  <a:lnTo>
                    <a:pt x="39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grpSp>
          <p:nvGrpSpPr>
            <p:cNvPr id="115" name="Google Shape;761;p55"/>
            <p:cNvGrpSpPr/>
            <p:nvPr/>
          </p:nvGrpSpPr>
          <p:grpSpPr>
            <a:xfrm>
              <a:off x="4513224" y="3221724"/>
              <a:ext cx="274563" cy="280321"/>
              <a:chOff x="5298975" y="3412225"/>
              <a:chExt cx="576450" cy="616225"/>
            </a:xfrm>
            <a:grpFill/>
          </p:grpSpPr>
          <p:sp>
            <p:nvSpPr>
              <p:cNvPr id="225" name="Google Shape;762;p55"/>
              <p:cNvSpPr/>
              <p:nvPr/>
            </p:nvSpPr>
            <p:spPr>
              <a:xfrm>
                <a:off x="5298975" y="3412225"/>
                <a:ext cx="576450" cy="515275"/>
              </a:xfrm>
              <a:custGeom>
                <a:avLst/>
                <a:gdLst/>
                <a:ahLst/>
                <a:cxnLst/>
                <a:rect l="l" t="t" r="r" b="b"/>
                <a:pathLst>
                  <a:path w="23058" h="20611" extrusionOk="0">
                    <a:moveTo>
                      <a:pt x="18015" y="1"/>
                    </a:moveTo>
                    <a:lnTo>
                      <a:pt x="17890" y="42"/>
                    </a:lnTo>
                    <a:lnTo>
                      <a:pt x="17806" y="147"/>
                    </a:lnTo>
                    <a:lnTo>
                      <a:pt x="17806" y="335"/>
                    </a:lnTo>
                    <a:lnTo>
                      <a:pt x="17764" y="524"/>
                    </a:lnTo>
                    <a:lnTo>
                      <a:pt x="17764" y="565"/>
                    </a:lnTo>
                    <a:lnTo>
                      <a:pt x="17722" y="670"/>
                    </a:lnTo>
                    <a:lnTo>
                      <a:pt x="17660" y="670"/>
                    </a:lnTo>
                    <a:lnTo>
                      <a:pt x="17597" y="858"/>
                    </a:lnTo>
                    <a:lnTo>
                      <a:pt x="17492" y="1005"/>
                    </a:lnTo>
                    <a:lnTo>
                      <a:pt x="17576" y="1089"/>
                    </a:lnTo>
                    <a:lnTo>
                      <a:pt x="17681" y="1172"/>
                    </a:lnTo>
                    <a:lnTo>
                      <a:pt x="17618" y="1214"/>
                    </a:lnTo>
                    <a:lnTo>
                      <a:pt x="17555" y="1193"/>
                    </a:lnTo>
                    <a:lnTo>
                      <a:pt x="17492" y="1319"/>
                    </a:lnTo>
                    <a:lnTo>
                      <a:pt x="17450" y="1423"/>
                    </a:lnTo>
                    <a:lnTo>
                      <a:pt x="17513" y="1570"/>
                    </a:lnTo>
                    <a:lnTo>
                      <a:pt x="17513" y="1674"/>
                    </a:lnTo>
                    <a:lnTo>
                      <a:pt x="17450" y="1633"/>
                    </a:lnTo>
                    <a:lnTo>
                      <a:pt x="17367" y="1674"/>
                    </a:lnTo>
                    <a:lnTo>
                      <a:pt x="17304" y="1946"/>
                    </a:lnTo>
                    <a:lnTo>
                      <a:pt x="17367" y="2156"/>
                    </a:lnTo>
                    <a:lnTo>
                      <a:pt x="17346" y="2365"/>
                    </a:lnTo>
                    <a:lnTo>
                      <a:pt x="17388" y="2511"/>
                    </a:lnTo>
                    <a:lnTo>
                      <a:pt x="17388" y="2679"/>
                    </a:lnTo>
                    <a:lnTo>
                      <a:pt x="17262" y="2783"/>
                    </a:lnTo>
                    <a:lnTo>
                      <a:pt x="17262" y="2867"/>
                    </a:lnTo>
                    <a:lnTo>
                      <a:pt x="17157" y="3097"/>
                    </a:lnTo>
                    <a:lnTo>
                      <a:pt x="17137" y="3411"/>
                    </a:lnTo>
                    <a:lnTo>
                      <a:pt x="17032" y="3558"/>
                    </a:lnTo>
                    <a:lnTo>
                      <a:pt x="17074" y="3662"/>
                    </a:lnTo>
                    <a:lnTo>
                      <a:pt x="16990" y="3830"/>
                    </a:lnTo>
                    <a:lnTo>
                      <a:pt x="16885" y="3934"/>
                    </a:lnTo>
                    <a:lnTo>
                      <a:pt x="16885" y="4143"/>
                    </a:lnTo>
                    <a:lnTo>
                      <a:pt x="16718" y="4290"/>
                    </a:lnTo>
                    <a:lnTo>
                      <a:pt x="16341" y="4436"/>
                    </a:lnTo>
                    <a:lnTo>
                      <a:pt x="16195" y="4332"/>
                    </a:lnTo>
                    <a:lnTo>
                      <a:pt x="16028" y="4311"/>
                    </a:lnTo>
                    <a:lnTo>
                      <a:pt x="15944" y="4227"/>
                    </a:lnTo>
                    <a:lnTo>
                      <a:pt x="15818" y="4102"/>
                    </a:lnTo>
                    <a:lnTo>
                      <a:pt x="15818" y="4039"/>
                    </a:lnTo>
                    <a:lnTo>
                      <a:pt x="15776" y="3997"/>
                    </a:lnTo>
                    <a:lnTo>
                      <a:pt x="15735" y="3871"/>
                    </a:lnTo>
                    <a:lnTo>
                      <a:pt x="15609" y="3830"/>
                    </a:lnTo>
                    <a:lnTo>
                      <a:pt x="15484" y="3788"/>
                    </a:lnTo>
                    <a:lnTo>
                      <a:pt x="15316" y="3788"/>
                    </a:lnTo>
                    <a:lnTo>
                      <a:pt x="15149" y="3683"/>
                    </a:lnTo>
                    <a:lnTo>
                      <a:pt x="15107" y="3578"/>
                    </a:lnTo>
                    <a:lnTo>
                      <a:pt x="14981" y="3411"/>
                    </a:lnTo>
                    <a:lnTo>
                      <a:pt x="14835" y="3390"/>
                    </a:lnTo>
                    <a:lnTo>
                      <a:pt x="14688" y="3306"/>
                    </a:lnTo>
                    <a:lnTo>
                      <a:pt x="14688" y="3244"/>
                    </a:lnTo>
                    <a:lnTo>
                      <a:pt x="14626" y="3244"/>
                    </a:lnTo>
                    <a:lnTo>
                      <a:pt x="14563" y="3181"/>
                    </a:lnTo>
                    <a:lnTo>
                      <a:pt x="14437" y="3181"/>
                    </a:lnTo>
                    <a:lnTo>
                      <a:pt x="14333" y="3160"/>
                    </a:lnTo>
                    <a:lnTo>
                      <a:pt x="14354" y="3097"/>
                    </a:lnTo>
                    <a:lnTo>
                      <a:pt x="14207" y="2993"/>
                    </a:lnTo>
                    <a:lnTo>
                      <a:pt x="14165" y="2867"/>
                    </a:lnTo>
                    <a:lnTo>
                      <a:pt x="14040" y="2721"/>
                    </a:lnTo>
                    <a:lnTo>
                      <a:pt x="13935" y="2721"/>
                    </a:lnTo>
                    <a:lnTo>
                      <a:pt x="13810" y="2553"/>
                    </a:lnTo>
                    <a:lnTo>
                      <a:pt x="13810" y="2428"/>
                    </a:lnTo>
                    <a:lnTo>
                      <a:pt x="13914" y="2239"/>
                    </a:lnTo>
                    <a:lnTo>
                      <a:pt x="13935" y="2114"/>
                    </a:lnTo>
                    <a:lnTo>
                      <a:pt x="14061" y="2030"/>
                    </a:lnTo>
                    <a:lnTo>
                      <a:pt x="14103" y="1884"/>
                    </a:lnTo>
                    <a:lnTo>
                      <a:pt x="14144" y="1779"/>
                    </a:lnTo>
                    <a:lnTo>
                      <a:pt x="14040" y="1821"/>
                    </a:lnTo>
                    <a:lnTo>
                      <a:pt x="13956" y="1674"/>
                    </a:lnTo>
                    <a:lnTo>
                      <a:pt x="14061" y="1591"/>
                    </a:lnTo>
                    <a:lnTo>
                      <a:pt x="14040" y="1486"/>
                    </a:lnTo>
                    <a:lnTo>
                      <a:pt x="14124" y="1486"/>
                    </a:lnTo>
                    <a:lnTo>
                      <a:pt x="14165" y="1465"/>
                    </a:lnTo>
                    <a:lnTo>
                      <a:pt x="14228" y="1486"/>
                    </a:lnTo>
                    <a:lnTo>
                      <a:pt x="14333" y="1507"/>
                    </a:lnTo>
                    <a:lnTo>
                      <a:pt x="14458" y="1465"/>
                    </a:lnTo>
                    <a:lnTo>
                      <a:pt x="14521" y="1319"/>
                    </a:lnTo>
                    <a:lnTo>
                      <a:pt x="14416" y="1256"/>
                    </a:lnTo>
                    <a:lnTo>
                      <a:pt x="14479" y="1172"/>
                    </a:lnTo>
                    <a:lnTo>
                      <a:pt x="14563" y="1193"/>
                    </a:lnTo>
                    <a:lnTo>
                      <a:pt x="14626" y="1005"/>
                    </a:lnTo>
                    <a:lnTo>
                      <a:pt x="14688" y="963"/>
                    </a:lnTo>
                    <a:lnTo>
                      <a:pt x="14772" y="858"/>
                    </a:lnTo>
                    <a:lnTo>
                      <a:pt x="14772" y="796"/>
                    </a:lnTo>
                    <a:lnTo>
                      <a:pt x="14668" y="754"/>
                    </a:lnTo>
                    <a:lnTo>
                      <a:pt x="14584" y="837"/>
                    </a:lnTo>
                    <a:lnTo>
                      <a:pt x="14521" y="796"/>
                    </a:lnTo>
                    <a:lnTo>
                      <a:pt x="14521" y="586"/>
                    </a:lnTo>
                    <a:lnTo>
                      <a:pt x="14416" y="649"/>
                    </a:lnTo>
                    <a:lnTo>
                      <a:pt x="14270" y="796"/>
                    </a:lnTo>
                    <a:lnTo>
                      <a:pt x="14333" y="837"/>
                    </a:lnTo>
                    <a:lnTo>
                      <a:pt x="14333" y="900"/>
                    </a:lnTo>
                    <a:lnTo>
                      <a:pt x="14249" y="963"/>
                    </a:lnTo>
                    <a:lnTo>
                      <a:pt x="14144" y="900"/>
                    </a:lnTo>
                    <a:lnTo>
                      <a:pt x="14124" y="837"/>
                    </a:lnTo>
                    <a:lnTo>
                      <a:pt x="14103" y="775"/>
                    </a:lnTo>
                    <a:lnTo>
                      <a:pt x="14040" y="858"/>
                    </a:lnTo>
                    <a:lnTo>
                      <a:pt x="13956" y="879"/>
                    </a:lnTo>
                    <a:lnTo>
                      <a:pt x="13956" y="796"/>
                    </a:lnTo>
                    <a:lnTo>
                      <a:pt x="14040" y="733"/>
                    </a:lnTo>
                    <a:lnTo>
                      <a:pt x="14061" y="670"/>
                    </a:lnTo>
                    <a:lnTo>
                      <a:pt x="13998" y="691"/>
                    </a:lnTo>
                    <a:lnTo>
                      <a:pt x="13914" y="775"/>
                    </a:lnTo>
                    <a:lnTo>
                      <a:pt x="13789" y="837"/>
                    </a:lnTo>
                    <a:lnTo>
                      <a:pt x="13789" y="858"/>
                    </a:lnTo>
                    <a:lnTo>
                      <a:pt x="13705" y="879"/>
                    </a:lnTo>
                    <a:lnTo>
                      <a:pt x="13684" y="837"/>
                    </a:lnTo>
                    <a:lnTo>
                      <a:pt x="13538" y="837"/>
                    </a:lnTo>
                    <a:lnTo>
                      <a:pt x="13538" y="775"/>
                    </a:lnTo>
                    <a:lnTo>
                      <a:pt x="13475" y="649"/>
                    </a:lnTo>
                    <a:lnTo>
                      <a:pt x="13412" y="649"/>
                    </a:lnTo>
                    <a:lnTo>
                      <a:pt x="13287" y="691"/>
                    </a:lnTo>
                    <a:lnTo>
                      <a:pt x="13182" y="670"/>
                    </a:lnTo>
                    <a:lnTo>
                      <a:pt x="13119" y="691"/>
                    </a:lnTo>
                    <a:lnTo>
                      <a:pt x="13077" y="628"/>
                    </a:lnTo>
                    <a:lnTo>
                      <a:pt x="13015" y="628"/>
                    </a:lnTo>
                    <a:lnTo>
                      <a:pt x="12973" y="482"/>
                    </a:lnTo>
                    <a:lnTo>
                      <a:pt x="12847" y="545"/>
                    </a:lnTo>
                    <a:lnTo>
                      <a:pt x="12701" y="524"/>
                    </a:lnTo>
                    <a:lnTo>
                      <a:pt x="12575" y="461"/>
                    </a:lnTo>
                    <a:lnTo>
                      <a:pt x="12575" y="377"/>
                    </a:lnTo>
                    <a:lnTo>
                      <a:pt x="12491" y="273"/>
                    </a:lnTo>
                    <a:lnTo>
                      <a:pt x="12450" y="273"/>
                    </a:lnTo>
                    <a:lnTo>
                      <a:pt x="12450" y="335"/>
                    </a:lnTo>
                    <a:lnTo>
                      <a:pt x="12282" y="377"/>
                    </a:lnTo>
                    <a:lnTo>
                      <a:pt x="12240" y="273"/>
                    </a:lnTo>
                    <a:lnTo>
                      <a:pt x="12136" y="252"/>
                    </a:lnTo>
                    <a:lnTo>
                      <a:pt x="11968" y="168"/>
                    </a:lnTo>
                    <a:lnTo>
                      <a:pt x="11968" y="210"/>
                    </a:lnTo>
                    <a:lnTo>
                      <a:pt x="11906" y="147"/>
                    </a:lnTo>
                    <a:lnTo>
                      <a:pt x="11801" y="231"/>
                    </a:lnTo>
                    <a:lnTo>
                      <a:pt x="11906" y="314"/>
                    </a:lnTo>
                    <a:lnTo>
                      <a:pt x="11864" y="335"/>
                    </a:lnTo>
                    <a:lnTo>
                      <a:pt x="11968" y="356"/>
                    </a:lnTo>
                    <a:lnTo>
                      <a:pt x="12073" y="335"/>
                    </a:lnTo>
                    <a:lnTo>
                      <a:pt x="12240" y="461"/>
                    </a:lnTo>
                    <a:lnTo>
                      <a:pt x="12240" y="545"/>
                    </a:lnTo>
                    <a:lnTo>
                      <a:pt x="12261" y="733"/>
                    </a:lnTo>
                    <a:lnTo>
                      <a:pt x="12136" y="733"/>
                    </a:lnTo>
                    <a:lnTo>
                      <a:pt x="12115" y="858"/>
                    </a:lnTo>
                    <a:lnTo>
                      <a:pt x="12052" y="775"/>
                    </a:lnTo>
                    <a:lnTo>
                      <a:pt x="11968" y="754"/>
                    </a:lnTo>
                    <a:lnTo>
                      <a:pt x="11864" y="837"/>
                    </a:lnTo>
                    <a:lnTo>
                      <a:pt x="11550" y="837"/>
                    </a:lnTo>
                    <a:lnTo>
                      <a:pt x="11424" y="733"/>
                    </a:lnTo>
                    <a:lnTo>
                      <a:pt x="11403" y="775"/>
                    </a:lnTo>
                    <a:lnTo>
                      <a:pt x="11278" y="837"/>
                    </a:lnTo>
                    <a:lnTo>
                      <a:pt x="11299" y="942"/>
                    </a:lnTo>
                    <a:lnTo>
                      <a:pt x="11194" y="900"/>
                    </a:lnTo>
                    <a:lnTo>
                      <a:pt x="11215" y="1068"/>
                    </a:lnTo>
                    <a:lnTo>
                      <a:pt x="11173" y="1005"/>
                    </a:lnTo>
                    <a:lnTo>
                      <a:pt x="11027" y="963"/>
                    </a:lnTo>
                    <a:lnTo>
                      <a:pt x="10985" y="1047"/>
                    </a:lnTo>
                    <a:lnTo>
                      <a:pt x="11027" y="1109"/>
                    </a:lnTo>
                    <a:lnTo>
                      <a:pt x="11027" y="1172"/>
                    </a:lnTo>
                    <a:lnTo>
                      <a:pt x="10880" y="1109"/>
                    </a:lnTo>
                    <a:lnTo>
                      <a:pt x="10818" y="1193"/>
                    </a:lnTo>
                    <a:lnTo>
                      <a:pt x="10880" y="1256"/>
                    </a:lnTo>
                    <a:lnTo>
                      <a:pt x="10797" y="1298"/>
                    </a:lnTo>
                    <a:lnTo>
                      <a:pt x="10713" y="1361"/>
                    </a:lnTo>
                    <a:lnTo>
                      <a:pt x="10713" y="1402"/>
                    </a:lnTo>
                    <a:lnTo>
                      <a:pt x="10797" y="1507"/>
                    </a:lnTo>
                    <a:lnTo>
                      <a:pt x="10818" y="1570"/>
                    </a:lnTo>
                    <a:lnTo>
                      <a:pt x="10818" y="1570"/>
                    </a:lnTo>
                    <a:lnTo>
                      <a:pt x="10713" y="1507"/>
                    </a:lnTo>
                    <a:lnTo>
                      <a:pt x="10650" y="1591"/>
                    </a:lnTo>
                    <a:lnTo>
                      <a:pt x="10546" y="1591"/>
                    </a:lnTo>
                    <a:lnTo>
                      <a:pt x="10462" y="1737"/>
                    </a:lnTo>
                    <a:lnTo>
                      <a:pt x="10357" y="1925"/>
                    </a:lnTo>
                    <a:lnTo>
                      <a:pt x="10274" y="1946"/>
                    </a:lnTo>
                    <a:lnTo>
                      <a:pt x="10253" y="2114"/>
                    </a:lnTo>
                    <a:lnTo>
                      <a:pt x="10148" y="2156"/>
                    </a:lnTo>
                    <a:lnTo>
                      <a:pt x="10232" y="2239"/>
                    </a:lnTo>
                    <a:lnTo>
                      <a:pt x="10441" y="2260"/>
                    </a:lnTo>
                    <a:lnTo>
                      <a:pt x="10357" y="2302"/>
                    </a:lnTo>
                    <a:lnTo>
                      <a:pt x="10294" y="2365"/>
                    </a:lnTo>
                    <a:lnTo>
                      <a:pt x="10546" y="2449"/>
                    </a:lnTo>
                    <a:lnTo>
                      <a:pt x="10462" y="2511"/>
                    </a:lnTo>
                    <a:lnTo>
                      <a:pt x="10294" y="2469"/>
                    </a:lnTo>
                    <a:lnTo>
                      <a:pt x="10253" y="2407"/>
                    </a:lnTo>
                    <a:lnTo>
                      <a:pt x="10253" y="2407"/>
                    </a:lnTo>
                    <a:lnTo>
                      <a:pt x="10274" y="2469"/>
                    </a:lnTo>
                    <a:lnTo>
                      <a:pt x="10357" y="2553"/>
                    </a:lnTo>
                    <a:lnTo>
                      <a:pt x="10357" y="2679"/>
                    </a:lnTo>
                    <a:lnTo>
                      <a:pt x="10462" y="2825"/>
                    </a:lnTo>
                    <a:lnTo>
                      <a:pt x="10294" y="2679"/>
                    </a:lnTo>
                    <a:lnTo>
                      <a:pt x="10232" y="2532"/>
                    </a:lnTo>
                    <a:lnTo>
                      <a:pt x="10127" y="2511"/>
                    </a:lnTo>
                    <a:lnTo>
                      <a:pt x="10085" y="2574"/>
                    </a:lnTo>
                    <a:lnTo>
                      <a:pt x="10064" y="2658"/>
                    </a:lnTo>
                    <a:lnTo>
                      <a:pt x="10043" y="2574"/>
                    </a:lnTo>
                    <a:lnTo>
                      <a:pt x="9813" y="2428"/>
                    </a:lnTo>
                    <a:lnTo>
                      <a:pt x="9625" y="2449"/>
                    </a:lnTo>
                    <a:lnTo>
                      <a:pt x="9667" y="2511"/>
                    </a:lnTo>
                    <a:lnTo>
                      <a:pt x="9625" y="2574"/>
                    </a:lnTo>
                    <a:lnTo>
                      <a:pt x="9562" y="2532"/>
                    </a:lnTo>
                    <a:lnTo>
                      <a:pt x="9520" y="2532"/>
                    </a:lnTo>
                    <a:lnTo>
                      <a:pt x="9458" y="2574"/>
                    </a:lnTo>
                    <a:lnTo>
                      <a:pt x="9541" y="2721"/>
                    </a:lnTo>
                    <a:lnTo>
                      <a:pt x="9520" y="2762"/>
                    </a:lnTo>
                    <a:lnTo>
                      <a:pt x="9499" y="2721"/>
                    </a:lnTo>
                    <a:lnTo>
                      <a:pt x="9437" y="2741"/>
                    </a:lnTo>
                    <a:lnTo>
                      <a:pt x="9437" y="2783"/>
                    </a:lnTo>
                    <a:lnTo>
                      <a:pt x="9332" y="2846"/>
                    </a:lnTo>
                    <a:lnTo>
                      <a:pt x="9186" y="2888"/>
                    </a:lnTo>
                    <a:lnTo>
                      <a:pt x="9311" y="2825"/>
                    </a:lnTo>
                    <a:lnTo>
                      <a:pt x="9395" y="2721"/>
                    </a:lnTo>
                    <a:lnTo>
                      <a:pt x="9395" y="2532"/>
                    </a:lnTo>
                    <a:lnTo>
                      <a:pt x="9458" y="2428"/>
                    </a:lnTo>
                    <a:lnTo>
                      <a:pt x="9416" y="2344"/>
                    </a:lnTo>
                    <a:lnTo>
                      <a:pt x="9311" y="2323"/>
                    </a:lnTo>
                    <a:lnTo>
                      <a:pt x="9144" y="2030"/>
                    </a:lnTo>
                    <a:lnTo>
                      <a:pt x="9081" y="1905"/>
                    </a:lnTo>
                    <a:lnTo>
                      <a:pt x="8893" y="1842"/>
                    </a:lnTo>
                    <a:lnTo>
                      <a:pt x="8788" y="1800"/>
                    </a:lnTo>
                    <a:lnTo>
                      <a:pt x="8725" y="1821"/>
                    </a:lnTo>
                    <a:lnTo>
                      <a:pt x="8788" y="1884"/>
                    </a:lnTo>
                    <a:lnTo>
                      <a:pt x="8704" y="1905"/>
                    </a:lnTo>
                    <a:lnTo>
                      <a:pt x="8621" y="2030"/>
                    </a:lnTo>
                    <a:lnTo>
                      <a:pt x="8558" y="2009"/>
                    </a:lnTo>
                    <a:lnTo>
                      <a:pt x="8579" y="1946"/>
                    </a:lnTo>
                    <a:lnTo>
                      <a:pt x="8474" y="1988"/>
                    </a:lnTo>
                    <a:lnTo>
                      <a:pt x="8453" y="2051"/>
                    </a:lnTo>
                    <a:lnTo>
                      <a:pt x="8370" y="1884"/>
                    </a:lnTo>
                    <a:lnTo>
                      <a:pt x="8307" y="1884"/>
                    </a:lnTo>
                    <a:lnTo>
                      <a:pt x="8286" y="1946"/>
                    </a:lnTo>
                    <a:lnTo>
                      <a:pt x="8370" y="2009"/>
                    </a:lnTo>
                    <a:lnTo>
                      <a:pt x="8265" y="2093"/>
                    </a:lnTo>
                    <a:lnTo>
                      <a:pt x="8202" y="2218"/>
                    </a:lnTo>
                    <a:lnTo>
                      <a:pt x="8265" y="2260"/>
                    </a:lnTo>
                    <a:lnTo>
                      <a:pt x="8139" y="2344"/>
                    </a:lnTo>
                    <a:lnTo>
                      <a:pt x="8077" y="2260"/>
                    </a:lnTo>
                    <a:lnTo>
                      <a:pt x="8035" y="2260"/>
                    </a:lnTo>
                    <a:lnTo>
                      <a:pt x="7993" y="2197"/>
                    </a:lnTo>
                    <a:lnTo>
                      <a:pt x="8077" y="2114"/>
                    </a:lnTo>
                    <a:lnTo>
                      <a:pt x="7993" y="2114"/>
                    </a:lnTo>
                    <a:lnTo>
                      <a:pt x="7951" y="2239"/>
                    </a:lnTo>
                    <a:lnTo>
                      <a:pt x="7846" y="2260"/>
                    </a:lnTo>
                    <a:lnTo>
                      <a:pt x="7784" y="2323"/>
                    </a:lnTo>
                    <a:lnTo>
                      <a:pt x="7763" y="2449"/>
                    </a:lnTo>
                    <a:lnTo>
                      <a:pt x="7951" y="2511"/>
                    </a:lnTo>
                    <a:lnTo>
                      <a:pt x="7784" y="2637"/>
                    </a:lnTo>
                    <a:lnTo>
                      <a:pt x="7679" y="2574"/>
                    </a:lnTo>
                    <a:lnTo>
                      <a:pt x="7533" y="2658"/>
                    </a:lnTo>
                    <a:lnTo>
                      <a:pt x="7554" y="2741"/>
                    </a:lnTo>
                    <a:lnTo>
                      <a:pt x="7742" y="2762"/>
                    </a:lnTo>
                    <a:lnTo>
                      <a:pt x="7658" y="2846"/>
                    </a:lnTo>
                    <a:lnTo>
                      <a:pt x="7574" y="2867"/>
                    </a:lnTo>
                    <a:lnTo>
                      <a:pt x="7470" y="2741"/>
                    </a:lnTo>
                    <a:lnTo>
                      <a:pt x="7365" y="2846"/>
                    </a:lnTo>
                    <a:lnTo>
                      <a:pt x="7261" y="2867"/>
                    </a:lnTo>
                    <a:lnTo>
                      <a:pt x="7302" y="2951"/>
                    </a:lnTo>
                    <a:lnTo>
                      <a:pt x="7323" y="3034"/>
                    </a:lnTo>
                    <a:lnTo>
                      <a:pt x="7323" y="3097"/>
                    </a:lnTo>
                    <a:lnTo>
                      <a:pt x="7407" y="3076"/>
                    </a:lnTo>
                    <a:lnTo>
                      <a:pt x="7323" y="3181"/>
                    </a:lnTo>
                    <a:lnTo>
                      <a:pt x="7365" y="3286"/>
                    </a:lnTo>
                    <a:lnTo>
                      <a:pt x="7261" y="3306"/>
                    </a:lnTo>
                    <a:lnTo>
                      <a:pt x="7219" y="3390"/>
                    </a:lnTo>
                    <a:lnTo>
                      <a:pt x="7407" y="3453"/>
                    </a:lnTo>
                    <a:lnTo>
                      <a:pt x="7302" y="3495"/>
                    </a:lnTo>
                    <a:lnTo>
                      <a:pt x="7261" y="3558"/>
                    </a:lnTo>
                    <a:lnTo>
                      <a:pt x="7135" y="3516"/>
                    </a:lnTo>
                    <a:lnTo>
                      <a:pt x="7093" y="3453"/>
                    </a:lnTo>
                    <a:lnTo>
                      <a:pt x="7009" y="3390"/>
                    </a:lnTo>
                    <a:lnTo>
                      <a:pt x="6905" y="3474"/>
                    </a:lnTo>
                    <a:lnTo>
                      <a:pt x="6884" y="3369"/>
                    </a:lnTo>
                    <a:lnTo>
                      <a:pt x="6779" y="3306"/>
                    </a:lnTo>
                    <a:lnTo>
                      <a:pt x="6696" y="3369"/>
                    </a:lnTo>
                    <a:lnTo>
                      <a:pt x="6821" y="3474"/>
                    </a:lnTo>
                    <a:lnTo>
                      <a:pt x="6779" y="3495"/>
                    </a:lnTo>
                    <a:lnTo>
                      <a:pt x="6717" y="3599"/>
                    </a:lnTo>
                    <a:lnTo>
                      <a:pt x="6821" y="3704"/>
                    </a:lnTo>
                    <a:lnTo>
                      <a:pt x="6947" y="3704"/>
                    </a:lnTo>
                    <a:lnTo>
                      <a:pt x="6905" y="3809"/>
                    </a:lnTo>
                    <a:lnTo>
                      <a:pt x="6905" y="3913"/>
                    </a:lnTo>
                    <a:lnTo>
                      <a:pt x="6842" y="3871"/>
                    </a:lnTo>
                    <a:lnTo>
                      <a:pt x="6779" y="3871"/>
                    </a:lnTo>
                    <a:lnTo>
                      <a:pt x="6800" y="3997"/>
                    </a:lnTo>
                    <a:lnTo>
                      <a:pt x="6737" y="4122"/>
                    </a:lnTo>
                    <a:lnTo>
                      <a:pt x="6737" y="4248"/>
                    </a:lnTo>
                    <a:lnTo>
                      <a:pt x="6570" y="3871"/>
                    </a:lnTo>
                    <a:lnTo>
                      <a:pt x="6424" y="3620"/>
                    </a:lnTo>
                    <a:lnTo>
                      <a:pt x="6382" y="3558"/>
                    </a:lnTo>
                    <a:lnTo>
                      <a:pt x="6403" y="3390"/>
                    </a:lnTo>
                    <a:lnTo>
                      <a:pt x="6361" y="3474"/>
                    </a:lnTo>
                    <a:lnTo>
                      <a:pt x="6214" y="3558"/>
                    </a:lnTo>
                    <a:lnTo>
                      <a:pt x="6193" y="3704"/>
                    </a:lnTo>
                    <a:lnTo>
                      <a:pt x="6110" y="3725"/>
                    </a:lnTo>
                    <a:lnTo>
                      <a:pt x="6089" y="3809"/>
                    </a:lnTo>
                    <a:lnTo>
                      <a:pt x="5984" y="3788"/>
                    </a:lnTo>
                    <a:lnTo>
                      <a:pt x="5901" y="3892"/>
                    </a:lnTo>
                    <a:lnTo>
                      <a:pt x="5838" y="3976"/>
                    </a:lnTo>
                    <a:lnTo>
                      <a:pt x="5859" y="4102"/>
                    </a:lnTo>
                    <a:lnTo>
                      <a:pt x="5859" y="4415"/>
                    </a:lnTo>
                    <a:lnTo>
                      <a:pt x="5901" y="4436"/>
                    </a:lnTo>
                    <a:lnTo>
                      <a:pt x="5901" y="4541"/>
                    </a:lnTo>
                    <a:lnTo>
                      <a:pt x="5796" y="4604"/>
                    </a:lnTo>
                    <a:lnTo>
                      <a:pt x="5733" y="4708"/>
                    </a:lnTo>
                    <a:lnTo>
                      <a:pt x="5566" y="4750"/>
                    </a:lnTo>
                    <a:lnTo>
                      <a:pt x="5587" y="4834"/>
                    </a:lnTo>
                    <a:lnTo>
                      <a:pt x="5461" y="4918"/>
                    </a:lnTo>
                    <a:lnTo>
                      <a:pt x="5461" y="5064"/>
                    </a:lnTo>
                    <a:lnTo>
                      <a:pt x="5377" y="5127"/>
                    </a:lnTo>
                    <a:lnTo>
                      <a:pt x="5210" y="5378"/>
                    </a:lnTo>
                    <a:lnTo>
                      <a:pt x="4854" y="5587"/>
                    </a:lnTo>
                    <a:lnTo>
                      <a:pt x="4561" y="5608"/>
                    </a:lnTo>
                    <a:lnTo>
                      <a:pt x="4436" y="5650"/>
                    </a:lnTo>
                    <a:lnTo>
                      <a:pt x="4268" y="5671"/>
                    </a:lnTo>
                    <a:lnTo>
                      <a:pt x="4122" y="5692"/>
                    </a:lnTo>
                    <a:lnTo>
                      <a:pt x="3996" y="5671"/>
                    </a:lnTo>
                    <a:lnTo>
                      <a:pt x="3808" y="5754"/>
                    </a:lnTo>
                    <a:lnTo>
                      <a:pt x="3787" y="5859"/>
                    </a:lnTo>
                    <a:lnTo>
                      <a:pt x="3683" y="5901"/>
                    </a:lnTo>
                    <a:lnTo>
                      <a:pt x="3285" y="5880"/>
                    </a:lnTo>
                    <a:lnTo>
                      <a:pt x="3222" y="5922"/>
                    </a:lnTo>
                    <a:lnTo>
                      <a:pt x="3160" y="6027"/>
                    </a:lnTo>
                    <a:lnTo>
                      <a:pt x="2929" y="6131"/>
                    </a:lnTo>
                    <a:lnTo>
                      <a:pt x="2762" y="6131"/>
                    </a:lnTo>
                    <a:lnTo>
                      <a:pt x="2657" y="6089"/>
                    </a:lnTo>
                    <a:lnTo>
                      <a:pt x="2553" y="6110"/>
                    </a:lnTo>
                    <a:lnTo>
                      <a:pt x="2532" y="6027"/>
                    </a:lnTo>
                    <a:lnTo>
                      <a:pt x="2427" y="6089"/>
                    </a:lnTo>
                    <a:lnTo>
                      <a:pt x="2344" y="6215"/>
                    </a:lnTo>
                    <a:lnTo>
                      <a:pt x="2113" y="6278"/>
                    </a:lnTo>
                    <a:lnTo>
                      <a:pt x="2092" y="6319"/>
                    </a:lnTo>
                    <a:lnTo>
                      <a:pt x="2009" y="6319"/>
                    </a:lnTo>
                    <a:lnTo>
                      <a:pt x="1820" y="6487"/>
                    </a:lnTo>
                    <a:lnTo>
                      <a:pt x="1569" y="6612"/>
                    </a:lnTo>
                    <a:lnTo>
                      <a:pt x="1255" y="6717"/>
                    </a:lnTo>
                    <a:lnTo>
                      <a:pt x="1088" y="6905"/>
                    </a:lnTo>
                    <a:lnTo>
                      <a:pt x="1088" y="7115"/>
                    </a:lnTo>
                    <a:lnTo>
                      <a:pt x="963" y="7219"/>
                    </a:lnTo>
                    <a:lnTo>
                      <a:pt x="879" y="7156"/>
                    </a:lnTo>
                    <a:lnTo>
                      <a:pt x="900" y="7073"/>
                    </a:lnTo>
                    <a:lnTo>
                      <a:pt x="900" y="7010"/>
                    </a:lnTo>
                    <a:lnTo>
                      <a:pt x="963" y="6843"/>
                    </a:lnTo>
                    <a:lnTo>
                      <a:pt x="963" y="6738"/>
                    </a:lnTo>
                    <a:lnTo>
                      <a:pt x="774" y="6863"/>
                    </a:lnTo>
                    <a:lnTo>
                      <a:pt x="732" y="7052"/>
                    </a:lnTo>
                    <a:lnTo>
                      <a:pt x="607" y="7282"/>
                    </a:lnTo>
                    <a:lnTo>
                      <a:pt x="711" y="7470"/>
                    </a:lnTo>
                    <a:lnTo>
                      <a:pt x="628" y="7638"/>
                    </a:lnTo>
                    <a:lnTo>
                      <a:pt x="649" y="7889"/>
                    </a:lnTo>
                    <a:lnTo>
                      <a:pt x="419" y="8161"/>
                    </a:lnTo>
                    <a:lnTo>
                      <a:pt x="335" y="8537"/>
                    </a:lnTo>
                    <a:lnTo>
                      <a:pt x="377" y="8726"/>
                    </a:lnTo>
                    <a:lnTo>
                      <a:pt x="356" y="9019"/>
                    </a:lnTo>
                    <a:lnTo>
                      <a:pt x="565" y="9353"/>
                    </a:lnTo>
                    <a:lnTo>
                      <a:pt x="565" y="9479"/>
                    </a:lnTo>
                    <a:lnTo>
                      <a:pt x="649" y="9584"/>
                    </a:lnTo>
                    <a:lnTo>
                      <a:pt x="565" y="9751"/>
                    </a:lnTo>
                    <a:lnTo>
                      <a:pt x="628" y="9897"/>
                    </a:lnTo>
                    <a:lnTo>
                      <a:pt x="502" y="9960"/>
                    </a:lnTo>
                    <a:lnTo>
                      <a:pt x="439" y="9856"/>
                    </a:lnTo>
                    <a:lnTo>
                      <a:pt x="439" y="9667"/>
                    </a:lnTo>
                    <a:lnTo>
                      <a:pt x="356" y="9772"/>
                    </a:lnTo>
                    <a:lnTo>
                      <a:pt x="335" y="9730"/>
                    </a:lnTo>
                    <a:lnTo>
                      <a:pt x="335" y="9542"/>
                    </a:lnTo>
                    <a:lnTo>
                      <a:pt x="230" y="9312"/>
                    </a:lnTo>
                    <a:lnTo>
                      <a:pt x="147" y="9416"/>
                    </a:lnTo>
                    <a:lnTo>
                      <a:pt x="188" y="9667"/>
                    </a:lnTo>
                    <a:lnTo>
                      <a:pt x="335" y="9835"/>
                    </a:lnTo>
                    <a:lnTo>
                      <a:pt x="439" y="10023"/>
                    </a:lnTo>
                    <a:lnTo>
                      <a:pt x="293" y="10065"/>
                    </a:lnTo>
                    <a:lnTo>
                      <a:pt x="147" y="9897"/>
                    </a:lnTo>
                    <a:lnTo>
                      <a:pt x="126" y="9688"/>
                    </a:lnTo>
                    <a:lnTo>
                      <a:pt x="84" y="9772"/>
                    </a:lnTo>
                    <a:lnTo>
                      <a:pt x="0" y="9835"/>
                    </a:lnTo>
                    <a:lnTo>
                      <a:pt x="105" y="10002"/>
                    </a:lnTo>
                    <a:lnTo>
                      <a:pt x="314" y="10253"/>
                    </a:lnTo>
                    <a:lnTo>
                      <a:pt x="419" y="10588"/>
                    </a:lnTo>
                    <a:lnTo>
                      <a:pt x="377" y="11153"/>
                    </a:lnTo>
                    <a:lnTo>
                      <a:pt x="460" y="11257"/>
                    </a:lnTo>
                    <a:lnTo>
                      <a:pt x="544" y="11592"/>
                    </a:lnTo>
                    <a:lnTo>
                      <a:pt x="711" y="12032"/>
                    </a:lnTo>
                    <a:lnTo>
                      <a:pt x="649" y="12178"/>
                    </a:lnTo>
                    <a:lnTo>
                      <a:pt x="670" y="12827"/>
                    </a:lnTo>
                    <a:lnTo>
                      <a:pt x="649" y="12910"/>
                    </a:lnTo>
                    <a:lnTo>
                      <a:pt x="711" y="13099"/>
                    </a:lnTo>
                    <a:lnTo>
                      <a:pt x="711" y="13308"/>
                    </a:lnTo>
                    <a:lnTo>
                      <a:pt x="837" y="13559"/>
                    </a:lnTo>
                    <a:lnTo>
                      <a:pt x="837" y="13726"/>
                    </a:lnTo>
                    <a:lnTo>
                      <a:pt x="732" y="13810"/>
                    </a:lnTo>
                    <a:lnTo>
                      <a:pt x="774" y="13852"/>
                    </a:lnTo>
                    <a:lnTo>
                      <a:pt x="732" y="14019"/>
                    </a:lnTo>
                    <a:lnTo>
                      <a:pt x="711" y="14270"/>
                    </a:lnTo>
                    <a:lnTo>
                      <a:pt x="628" y="14354"/>
                    </a:lnTo>
                    <a:lnTo>
                      <a:pt x="649" y="14438"/>
                    </a:lnTo>
                    <a:lnTo>
                      <a:pt x="628" y="14584"/>
                    </a:lnTo>
                    <a:lnTo>
                      <a:pt x="523" y="14668"/>
                    </a:lnTo>
                    <a:lnTo>
                      <a:pt x="544" y="14793"/>
                    </a:lnTo>
                    <a:lnTo>
                      <a:pt x="335" y="14961"/>
                    </a:lnTo>
                    <a:lnTo>
                      <a:pt x="251" y="14877"/>
                    </a:lnTo>
                    <a:lnTo>
                      <a:pt x="126" y="15086"/>
                    </a:lnTo>
                    <a:lnTo>
                      <a:pt x="126" y="15442"/>
                    </a:lnTo>
                    <a:lnTo>
                      <a:pt x="209" y="15526"/>
                    </a:lnTo>
                    <a:lnTo>
                      <a:pt x="293" y="15526"/>
                    </a:lnTo>
                    <a:lnTo>
                      <a:pt x="544" y="15756"/>
                    </a:lnTo>
                    <a:lnTo>
                      <a:pt x="544" y="15861"/>
                    </a:lnTo>
                    <a:lnTo>
                      <a:pt x="565" y="15923"/>
                    </a:lnTo>
                    <a:lnTo>
                      <a:pt x="711" y="15944"/>
                    </a:lnTo>
                    <a:lnTo>
                      <a:pt x="753" y="16007"/>
                    </a:lnTo>
                    <a:lnTo>
                      <a:pt x="942" y="16028"/>
                    </a:lnTo>
                    <a:lnTo>
                      <a:pt x="983" y="16028"/>
                    </a:lnTo>
                    <a:lnTo>
                      <a:pt x="1025" y="16070"/>
                    </a:lnTo>
                    <a:lnTo>
                      <a:pt x="1151" y="16070"/>
                    </a:lnTo>
                    <a:lnTo>
                      <a:pt x="1297" y="16049"/>
                    </a:lnTo>
                    <a:lnTo>
                      <a:pt x="1339" y="16133"/>
                    </a:lnTo>
                    <a:lnTo>
                      <a:pt x="1402" y="16070"/>
                    </a:lnTo>
                    <a:lnTo>
                      <a:pt x="1423" y="16112"/>
                    </a:lnTo>
                    <a:lnTo>
                      <a:pt x="1611" y="16070"/>
                    </a:lnTo>
                    <a:lnTo>
                      <a:pt x="1758" y="16070"/>
                    </a:lnTo>
                    <a:lnTo>
                      <a:pt x="1779" y="16007"/>
                    </a:lnTo>
                    <a:lnTo>
                      <a:pt x="1862" y="15965"/>
                    </a:lnTo>
                    <a:lnTo>
                      <a:pt x="1946" y="15840"/>
                    </a:lnTo>
                    <a:lnTo>
                      <a:pt x="2113" y="15861"/>
                    </a:lnTo>
                    <a:lnTo>
                      <a:pt x="2113" y="15756"/>
                    </a:lnTo>
                    <a:lnTo>
                      <a:pt x="2218" y="15693"/>
                    </a:lnTo>
                    <a:lnTo>
                      <a:pt x="2323" y="15693"/>
                    </a:lnTo>
                    <a:lnTo>
                      <a:pt x="2406" y="15777"/>
                    </a:lnTo>
                    <a:lnTo>
                      <a:pt x="2511" y="15651"/>
                    </a:lnTo>
                    <a:lnTo>
                      <a:pt x="2532" y="15693"/>
                    </a:lnTo>
                    <a:lnTo>
                      <a:pt x="2616" y="15651"/>
                    </a:lnTo>
                    <a:lnTo>
                      <a:pt x="2636" y="15526"/>
                    </a:lnTo>
                    <a:lnTo>
                      <a:pt x="2950" y="15317"/>
                    </a:lnTo>
                    <a:lnTo>
                      <a:pt x="3076" y="15338"/>
                    </a:lnTo>
                    <a:lnTo>
                      <a:pt x="3160" y="15379"/>
                    </a:lnTo>
                    <a:lnTo>
                      <a:pt x="3264" y="15317"/>
                    </a:lnTo>
                    <a:lnTo>
                      <a:pt x="3557" y="15233"/>
                    </a:lnTo>
                    <a:lnTo>
                      <a:pt x="3599" y="15317"/>
                    </a:lnTo>
                    <a:lnTo>
                      <a:pt x="3787" y="15254"/>
                    </a:lnTo>
                    <a:lnTo>
                      <a:pt x="3850" y="15296"/>
                    </a:lnTo>
                    <a:lnTo>
                      <a:pt x="3955" y="15317"/>
                    </a:lnTo>
                    <a:lnTo>
                      <a:pt x="4038" y="15254"/>
                    </a:lnTo>
                    <a:lnTo>
                      <a:pt x="4101" y="15400"/>
                    </a:lnTo>
                    <a:lnTo>
                      <a:pt x="4185" y="15400"/>
                    </a:lnTo>
                    <a:lnTo>
                      <a:pt x="4268" y="15338"/>
                    </a:lnTo>
                    <a:lnTo>
                      <a:pt x="4310" y="15400"/>
                    </a:lnTo>
                    <a:lnTo>
                      <a:pt x="4415" y="15338"/>
                    </a:lnTo>
                    <a:lnTo>
                      <a:pt x="4624" y="15338"/>
                    </a:lnTo>
                    <a:lnTo>
                      <a:pt x="4624" y="15442"/>
                    </a:lnTo>
                    <a:lnTo>
                      <a:pt x="4645" y="15442"/>
                    </a:lnTo>
                    <a:lnTo>
                      <a:pt x="4792" y="15338"/>
                    </a:lnTo>
                    <a:lnTo>
                      <a:pt x="4917" y="15379"/>
                    </a:lnTo>
                    <a:lnTo>
                      <a:pt x="5064" y="15254"/>
                    </a:lnTo>
                    <a:lnTo>
                      <a:pt x="5126" y="15128"/>
                    </a:lnTo>
                    <a:lnTo>
                      <a:pt x="5168" y="15107"/>
                    </a:lnTo>
                    <a:lnTo>
                      <a:pt x="5315" y="14982"/>
                    </a:lnTo>
                    <a:lnTo>
                      <a:pt x="5377" y="14773"/>
                    </a:lnTo>
                    <a:lnTo>
                      <a:pt x="5524" y="14668"/>
                    </a:lnTo>
                    <a:lnTo>
                      <a:pt x="5670" y="14647"/>
                    </a:lnTo>
                    <a:lnTo>
                      <a:pt x="5754" y="14668"/>
                    </a:lnTo>
                    <a:lnTo>
                      <a:pt x="5984" y="14584"/>
                    </a:lnTo>
                    <a:lnTo>
                      <a:pt x="6277" y="14396"/>
                    </a:lnTo>
                    <a:lnTo>
                      <a:pt x="6486" y="14208"/>
                    </a:lnTo>
                    <a:lnTo>
                      <a:pt x="6570" y="14187"/>
                    </a:lnTo>
                    <a:lnTo>
                      <a:pt x="6737" y="14187"/>
                    </a:lnTo>
                    <a:lnTo>
                      <a:pt x="6905" y="14249"/>
                    </a:lnTo>
                    <a:lnTo>
                      <a:pt x="7051" y="14270"/>
                    </a:lnTo>
                    <a:lnTo>
                      <a:pt x="7198" y="14208"/>
                    </a:lnTo>
                    <a:lnTo>
                      <a:pt x="7407" y="14249"/>
                    </a:lnTo>
                    <a:lnTo>
                      <a:pt x="7742" y="14145"/>
                    </a:lnTo>
                    <a:lnTo>
                      <a:pt x="7930" y="14082"/>
                    </a:lnTo>
                    <a:lnTo>
                      <a:pt x="8056" y="13977"/>
                    </a:lnTo>
                    <a:lnTo>
                      <a:pt x="8139" y="13977"/>
                    </a:lnTo>
                    <a:lnTo>
                      <a:pt x="8307" y="13852"/>
                    </a:lnTo>
                    <a:lnTo>
                      <a:pt x="8558" y="13852"/>
                    </a:lnTo>
                    <a:lnTo>
                      <a:pt x="9186" y="13810"/>
                    </a:lnTo>
                    <a:lnTo>
                      <a:pt x="9395" y="13852"/>
                    </a:lnTo>
                    <a:lnTo>
                      <a:pt x="9520" y="13852"/>
                    </a:lnTo>
                    <a:lnTo>
                      <a:pt x="9709" y="13810"/>
                    </a:lnTo>
                    <a:lnTo>
                      <a:pt x="9834" y="13831"/>
                    </a:lnTo>
                    <a:lnTo>
                      <a:pt x="10022" y="13977"/>
                    </a:lnTo>
                    <a:lnTo>
                      <a:pt x="10148" y="14208"/>
                    </a:lnTo>
                    <a:lnTo>
                      <a:pt x="10253" y="14249"/>
                    </a:lnTo>
                    <a:lnTo>
                      <a:pt x="10336" y="14187"/>
                    </a:lnTo>
                    <a:lnTo>
                      <a:pt x="10378" y="14166"/>
                    </a:lnTo>
                    <a:lnTo>
                      <a:pt x="10441" y="14208"/>
                    </a:lnTo>
                    <a:lnTo>
                      <a:pt x="10504" y="14187"/>
                    </a:lnTo>
                    <a:lnTo>
                      <a:pt x="10650" y="14208"/>
                    </a:lnTo>
                    <a:lnTo>
                      <a:pt x="10755" y="14354"/>
                    </a:lnTo>
                    <a:lnTo>
                      <a:pt x="10880" y="14375"/>
                    </a:lnTo>
                    <a:lnTo>
                      <a:pt x="10964" y="14354"/>
                    </a:lnTo>
                    <a:lnTo>
                      <a:pt x="11194" y="14542"/>
                    </a:lnTo>
                    <a:lnTo>
                      <a:pt x="11194" y="14647"/>
                    </a:lnTo>
                    <a:lnTo>
                      <a:pt x="11278" y="14647"/>
                    </a:lnTo>
                    <a:lnTo>
                      <a:pt x="11341" y="14731"/>
                    </a:lnTo>
                    <a:lnTo>
                      <a:pt x="11320" y="14814"/>
                    </a:lnTo>
                    <a:lnTo>
                      <a:pt x="11215" y="14814"/>
                    </a:lnTo>
                    <a:lnTo>
                      <a:pt x="11194" y="14898"/>
                    </a:lnTo>
                    <a:lnTo>
                      <a:pt x="11299" y="15107"/>
                    </a:lnTo>
                    <a:lnTo>
                      <a:pt x="11403" y="15128"/>
                    </a:lnTo>
                    <a:lnTo>
                      <a:pt x="11508" y="15254"/>
                    </a:lnTo>
                    <a:lnTo>
                      <a:pt x="11550" y="15421"/>
                    </a:lnTo>
                    <a:lnTo>
                      <a:pt x="11529" y="15526"/>
                    </a:lnTo>
                    <a:lnTo>
                      <a:pt x="11655" y="15819"/>
                    </a:lnTo>
                    <a:lnTo>
                      <a:pt x="11613" y="15944"/>
                    </a:lnTo>
                    <a:lnTo>
                      <a:pt x="11655" y="16007"/>
                    </a:lnTo>
                    <a:lnTo>
                      <a:pt x="11634" y="16154"/>
                    </a:lnTo>
                    <a:lnTo>
                      <a:pt x="11613" y="16237"/>
                    </a:lnTo>
                    <a:lnTo>
                      <a:pt x="11529" y="16216"/>
                    </a:lnTo>
                    <a:lnTo>
                      <a:pt x="11508" y="16237"/>
                    </a:lnTo>
                    <a:lnTo>
                      <a:pt x="11592" y="16363"/>
                    </a:lnTo>
                    <a:lnTo>
                      <a:pt x="11655" y="16384"/>
                    </a:lnTo>
                    <a:lnTo>
                      <a:pt x="11717" y="16530"/>
                    </a:lnTo>
                    <a:lnTo>
                      <a:pt x="11822" y="16488"/>
                    </a:lnTo>
                    <a:lnTo>
                      <a:pt x="11927" y="16572"/>
                    </a:lnTo>
                    <a:lnTo>
                      <a:pt x="11927" y="16467"/>
                    </a:lnTo>
                    <a:lnTo>
                      <a:pt x="11864" y="16363"/>
                    </a:lnTo>
                    <a:lnTo>
                      <a:pt x="11927" y="16300"/>
                    </a:lnTo>
                    <a:lnTo>
                      <a:pt x="11968" y="16174"/>
                    </a:lnTo>
                    <a:lnTo>
                      <a:pt x="12073" y="16174"/>
                    </a:lnTo>
                    <a:lnTo>
                      <a:pt x="12136" y="16070"/>
                    </a:lnTo>
                    <a:lnTo>
                      <a:pt x="12240" y="16028"/>
                    </a:lnTo>
                    <a:lnTo>
                      <a:pt x="12261" y="15923"/>
                    </a:lnTo>
                    <a:lnTo>
                      <a:pt x="12366" y="15777"/>
                    </a:lnTo>
                    <a:lnTo>
                      <a:pt x="12596" y="15693"/>
                    </a:lnTo>
                    <a:lnTo>
                      <a:pt x="12638" y="15610"/>
                    </a:lnTo>
                    <a:lnTo>
                      <a:pt x="12680" y="15610"/>
                    </a:lnTo>
                    <a:lnTo>
                      <a:pt x="12868" y="15505"/>
                    </a:lnTo>
                    <a:lnTo>
                      <a:pt x="12910" y="15338"/>
                    </a:lnTo>
                    <a:lnTo>
                      <a:pt x="13077" y="15107"/>
                    </a:lnTo>
                    <a:lnTo>
                      <a:pt x="13224" y="15086"/>
                    </a:lnTo>
                    <a:lnTo>
                      <a:pt x="13307" y="14982"/>
                    </a:lnTo>
                    <a:lnTo>
                      <a:pt x="13266" y="14856"/>
                    </a:lnTo>
                    <a:lnTo>
                      <a:pt x="13287" y="14710"/>
                    </a:lnTo>
                    <a:lnTo>
                      <a:pt x="13370" y="14877"/>
                    </a:lnTo>
                    <a:lnTo>
                      <a:pt x="13370" y="15024"/>
                    </a:lnTo>
                    <a:lnTo>
                      <a:pt x="13370" y="15191"/>
                    </a:lnTo>
                    <a:lnTo>
                      <a:pt x="13287" y="15254"/>
                    </a:lnTo>
                    <a:lnTo>
                      <a:pt x="13266" y="15547"/>
                    </a:lnTo>
                    <a:lnTo>
                      <a:pt x="13015" y="15714"/>
                    </a:lnTo>
                    <a:lnTo>
                      <a:pt x="12973" y="15840"/>
                    </a:lnTo>
                    <a:lnTo>
                      <a:pt x="12910" y="15923"/>
                    </a:lnTo>
                    <a:lnTo>
                      <a:pt x="12910" y="16070"/>
                    </a:lnTo>
                    <a:lnTo>
                      <a:pt x="12784" y="16258"/>
                    </a:lnTo>
                    <a:lnTo>
                      <a:pt x="12805" y="16300"/>
                    </a:lnTo>
                    <a:lnTo>
                      <a:pt x="12743" y="16593"/>
                    </a:lnTo>
                    <a:lnTo>
                      <a:pt x="12450" y="16572"/>
                    </a:lnTo>
                    <a:lnTo>
                      <a:pt x="12387" y="16739"/>
                    </a:lnTo>
                    <a:lnTo>
                      <a:pt x="12324" y="16823"/>
                    </a:lnTo>
                    <a:lnTo>
                      <a:pt x="12324" y="16886"/>
                    </a:lnTo>
                    <a:lnTo>
                      <a:pt x="12491" y="16823"/>
                    </a:lnTo>
                    <a:lnTo>
                      <a:pt x="12659" y="16760"/>
                    </a:lnTo>
                    <a:lnTo>
                      <a:pt x="12868" y="16823"/>
                    </a:lnTo>
                    <a:lnTo>
                      <a:pt x="13056" y="16530"/>
                    </a:lnTo>
                    <a:lnTo>
                      <a:pt x="13098" y="16216"/>
                    </a:lnTo>
                    <a:lnTo>
                      <a:pt x="13266" y="16049"/>
                    </a:lnTo>
                    <a:lnTo>
                      <a:pt x="13307" y="16112"/>
                    </a:lnTo>
                    <a:lnTo>
                      <a:pt x="13307" y="16384"/>
                    </a:lnTo>
                    <a:lnTo>
                      <a:pt x="13370" y="16551"/>
                    </a:lnTo>
                    <a:lnTo>
                      <a:pt x="13307" y="16551"/>
                    </a:lnTo>
                    <a:lnTo>
                      <a:pt x="13328" y="16823"/>
                    </a:lnTo>
                    <a:lnTo>
                      <a:pt x="13203" y="17074"/>
                    </a:lnTo>
                    <a:lnTo>
                      <a:pt x="12994" y="17158"/>
                    </a:lnTo>
                    <a:lnTo>
                      <a:pt x="13015" y="17221"/>
                    </a:lnTo>
                    <a:lnTo>
                      <a:pt x="13161" y="17200"/>
                    </a:lnTo>
                    <a:lnTo>
                      <a:pt x="13307" y="17221"/>
                    </a:lnTo>
                    <a:lnTo>
                      <a:pt x="13391" y="17158"/>
                    </a:lnTo>
                    <a:lnTo>
                      <a:pt x="13496" y="17116"/>
                    </a:lnTo>
                    <a:lnTo>
                      <a:pt x="13600" y="17011"/>
                    </a:lnTo>
                    <a:lnTo>
                      <a:pt x="13705" y="17053"/>
                    </a:lnTo>
                    <a:lnTo>
                      <a:pt x="13789" y="17053"/>
                    </a:lnTo>
                    <a:lnTo>
                      <a:pt x="13705" y="17158"/>
                    </a:lnTo>
                    <a:lnTo>
                      <a:pt x="13642" y="17221"/>
                    </a:lnTo>
                    <a:lnTo>
                      <a:pt x="13538" y="17221"/>
                    </a:lnTo>
                    <a:lnTo>
                      <a:pt x="13517" y="17283"/>
                    </a:lnTo>
                    <a:lnTo>
                      <a:pt x="13621" y="17430"/>
                    </a:lnTo>
                    <a:lnTo>
                      <a:pt x="13684" y="17576"/>
                    </a:lnTo>
                    <a:lnTo>
                      <a:pt x="13747" y="17744"/>
                    </a:lnTo>
                    <a:lnTo>
                      <a:pt x="13747" y="17953"/>
                    </a:lnTo>
                    <a:lnTo>
                      <a:pt x="13726" y="18225"/>
                    </a:lnTo>
                    <a:lnTo>
                      <a:pt x="13600" y="18371"/>
                    </a:lnTo>
                    <a:lnTo>
                      <a:pt x="13621" y="18455"/>
                    </a:lnTo>
                    <a:lnTo>
                      <a:pt x="13600" y="18664"/>
                    </a:lnTo>
                    <a:lnTo>
                      <a:pt x="13705" y="18748"/>
                    </a:lnTo>
                    <a:lnTo>
                      <a:pt x="13789" y="18895"/>
                    </a:lnTo>
                    <a:lnTo>
                      <a:pt x="13810" y="19083"/>
                    </a:lnTo>
                    <a:lnTo>
                      <a:pt x="14019" y="19355"/>
                    </a:lnTo>
                    <a:lnTo>
                      <a:pt x="14165" y="19397"/>
                    </a:lnTo>
                    <a:lnTo>
                      <a:pt x="14270" y="19480"/>
                    </a:lnTo>
                    <a:lnTo>
                      <a:pt x="14333" y="19606"/>
                    </a:lnTo>
                    <a:lnTo>
                      <a:pt x="14437" y="19627"/>
                    </a:lnTo>
                    <a:lnTo>
                      <a:pt x="14458" y="19585"/>
                    </a:lnTo>
                    <a:lnTo>
                      <a:pt x="14542" y="19564"/>
                    </a:lnTo>
                    <a:lnTo>
                      <a:pt x="14688" y="19585"/>
                    </a:lnTo>
                    <a:lnTo>
                      <a:pt x="14835" y="19731"/>
                    </a:lnTo>
                    <a:lnTo>
                      <a:pt x="14960" y="19773"/>
                    </a:lnTo>
                    <a:lnTo>
                      <a:pt x="15086" y="19899"/>
                    </a:lnTo>
                    <a:lnTo>
                      <a:pt x="15107" y="20003"/>
                    </a:lnTo>
                    <a:lnTo>
                      <a:pt x="15212" y="20045"/>
                    </a:lnTo>
                    <a:lnTo>
                      <a:pt x="15358" y="20192"/>
                    </a:lnTo>
                    <a:lnTo>
                      <a:pt x="15421" y="20192"/>
                    </a:lnTo>
                    <a:lnTo>
                      <a:pt x="15463" y="20108"/>
                    </a:lnTo>
                    <a:lnTo>
                      <a:pt x="15693" y="20003"/>
                    </a:lnTo>
                    <a:lnTo>
                      <a:pt x="15776" y="19899"/>
                    </a:lnTo>
                    <a:lnTo>
                      <a:pt x="15902" y="19899"/>
                    </a:lnTo>
                    <a:lnTo>
                      <a:pt x="16048" y="19773"/>
                    </a:lnTo>
                    <a:lnTo>
                      <a:pt x="16153" y="19773"/>
                    </a:lnTo>
                    <a:lnTo>
                      <a:pt x="16195" y="19711"/>
                    </a:lnTo>
                    <a:lnTo>
                      <a:pt x="16153" y="19669"/>
                    </a:lnTo>
                    <a:lnTo>
                      <a:pt x="16048" y="19627"/>
                    </a:lnTo>
                    <a:lnTo>
                      <a:pt x="16090" y="19564"/>
                    </a:lnTo>
                    <a:lnTo>
                      <a:pt x="16320" y="19397"/>
                    </a:lnTo>
                    <a:lnTo>
                      <a:pt x="16509" y="19522"/>
                    </a:lnTo>
                    <a:lnTo>
                      <a:pt x="16509" y="19669"/>
                    </a:lnTo>
                    <a:lnTo>
                      <a:pt x="16258" y="19794"/>
                    </a:lnTo>
                    <a:lnTo>
                      <a:pt x="16320" y="19899"/>
                    </a:lnTo>
                    <a:lnTo>
                      <a:pt x="16404" y="19920"/>
                    </a:lnTo>
                    <a:lnTo>
                      <a:pt x="16467" y="19815"/>
                    </a:lnTo>
                    <a:lnTo>
                      <a:pt x="16572" y="19731"/>
                    </a:lnTo>
                    <a:lnTo>
                      <a:pt x="16676" y="19815"/>
                    </a:lnTo>
                    <a:lnTo>
                      <a:pt x="16676" y="19920"/>
                    </a:lnTo>
                    <a:lnTo>
                      <a:pt x="16613" y="19920"/>
                    </a:lnTo>
                    <a:lnTo>
                      <a:pt x="16509" y="20003"/>
                    </a:lnTo>
                    <a:lnTo>
                      <a:pt x="16655" y="20192"/>
                    </a:lnTo>
                    <a:lnTo>
                      <a:pt x="16676" y="20401"/>
                    </a:lnTo>
                    <a:lnTo>
                      <a:pt x="16760" y="20338"/>
                    </a:lnTo>
                    <a:lnTo>
                      <a:pt x="16844" y="20359"/>
                    </a:lnTo>
                    <a:lnTo>
                      <a:pt x="16844" y="20464"/>
                    </a:lnTo>
                    <a:lnTo>
                      <a:pt x="16927" y="20610"/>
                    </a:lnTo>
                    <a:lnTo>
                      <a:pt x="16990" y="20443"/>
                    </a:lnTo>
                    <a:lnTo>
                      <a:pt x="16990" y="20296"/>
                    </a:lnTo>
                    <a:lnTo>
                      <a:pt x="16885" y="20359"/>
                    </a:lnTo>
                    <a:lnTo>
                      <a:pt x="16885" y="20317"/>
                    </a:lnTo>
                    <a:lnTo>
                      <a:pt x="16948" y="20234"/>
                    </a:lnTo>
                    <a:lnTo>
                      <a:pt x="17241" y="20234"/>
                    </a:lnTo>
                    <a:lnTo>
                      <a:pt x="17262" y="20296"/>
                    </a:lnTo>
                    <a:lnTo>
                      <a:pt x="17304" y="20234"/>
                    </a:lnTo>
                    <a:lnTo>
                      <a:pt x="17450" y="20024"/>
                    </a:lnTo>
                    <a:lnTo>
                      <a:pt x="17764" y="19836"/>
                    </a:lnTo>
                    <a:lnTo>
                      <a:pt x="17911" y="19711"/>
                    </a:lnTo>
                    <a:lnTo>
                      <a:pt x="17827" y="19711"/>
                    </a:lnTo>
                    <a:lnTo>
                      <a:pt x="17764" y="19731"/>
                    </a:lnTo>
                    <a:lnTo>
                      <a:pt x="17785" y="19711"/>
                    </a:lnTo>
                    <a:lnTo>
                      <a:pt x="17681" y="19669"/>
                    </a:lnTo>
                    <a:lnTo>
                      <a:pt x="17932" y="19669"/>
                    </a:lnTo>
                    <a:lnTo>
                      <a:pt x="18183" y="19606"/>
                    </a:lnTo>
                    <a:lnTo>
                      <a:pt x="18622" y="19501"/>
                    </a:lnTo>
                    <a:lnTo>
                      <a:pt x="18957" y="19585"/>
                    </a:lnTo>
                    <a:lnTo>
                      <a:pt x="19124" y="19501"/>
                    </a:lnTo>
                    <a:lnTo>
                      <a:pt x="19124" y="19397"/>
                    </a:lnTo>
                    <a:lnTo>
                      <a:pt x="19229" y="19397"/>
                    </a:lnTo>
                    <a:lnTo>
                      <a:pt x="19333" y="19313"/>
                    </a:lnTo>
                    <a:lnTo>
                      <a:pt x="19438" y="19104"/>
                    </a:lnTo>
                    <a:lnTo>
                      <a:pt x="19375" y="18895"/>
                    </a:lnTo>
                    <a:lnTo>
                      <a:pt x="19375" y="18769"/>
                    </a:lnTo>
                    <a:lnTo>
                      <a:pt x="19585" y="18560"/>
                    </a:lnTo>
                    <a:lnTo>
                      <a:pt x="19585" y="18225"/>
                    </a:lnTo>
                    <a:lnTo>
                      <a:pt x="19668" y="18099"/>
                    </a:lnTo>
                    <a:lnTo>
                      <a:pt x="19710" y="17869"/>
                    </a:lnTo>
                    <a:lnTo>
                      <a:pt x="19815" y="17827"/>
                    </a:lnTo>
                    <a:lnTo>
                      <a:pt x="19815" y="17702"/>
                    </a:lnTo>
                    <a:lnTo>
                      <a:pt x="20170" y="17283"/>
                    </a:lnTo>
                    <a:lnTo>
                      <a:pt x="20275" y="17262"/>
                    </a:lnTo>
                    <a:lnTo>
                      <a:pt x="20317" y="17011"/>
                    </a:lnTo>
                    <a:lnTo>
                      <a:pt x="20442" y="16823"/>
                    </a:lnTo>
                    <a:lnTo>
                      <a:pt x="20547" y="16593"/>
                    </a:lnTo>
                    <a:lnTo>
                      <a:pt x="20694" y="16446"/>
                    </a:lnTo>
                    <a:lnTo>
                      <a:pt x="20652" y="16342"/>
                    </a:lnTo>
                    <a:lnTo>
                      <a:pt x="20756" y="16258"/>
                    </a:lnTo>
                    <a:lnTo>
                      <a:pt x="20861" y="16049"/>
                    </a:lnTo>
                    <a:lnTo>
                      <a:pt x="20798" y="15965"/>
                    </a:lnTo>
                    <a:lnTo>
                      <a:pt x="20966" y="15902"/>
                    </a:lnTo>
                    <a:lnTo>
                      <a:pt x="21070" y="15714"/>
                    </a:lnTo>
                    <a:lnTo>
                      <a:pt x="21154" y="15630"/>
                    </a:lnTo>
                    <a:lnTo>
                      <a:pt x="21258" y="15442"/>
                    </a:lnTo>
                    <a:lnTo>
                      <a:pt x="21426" y="15400"/>
                    </a:lnTo>
                    <a:lnTo>
                      <a:pt x="21530" y="15338"/>
                    </a:lnTo>
                    <a:lnTo>
                      <a:pt x="21342" y="15338"/>
                    </a:lnTo>
                    <a:lnTo>
                      <a:pt x="21384" y="15296"/>
                    </a:lnTo>
                    <a:lnTo>
                      <a:pt x="21593" y="15254"/>
                    </a:lnTo>
                    <a:lnTo>
                      <a:pt x="21782" y="15170"/>
                    </a:lnTo>
                    <a:lnTo>
                      <a:pt x="21802" y="15003"/>
                    </a:lnTo>
                    <a:lnTo>
                      <a:pt x="21782" y="14961"/>
                    </a:lnTo>
                    <a:lnTo>
                      <a:pt x="21802" y="14814"/>
                    </a:lnTo>
                    <a:lnTo>
                      <a:pt x="22012" y="14689"/>
                    </a:lnTo>
                    <a:lnTo>
                      <a:pt x="22012" y="14563"/>
                    </a:lnTo>
                    <a:lnTo>
                      <a:pt x="22158" y="14501"/>
                    </a:lnTo>
                    <a:lnTo>
                      <a:pt x="22284" y="14291"/>
                    </a:lnTo>
                    <a:lnTo>
                      <a:pt x="22263" y="14187"/>
                    </a:lnTo>
                    <a:lnTo>
                      <a:pt x="22305" y="14019"/>
                    </a:lnTo>
                    <a:lnTo>
                      <a:pt x="22284" y="13957"/>
                    </a:lnTo>
                    <a:lnTo>
                      <a:pt x="22284" y="13852"/>
                    </a:lnTo>
                    <a:lnTo>
                      <a:pt x="22430" y="13496"/>
                    </a:lnTo>
                    <a:lnTo>
                      <a:pt x="22493" y="13287"/>
                    </a:lnTo>
                    <a:lnTo>
                      <a:pt x="22702" y="12910"/>
                    </a:lnTo>
                    <a:lnTo>
                      <a:pt x="22702" y="12785"/>
                    </a:lnTo>
                    <a:lnTo>
                      <a:pt x="22807" y="12492"/>
                    </a:lnTo>
                    <a:lnTo>
                      <a:pt x="22953" y="12366"/>
                    </a:lnTo>
                    <a:lnTo>
                      <a:pt x="23016" y="12199"/>
                    </a:lnTo>
                    <a:lnTo>
                      <a:pt x="22953" y="12053"/>
                    </a:lnTo>
                    <a:lnTo>
                      <a:pt x="23058" y="11927"/>
                    </a:lnTo>
                    <a:lnTo>
                      <a:pt x="22995" y="11655"/>
                    </a:lnTo>
                    <a:lnTo>
                      <a:pt x="22995" y="11529"/>
                    </a:lnTo>
                    <a:lnTo>
                      <a:pt x="22911" y="11320"/>
                    </a:lnTo>
                    <a:lnTo>
                      <a:pt x="22891" y="11236"/>
                    </a:lnTo>
                    <a:lnTo>
                      <a:pt x="22849" y="11111"/>
                    </a:lnTo>
                    <a:lnTo>
                      <a:pt x="22911" y="11069"/>
                    </a:lnTo>
                    <a:lnTo>
                      <a:pt x="22911" y="10923"/>
                    </a:lnTo>
                    <a:lnTo>
                      <a:pt x="23016" y="10776"/>
                    </a:lnTo>
                    <a:lnTo>
                      <a:pt x="23016" y="10713"/>
                    </a:lnTo>
                    <a:lnTo>
                      <a:pt x="22995" y="10379"/>
                    </a:lnTo>
                    <a:lnTo>
                      <a:pt x="23058" y="10253"/>
                    </a:lnTo>
                    <a:lnTo>
                      <a:pt x="23016" y="10190"/>
                    </a:lnTo>
                    <a:lnTo>
                      <a:pt x="22995" y="10065"/>
                    </a:lnTo>
                    <a:lnTo>
                      <a:pt x="22995" y="9856"/>
                    </a:lnTo>
                    <a:lnTo>
                      <a:pt x="22932" y="9835"/>
                    </a:lnTo>
                    <a:lnTo>
                      <a:pt x="22995" y="9688"/>
                    </a:lnTo>
                    <a:lnTo>
                      <a:pt x="22891" y="9667"/>
                    </a:lnTo>
                    <a:lnTo>
                      <a:pt x="22828" y="9542"/>
                    </a:lnTo>
                    <a:lnTo>
                      <a:pt x="22828" y="9416"/>
                    </a:lnTo>
                    <a:lnTo>
                      <a:pt x="22702" y="9312"/>
                    </a:lnTo>
                    <a:lnTo>
                      <a:pt x="22619" y="9144"/>
                    </a:lnTo>
                    <a:lnTo>
                      <a:pt x="22598" y="8956"/>
                    </a:lnTo>
                    <a:lnTo>
                      <a:pt x="22514" y="8830"/>
                    </a:lnTo>
                    <a:lnTo>
                      <a:pt x="22430" y="8830"/>
                    </a:lnTo>
                    <a:lnTo>
                      <a:pt x="22367" y="8851"/>
                    </a:lnTo>
                    <a:lnTo>
                      <a:pt x="22284" y="8809"/>
                    </a:lnTo>
                    <a:lnTo>
                      <a:pt x="22263" y="8642"/>
                    </a:lnTo>
                    <a:lnTo>
                      <a:pt x="22200" y="8621"/>
                    </a:lnTo>
                    <a:lnTo>
                      <a:pt x="22179" y="8537"/>
                    </a:lnTo>
                    <a:lnTo>
                      <a:pt x="22054" y="8412"/>
                    </a:lnTo>
                    <a:lnTo>
                      <a:pt x="21970" y="8370"/>
                    </a:lnTo>
                    <a:lnTo>
                      <a:pt x="22012" y="8265"/>
                    </a:lnTo>
                    <a:lnTo>
                      <a:pt x="21949" y="8119"/>
                    </a:lnTo>
                    <a:lnTo>
                      <a:pt x="22054" y="7993"/>
                    </a:lnTo>
                    <a:lnTo>
                      <a:pt x="22074" y="7805"/>
                    </a:lnTo>
                    <a:lnTo>
                      <a:pt x="22012" y="7742"/>
                    </a:lnTo>
                    <a:lnTo>
                      <a:pt x="22054" y="7638"/>
                    </a:lnTo>
                    <a:lnTo>
                      <a:pt x="21970" y="7575"/>
                    </a:lnTo>
                    <a:lnTo>
                      <a:pt x="21949" y="7638"/>
                    </a:lnTo>
                    <a:lnTo>
                      <a:pt x="21991" y="7679"/>
                    </a:lnTo>
                    <a:lnTo>
                      <a:pt x="21949" y="7763"/>
                    </a:lnTo>
                    <a:lnTo>
                      <a:pt x="21677" y="7533"/>
                    </a:lnTo>
                    <a:lnTo>
                      <a:pt x="21635" y="7366"/>
                    </a:lnTo>
                    <a:lnTo>
                      <a:pt x="21572" y="7387"/>
                    </a:lnTo>
                    <a:lnTo>
                      <a:pt x="21572" y="7470"/>
                    </a:lnTo>
                    <a:lnTo>
                      <a:pt x="21551" y="7575"/>
                    </a:lnTo>
                    <a:lnTo>
                      <a:pt x="21593" y="7763"/>
                    </a:lnTo>
                    <a:lnTo>
                      <a:pt x="21468" y="7596"/>
                    </a:lnTo>
                    <a:lnTo>
                      <a:pt x="21426" y="7659"/>
                    </a:lnTo>
                    <a:lnTo>
                      <a:pt x="21426" y="7554"/>
                    </a:lnTo>
                    <a:lnTo>
                      <a:pt x="21363" y="7470"/>
                    </a:lnTo>
                    <a:lnTo>
                      <a:pt x="21342" y="7135"/>
                    </a:lnTo>
                    <a:lnTo>
                      <a:pt x="21384" y="7115"/>
                    </a:lnTo>
                    <a:lnTo>
                      <a:pt x="21384" y="7031"/>
                    </a:lnTo>
                    <a:lnTo>
                      <a:pt x="21279" y="6947"/>
                    </a:lnTo>
                    <a:lnTo>
                      <a:pt x="21321" y="6863"/>
                    </a:lnTo>
                    <a:lnTo>
                      <a:pt x="21238" y="6801"/>
                    </a:lnTo>
                    <a:lnTo>
                      <a:pt x="21258" y="6696"/>
                    </a:lnTo>
                    <a:lnTo>
                      <a:pt x="21070" y="6529"/>
                    </a:lnTo>
                    <a:lnTo>
                      <a:pt x="21028" y="6424"/>
                    </a:lnTo>
                    <a:lnTo>
                      <a:pt x="21028" y="6299"/>
                    </a:lnTo>
                    <a:lnTo>
                      <a:pt x="21133" y="6319"/>
                    </a:lnTo>
                    <a:lnTo>
                      <a:pt x="21133" y="6194"/>
                    </a:lnTo>
                    <a:lnTo>
                      <a:pt x="21028" y="6027"/>
                    </a:lnTo>
                    <a:lnTo>
                      <a:pt x="20966" y="6068"/>
                    </a:lnTo>
                    <a:lnTo>
                      <a:pt x="20861" y="6068"/>
                    </a:lnTo>
                    <a:lnTo>
                      <a:pt x="20756" y="5880"/>
                    </a:lnTo>
                    <a:lnTo>
                      <a:pt x="20694" y="5880"/>
                    </a:lnTo>
                    <a:lnTo>
                      <a:pt x="20589" y="5796"/>
                    </a:lnTo>
                    <a:lnTo>
                      <a:pt x="20505" y="5859"/>
                    </a:lnTo>
                    <a:lnTo>
                      <a:pt x="20484" y="5796"/>
                    </a:lnTo>
                    <a:lnTo>
                      <a:pt x="20338" y="5754"/>
                    </a:lnTo>
                    <a:lnTo>
                      <a:pt x="20275" y="5817"/>
                    </a:lnTo>
                    <a:lnTo>
                      <a:pt x="20317" y="5713"/>
                    </a:lnTo>
                    <a:lnTo>
                      <a:pt x="20442" y="5692"/>
                    </a:lnTo>
                    <a:lnTo>
                      <a:pt x="20442" y="5608"/>
                    </a:lnTo>
                    <a:lnTo>
                      <a:pt x="20422" y="5545"/>
                    </a:lnTo>
                    <a:lnTo>
                      <a:pt x="20296" y="5566"/>
                    </a:lnTo>
                    <a:lnTo>
                      <a:pt x="20191" y="5545"/>
                    </a:lnTo>
                    <a:lnTo>
                      <a:pt x="20170" y="5482"/>
                    </a:lnTo>
                    <a:lnTo>
                      <a:pt x="20087" y="5482"/>
                    </a:lnTo>
                    <a:lnTo>
                      <a:pt x="19857" y="5336"/>
                    </a:lnTo>
                    <a:lnTo>
                      <a:pt x="19752" y="5127"/>
                    </a:lnTo>
                    <a:lnTo>
                      <a:pt x="19710" y="4918"/>
                    </a:lnTo>
                    <a:lnTo>
                      <a:pt x="19668" y="4771"/>
                    </a:lnTo>
                    <a:lnTo>
                      <a:pt x="19668" y="4666"/>
                    </a:lnTo>
                    <a:lnTo>
                      <a:pt x="19710" y="4646"/>
                    </a:lnTo>
                    <a:lnTo>
                      <a:pt x="19773" y="4415"/>
                    </a:lnTo>
                    <a:lnTo>
                      <a:pt x="19689" y="4122"/>
                    </a:lnTo>
                    <a:lnTo>
                      <a:pt x="19647" y="3976"/>
                    </a:lnTo>
                    <a:lnTo>
                      <a:pt x="19689" y="3934"/>
                    </a:lnTo>
                    <a:lnTo>
                      <a:pt x="19606" y="3892"/>
                    </a:lnTo>
                    <a:lnTo>
                      <a:pt x="19543" y="3892"/>
                    </a:lnTo>
                    <a:lnTo>
                      <a:pt x="19438" y="3662"/>
                    </a:lnTo>
                    <a:lnTo>
                      <a:pt x="19438" y="3369"/>
                    </a:lnTo>
                    <a:lnTo>
                      <a:pt x="19459" y="3348"/>
                    </a:lnTo>
                    <a:lnTo>
                      <a:pt x="19459" y="3265"/>
                    </a:lnTo>
                    <a:lnTo>
                      <a:pt x="19396" y="3202"/>
                    </a:lnTo>
                    <a:lnTo>
                      <a:pt x="19375" y="2846"/>
                    </a:lnTo>
                    <a:lnTo>
                      <a:pt x="19438" y="2762"/>
                    </a:lnTo>
                    <a:lnTo>
                      <a:pt x="19375" y="2637"/>
                    </a:lnTo>
                    <a:lnTo>
                      <a:pt x="19438" y="2616"/>
                    </a:lnTo>
                    <a:lnTo>
                      <a:pt x="19438" y="2532"/>
                    </a:lnTo>
                    <a:lnTo>
                      <a:pt x="19250" y="2323"/>
                    </a:lnTo>
                    <a:lnTo>
                      <a:pt x="19124" y="2260"/>
                    </a:lnTo>
                    <a:lnTo>
                      <a:pt x="19145" y="2218"/>
                    </a:lnTo>
                    <a:lnTo>
                      <a:pt x="19020" y="2093"/>
                    </a:lnTo>
                    <a:lnTo>
                      <a:pt x="18915" y="2156"/>
                    </a:lnTo>
                    <a:lnTo>
                      <a:pt x="18852" y="2114"/>
                    </a:lnTo>
                    <a:lnTo>
                      <a:pt x="18769" y="2239"/>
                    </a:lnTo>
                    <a:lnTo>
                      <a:pt x="18706" y="2239"/>
                    </a:lnTo>
                    <a:lnTo>
                      <a:pt x="18559" y="2051"/>
                    </a:lnTo>
                    <a:lnTo>
                      <a:pt x="18601" y="1988"/>
                    </a:lnTo>
                    <a:lnTo>
                      <a:pt x="18517" y="1800"/>
                    </a:lnTo>
                    <a:lnTo>
                      <a:pt x="18538" y="1591"/>
                    </a:lnTo>
                    <a:lnTo>
                      <a:pt x="18517" y="1319"/>
                    </a:lnTo>
                    <a:lnTo>
                      <a:pt x="18497" y="1361"/>
                    </a:lnTo>
                    <a:lnTo>
                      <a:pt x="18434" y="1256"/>
                    </a:lnTo>
                    <a:lnTo>
                      <a:pt x="18497" y="1151"/>
                    </a:lnTo>
                    <a:lnTo>
                      <a:pt x="18413" y="1047"/>
                    </a:lnTo>
                    <a:lnTo>
                      <a:pt x="18392" y="942"/>
                    </a:lnTo>
                    <a:lnTo>
                      <a:pt x="18329" y="900"/>
                    </a:lnTo>
                    <a:lnTo>
                      <a:pt x="18329" y="754"/>
                    </a:lnTo>
                    <a:lnTo>
                      <a:pt x="18413" y="670"/>
                    </a:lnTo>
                    <a:lnTo>
                      <a:pt x="18329" y="649"/>
                    </a:lnTo>
                    <a:lnTo>
                      <a:pt x="18225" y="670"/>
                    </a:lnTo>
                    <a:lnTo>
                      <a:pt x="18141" y="586"/>
                    </a:lnTo>
                    <a:lnTo>
                      <a:pt x="18204" y="314"/>
                    </a:lnTo>
                    <a:lnTo>
                      <a:pt x="18183" y="252"/>
                    </a:lnTo>
                    <a:lnTo>
                      <a:pt x="18120" y="105"/>
                    </a:lnTo>
                    <a:lnTo>
                      <a:pt x="18015" y="63"/>
                    </a:lnTo>
                    <a:lnTo>
                      <a:pt x="1801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solidFill>
                    <a:srgbClr val="A6CBC2"/>
                  </a:solidFill>
                  <a:latin typeface="Bell MT" panose="02020503060305020303" pitchFamily="18" charset="0"/>
                </a:endParaRPr>
              </a:p>
            </p:txBody>
          </p:sp>
          <p:sp>
            <p:nvSpPr>
              <p:cNvPr id="226" name="Google Shape;763;p55"/>
              <p:cNvSpPr/>
              <p:nvPr/>
            </p:nvSpPr>
            <p:spPr>
              <a:xfrm>
                <a:off x="5683950" y="3957275"/>
                <a:ext cx="54950" cy="71175"/>
              </a:xfrm>
              <a:custGeom>
                <a:avLst/>
                <a:gdLst/>
                <a:ahLst/>
                <a:cxnLst/>
                <a:rect l="l" t="t" r="r" b="b"/>
                <a:pathLst>
                  <a:path w="2198" h="2847" extrusionOk="0">
                    <a:moveTo>
                      <a:pt x="168" y="1"/>
                    </a:moveTo>
                    <a:lnTo>
                      <a:pt x="126" y="64"/>
                    </a:lnTo>
                    <a:lnTo>
                      <a:pt x="126" y="189"/>
                    </a:lnTo>
                    <a:lnTo>
                      <a:pt x="105" y="210"/>
                    </a:lnTo>
                    <a:lnTo>
                      <a:pt x="105" y="336"/>
                    </a:lnTo>
                    <a:lnTo>
                      <a:pt x="126" y="587"/>
                    </a:lnTo>
                    <a:lnTo>
                      <a:pt x="105" y="733"/>
                    </a:lnTo>
                    <a:lnTo>
                      <a:pt x="126" y="1005"/>
                    </a:lnTo>
                    <a:lnTo>
                      <a:pt x="168" y="1214"/>
                    </a:lnTo>
                    <a:lnTo>
                      <a:pt x="126" y="1361"/>
                    </a:lnTo>
                    <a:lnTo>
                      <a:pt x="189" y="1382"/>
                    </a:lnTo>
                    <a:lnTo>
                      <a:pt x="189" y="1466"/>
                    </a:lnTo>
                    <a:lnTo>
                      <a:pt x="294" y="1570"/>
                    </a:lnTo>
                    <a:lnTo>
                      <a:pt x="168" y="1570"/>
                    </a:lnTo>
                    <a:lnTo>
                      <a:pt x="64" y="1466"/>
                    </a:lnTo>
                    <a:lnTo>
                      <a:pt x="1" y="1570"/>
                    </a:lnTo>
                    <a:lnTo>
                      <a:pt x="1" y="1779"/>
                    </a:lnTo>
                    <a:lnTo>
                      <a:pt x="85" y="1842"/>
                    </a:lnTo>
                    <a:lnTo>
                      <a:pt x="64" y="1884"/>
                    </a:lnTo>
                    <a:lnTo>
                      <a:pt x="64" y="2198"/>
                    </a:lnTo>
                    <a:lnTo>
                      <a:pt x="105" y="2261"/>
                    </a:lnTo>
                    <a:lnTo>
                      <a:pt x="85" y="2303"/>
                    </a:lnTo>
                    <a:lnTo>
                      <a:pt x="105" y="2470"/>
                    </a:lnTo>
                    <a:lnTo>
                      <a:pt x="210" y="2491"/>
                    </a:lnTo>
                    <a:lnTo>
                      <a:pt x="168" y="2575"/>
                    </a:lnTo>
                    <a:lnTo>
                      <a:pt x="168" y="2700"/>
                    </a:lnTo>
                    <a:lnTo>
                      <a:pt x="210" y="2721"/>
                    </a:lnTo>
                    <a:lnTo>
                      <a:pt x="315" y="2700"/>
                    </a:lnTo>
                    <a:lnTo>
                      <a:pt x="398" y="2784"/>
                    </a:lnTo>
                    <a:lnTo>
                      <a:pt x="503" y="2637"/>
                    </a:lnTo>
                    <a:lnTo>
                      <a:pt x="503" y="2742"/>
                    </a:lnTo>
                    <a:lnTo>
                      <a:pt x="545" y="2847"/>
                    </a:lnTo>
                    <a:lnTo>
                      <a:pt x="649" y="2847"/>
                    </a:lnTo>
                    <a:lnTo>
                      <a:pt x="754" y="2700"/>
                    </a:lnTo>
                    <a:lnTo>
                      <a:pt x="796" y="2595"/>
                    </a:lnTo>
                    <a:lnTo>
                      <a:pt x="838" y="2407"/>
                    </a:lnTo>
                    <a:lnTo>
                      <a:pt x="921" y="2491"/>
                    </a:lnTo>
                    <a:lnTo>
                      <a:pt x="942" y="2428"/>
                    </a:lnTo>
                    <a:lnTo>
                      <a:pt x="1047" y="2365"/>
                    </a:lnTo>
                    <a:lnTo>
                      <a:pt x="1110" y="2219"/>
                    </a:lnTo>
                    <a:lnTo>
                      <a:pt x="1110" y="2365"/>
                    </a:lnTo>
                    <a:lnTo>
                      <a:pt x="1173" y="2386"/>
                    </a:lnTo>
                    <a:lnTo>
                      <a:pt x="1235" y="2282"/>
                    </a:lnTo>
                    <a:lnTo>
                      <a:pt x="1340" y="2261"/>
                    </a:lnTo>
                    <a:lnTo>
                      <a:pt x="1382" y="2303"/>
                    </a:lnTo>
                    <a:lnTo>
                      <a:pt x="1361" y="2407"/>
                    </a:lnTo>
                    <a:lnTo>
                      <a:pt x="1256" y="2365"/>
                    </a:lnTo>
                    <a:lnTo>
                      <a:pt x="1256" y="2512"/>
                    </a:lnTo>
                    <a:lnTo>
                      <a:pt x="1361" y="2470"/>
                    </a:lnTo>
                    <a:lnTo>
                      <a:pt x="1424" y="2491"/>
                    </a:lnTo>
                    <a:lnTo>
                      <a:pt x="1549" y="2303"/>
                    </a:lnTo>
                    <a:lnTo>
                      <a:pt x="1549" y="2219"/>
                    </a:lnTo>
                    <a:lnTo>
                      <a:pt x="1466" y="2177"/>
                    </a:lnTo>
                    <a:lnTo>
                      <a:pt x="1549" y="2072"/>
                    </a:lnTo>
                    <a:lnTo>
                      <a:pt x="1549" y="1947"/>
                    </a:lnTo>
                    <a:lnTo>
                      <a:pt x="1633" y="1947"/>
                    </a:lnTo>
                    <a:lnTo>
                      <a:pt x="1675" y="1884"/>
                    </a:lnTo>
                    <a:lnTo>
                      <a:pt x="1675" y="1633"/>
                    </a:lnTo>
                    <a:lnTo>
                      <a:pt x="1758" y="1570"/>
                    </a:lnTo>
                    <a:lnTo>
                      <a:pt x="1800" y="1466"/>
                    </a:lnTo>
                    <a:lnTo>
                      <a:pt x="1842" y="1633"/>
                    </a:lnTo>
                    <a:lnTo>
                      <a:pt x="1863" y="1696"/>
                    </a:lnTo>
                    <a:lnTo>
                      <a:pt x="1905" y="1570"/>
                    </a:lnTo>
                    <a:lnTo>
                      <a:pt x="1905" y="1466"/>
                    </a:lnTo>
                    <a:lnTo>
                      <a:pt x="1947" y="1424"/>
                    </a:lnTo>
                    <a:lnTo>
                      <a:pt x="1905" y="1256"/>
                    </a:lnTo>
                    <a:lnTo>
                      <a:pt x="1989" y="1131"/>
                    </a:lnTo>
                    <a:lnTo>
                      <a:pt x="1989" y="922"/>
                    </a:lnTo>
                    <a:lnTo>
                      <a:pt x="2093" y="796"/>
                    </a:lnTo>
                    <a:lnTo>
                      <a:pt x="2156" y="503"/>
                    </a:lnTo>
                    <a:lnTo>
                      <a:pt x="2198" y="398"/>
                    </a:lnTo>
                    <a:lnTo>
                      <a:pt x="2072" y="294"/>
                    </a:lnTo>
                    <a:lnTo>
                      <a:pt x="1947" y="294"/>
                    </a:lnTo>
                    <a:lnTo>
                      <a:pt x="1947" y="315"/>
                    </a:lnTo>
                    <a:lnTo>
                      <a:pt x="1884" y="419"/>
                    </a:lnTo>
                    <a:lnTo>
                      <a:pt x="1863" y="398"/>
                    </a:lnTo>
                    <a:lnTo>
                      <a:pt x="1800" y="398"/>
                    </a:lnTo>
                    <a:lnTo>
                      <a:pt x="1738" y="440"/>
                    </a:lnTo>
                    <a:lnTo>
                      <a:pt x="1675" y="503"/>
                    </a:lnTo>
                    <a:lnTo>
                      <a:pt x="1340" y="482"/>
                    </a:lnTo>
                    <a:lnTo>
                      <a:pt x="1256" y="524"/>
                    </a:lnTo>
                    <a:lnTo>
                      <a:pt x="1256" y="629"/>
                    </a:lnTo>
                    <a:lnTo>
                      <a:pt x="1173" y="545"/>
                    </a:lnTo>
                    <a:lnTo>
                      <a:pt x="1068" y="545"/>
                    </a:lnTo>
                    <a:lnTo>
                      <a:pt x="1005" y="608"/>
                    </a:lnTo>
                    <a:lnTo>
                      <a:pt x="901" y="524"/>
                    </a:lnTo>
                    <a:lnTo>
                      <a:pt x="733" y="398"/>
                    </a:lnTo>
                    <a:lnTo>
                      <a:pt x="524" y="294"/>
                    </a:lnTo>
                    <a:lnTo>
                      <a:pt x="524" y="106"/>
                    </a:lnTo>
                    <a:lnTo>
                      <a:pt x="482" y="168"/>
                    </a:lnTo>
                    <a:lnTo>
                      <a:pt x="440" y="210"/>
                    </a:lnTo>
                    <a:lnTo>
                      <a:pt x="377" y="126"/>
                    </a:lnTo>
                    <a:lnTo>
                      <a:pt x="273" y="85"/>
                    </a:lnTo>
                    <a:lnTo>
                      <a:pt x="16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</p:grpSp>
        <p:grpSp>
          <p:nvGrpSpPr>
            <p:cNvPr id="116" name="Google Shape;764;p55"/>
            <p:cNvGrpSpPr/>
            <p:nvPr/>
          </p:nvGrpSpPr>
          <p:grpSpPr>
            <a:xfrm>
              <a:off x="4824429" y="3421846"/>
              <a:ext cx="110133" cy="130647"/>
              <a:chOff x="5952300" y="3852150"/>
              <a:chExt cx="231225" cy="287200"/>
            </a:xfrm>
            <a:grpFill/>
          </p:grpSpPr>
          <p:sp>
            <p:nvSpPr>
              <p:cNvPr id="223" name="Google Shape;765;p55"/>
              <p:cNvSpPr/>
              <p:nvPr/>
            </p:nvSpPr>
            <p:spPr>
              <a:xfrm>
                <a:off x="5952300" y="3996525"/>
                <a:ext cx="145450" cy="142825"/>
              </a:xfrm>
              <a:custGeom>
                <a:avLst/>
                <a:gdLst/>
                <a:ahLst/>
                <a:cxnLst/>
                <a:rect l="l" t="t" r="r" b="b"/>
                <a:pathLst>
                  <a:path w="5818" h="5713" extrusionOk="0">
                    <a:moveTo>
                      <a:pt x="5064" y="0"/>
                    </a:moveTo>
                    <a:lnTo>
                      <a:pt x="4918" y="105"/>
                    </a:lnTo>
                    <a:lnTo>
                      <a:pt x="4834" y="126"/>
                    </a:lnTo>
                    <a:lnTo>
                      <a:pt x="4729" y="209"/>
                    </a:lnTo>
                    <a:lnTo>
                      <a:pt x="4729" y="377"/>
                    </a:lnTo>
                    <a:lnTo>
                      <a:pt x="4625" y="628"/>
                    </a:lnTo>
                    <a:lnTo>
                      <a:pt x="4520" y="753"/>
                    </a:lnTo>
                    <a:lnTo>
                      <a:pt x="4457" y="774"/>
                    </a:lnTo>
                    <a:lnTo>
                      <a:pt x="4332" y="942"/>
                    </a:lnTo>
                    <a:lnTo>
                      <a:pt x="4290" y="1025"/>
                    </a:lnTo>
                    <a:lnTo>
                      <a:pt x="4185" y="1067"/>
                    </a:lnTo>
                    <a:lnTo>
                      <a:pt x="4081" y="1046"/>
                    </a:lnTo>
                    <a:lnTo>
                      <a:pt x="3976" y="1130"/>
                    </a:lnTo>
                    <a:lnTo>
                      <a:pt x="3934" y="1235"/>
                    </a:lnTo>
                    <a:lnTo>
                      <a:pt x="3934" y="1339"/>
                    </a:lnTo>
                    <a:lnTo>
                      <a:pt x="3892" y="1360"/>
                    </a:lnTo>
                    <a:lnTo>
                      <a:pt x="3788" y="1465"/>
                    </a:lnTo>
                    <a:lnTo>
                      <a:pt x="3788" y="1590"/>
                    </a:lnTo>
                    <a:lnTo>
                      <a:pt x="3725" y="1674"/>
                    </a:lnTo>
                    <a:lnTo>
                      <a:pt x="3704" y="1758"/>
                    </a:lnTo>
                    <a:lnTo>
                      <a:pt x="3495" y="2009"/>
                    </a:lnTo>
                    <a:lnTo>
                      <a:pt x="3286" y="2176"/>
                    </a:lnTo>
                    <a:lnTo>
                      <a:pt x="3160" y="2197"/>
                    </a:lnTo>
                    <a:lnTo>
                      <a:pt x="2993" y="2281"/>
                    </a:lnTo>
                    <a:lnTo>
                      <a:pt x="2993" y="2344"/>
                    </a:lnTo>
                    <a:lnTo>
                      <a:pt x="2888" y="2344"/>
                    </a:lnTo>
                    <a:lnTo>
                      <a:pt x="2679" y="2469"/>
                    </a:lnTo>
                    <a:lnTo>
                      <a:pt x="2512" y="2616"/>
                    </a:lnTo>
                    <a:lnTo>
                      <a:pt x="2407" y="2637"/>
                    </a:lnTo>
                    <a:lnTo>
                      <a:pt x="2198" y="2783"/>
                    </a:lnTo>
                    <a:lnTo>
                      <a:pt x="2156" y="2846"/>
                    </a:lnTo>
                    <a:lnTo>
                      <a:pt x="2219" y="2929"/>
                    </a:lnTo>
                    <a:lnTo>
                      <a:pt x="2219" y="3055"/>
                    </a:lnTo>
                    <a:lnTo>
                      <a:pt x="2114" y="2950"/>
                    </a:lnTo>
                    <a:lnTo>
                      <a:pt x="2093" y="2929"/>
                    </a:lnTo>
                    <a:lnTo>
                      <a:pt x="1988" y="2950"/>
                    </a:lnTo>
                    <a:lnTo>
                      <a:pt x="1884" y="2992"/>
                    </a:lnTo>
                    <a:lnTo>
                      <a:pt x="1821" y="2950"/>
                    </a:lnTo>
                    <a:lnTo>
                      <a:pt x="1737" y="2950"/>
                    </a:lnTo>
                    <a:lnTo>
                      <a:pt x="1570" y="3118"/>
                    </a:lnTo>
                    <a:lnTo>
                      <a:pt x="1507" y="3201"/>
                    </a:lnTo>
                    <a:lnTo>
                      <a:pt x="1361" y="3327"/>
                    </a:lnTo>
                    <a:lnTo>
                      <a:pt x="1277" y="3348"/>
                    </a:lnTo>
                    <a:lnTo>
                      <a:pt x="1172" y="3453"/>
                    </a:lnTo>
                    <a:lnTo>
                      <a:pt x="1151" y="3620"/>
                    </a:lnTo>
                    <a:lnTo>
                      <a:pt x="1110" y="3536"/>
                    </a:lnTo>
                    <a:lnTo>
                      <a:pt x="1068" y="3473"/>
                    </a:lnTo>
                    <a:lnTo>
                      <a:pt x="1005" y="3557"/>
                    </a:lnTo>
                    <a:lnTo>
                      <a:pt x="942" y="3620"/>
                    </a:lnTo>
                    <a:lnTo>
                      <a:pt x="942" y="3746"/>
                    </a:lnTo>
                    <a:lnTo>
                      <a:pt x="879" y="3787"/>
                    </a:lnTo>
                    <a:lnTo>
                      <a:pt x="838" y="3766"/>
                    </a:lnTo>
                    <a:lnTo>
                      <a:pt x="670" y="3955"/>
                    </a:lnTo>
                    <a:lnTo>
                      <a:pt x="628" y="3955"/>
                    </a:lnTo>
                    <a:lnTo>
                      <a:pt x="566" y="4038"/>
                    </a:lnTo>
                    <a:lnTo>
                      <a:pt x="566" y="4206"/>
                    </a:lnTo>
                    <a:lnTo>
                      <a:pt x="524" y="4269"/>
                    </a:lnTo>
                    <a:lnTo>
                      <a:pt x="461" y="4164"/>
                    </a:lnTo>
                    <a:lnTo>
                      <a:pt x="419" y="4164"/>
                    </a:lnTo>
                    <a:lnTo>
                      <a:pt x="377" y="4206"/>
                    </a:lnTo>
                    <a:lnTo>
                      <a:pt x="335" y="4248"/>
                    </a:lnTo>
                    <a:lnTo>
                      <a:pt x="252" y="4415"/>
                    </a:lnTo>
                    <a:lnTo>
                      <a:pt x="252" y="4478"/>
                    </a:lnTo>
                    <a:lnTo>
                      <a:pt x="335" y="4582"/>
                    </a:lnTo>
                    <a:lnTo>
                      <a:pt x="377" y="4624"/>
                    </a:lnTo>
                    <a:lnTo>
                      <a:pt x="335" y="4666"/>
                    </a:lnTo>
                    <a:lnTo>
                      <a:pt x="252" y="4666"/>
                    </a:lnTo>
                    <a:lnTo>
                      <a:pt x="126" y="4687"/>
                    </a:lnTo>
                    <a:lnTo>
                      <a:pt x="1" y="4813"/>
                    </a:lnTo>
                    <a:lnTo>
                      <a:pt x="43" y="4834"/>
                    </a:lnTo>
                    <a:lnTo>
                      <a:pt x="126" y="4834"/>
                    </a:lnTo>
                    <a:lnTo>
                      <a:pt x="43" y="4896"/>
                    </a:lnTo>
                    <a:lnTo>
                      <a:pt x="43" y="5001"/>
                    </a:lnTo>
                    <a:lnTo>
                      <a:pt x="126" y="5085"/>
                    </a:lnTo>
                    <a:lnTo>
                      <a:pt x="168" y="5106"/>
                    </a:lnTo>
                    <a:lnTo>
                      <a:pt x="315" y="5106"/>
                    </a:lnTo>
                    <a:lnTo>
                      <a:pt x="335" y="5147"/>
                    </a:lnTo>
                    <a:lnTo>
                      <a:pt x="356" y="5147"/>
                    </a:lnTo>
                    <a:lnTo>
                      <a:pt x="377" y="5085"/>
                    </a:lnTo>
                    <a:lnTo>
                      <a:pt x="440" y="5085"/>
                    </a:lnTo>
                    <a:lnTo>
                      <a:pt x="524" y="5126"/>
                    </a:lnTo>
                    <a:lnTo>
                      <a:pt x="566" y="5210"/>
                    </a:lnTo>
                    <a:lnTo>
                      <a:pt x="545" y="5252"/>
                    </a:lnTo>
                    <a:lnTo>
                      <a:pt x="587" y="5315"/>
                    </a:lnTo>
                    <a:lnTo>
                      <a:pt x="670" y="5315"/>
                    </a:lnTo>
                    <a:lnTo>
                      <a:pt x="733" y="5336"/>
                    </a:lnTo>
                    <a:lnTo>
                      <a:pt x="754" y="5461"/>
                    </a:lnTo>
                    <a:lnTo>
                      <a:pt x="859" y="5545"/>
                    </a:lnTo>
                    <a:lnTo>
                      <a:pt x="942" y="5608"/>
                    </a:lnTo>
                    <a:lnTo>
                      <a:pt x="838" y="5670"/>
                    </a:lnTo>
                    <a:lnTo>
                      <a:pt x="879" y="5670"/>
                    </a:lnTo>
                    <a:lnTo>
                      <a:pt x="1005" y="5629"/>
                    </a:lnTo>
                    <a:lnTo>
                      <a:pt x="1005" y="5670"/>
                    </a:lnTo>
                    <a:lnTo>
                      <a:pt x="1110" y="5712"/>
                    </a:lnTo>
                    <a:lnTo>
                      <a:pt x="1256" y="5670"/>
                    </a:lnTo>
                    <a:lnTo>
                      <a:pt x="1465" y="5608"/>
                    </a:lnTo>
                    <a:lnTo>
                      <a:pt x="1612" y="5461"/>
                    </a:lnTo>
                    <a:lnTo>
                      <a:pt x="1737" y="5419"/>
                    </a:lnTo>
                    <a:lnTo>
                      <a:pt x="1737" y="5357"/>
                    </a:lnTo>
                    <a:lnTo>
                      <a:pt x="1716" y="5252"/>
                    </a:lnTo>
                    <a:lnTo>
                      <a:pt x="1800" y="5315"/>
                    </a:lnTo>
                    <a:lnTo>
                      <a:pt x="1779" y="5398"/>
                    </a:lnTo>
                    <a:lnTo>
                      <a:pt x="1905" y="5336"/>
                    </a:lnTo>
                    <a:lnTo>
                      <a:pt x="1926" y="5210"/>
                    </a:lnTo>
                    <a:lnTo>
                      <a:pt x="2009" y="5106"/>
                    </a:lnTo>
                    <a:lnTo>
                      <a:pt x="2198" y="5022"/>
                    </a:lnTo>
                    <a:lnTo>
                      <a:pt x="2323" y="5022"/>
                    </a:lnTo>
                    <a:lnTo>
                      <a:pt x="2365" y="5001"/>
                    </a:lnTo>
                    <a:lnTo>
                      <a:pt x="2365" y="4959"/>
                    </a:lnTo>
                    <a:lnTo>
                      <a:pt x="2260" y="4959"/>
                    </a:lnTo>
                    <a:lnTo>
                      <a:pt x="2323" y="4938"/>
                    </a:lnTo>
                    <a:lnTo>
                      <a:pt x="2344" y="4917"/>
                    </a:lnTo>
                    <a:lnTo>
                      <a:pt x="2323" y="4896"/>
                    </a:lnTo>
                    <a:lnTo>
                      <a:pt x="2449" y="4729"/>
                    </a:lnTo>
                    <a:lnTo>
                      <a:pt x="2532" y="4582"/>
                    </a:lnTo>
                    <a:lnTo>
                      <a:pt x="2574" y="4415"/>
                    </a:lnTo>
                    <a:lnTo>
                      <a:pt x="2658" y="4310"/>
                    </a:lnTo>
                    <a:lnTo>
                      <a:pt x="2930" y="4143"/>
                    </a:lnTo>
                    <a:lnTo>
                      <a:pt x="2972" y="4038"/>
                    </a:lnTo>
                    <a:lnTo>
                      <a:pt x="2993" y="3913"/>
                    </a:lnTo>
                    <a:lnTo>
                      <a:pt x="3097" y="3746"/>
                    </a:lnTo>
                    <a:lnTo>
                      <a:pt x="3160" y="3641"/>
                    </a:lnTo>
                    <a:lnTo>
                      <a:pt x="3181" y="3536"/>
                    </a:lnTo>
                    <a:lnTo>
                      <a:pt x="3265" y="3432"/>
                    </a:lnTo>
                    <a:lnTo>
                      <a:pt x="3369" y="3369"/>
                    </a:lnTo>
                    <a:lnTo>
                      <a:pt x="3390" y="3264"/>
                    </a:lnTo>
                    <a:lnTo>
                      <a:pt x="3474" y="3348"/>
                    </a:lnTo>
                    <a:lnTo>
                      <a:pt x="3516" y="3348"/>
                    </a:lnTo>
                    <a:lnTo>
                      <a:pt x="3558" y="3243"/>
                    </a:lnTo>
                    <a:lnTo>
                      <a:pt x="3662" y="3243"/>
                    </a:lnTo>
                    <a:lnTo>
                      <a:pt x="3725" y="3222"/>
                    </a:lnTo>
                    <a:lnTo>
                      <a:pt x="3788" y="3139"/>
                    </a:lnTo>
                    <a:lnTo>
                      <a:pt x="3788" y="3034"/>
                    </a:lnTo>
                    <a:lnTo>
                      <a:pt x="3704" y="2950"/>
                    </a:lnTo>
                    <a:lnTo>
                      <a:pt x="3704" y="2950"/>
                    </a:lnTo>
                    <a:lnTo>
                      <a:pt x="3809" y="3013"/>
                    </a:lnTo>
                    <a:lnTo>
                      <a:pt x="3830" y="3139"/>
                    </a:lnTo>
                    <a:lnTo>
                      <a:pt x="3892" y="3139"/>
                    </a:lnTo>
                    <a:lnTo>
                      <a:pt x="3976" y="3118"/>
                    </a:lnTo>
                    <a:lnTo>
                      <a:pt x="3976" y="3055"/>
                    </a:lnTo>
                    <a:lnTo>
                      <a:pt x="4039" y="3013"/>
                    </a:lnTo>
                    <a:lnTo>
                      <a:pt x="4123" y="3034"/>
                    </a:lnTo>
                    <a:lnTo>
                      <a:pt x="4123" y="3097"/>
                    </a:lnTo>
                    <a:lnTo>
                      <a:pt x="4018" y="3139"/>
                    </a:lnTo>
                    <a:lnTo>
                      <a:pt x="4123" y="3139"/>
                    </a:lnTo>
                    <a:lnTo>
                      <a:pt x="4227" y="3160"/>
                    </a:lnTo>
                    <a:lnTo>
                      <a:pt x="4248" y="3118"/>
                    </a:lnTo>
                    <a:lnTo>
                      <a:pt x="4248" y="3034"/>
                    </a:lnTo>
                    <a:lnTo>
                      <a:pt x="4290" y="2992"/>
                    </a:lnTo>
                    <a:lnTo>
                      <a:pt x="4311" y="3013"/>
                    </a:lnTo>
                    <a:lnTo>
                      <a:pt x="4311" y="3139"/>
                    </a:lnTo>
                    <a:lnTo>
                      <a:pt x="4332" y="3160"/>
                    </a:lnTo>
                    <a:lnTo>
                      <a:pt x="4395" y="3118"/>
                    </a:lnTo>
                    <a:lnTo>
                      <a:pt x="4416" y="2950"/>
                    </a:lnTo>
                    <a:lnTo>
                      <a:pt x="4353" y="2867"/>
                    </a:lnTo>
                    <a:lnTo>
                      <a:pt x="4290" y="2867"/>
                    </a:lnTo>
                    <a:lnTo>
                      <a:pt x="4311" y="2825"/>
                    </a:lnTo>
                    <a:lnTo>
                      <a:pt x="4311" y="2699"/>
                    </a:lnTo>
                    <a:lnTo>
                      <a:pt x="4332" y="2511"/>
                    </a:lnTo>
                    <a:lnTo>
                      <a:pt x="4416" y="2490"/>
                    </a:lnTo>
                    <a:lnTo>
                      <a:pt x="4562" y="2427"/>
                    </a:lnTo>
                    <a:lnTo>
                      <a:pt x="4750" y="2323"/>
                    </a:lnTo>
                    <a:lnTo>
                      <a:pt x="4771" y="2260"/>
                    </a:lnTo>
                    <a:lnTo>
                      <a:pt x="4918" y="2093"/>
                    </a:lnTo>
                    <a:lnTo>
                      <a:pt x="4918" y="1988"/>
                    </a:lnTo>
                    <a:lnTo>
                      <a:pt x="5043" y="1862"/>
                    </a:lnTo>
                    <a:lnTo>
                      <a:pt x="5127" y="1883"/>
                    </a:lnTo>
                    <a:lnTo>
                      <a:pt x="5127" y="1821"/>
                    </a:lnTo>
                    <a:lnTo>
                      <a:pt x="5336" y="1632"/>
                    </a:lnTo>
                    <a:lnTo>
                      <a:pt x="5336" y="1549"/>
                    </a:lnTo>
                    <a:lnTo>
                      <a:pt x="5650" y="1277"/>
                    </a:lnTo>
                    <a:lnTo>
                      <a:pt x="5755" y="1235"/>
                    </a:lnTo>
                    <a:lnTo>
                      <a:pt x="5692" y="1214"/>
                    </a:lnTo>
                    <a:lnTo>
                      <a:pt x="5671" y="1109"/>
                    </a:lnTo>
                    <a:lnTo>
                      <a:pt x="5608" y="1005"/>
                    </a:lnTo>
                    <a:lnTo>
                      <a:pt x="5650" y="900"/>
                    </a:lnTo>
                    <a:lnTo>
                      <a:pt x="5671" y="774"/>
                    </a:lnTo>
                    <a:lnTo>
                      <a:pt x="5692" y="816"/>
                    </a:lnTo>
                    <a:lnTo>
                      <a:pt x="5797" y="649"/>
                    </a:lnTo>
                    <a:lnTo>
                      <a:pt x="5713" y="691"/>
                    </a:lnTo>
                    <a:lnTo>
                      <a:pt x="5650" y="691"/>
                    </a:lnTo>
                    <a:lnTo>
                      <a:pt x="5755" y="628"/>
                    </a:lnTo>
                    <a:lnTo>
                      <a:pt x="5817" y="502"/>
                    </a:lnTo>
                    <a:lnTo>
                      <a:pt x="5797" y="502"/>
                    </a:lnTo>
                    <a:lnTo>
                      <a:pt x="5797" y="419"/>
                    </a:lnTo>
                    <a:lnTo>
                      <a:pt x="5713" y="419"/>
                    </a:lnTo>
                    <a:lnTo>
                      <a:pt x="5650" y="544"/>
                    </a:lnTo>
                    <a:lnTo>
                      <a:pt x="5671" y="586"/>
                    </a:lnTo>
                    <a:lnTo>
                      <a:pt x="5713" y="607"/>
                    </a:lnTo>
                    <a:lnTo>
                      <a:pt x="5608" y="649"/>
                    </a:lnTo>
                    <a:lnTo>
                      <a:pt x="5566" y="607"/>
                    </a:lnTo>
                    <a:lnTo>
                      <a:pt x="5566" y="544"/>
                    </a:lnTo>
                    <a:lnTo>
                      <a:pt x="5504" y="544"/>
                    </a:lnTo>
                    <a:lnTo>
                      <a:pt x="5441" y="523"/>
                    </a:lnTo>
                    <a:lnTo>
                      <a:pt x="5378" y="586"/>
                    </a:lnTo>
                    <a:lnTo>
                      <a:pt x="5294" y="691"/>
                    </a:lnTo>
                    <a:lnTo>
                      <a:pt x="5232" y="628"/>
                    </a:lnTo>
                    <a:lnTo>
                      <a:pt x="5169" y="481"/>
                    </a:lnTo>
                    <a:lnTo>
                      <a:pt x="5232" y="440"/>
                    </a:lnTo>
                    <a:lnTo>
                      <a:pt x="5273" y="377"/>
                    </a:lnTo>
                    <a:lnTo>
                      <a:pt x="5273" y="314"/>
                    </a:lnTo>
                    <a:lnTo>
                      <a:pt x="5252" y="293"/>
                    </a:lnTo>
                    <a:lnTo>
                      <a:pt x="5273" y="251"/>
                    </a:lnTo>
                    <a:lnTo>
                      <a:pt x="5232" y="209"/>
                    </a:lnTo>
                    <a:lnTo>
                      <a:pt x="5169" y="251"/>
                    </a:lnTo>
                    <a:lnTo>
                      <a:pt x="5127" y="230"/>
                    </a:lnTo>
                    <a:lnTo>
                      <a:pt x="5064" y="188"/>
                    </a:lnTo>
                    <a:lnTo>
                      <a:pt x="5085" y="105"/>
                    </a:lnTo>
                    <a:lnTo>
                      <a:pt x="516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24" name="Google Shape;766;p55"/>
              <p:cNvSpPr/>
              <p:nvPr/>
            </p:nvSpPr>
            <p:spPr>
              <a:xfrm>
                <a:off x="6101375" y="3852150"/>
                <a:ext cx="82150" cy="171075"/>
              </a:xfrm>
              <a:custGeom>
                <a:avLst/>
                <a:gdLst/>
                <a:ahLst/>
                <a:cxnLst/>
                <a:rect l="l" t="t" r="r" b="b"/>
                <a:pathLst>
                  <a:path w="3286" h="6843" extrusionOk="0">
                    <a:moveTo>
                      <a:pt x="880" y="0"/>
                    </a:moveTo>
                    <a:lnTo>
                      <a:pt x="796" y="21"/>
                    </a:lnTo>
                    <a:lnTo>
                      <a:pt x="650" y="21"/>
                    </a:lnTo>
                    <a:lnTo>
                      <a:pt x="650" y="42"/>
                    </a:lnTo>
                    <a:lnTo>
                      <a:pt x="733" y="126"/>
                    </a:lnTo>
                    <a:lnTo>
                      <a:pt x="859" y="440"/>
                    </a:lnTo>
                    <a:lnTo>
                      <a:pt x="859" y="544"/>
                    </a:lnTo>
                    <a:lnTo>
                      <a:pt x="859" y="733"/>
                    </a:lnTo>
                    <a:lnTo>
                      <a:pt x="796" y="774"/>
                    </a:lnTo>
                    <a:lnTo>
                      <a:pt x="754" y="774"/>
                    </a:lnTo>
                    <a:lnTo>
                      <a:pt x="754" y="795"/>
                    </a:lnTo>
                    <a:lnTo>
                      <a:pt x="796" y="1046"/>
                    </a:lnTo>
                    <a:lnTo>
                      <a:pt x="838" y="1067"/>
                    </a:lnTo>
                    <a:lnTo>
                      <a:pt x="942" y="1026"/>
                    </a:lnTo>
                    <a:lnTo>
                      <a:pt x="1047" y="1026"/>
                    </a:lnTo>
                    <a:lnTo>
                      <a:pt x="963" y="1046"/>
                    </a:lnTo>
                    <a:lnTo>
                      <a:pt x="880" y="1151"/>
                    </a:lnTo>
                    <a:lnTo>
                      <a:pt x="901" y="1277"/>
                    </a:lnTo>
                    <a:lnTo>
                      <a:pt x="984" y="1444"/>
                    </a:lnTo>
                    <a:lnTo>
                      <a:pt x="1005" y="1716"/>
                    </a:lnTo>
                    <a:lnTo>
                      <a:pt x="1005" y="1904"/>
                    </a:lnTo>
                    <a:lnTo>
                      <a:pt x="1005" y="2030"/>
                    </a:lnTo>
                    <a:lnTo>
                      <a:pt x="1068" y="2009"/>
                    </a:lnTo>
                    <a:lnTo>
                      <a:pt x="1089" y="1904"/>
                    </a:lnTo>
                    <a:lnTo>
                      <a:pt x="1068" y="1821"/>
                    </a:lnTo>
                    <a:lnTo>
                      <a:pt x="1089" y="1800"/>
                    </a:lnTo>
                    <a:lnTo>
                      <a:pt x="1152" y="1842"/>
                    </a:lnTo>
                    <a:lnTo>
                      <a:pt x="1152" y="1967"/>
                    </a:lnTo>
                    <a:lnTo>
                      <a:pt x="1194" y="1967"/>
                    </a:lnTo>
                    <a:lnTo>
                      <a:pt x="1214" y="1904"/>
                    </a:lnTo>
                    <a:lnTo>
                      <a:pt x="1194" y="1842"/>
                    </a:lnTo>
                    <a:lnTo>
                      <a:pt x="1214" y="1842"/>
                    </a:lnTo>
                    <a:lnTo>
                      <a:pt x="1256" y="1925"/>
                    </a:lnTo>
                    <a:lnTo>
                      <a:pt x="1173" y="2030"/>
                    </a:lnTo>
                    <a:lnTo>
                      <a:pt x="1152" y="2134"/>
                    </a:lnTo>
                    <a:lnTo>
                      <a:pt x="1152" y="2197"/>
                    </a:lnTo>
                    <a:lnTo>
                      <a:pt x="1110" y="2218"/>
                    </a:lnTo>
                    <a:lnTo>
                      <a:pt x="1068" y="2134"/>
                    </a:lnTo>
                    <a:lnTo>
                      <a:pt x="1005" y="2134"/>
                    </a:lnTo>
                    <a:lnTo>
                      <a:pt x="1047" y="2323"/>
                    </a:lnTo>
                    <a:lnTo>
                      <a:pt x="1110" y="2532"/>
                    </a:lnTo>
                    <a:lnTo>
                      <a:pt x="1173" y="2553"/>
                    </a:lnTo>
                    <a:lnTo>
                      <a:pt x="1194" y="2532"/>
                    </a:lnTo>
                    <a:lnTo>
                      <a:pt x="1256" y="2616"/>
                    </a:lnTo>
                    <a:lnTo>
                      <a:pt x="1256" y="2658"/>
                    </a:lnTo>
                    <a:lnTo>
                      <a:pt x="1298" y="2699"/>
                    </a:lnTo>
                    <a:lnTo>
                      <a:pt x="1194" y="2762"/>
                    </a:lnTo>
                    <a:lnTo>
                      <a:pt x="1194" y="2825"/>
                    </a:lnTo>
                    <a:lnTo>
                      <a:pt x="1214" y="2867"/>
                    </a:lnTo>
                    <a:lnTo>
                      <a:pt x="1194" y="2950"/>
                    </a:lnTo>
                    <a:lnTo>
                      <a:pt x="1110" y="3139"/>
                    </a:lnTo>
                    <a:lnTo>
                      <a:pt x="1152" y="3243"/>
                    </a:lnTo>
                    <a:lnTo>
                      <a:pt x="1089" y="3264"/>
                    </a:lnTo>
                    <a:lnTo>
                      <a:pt x="1173" y="3348"/>
                    </a:lnTo>
                    <a:lnTo>
                      <a:pt x="1152" y="3369"/>
                    </a:lnTo>
                    <a:lnTo>
                      <a:pt x="1068" y="3369"/>
                    </a:lnTo>
                    <a:lnTo>
                      <a:pt x="1005" y="3474"/>
                    </a:lnTo>
                    <a:lnTo>
                      <a:pt x="1005" y="3536"/>
                    </a:lnTo>
                    <a:lnTo>
                      <a:pt x="1068" y="3599"/>
                    </a:lnTo>
                    <a:lnTo>
                      <a:pt x="1005" y="3641"/>
                    </a:lnTo>
                    <a:lnTo>
                      <a:pt x="942" y="3641"/>
                    </a:lnTo>
                    <a:lnTo>
                      <a:pt x="880" y="3767"/>
                    </a:lnTo>
                    <a:lnTo>
                      <a:pt x="796" y="4164"/>
                    </a:lnTo>
                    <a:lnTo>
                      <a:pt x="796" y="4269"/>
                    </a:lnTo>
                    <a:lnTo>
                      <a:pt x="733" y="4331"/>
                    </a:lnTo>
                    <a:lnTo>
                      <a:pt x="629" y="4331"/>
                    </a:lnTo>
                    <a:lnTo>
                      <a:pt x="545" y="4290"/>
                    </a:lnTo>
                    <a:lnTo>
                      <a:pt x="419" y="4311"/>
                    </a:lnTo>
                    <a:lnTo>
                      <a:pt x="210" y="4415"/>
                    </a:lnTo>
                    <a:lnTo>
                      <a:pt x="106" y="4520"/>
                    </a:lnTo>
                    <a:lnTo>
                      <a:pt x="64" y="4645"/>
                    </a:lnTo>
                    <a:lnTo>
                      <a:pt x="106" y="4834"/>
                    </a:lnTo>
                    <a:lnTo>
                      <a:pt x="210" y="4917"/>
                    </a:lnTo>
                    <a:lnTo>
                      <a:pt x="357" y="5022"/>
                    </a:lnTo>
                    <a:lnTo>
                      <a:pt x="440" y="5168"/>
                    </a:lnTo>
                    <a:lnTo>
                      <a:pt x="587" y="5231"/>
                    </a:lnTo>
                    <a:lnTo>
                      <a:pt x="650" y="5273"/>
                    </a:lnTo>
                    <a:lnTo>
                      <a:pt x="670" y="5545"/>
                    </a:lnTo>
                    <a:lnTo>
                      <a:pt x="691" y="5566"/>
                    </a:lnTo>
                    <a:lnTo>
                      <a:pt x="670" y="5587"/>
                    </a:lnTo>
                    <a:lnTo>
                      <a:pt x="670" y="5733"/>
                    </a:lnTo>
                    <a:lnTo>
                      <a:pt x="629" y="5838"/>
                    </a:lnTo>
                    <a:lnTo>
                      <a:pt x="378" y="6110"/>
                    </a:lnTo>
                    <a:lnTo>
                      <a:pt x="231" y="6277"/>
                    </a:lnTo>
                    <a:lnTo>
                      <a:pt x="43" y="6424"/>
                    </a:lnTo>
                    <a:lnTo>
                      <a:pt x="1" y="6508"/>
                    </a:lnTo>
                    <a:lnTo>
                      <a:pt x="22" y="6549"/>
                    </a:lnTo>
                    <a:lnTo>
                      <a:pt x="126" y="6591"/>
                    </a:lnTo>
                    <a:lnTo>
                      <a:pt x="147" y="6528"/>
                    </a:lnTo>
                    <a:lnTo>
                      <a:pt x="210" y="6528"/>
                    </a:lnTo>
                    <a:lnTo>
                      <a:pt x="210" y="6612"/>
                    </a:lnTo>
                    <a:lnTo>
                      <a:pt x="210" y="6675"/>
                    </a:lnTo>
                    <a:lnTo>
                      <a:pt x="231" y="6696"/>
                    </a:lnTo>
                    <a:lnTo>
                      <a:pt x="273" y="6675"/>
                    </a:lnTo>
                    <a:lnTo>
                      <a:pt x="315" y="6717"/>
                    </a:lnTo>
                    <a:lnTo>
                      <a:pt x="315" y="6800"/>
                    </a:lnTo>
                    <a:lnTo>
                      <a:pt x="336" y="6842"/>
                    </a:lnTo>
                    <a:lnTo>
                      <a:pt x="419" y="6821"/>
                    </a:lnTo>
                    <a:lnTo>
                      <a:pt x="629" y="6675"/>
                    </a:lnTo>
                    <a:lnTo>
                      <a:pt x="796" y="6528"/>
                    </a:lnTo>
                    <a:lnTo>
                      <a:pt x="984" y="6361"/>
                    </a:lnTo>
                    <a:lnTo>
                      <a:pt x="1152" y="6173"/>
                    </a:lnTo>
                    <a:lnTo>
                      <a:pt x="1319" y="5901"/>
                    </a:lnTo>
                    <a:lnTo>
                      <a:pt x="1424" y="5859"/>
                    </a:lnTo>
                    <a:lnTo>
                      <a:pt x="1507" y="5859"/>
                    </a:lnTo>
                    <a:lnTo>
                      <a:pt x="1570" y="5775"/>
                    </a:lnTo>
                    <a:lnTo>
                      <a:pt x="1570" y="5691"/>
                    </a:lnTo>
                    <a:lnTo>
                      <a:pt x="1612" y="5650"/>
                    </a:lnTo>
                    <a:lnTo>
                      <a:pt x="1717" y="5587"/>
                    </a:lnTo>
                    <a:lnTo>
                      <a:pt x="1800" y="5357"/>
                    </a:lnTo>
                    <a:lnTo>
                      <a:pt x="1905" y="5210"/>
                    </a:lnTo>
                    <a:lnTo>
                      <a:pt x="1905" y="5147"/>
                    </a:lnTo>
                    <a:lnTo>
                      <a:pt x="1989" y="5106"/>
                    </a:lnTo>
                    <a:lnTo>
                      <a:pt x="1884" y="4980"/>
                    </a:lnTo>
                    <a:lnTo>
                      <a:pt x="1717" y="4980"/>
                    </a:lnTo>
                    <a:lnTo>
                      <a:pt x="1800" y="4938"/>
                    </a:lnTo>
                    <a:lnTo>
                      <a:pt x="1884" y="4917"/>
                    </a:lnTo>
                    <a:lnTo>
                      <a:pt x="2114" y="4624"/>
                    </a:lnTo>
                    <a:lnTo>
                      <a:pt x="2240" y="4603"/>
                    </a:lnTo>
                    <a:lnTo>
                      <a:pt x="2428" y="4624"/>
                    </a:lnTo>
                    <a:lnTo>
                      <a:pt x="2512" y="4624"/>
                    </a:lnTo>
                    <a:lnTo>
                      <a:pt x="2512" y="4708"/>
                    </a:lnTo>
                    <a:lnTo>
                      <a:pt x="2512" y="4792"/>
                    </a:lnTo>
                    <a:lnTo>
                      <a:pt x="2616" y="4708"/>
                    </a:lnTo>
                    <a:lnTo>
                      <a:pt x="2679" y="4645"/>
                    </a:lnTo>
                    <a:lnTo>
                      <a:pt x="2533" y="4603"/>
                    </a:lnTo>
                    <a:lnTo>
                      <a:pt x="2554" y="4499"/>
                    </a:lnTo>
                    <a:lnTo>
                      <a:pt x="2637" y="4311"/>
                    </a:lnTo>
                    <a:lnTo>
                      <a:pt x="2679" y="4227"/>
                    </a:lnTo>
                    <a:lnTo>
                      <a:pt x="2784" y="4227"/>
                    </a:lnTo>
                    <a:lnTo>
                      <a:pt x="2826" y="4290"/>
                    </a:lnTo>
                    <a:lnTo>
                      <a:pt x="2867" y="4227"/>
                    </a:lnTo>
                    <a:lnTo>
                      <a:pt x="2930" y="4122"/>
                    </a:lnTo>
                    <a:lnTo>
                      <a:pt x="3077" y="3892"/>
                    </a:lnTo>
                    <a:lnTo>
                      <a:pt x="3077" y="3808"/>
                    </a:lnTo>
                    <a:lnTo>
                      <a:pt x="3077" y="3746"/>
                    </a:lnTo>
                    <a:lnTo>
                      <a:pt x="3098" y="3599"/>
                    </a:lnTo>
                    <a:lnTo>
                      <a:pt x="3202" y="3495"/>
                    </a:lnTo>
                    <a:lnTo>
                      <a:pt x="3286" y="3453"/>
                    </a:lnTo>
                    <a:lnTo>
                      <a:pt x="3286" y="3411"/>
                    </a:lnTo>
                    <a:lnTo>
                      <a:pt x="3160" y="3369"/>
                    </a:lnTo>
                    <a:lnTo>
                      <a:pt x="3098" y="3285"/>
                    </a:lnTo>
                    <a:lnTo>
                      <a:pt x="3139" y="3285"/>
                    </a:lnTo>
                    <a:lnTo>
                      <a:pt x="3160" y="3243"/>
                    </a:lnTo>
                    <a:lnTo>
                      <a:pt x="3035" y="3222"/>
                    </a:lnTo>
                    <a:lnTo>
                      <a:pt x="2888" y="3327"/>
                    </a:lnTo>
                    <a:lnTo>
                      <a:pt x="2679" y="3536"/>
                    </a:lnTo>
                    <a:lnTo>
                      <a:pt x="2554" y="3536"/>
                    </a:lnTo>
                    <a:lnTo>
                      <a:pt x="2470" y="3578"/>
                    </a:lnTo>
                    <a:lnTo>
                      <a:pt x="2365" y="3536"/>
                    </a:lnTo>
                    <a:lnTo>
                      <a:pt x="2135" y="3285"/>
                    </a:lnTo>
                    <a:lnTo>
                      <a:pt x="2051" y="3285"/>
                    </a:lnTo>
                    <a:lnTo>
                      <a:pt x="1989" y="3181"/>
                    </a:lnTo>
                    <a:lnTo>
                      <a:pt x="1947" y="3118"/>
                    </a:lnTo>
                    <a:lnTo>
                      <a:pt x="2010" y="3034"/>
                    </a:lnTo>
                    <a:lnTo>
                      <a:pt x="2030" y="2888"/>
                    </a:lnTo>
                    <a:lnTo>
                      <a:pt x="1926" y="2720"/>
                    </a:lnTo>
                    <a:lnTo>
                      <a:pt x="1926" y="2637"/>
                    </a:lnTo>
                    <a:lnTo>
                      <a:pt x="1905" y="2595"/>
                    </a:lnTo>
                    <a:lnTo>
                      <a:pt x="1905" y="2448"/>
                    </a:lnTo>
                    <a:lnTo>
                      <a:pt x="1947" y="2365"/>
                    </a:lnTo>
                    <a:lnTo>
                      <a:pt x="1884" y="2365"/>
                    </a:lnTo>
                    <a:lnTo>
                      <a:pt x="1884" y="2239"/>
                    </a:lnTo>
                    <a:lnTo>
                      <a:pt x="1842" y="2176"/>
                    </a:lnTo>
                    <a:lnTo>
                      <a:pt x="1800" y="2197"/>
                    </a:lnTo>
                    <a:lnTo>
                      <a:pt x="1717" y="2134"/>
                    </a:lnTo>
                    <a:lnTo>
                      <a:pt x="1675" y="2197"/>
                    </a:lnTo>
                    <a:lnTo>
                      <a:pt x="1779" y="2281"/>
                    </a:lnTo>
                    <a:lnTo>
                      <a:pt x="1738" y="2365"/>
                    </a:lnTo>
                    <a:lnTo>
                      <a:pt x="1779" y="2427"/>
                    </a:lnTo>
                    <a:lnTo>
                      <a:pt x="1696" y="2511"/>
                    </a:lnTo>
                    <a:lnTo>
                      <a:pt x="1696" y="2595"/>
                    </a:lnTo>
                    <a:lnTo>
                      <a:pt x="1779" y="2699"/>
                    </a:lnTo>
                    <a:lnTo>
                      <a:pt x="1779" y="2741"/>
                    </a:lnTo>
                    <a:lnTo>
                      <a:pt x="1675" y="2762"/>
                    </a:lnTo>
                    <a:lnTo>
                      <a:pt x="1612" y="2720"/>
                    </a:lnTo>
                    <a:lnTo>
                      <a:pt x="1591" y="2616"/>
                    </a:lnTo>
                    <a:lnTo>
                      <a:pt x="1486" y="2595"/>
                    </a:lnTo>
                    <a:lnTo>
                      <a:pt x="1486" y="2532"/>
                    </a:lnTo>
                    <a:lnTo>
                      <a:pt x="1382" y="2511"/>
                    </a:lnTo>
                    <a:lnTo>
                      <a:pt x="1319" y="2511"/>
                    </a:lnTo>
                    <a:lnTo>
                      <a:pt x="1298" y="2448"/>
                    </a:lnTo>
                    <a:lnTo>
                      <a:pt x="1403" y="2406"/>
                    </a:lnTo>
                    <a:lnTo>
                      <a:pt x="1424" y="2323"/>
                    </a:lnTo>
                    <a:lnTo>
                      <a:pt x="1319" y="2239"/>
                    </a:lnTo>
                    <a:lnTo>
                      <a:pt x="1403" y="2114"/>
                    </a:lnTo>
                    <a:lnTo>
                      <a:pt x="1486" y="2093"/>
                    </a:lnTo>
                    <a:lnTo>
                      <a:pt x="1507" y="1988"/>
                    </a:lnTo>
                    <a:lnTo>
                      <a:pt x="1486" y="1904"/>
                    </a:lnTo>
                    <a:lnTo>
                      <a:pt x="1507" y="1821"/>
                    </a:lnTo>
                    <a:lnTo>
                      <a:pt x="1466" y="1758"/>
                    </a:lnTo>
                    <a:lnTo>
                      <a:pt x="1486" y="1611"/>
                    </a:lnTo>
                    <a:lnTo>
                      <a:pt x="1361" y="1507"/>
                    </a:lnTo>
                    <a:lnTo>
                      <a:pt x="1361" y="1465"/>
                    </a:lnTo>
                    <a:lnTo>
                      <a:pt x="1424" y="1507"/>
                    </a:lnTo>
                    <a:lnTo>
                      <a:pt x="1528" y="1486"/>
                    </a:lnTo>
                    <a:lnTo>
                      <a:pt x="1570" y="1360"/>
                    </a:lnTo>
                    <a:lnTo>
                      <a:pt x="1591" y="1318"/>
                    </a:lnTo>
                    <a:lnTo>
                      <a:pt x="1591" y="1151"/>
                    </a:lnTo>
                    <a:lnTo>
                      <a:pt x="1570" y="1026"/>
                    </a:lnTo>
                    <a:lnTo>
                      <a:pt x="1570" y="921"/>
                    </a:lnTo>
                    <a:lnTo>
                      <a:pt x="1507" y="942"/>
                    </a:lnTo>
                    <a:lnTo>
                      <a:pt x="1382" y="984"/>
                    </a:lnTo>
                    <a:lnTo>
                      <a:pt x="1277" y="879"/>
                    </a:lnTo>
                    <a:lnTo>
                      <a:pt x="1361" y="837"/>
                    </a:lnTo>
                    <a:lnTo>
                      <a:pt x="1277" y="774"/>
                    </a:lnTo>
                    <a:lnTo>
                      <a:pt x="1214" y="754"/>
                    </a:lnTo>
                    <a:lnTo>
                      <a:pt x="1277" y="712"/>
                    </a:lnTo>
                    <a:lnTo>
                      <a:pt x="1361" y="649"/>
                    </a:lnTo>
                    <a:lnTo>
                      <a:pt x="1361" y="607"/>
                    </a:lnTo>
                    <a:lnTo>
                      <a:pt x="1256" y="565"/>
                    </a:lnTo>
                    <a:lnTo>
                      <a:pt x="1173" y="502"/>
                    </a:lnTo>
                    <a:lnTo>
                      <a:pt x="1089" y="544"/>
                    </a:lnTo>
                    <a:lnTo>
                      <a:pt x="1089" y="440"/>
                    </a:lnTo>
                    <a:lnTo>
                      <a:pt x="1110" y="440"/>
                    </a:lnTo>
                    <a:lnTo>
                      <a:pt x="1173" y="356"/>
                    </a:lnTo>
                    <a:lnTo>
                      <a:pt x="1110" y="356"/>
                    </a:lnTo>
                    <a:lnTo>
                      <a:pt x="1047" y="398"/>
                    </a:lnTo>
                    <a:lnTo>
                      <a:pt x="1047" y="461"/>
                    </a:lnTo>
                    <a:lnTo>
                      <a:pt x="1005" y="544"/>
                    </a:lnTo>
                    <a:lnTo>
                      <a:pt x="942" y="523"/>
                    </a:lnTo>
                    <a:lnTo>
                      <a:pt x="963" y="419"/>
                    </a:lnTo>
                    <a:lnTo>
                      <a:pt x="901" y="335"/>
                    </a:lnTo>
                    <a:lnTo>
                      <a:pt x="880" y="209"/>
                    </a:lnTo>
                    <a:lnTo>
                      <a:pt x="880" y="105"/>
                    </a:lnTo>
                    <a:lnTo>
                      <a:pt x="880" y="42"/>
                    </a:lnTo>
                    <a:lnTo>
                      <a:pt x="942" y="42"/>
                    </a:lnTo>
                    <a:lnTo>
                      <a:pt x="88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</p:grpSp>
        <p:sp>
          <p:nvSpPr>
            <p:cNvPr id="117" name="Google Shape;767;p55"/>
            <p:cNvSpPr/>
            <p:nvPr/>
          </p:nvSpPr>
          <p:spPr>
            <a:xfrm>
              <a:off x="3608564" y="2619698"/>
              <a:ext cx="60550" cy="35232"/>
            </a:xfrm>
            <a:custGeom>
              <a:avLst/>
              <a:gdLst/>
              <a:ahLst/>
              <a:cxnLst/>
              <a:rect l="l" t="t" r="r" b="b"/>
              <a:pathLst>
                <a:path w="5085" h="3098" extrusionOk="0">
                  <a:moveTo>
                    <a:pt x="900" y="1"/>
                  </a:moveTo>
                  <a:lnTo>
                    <a:pt x="733" y="22"/>
                  </a:lnTo>
                  <a:lnTo>
                    <a:pt x="733" y="64"/>
                  </a:lnTo>
                  <a:lnTo>
                    <a:pt x="775" y="126"/>
                  </a:lnTo>
                  <a:lnTo>
                    <a:pt x="837" y="126"/>
                  </a:lnTo>
                  <a:lnTo>
                    <a:pt x="858" y="64"/>
                  </a:lnTo>
                  <a:lnTo>
                    <a:pt x="942" y="64"/>
                  </a:lnTo>
                  <a:lnTo>
                    <a:pt x="984" y="126"/>
                  </a:lnTo>
                  <a:lnTo>
                    <a:pt x="1088" y="147"/>
                  </a:lnTo>
                  <a:lnTo>
                    <a:pt x="1047" y="210"/>
                  </a:lnTo>
                  <a:lnTo>
                    <a:pt x="942" y="168"/>
                  </a:lnTo>
                  <a:lnTo>
                    <a:pt x="837" y="168"/>
                  </a:lnTo>
                  <a:lnTo>
                    <a:pt x="858" y="231"/>
                  </a:lnTo>
                  <a:lnTo>
                    <a:pt x="1005" y="315"/>
                  </a:lnTo>
                  <a:lnTo>
                    <a:pt x="1109" y="440"/>
                  </a:lnTo>
                  <a:lnTo>
                    <a:pt x="1088" y="524"/>
                  </a:lnTo>
                  <a:lnTo>
                    <a:pt x="1047" y="545"/>
                  </a:lnTo>
                  <a:lnTo>
                    <a:pt x="1047" y="461"/>
                  </a:lnTo>
                  <a:lnTo>
                    <a:pt x="900" y="377"/>
                  </a:lnTo>
                  <a:lnTo>
                    <a:pt x="837" y="461"/>
                  </a:lnTo>
                  <a:lnTo>
                    <a:pt x="775" y="440"/>
                  </a:lnTo>
                  <a:lnTo>
                    <a:pt x="796" y="356"/>
                  </a:lnTo>
                  <a:lnTo>
                    <a:pt x="691" y="252"/>
                  </a:lnTo>
                  <a:lnTo>
                    <a:pt x="586" y="210"/>
                  </a:lnTo>
                  <a:lnTo>
                    <a:pt x="524" y="252"/>
                  </a:lnTo>
                  <a:lnTo>
                    <a:pt x="586" y="356"/>
                  </a:lnTo>
                  <a:lnTo>
                    <a:pt x="565" y="419"/>
                  </a:lnTo>
                  <a:lnTo>
                    <a:pt x="524" y="315"/>
                  </a:lnTo>
                  <a:lnTo>
                    <a:pt x="419" y="273"/>
                  </a:lnTo>
                  <a:lnTo>
                    <a:pt x="377" y="356"/>
                  </a:lnTo>
                  <a:lnTo>
                    <a:pt x="461" y="440"/>
                  </a:lnTo>
                  <a:lnTo>
                    <a:pt x="524" y="482"/>
                  </a:lnTo>
                  <a:lnTo>
                    <a:pt x="565" y="545"/>
                  </a:lnTo>
                  <a:lnTo>
                    <a:pt x="461" y="482"/>
                  </a:lnTo>
                  <a:lnTo>
                    <a:pt x="356" y="545"/>
                  </a:lnTo>
                  <a:lnTo>
                    <a:pt x="419" y="608"/>
                  </a:lnTo>
                  <a:lnTo>
                    <a:pt x="565" y="670"/>
                  </a:lnTo>
                  <a:lnTo>
                    <a:pt x="482" y="670"/>
                  </a:lnTo>
                  <a:lnTo>
                    <a:pt x="461" y="733"/>
                  </a:lnTo>
                  <a:lnTo>
                    <a:pt x="482" y="775"/>
                  </a:lnTo>
                  <a:lnTo>
                    <a:pt x="461" y="775"/>
                  </a:lnTo>
                  <a:lnTo>
                    <a:pt x="272" y="649"/>
                  </a:lnTo>
                  <a:lnTo>
                    <a:pt x="231" y="608"/>
                  </a:lnTo>
                  <a:lnTo>
                    <a:pt x="168" y="670"/>
                  </a:lnTo>
                  <a:lnTo>
                    <a:pt x="252" y="796"/>
                  </a:lnTo>
                  <a:lnTo>
                    <a:pt x="314" y="880"/>
                  </a:lnTo>
                  <a:lnTo>
                    <a:pt x="252" y="900"/>
                  </a:lnTo>
                  <a:lnTo>
                    <a:pt x="147" y="775"/>
                  </a:lnTo>
                  <a:lnTo>
                    <a:pt x="63" y="754"/>
                  </a:lnTo>
                  <a:lnTo>
                    <a:pt x="0" y="859"/>
                  </a:lnTo>
                  <a:lnTo>
                    <a:pt x="126" y="900"/>
                  </a:lnTo>
                  <a:lnTo>
                    <a:pt x="231" y="1005"/>
                  </a:lnTo>
                  <a:lnTo>
                    <a:pt x="356" y="1047"/>
                  </a:lnTo>
                  <a:lnTo>
                    <a:pt x="440" y="942"/>
                  </a:lnTo>
                  <a:lnTo>
                    <a:pt x="565" y="900"/>
                  </a:lnTo>
                  <a:lnTo>
                    <a:pt x="628" y="796"/>
                  </a:lnTo>
                  <a:lnTo>
                    <a:pt x="649" y="859"/>
                  </a:lnTo>
                  <a:lnTo>
                    <a:pt x="649" y="900"/>
                  </a:lnTo>
                  <a:lnTo>
                    <a:pt x="691" y="900"/>
                  </a:lnTo>
                  <a:lnTo>
                    <a:pt x="775" y="880"/>
                  </a:lnTo>
                  <a:lnTo>
                    <a:pt x="796" y="984"/>
                  </a:lnTo>
                  <a:lnTo>
                    <a:pt x="858" y="984"/>
                  </a:lnTo>
                  <a:lnTo>
                    <a:pt x="942" y="900"/>
                  </a:lnTo>
                  <a:lnTo>
                    <a:pt x="963" y="859"/>
                  </a:lnTo>
                  <a:lnTo>
                    <a:pt x="984" y="963"/>
                  </a:lnTo>
                  <a:lnTo>
                    <a:pt x="1005" y="963"/>
                  </a:lnTo>
                  <a:lnTo>
                    <a:pt x="1151" y="859"/>
                  </a:lnTo>
                  <a:lnTo>
                    <a:pt x="1109" y="900"/>
                  </a:lnTo>
                  <a:lnTo>
                    <a:pt x="1088" y="1005"/>
                  </a:lnTo>
                  <a:lnTo>
                    <a:pt x="1151" y="1047"/>
                  </a:lnTo>
                  <a:lnTo>
                    <a:pt x="1214" y="984"/>
                  </a:lnTo>
                  <a:lnTo>
                    <a:pt x="1360" y="1068"/>
                  </a:lnTo>
                  <a:lnTo>
                    <a:pt x="1277" y="1089"/>
                  </a:lnTo>
                  <a:lnTo>
                    <a:pt x="1193" y="1089"/>
                  </a:lnTo>
                  <a:lnTo>
                    <a:pt x="1109" y="1131"/>
                  </a:lnTo>
                  <a:lnTo>
                    <a:pt x="1047" y="1131"/>
                  </a:lnTo>
                  <a:lnTo>
                    <a:pt x="879" y="1214"/>
                  </a:lnTo>
                  <a:lnTo>
                    <a:pt x="879" y="1256"/>
                  </a:lnTo>
                  <a:lnTo>
                    <a:pt x="1068" y="1298"/>
                  </a:lnTo>
                  <a:lnTo>
                    <a:pt x="1172" y="1298"/>
                  </a:lnTo>
                  <a:lnTo>
                    <a:pt x="1214" y="1214"/>
                  </a:lnTo>
                  <a:lnTo>
                    <a:pt x="1277" y="1193"/>
                  </a:lnTo>
                  <a:lnTo>
                    <a:pt x="1277" y="1298"/>
                  </a:lnTo>
                  <a:lnTo>
                    <a:pt x="1193" y="1382"/>
                  </a:lnTo>
                  <a:lnTo>
                    <a:pt x="1005" y="1403"/>
                  </a:lnTo>
                  <a:lnTo>
                    <a:pt x="942" y="1382"/>
                  </a:lnTo>
                  <a:lnTo>
                    <a:pt x="858" y="1486"/>
                  </a:lnTo>
                  <a:lnTo>
                    <a:pt x="796" y="1403"/>
                  </a:lnTo>
                  <a:lnTo>
                    <a:pt x="775" y="1382"/>
                  </a:lnTo>
                  <a:lnTo>
                    <a:pt x="775" y="1319"/>
                  </a:lnTo>
                  <a:lnTo>
                    <a:pt x="691" y="1319"/>
                  </a:lnTo>
                  <a:lnTo>
                    <a:pt x="691" y="1361"/>
                  </a:lnTo>
                  <a:lnTo>
                    <a:pt x="691" y="1382"/>
                  </a:lnTo>
                  <a:lnTo>
                    <a:pt x="628" y="1465"/>
                  </a:lnTo>
                  <a:lnTo>
                    <a:pt x="544" y="1403"/>
                  </a:lnTo>
                  <a:lnTo>
                    <a:pt x="461" y="1424"/>
                  </a:lnTo>
                  <a:lnTo>
                    <a:pt x="356" y="1486"/>
                  </a:lnTo>
                  <a:lnTo>
                    <a:pt x="252" y="1424"/>
                  </a:lnTo>
                  <a:lnTo>
                    <a:pt x="168" y="1465"/>
                  </a:lnTo>
                  <a:lnTo>
                    <a:pt x="126" y="1465"/>
                  </a:lnTo>
                  <a:lnTo>
                    <a:pt x="168" y="1591"/>
                  </a:lnTo>
                  <a:lnTo>
                    <a:pt x="231" y="1654"/>
                  </a:lnTo>
                  <a:lnTo>
                    <a:pt x="377" y="1696"/>
                  </a:lnTo>
                  <a:lnTo>
                    <a:pt x="377" y="1633"/>
                  </a:lnTo>
                  <a:lnTo>
                    <a:pt x="565" y="1696"/>
                  </a:lnTo>
                  <a:lnTo>
                    <a:pt x="900" y="1696"/>
                  </a:lnTo>
                  <a:lnTo>
                    <a:pt x="900" y="1737"/>
                  </a:lnTo>
                  <a:lnTo>
                    <a:pt x="837" y="1800"/>
                  </a:lnTo>
                  <a:lnTo>
                    <a:pt x="837" y="1842"/>
                  </a:lnTo>
                  <a:lnTo>
                    <a:pt x="942" y="1926"/>
                  </a:lnTo>
                  <a:lnTo>
                    <a:pt x="963" y="2009"/>
                  </a:lnTo>
                  <a:lnTo>
                    <a:pt x="1005" y="2009"/>
                  </a:lnTo>
                  <a:lnTo>
                    <a:pt x="1172" y="1905"/>
                  </a:lnTo>
                  <a:lnTo>
                    <a:pt x="1151" y="1988"/>
                  </a:lnTo>
                  <a:lnTo>
                    <a:pt x="1047" y="2030"/>
                  </a:lnTo>
                  <a:lnTo>
                    <a:pt x="984" y="2135"/>
                  </a:lnTo>
                  <a:lnTo>
                    <a:pt x="1068" y="2177"/>
                  </a:lnTo>
                  <a:lnTo>
                    <a:pt x="1214" y="2051"/>
                  </a:lnTo>
                  <a:lnTo>
                    <a:pt x="1360" y="2114"/>
                  </a:lnTo>
                  <a:lnTo>
                    <a:pt x="1381" y="2156"/>
                  </a:lnTo>
                  <a:lnTo>
                    <a:pt x="1298" y="2114"/>
                  </a:lnTo>
                  <a:lnTo>
                    <a:pt x="1193" y="2156"/>
                  </a:lnTo>
                  <a:lnTo>
                    <a:pt x="1109" y="2240"/>
                  </a:lnTo>
                  <a:lnTo>
                    <a:pt x="984" y="2240"/>
                  </a:lnTo>
                  <a:lnTo>
                    <a:pt x="984" y="2323"/>
                  </a:lnTo>
                  <a:lnTo>
                    <a:pt x="942" y="2365"/>
                  </a:lnTo>
                  <a:lnTo>
                    <a:pt x="879" y="2365"/>
                  </a:lnTo>
                  <a:lnTo>
                    <a:pt x="796" y="2407"/>
                  </a:lnTo>
                  <a:lnTo>
                    <a:pt x="775" y="2344"/>
                  </a:lnTo>
                  <a:lnTo>
                    <a:pt x="670" y="2261"/>
                  </a:lnTo>
                  <a:lnTo>
                    <a:pt x="670" y="2323"/>
                  </a:lnTo>
                  <a:lnTo>
                    <a:pt x="628" y="2323"/>
                  </a:lnTo>
                  <a:lnTo>
                    <a:pt x="649" y="2449"/>
                  </a:lnTo>
                  <a:lnTo>
                    <a:pt x="691" y="2470"/>
                  </a:lnTo>
                  <a:lnTo>
                    <a:pt x="670" y="2512"/>
                  </a:lnTo>
                  <a:lnTo>
                    <a:pt x="649" y="2700"/>
                  </a:lnTo>
                  <a:lnTo>
                    <a:pt x="775" y="2679"/>
                  </a:lnTo>
                  <a:lnTo>
                    <a:pt x="837" y="2658"/>
                  </a:lnTo>
                  <a:lnTo>
                    <a:pt x="900" y="2700"/>
                  </a:lnTo>
                  <a:lnTo>
                    <a:pt x="1088" y="2742"/>
                  </a:lnTo>
                  <a:lnTo>
                    <a:pt x="1214" y="2637"/>
                  </a:lnTo>
                  <a:lnTo>
                    <a:pt x="1360" y="2679"/>
                  </a:lnTo>
                  <a:lnTo>
                    <a:pt x="1423" y="2637"/>
                  </a:lnTo>
                  <a:lnTo>
                    <a:pt x="1465" y="2679"/>
                  </a:lnTo>
                  <a:lnTo>
                    <a:pt x="1528" y="2700"/>
                  </a:lnTo>
                  <a:lnTo>
                    <a:pt x="1632" y="2679"/>
                  </a:lnTo>
                  <a:lnTo>
                    <a:pt x="1632" y="2784"/>
                  </a:lnTo>
                  <a:lnTo>
                    <a:pt x="1779" y="2930"/>
                  </a:lnTo>
                  <a:lnTo>
                    <a:pt x="1842" y="2972"/>
                  </a:lnTo>
                  <a:lnTo>
                    <a:pt x="1946" y="2888"/>
                  </a:lnTo>
                  <a:lnTo>
                    <a:pt x="2051" y="2888"/>
                  </a:lnTo>
                  <a:lnTo>
                    <a:pt x="2239" y="3077"/>
                  </a:lnTo>
                  <a:lnTo>
                    <a:pt x="2469" y="3077"/>
                  </a:lnTo>
                  <a:lnTo>
                    <a:pt x="2574" y="3097"/>
                  </a:lnTo>
                  <a:lnTo>
                    <a:pt x="2741" y="3056"/>
                  </a:lnTo>
                  <a:lnTo>
                    <a:pt x="2721" y="2951"/>
                  </a:lnTo>
                  <a:lnTo>
                    <a:pt x="2741" y="2867"/>
                  </a:lnTo>
                  <a:lnTo>
                    <a:pt x="2762" y="2951"/>
                  </a:lnTo>
                  <a:lnTo>
                    <a:pt x="2888" y="2972"/>
                  </a:lnTo>
                  <a:lnTo>
                    <a:pt x="3034" y="2867"/>
                  </a:lnTo>
                  <a:lnTo>
                    <a:pt x="3034" y="2700"/>
                  </a:lnTo>
                  <a:lnTo>
                    <a:pt x="3181" y="2700"/>
                  </a:lnTo>
                  <a:lnTo>
                    <a:pt x="3139" y="2763"/>
                  </a:lnTo>
                  <a:lnTo>
                    <a:pt x="3181" y="2846"/>
                  </a:lnTo>
                  <a:lnTo>
                    <a:pt x="3202" y="2763"/>
                  </a:lnTo>
                  <a:lnTo>
                    <a:pt x="3306" y="2763"/>
                  </a:lnTo>
                  <a:lnTo>
                    <a:pt x="3411" y="2637"/>
                  </a:lnTo>
                  <a:lnTo>
                    <a:pt x="3474" y="2658"/>
                  </a:lnTo>
                  <a:lnTo>
                    <a:pt x="3495" y="2637"/>
                  </a:lnTo>
                  <a:lnTo>
                    <a:pt x="3599" y="2658"/>
                  </a:lnTo>
                  <a:lnTo>
                    <a:pt x="3599" y="2679"/>
                  </a:lnTo>
                  <a:lnTo>
                    <a:pt x="3662" y="2658"/>
                  </a:lnTo>
                  <a:lnTo>
                    <a:pt x="3892" y="2449"/>
                  </a:lnTo>
                  <a:lnTo>
                    <a:pt x="3976" y="2323"/>
                  </a:lnTo>
                  <a:lnTo>
                    <a:pt x="4248" y="2261"/>
                  </a:lnTo>
                  <a:lnTo>
                    <a:pt x="4332" y="2177"/>
                  </a:lnTo>
                  <a:lnTo>
                    <a:pt x="4290" y="2135"/>
                  </a:lnTo>
                  <a:lnTo>
                    <a:pt x="4311" y="2051"/>
                  </a:lnTo>
                  <a:lnTo>
                    <a:pt x="4353" y="2051"/>
                  </a:lnTo>
                  <a:lnTo>
                    <a:pt x="4394" y="2156"/>
                  </a:lnTo>
                  <a:lnTo>
                    <a:pt x="4541" y="2177"/>
                  </a:lnTo>
                  <a:lnTo>
                    <a:pt x="4625" y="2114"/>
                  </a:lnTo>
                  <a:lnTo>
                    <a:pt x="4625" y="2030"/>
                  </a:lnTo>
                  <a:lnTo>
                    <a:pt x="4604" y="2009"/>
                  </a:lnTo>
                  <a:lnTo>
                    <a:pt x="4604" y="1926"/>
                  </a:lnTo>
                  <a:lnTo>
                    <a:pt x="4666" y="1905"/>
                  </a:lnTo>
                  <a:lnTo>
                    <a:pt x="4625" y="1779"/>
                  </a:lnTo>
                  <a:lnTo>
                    <a:pt x="4666" y="1716"/>
                  </a:lnTo>
                  <a:lnTo>
                    <a:pt x="4771" y="1779"/>
                  </a:lnTo>
                  <a:lnTo>
                    <a:pt x="4771" y="1884"/>
                  </a:lnTo>
                  <a:lnTo>
                    <a:pt x="4876" y="1842"/>
                  </a:lnTo>
                  <a:lnTo>
                    <a:pt x="4938" y="1716"/>
                  </a:lnTo>
                  <a:lnTo>
                    <a:pt x="4917" y="1612"/>
                  </a:lnTo>
                  <a:lnTo>
                    <a:pt x="4813" y="1507"/>
                  </a:lnTo>
                  <a:lnTo>
                    <a:pt x="4813" y="1403"/>
                  </a:lnTo>
                  <a:lnTo>
                    <a:pt x="4855" y="1361"/>
                  </a:lnTo>
                  <a:lnTo>
                    <a:pt x="4855" y="1256"/>
                  </a:lnTo>
                  <a:lnTo>
                    <a:pt x="4959" y="1193"/>
                  </a:lnTo>
                  <a:lnTo>
                    <a:pt x="5043" y="1193"/>
                  </a:lnTo>
                  <a:lnTo>
                    <a:pt x="5085" y="1110"/>
                  </a:lnTo>
                  <a:lnTo>
                    <a:pt x="5022" y="1005"/>
                  </a:lnTo>
                  <a:lnTo>
                    <a:pt x="4771" y="984"/>
                  </a:lnTo>
                  <a:lnTo>
                    <a:pt x="4708" y="1068"/>
                  </a:lnTo>
                  <a:lnTo>
                    <a:pt x="4750" y="963"/>
                  </a:lnTo>
                  <a:lnTo>
                    <a:pt x="4750" y="859"/>
                  </a:lnTo>
                  <a:lnTo>
                    <a:pt x="4625" y="859"/>
                  </a:lnTo>
                  <a:lnTo>
                    <a:pt x="4604" y="880"/>
                  </a:lnTo>
                  <a:lnTo>
                    <a:pt x="4541" y="775"/>
                  </a:lnTo>
                  <a:lnTo>
                    <a:pt x="4625" y="670"/>
                  </a:lnTo>
                  <a:lnTo>
                    <a:pt x="4708" y="649"/>
                  </a:lnTo>
                  <a:lnTo>
                    <a:pt x="4708" y="482"/>
                  </a:lnTo>
                  <a:lnTo>
                    <a:pt x="4645" y="461"/>
                  </a:lnTo>
                  <a:lnTo>
                    <a:pt x="4562" y="545"/>
                  </a:lnTo>
                  <a:lnTo>
                    <a:pt x="4457" y="482"/>
                  </a:lnTo>
                  <a:lnTo>
                    <a:pt x="4415" y="377"/>
                  </a:lnTo>
                  <a:lnTo>
                    <a:pt x="4520" y="336"/>
                  </a:lnTo>
                  <a:lnTo>
                    <a:pt x="4541" y="252"/>
                  </a:lnTo>
                  <a:lnTo>
                    <a:pt x="4604" y="210"/>
                  </a:lnTo>
                  <a:lnTo>
                    <a:pt x="4708" y="168"/>
                  </a:lnTo>
                  <a:lnTo>
                    <a:pt x="4562" y="126"/>
                  </a:lnTo>
                  <a:lnTo>
                    <a:pt x="4499" y="147"/>
                  </a:lnTo>
                  <a:lnTo>
                    <a:pt x="4311" y="336"/>
                  </a:lnTo>
                  <a:lnTo>
                    <a:pt x="4290" y="419"/>
                  </a:lnTo>
                  <a:lnTo>
                    <a:pt x="4206" y="440"/>
                  </a:lnTo>
                  <a:lnTo>
                    <a:pt x="4122" y="315"/>
                  </a:lnTo>
                  <a:lnTo>
                    <a:pt x="4185" y="252"/>
                  </a:lnTo>
                  <a:lnTo>
                    <a:pt x="4122" y="210"/>
                  </a:lnTo>
                  <a:lnTo>
                    <a:pt x="4101" y="84"/>
                  </a:lnTo>
                  <a:lnTo>
                    <a:pt x="3997" y="64"/>
                  </a:lnTo>
                  <a:lnTo>
                    <a:pt x="3913" y="126"/>
                  </a:lnTo>
                  <a:lnTo>
                    <a:pt x="3829" y="84"/>
                  </a:lnTo>
                  <a:lnTo>
                    <a:pt x="3788" y="168"/>
                  </a:lnTo>
                  <a:lnTo>
                    <a:pt x="3829" y="315"/>
                  </a:lnTo>
                  <a:lnTo>
                    <a:pt x="3788" y="377"/>
                  </a:lnTo>
                  <a:lnTo>
                    <a:pt x="3683" y="377"/>
                  </a:lnTo>
                  <a:lnTo>
                    <a:pt x="3578" y="440"/>
                  </a:lnTo>
                  <a:lnTo>
                    <a:pt x="3557" y="336"/>
                  </a:lnTo>
                  <a:lnTo>
                    <a:pt x="3495" y="315"/>
                  </a:lnTo>
                  <a:lnTo>
                    <a:pt x="3453" y="377"/>
                  </a:lnTo>
                  <a:lnTo>
                    <a:pt x="3369" y="545"/>
                  </a:lnTo>
                  <a:lnTo>
                    <a:pt x="3265" y="545"/>
                  </a:lnTo>
                  <a:lnTo>
                    <a:pt x="3160" y="356"/>
                  </a:lnTo>
                  <a:lnTo>
                    <a:pt x="3076" y="356"/>
                  </a:lnTo>
                  <a:lnTo>
                    <a:pt x="3034" y="336"/>
                  </a:lnTo>
                  <a:lnTo>
                    <a:pt x="2951" y="356"/>
                  </a:lnTo>
                  <a:lnTo>
                    <a:pt x="2888" y="545"/>
                  </a:lnTo>
                  <a:lnTo>
                    <a:pt x="2993" y="754"/>
                  </a:lnTo>
                  <a:lnTo>
                    <a:pt x="2888" y="1047"/>
                  </a:lnTo>
                  <a:lnTo>
                    <a:pt x="2930" y="775"/>
                  </a:lnTo>
                  <a:lnTo>
                    <a:pt x="2825" y="608"/>
                  </a:lnTo>
                  <a:lnTo>
                    <a:pt x="2825" y="524"/>
                  </a:lnTo>
                  <a:lnTo>
                    <a:pt x="2762" y="482"/>
                  </a:lnTo>
                  <a:lnTo>
                    <a:pt x="2783" y="356"/>
                  </a:lnTo>
                  <a:lnTo>
                    <a:pt x="2658" y="273"/>
                  </a:lnTo>
                  <a:lnTo>
                    <a:pt x="2448" y="440"/>
                  </a:lnTo>
                  <a:lnTo>
                    <a:pt x="2428" y="566"/>
                  </a:lnTo>
                  <a:lnTo>
                    <a:pt x="2448" y="649"/>
                  </a:lnTo>
                  <a:lnTo>
                    <a:pt x="2344" y="796"/>
                  </a:lnTo>
                  <a:lnTo>
                    <a:pt x="2260" y="796"/>
                  </a:lnTo>
                  <a:lnTo>
                    <a:pt x="2260" y="649"/>
                  </a:lnTo>
                  <a:lnTo>
                    <a:pt x="2156" y="587"/>
                  </a:lnTo>
                  <a:lnTo>
                    <a:pt x="2156" y="356"/>
                  </a:lnTo>
                  <a:lnTo>
                    <a:pt x="2093" y="315"/>
                  </a:lnTo>
                  <a:lnTo>
                    <a:pt x="1925" y="440"/>
                  </a:lnTo>
                  <a:lnTo>
                    <a:pt x="1946" y="691"/>
                  </a:lnTo>
                  <a:lnTo>
                    <a:pt x="2009" y="775"/>
                  </a:lnTo>
                  <a:lnTo>
                    <a:pt x="2009" y="963"/>
                  </a:lnTo>
                  <a:lnTo>
                    <a:pt x="1925" y="1047"/>
                  </a:lnTo>
                  <a:lnTo>
                    <a:pt x="1842" y="1047"/>
                  </a:lnTo>
                  <a:lnTo>
                    <a:pt x="1821" y="900"/>
                  </a:lnTo>
                  <a:lnTo>
                    <a:pt x="1716" y="963"/>
                  </a:lnTo>
                  <a:lnTo>
                    <a:pt x="1674" y="1110"/>
                  </a:lnTo>
                  <a:lnTo>
                    <a:pt x="1612" y="1131"/>
                  </a:lnTo>
                  <a:lnTo>
                    <a:pt x="1591" y="1319"/>
                  </a:lnTo>
                  <a:lnTo>
                    <a:pt x="1507" y="1131"/>
                  </a:lnTo>
                  <a:lnTo>
                    <a:pt x="1423" y="1131"/>
                  </a:lnTo>
                  <a:lnTo>
                    <a:pt x="1465" y="1068"/>
                  </a:lnTo>
                  <a:lnTo>
                    <a:pt x="1528" y="963"/>
                  </a:lnTo>
                  <a:lnTo>
                    <a:pt x="1528" y="859"/>
                  </a:lnTo>
                  <a:lnTo>
                    <a:pt x="1402" y="859"/>
                  </a:lnTo>
                  <a:lnTo>
                    <a:pt x="1465" y="775"/>
                  </a:lnTo>
                  <a:lnTo>
                    <a:pt x="1402" y="649"/>
                  </a:lnTo>
                  <a:lnTo>
                    <a:pt x="1486" y="691"/>
                  </a:lnTo>
                  <a:lnTo>
                    <a:pt x="1570" y="608"/>
                  </a:lnTo>
                  <a:lnTo>
                    <a:pt x="1528" y="545"/>
                  </a:lnTo>
                  <a:lnTo>
                    <a:pt x="1423" y="482"/>
                  </a:lnTo>
                  <a:lnTo>
                    <a:pt x="1528" y="440"/>
                  </a:lnTo>
                  <a:lnTo>
                    <a:pt x="1465" y="336"/>
                  </a:lnTo>
                  <a:lnTo>
                    <a:pt x="1381" y="377"/>
                  </a:lnTo>
                  <a:lnTo>
                    <a:pt x="1319" y="315"/>
                  </a:lnTo>
                  <a:lnTo>
                    <a:pt x="1193" y="231"/>
                  </a:lnTo>
                  <a:lnTo>
                    <a:pt x="1193" y="126"/>
                  </a:lnTo>
                  <a:lnTo>
                    <a:pt x="1109" y="22"/>
                  </a:lnTo>
                  <a:lnTo>
                    <a:pt x="1005" y="43"/>
                  </a:lnTo>
                  <a:lnTo>
                    <a:pt x="90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18" name="Google Shape;768;p55"/>
            <p:cNvSpPr/>
            <p:nvPr/>
          </p:nvSpPr>
          <p:spPr>
            <a:xfrm>
              <a:off x="4188328" y="2704412"/>
              <a:ext cx="421823" cy="300791"/>
            </a:xfrm>
            <a:custGeom>
              <a:avLst/>
              <a:gdLst/>
              <a:ahLst/>
              <a:cxnLst/>
              <a:rect l="l" t="t" r="r" b="b"/>
              <a:pathLst>
                <a:path w="35425" h="26449" extrusionOk="0">
                  <a:moveTo>
                    <a:pt x="27390" y="1"/>
                  </a:moveTo>
                  <a:lnTo>
                    <a:pt x="27369" y="21"/>
                  </a:lnTo>
                  <a:lnTo>
                    <a:pt x="27180" y="42"/>
                  </a:lnTo>
                  <a:lnTo>
                    <a:pt x="27139" y="126"/>
                  </a:lnTo>
                  <a:lnTo>
                    <a:pt x="27097" y="126"/>
                  </a:lnTo>
                  <a:lnTo>
                    <a:pt x="27055" y="189"/>
                  </a:lnTo>
                  <a:lnTo>
                    <a:pt x="26867" y="189"/>
                  </a:lnTo>
                  <a:lnTo>
                    <a:pt x="26741" y="147"/>
                  </a:lnTo>
                  <a:lnTo>
                    <a:pt x="26678" y="231"/>
                  </a:lnTo>
                  <a:lnTo>
                    <a:pt x="26574" y="231"/>
                  </a:lnTo>
                  <a:lnTo>
                    <a:pt x="26532" y="335"/>
                  </a:lnTo>
                  <a:lnTo>
                    <a:pt x="26448" y="356"/>
                  </a:lnTo>
                  <a:lnTo>
                    <a:pt x="26344" y="356"/>
                  </a:lnTo>
                  <a:lnTo>
                    <a:pt x="26260" y="398"/>
                  </a:lnTo>
                  <a:lnTo>
                    <a:pt x="26176" y="419"/>
                  </a:lnTo>
                  <a:lnTo>
                    <a:pt x="26051" y="419"/>
                  </a:lnTo>
                  <a:lnTo>
                    <a:pt x="25967" y="461"/>
                  </a:lnTo>
                  <a:lnTo>
                    <a:pt x="25967" y="545"/>
                  </a:lnTo>
                  <a:lnTo>
                    <a:pt x="25904" y="649"/>
                  </a:lnTo>
                  <a:lnTo>
                    <a:pt x="25862" y="754"/>
                  </a:lnTo>
                  <a:lnTo>
                    <a:pt x="25820" y="817"/>
                  </a:lnTo>
                  <a:lnTo>
                    <a:pt x="25820" y="858"/>
                  </a:lnTo>
                  <a:lnTo>
                    <a:pt x="25800" y="921"/>
                  </a:lnTo>
                  <a:lnTo>
                    <a:pt x="25800" y="1068"/>
                  </a:lnTo>
                  <a:lnTo>
                    <a:pt x="25820" y="1089"/>
                  </a:lnTo>
                  <a:lnTo>
                    <a:pt x="25862" y="1130"/>
                  </a:lnTo>
                  <a:lnTo>
                    <a:pt x="26009" y="1047"/>
                  </a:lnTo>
                  <a:lnTo>
                    <a:pt x="26072" y="984"/>
                  </a:lnTo>
                  <a:lnTo>
                    <a:pt x="26155" y="1005"/>
                  </a:lnTo>
                  <a:lnTo>
                    <a:pt x="26239" y="1151"/>
                  </a:lnTo>
                  <a:lnTo>
                    <a:pt x="26281" y="1256"/>
                  </a:lnTo>
                  <a:lnTo>
                    <a:pt x="26364" y="1340"/>
                  </a:lnTo>
                  <a:lnTo>
                    <a:pt x="26364" y="1402"/>
                  </a:lnTo>
                  <a:lnTo>
                    <a:pt x="26385" y="1486"/>
                  </a:lnTo>
                  <a:lnTo>
                    <a:pt x="26385" y="1612"/>
                  </a:lnTo>
                  <a:lnTo>
                    <a:pt x="26323" y="1674"/>
                  </a:lnTo>
                  <a:lnTo>
                    <a:pt x="26239" y="1779"/>
                  </a:lnTo>
                  <a:lnTo>
                    <a:pt x="26218" y="1926"/>
                  </a:lnTo>
                  <a:lnTo>
                    <a:pt x="26134" y="1988"/>
                  </a:lnTo>
                  <a:lnTo>
                    <a:pt x="26072" y="2093"/>
                  </a:lnTo>
                  <a:lnTo>
                    <a:pt x="26051" y="2198"/>
                  </a:lnTo>
                  <a:lnTo>
                    <a:pt x="26134" y="2281"/>
                  </a:lnTo>
                  <a:lnTo>
                    <a:pt x="26092" y="2344"/>
                  </a:lnTo>
                  <a:lnTo>
                    <a:pt x="26134" y="2490"/>
                  </a:lnTo>
                  <a:lnTo>
                    <a:pt x="26176" y="2532"/>
                  </a:lnTo>
                  <a:lnTo>
                    <a:pt x="26176" y="2658"/>
                  </a:lnTo>
                  <a:lnTo>
                    <a:pt x="26092" y="2700"/>
                  </a:lnTo>
                  <a:lnTo>
                    <a:pt x="26072" y="2742"/>
                  </a:lnTo>
                  <a:lnTo>
                    <a:pt x="26134" y="2846"/>
                  </a:lnTo>
                  <a:lnTo>
                    <a:pt x="26134" y="3034"/>
                  </a:lnTo>
                  <a:lnTo>
                    <a:pt x="26092" y="3076"/>
                  </a:lnTo>
                  <a:lnTo>
                    <a:pt x="26092" y="3244"/>
                  </a:lnTo>
                  <a:lnTo>
                    <a:pt x="26155" y="3244"/>
                  </a:lnTo>
                  <a:lnTo>
                    <a:pt x="26218" y="3265"/>
                  </a:lnTo>
                  <a:lnTo>
                    <a:pt x="26260" y="3244"/>
                  </a:lnTo>
                  <a:lnTo>
                    <a:pt x="26281" y="3265"/>
                  </a:lnTo>
                  <a:lnTo>
                    <a:pt x="26323" y="3390"/>
                  </a:lnTo>
                  <a:lnTo>
                    <a:pt x="26281" y="3495"/>
                  </a:lnTo>
                  <a:lnTo>
                    <a:pt x="26218" y="3578"/>
                  </a:lnTo>
                  <a:lnTo>
                    <a:pt x="26009" y="3620"/>
                  </a:lnTo>
                  <a:lnTo>
                    <a:pt x="25862" y="3704"/>
                  </a:lnTo>
                  <a:lnTo>
                    <a:pt x="25569" y="3976"/>
                  </a:lnTo>
                  <a:lnTo>
                    <a:pt x="25527" y="3997"/>
                  </a:lnTo>
                  <a:lnTo>
                    <a:pt x="25444" y="3913"/>
                  </a:lnTo>
                  <a:lnTo>
                    <a:pt x="25276" y="3892"/>
                  </a:lnTo>
                  <a:lnTo>
                    <a:pt x="25172" y="3913"/>
                  </a:lnTo>
                  <a:lnTo>
                    <a:pt x="25130" y="3871"/>
                  </a:lnTo>
                  <a:lnTo>
                    <a:pt x="25004" y="3871"/>
                  </a:lnTo>
                  <a:lnTo>
                    <a:pt x="25004" y="3892"/>
                  </a:lnTo>
                  <a:lnTo>
                    <a:pt x="24879" y="4792"/>
                  </a:lnTo>
                  <a:lnTo>
                    <a:pt x="24900" y="4959"/>
                  </a:lnTo>
                  <a:lnTo>
                    <a:pt x="24858" y="5148"/>
                  </a:lnTo>
                  <a:lnTo>
                    <a:pt x="24879" y="5252"/>
                  </a:lnTo>
                  <a:lnTo>
                    <a:pt x="24795" y="5524"/>
                  </a:lnTo>
                  <a:lnTo>
                    <a:pt x="24900" y="5692"/>
                  </a:lnTo>
                  <a:lnTo>
                    <a:pt x="25172" y="5838"/>
                  </a:lnTo>
                  <a:lnTo>
                    <a:pt x="25339" y="5671"/>
                  </a:lnTo>
                  <a:lnTo>
                    <a:pt x="25569" y="5671"/>
                  </a:lnTo>
                  <a:lnTo>
                    <a:pt x="25841" y="5734"/>
                  </a:lnTo>
                  <a:lnTo>
                    <a:pt x="25946" y="5838"/>
                  </a:lnTo>
                  <a:lnTo>
                    <a:pt x="26072" y="5629"/>
                  </a:lnTo>
                  <a:lnTo>
                    <a:pt x="26072" y="5483"/>
                  </a:lnTo>
                  <a:lnTo>
                    <a:pt x="26072" y="5378"/>
                  </a:lnTo>
                  <a:lnTo>
                    <a:pt x="26239" y="5336"/>
                  </a:lnTo>
                  <a:lnTo>
                    <a:pt x="26281" y="5273"/>
                  </a:lnTo>
                  <a:lnTo>
                    <a:pt x="26553" y="5357"/>
                  </a:lnTo>
                  <a:lnTo>
                    <a:pt x="26699" y="5545"/>
                  </a:lnTo>
                  <a:lnTo>
                    <a:pt x="26908" y="5734"/>
                  </a:lnTo>
                  <a:lnTo>
                    <a:pt x="27076" y="5943"/>
                  </a:lnTo>
                  <a:lnTo>
                    <a:pt x="27285" y="6089"/>
                  </a:lnTo>
                  <a:lnTo>
                    <a:pt x="27306" y="6194"/>
                  </a:lnTo>
                  <a:lnTo>
                    <a:pt x="27327" y="6278"/>
                  </a:lnTo>
                  <a:lnTo>
                    <a:pt x="27327" y="6382"/>
                  </a:lnTo>
                  <a:lnTo>
                    <a:pt x="27285" y="6424"/>
                  </a:lnTo>
                  <a:lnTo>
                    <a:pt x="27285" y="6508"/>
                  </a:lnTo>
                  <a:lnTo>
                    <a:pt x="27264" y="6591"/>
                  </a:lnTo>
                  <a:lnTo>
                    <a:pt x="27139" y="6571"/>
                  </a:lnTo>
                  <a:lnTo>
                    <a:pt x="27097" y="6508"/>
                  </a:lnTo>
                  <a:lnTo>
                    <a:pt x="26992" y="6529"/>
                  </a:lnTo>
                  <a:lnTo>
                    <a:pt x="26908" y="6591"/>
                  </a:lnTo>
                  <a:lnTo>
                    <a:pt x="26762" y="6508"/>
                  </a:lnTo>
                  <a:lnTo>
                    <a:pt x="26657" y="6529"/>
                  </a:lnTo>
                  <a:lnTo>
                    <a:pt x="26553" y="6675"/>
                  </a:lnTo>
                  <a:lnTo>
                    <a:pt x="26385" y="6801"/>
                  </a:lnTo>
                  <a:lnTo>
                    <a:pt x="26323" y="6843"/>
                  </a:lnTo>
                  <a:lnTo>
                    <a:pt x="26218" y="6780"/>
                  </a:lnTo>
                  <a:lnTo>
                    <a:pt x="26155" y="6801"/>
                  </a:lnTo>
                  <a:lnTo>
                    <a:pt x="26155" y="6905"/>
                  </a:lnTo>
                  <a:lnTo>
                    <a:pt x="26092" y="6947"/>
                  </a:lnTo>
                  <a:lnTo>
                    <a:pt x="26030" y="6989"/>
                  </a:lnTo>
                  <a:lnTo>
                    <a:pt x="25967" y="6947"/>
                  </a:lnTo>
                  <a:lnTo>
                    <a:pt x="25925" y="7031"/>
                  </a:lnTo>
                  <a:lnTo>
                    <a:pt x="25820" y="7198"/>
                  </a:lnTo>
                  <a:lnTo>
                    <a:pt x="25800" y="7366"/>
                  </a:lnTo>
                  <a:lnTo>
                    <a:pt x="25800" y="7470"/>
                  </a:lnTo>
                  <a:lnTo>
                    <a:pt x="25737" y="7554"/>
                  </a:lnTo>
                  <a:lnTo>
                    <a:pt x="25611" y="7575"/>
                  </a:lnTo>
                  <a:lnTo>
                    <a:pt x="25381" y="7763"/>
                  </a:lnTo>
                  <a:lnTo>
                    <a:pt x="25214" y="7763"/>
                  </a:lnTo>
                  <a:lnTo>
                    <a:pt x="25088" y="7742"/>
                  </a:lnTo>
                  <a:lnTo>
                    <a:pt x="25004" y="7784"/>
                  </a:lnTo>
                  <a:lnTo>
                    <a:pt x="24900" y="7993"/>
                  </a:lnTo>
                  <a:lnTo>
                    <a:pt x="24795" y="8077"/>
                  </a:lnTo>
                  <a:lnTo>
                    <a:pt x="24670" y="8182"/>
                  </a:lnTo>
                  <a:lnTo>
                    <a:pt x="24586" y="8265"/>
                  </a:lnTo>
                  <a:lnTo>
                    <a:pt x="24565" y="8370"/>
                  </a:lnTo>
                  <a:lnTo>
                    <a:pt x="24502" y="8370"/>
                  </a:lnTo>
                  <a:lnTo>
                    <a:pt x="24377" y="8307"/>
                  </a:lnTo>
                  <a:lnTo>
                    <a:pt x="24251" y="8286"/>
                  </a:lnTo>
                  <a:lnTo>
                    <a:pt x="24063" y="8203"/>
                  </a:lnTo>
                  <a:lnTo>
                    <a:pt x="23937" y="8140"/>
                  </a:lnTo>
                  <a:lnTo>
                    <a:pt x="23770" y="8098"/>
                  </a:lnTo>
                  <a:lnTo>
                    <a:pt x="23561" y="8161"/>
                  </a:lnTo>
                  <a:lnTo>
                    <a:pt x="23435" y="8265"/>
                  </a:lnTo>
                  <a:lnTo>
                    <a:pt x="23331" y="8391"/>
                  </a:lnTo>
                  <a:lnTo>
                    <a:pt x="23331" y="8621"/>
                  </a:lnTo>
                  <a:lnTo>
                    <a:pt x="23351" y="8768"/>
                  </a:lnTo>
                  <a:lnTo>
                    <a:pt x="23331" y="8830"/>
                  </a:lnTo>
                  <a:lnTo>
                    <a:pt x="23603" y="9019"/>
                  </a:lnTo>
                  <a:lnTo>
                    <a:pt x="23833" y="9144"/>
                  </a:lnTo>
                  <a:lnTo>
                    <a:pt x="23833" y="9228"/>
                  </a:lnTo>
                  <a:lnTo>
                    <a:pt x="23770" y="9332"/>
                  </a:lnTo>
                  <a:lnTo>
                    <a:pt x="23707" y="9437"/>
                  </a:lnTo>
                  <a:lnTo>
                    <a:pt x="23435" y="9730"/>
                  </a:lnTo>
                  <a:lnTo>
                    <a:pt x="23310" y="9960"/>
                  </a:lnTo>
                  <a:lnTo>
                    <a:pt x="23226" y="10169"/>
                  </a:lnTo>
                  <a:lnTo>
                    <a:pt x="23121" y="10169"/>
                  </a:lnTo>
                  <a:lnTo>
                    <a:pt x="22933" y="10232"/>
                  </a:lnTo>
                  <a:lnTo>
                    <a:pt x="22807" y="10232"/>
                  </a:lnTo>
                  <a:lnTo>
                    <a:pt x="22661" y="10337"/>
                  </a:lnTo>
                  <a:lnTo>
                    <a:pt x="22494" y="10462"/>
                  </a:lnTo>
                  <a:lnTo>
                    <a:pt x="22347" y="10462"/>
                  </a:lnTo>
                  <a:lnTo>
                    <a:pt x="22096" y="10483"/>
                  </a:lnTo>
                  <a:lnTo>
                    <a:pt x="21908" y="10546"/>
                  </a:lnTo>
                  <a:lnTo>
                    <a:pt x="21740" y="10588"/>
                  </a:lnTo>
                  <a:lnTo>
                    <a:pt x="21322" y="10755"/>
                  </a:lnTo>
                  <a:lnTo>
                    <a:pt x="21008" y="10860"/>
                  </a:lnTo>
                  <a:lnTo>
                    <a:pt x="20841" y="11027"/>
                  </a:lnTo>
                  <a:lnTo>
                    <a:pt x="20590" y="11216"/>
                  </a:lnTo>
                  <a:lnTo>
                    <a:pt x="20485" y="11320"/>
                  </a:lnTo>
                  <a:lnTo>
                    <a:pt x="20338" y="11320"/>
                  </a:lnTo>
                  <a:lnTo>
                    <a:pt x="20192" y="11278"/>
                  </a:lnTo>
                  <a:lnTo>
                    <a:pt x="20192" y="11216"/>
                  </a:lnTo>
                  <a:lnTo>
                    <a:pt x="20171" y="11111"/>
                  </a:lnTo>
                  <a:lnTo>
                    <a:pt x="19899" y="11195"/>
                  </a:lnTo>
                  <a:lnTo>
                    <a:pt x="19732" y="11216"/>
                  </a:lnTo>
                  <a:lnTo>
                    <a:pt x="19522" y="11111"/>
                  </a:lnTo>
                  <a:lnTo>
                    <a:pt x="19355" y="11090"/>
                  </a:lnTo>
                  <a:lnTo>
                    <a:pt x="18999" y="10965"/>
                  </a:lnTo>
                  <a:lnTo>
                    <a:pt x="18623" y="10797"/>
                  </a:lnTo>
                  <a:lnTo>
                    <a:pt x="18413" y="10609"/>
                  </a:lnTo>
                  <a:lnTo>
                    <a:pt x="18288" y="10588"/>
                  </a:lnTo>
                  <a:lnTo>
                    <a:pt x="17869" y="10567"/>
                  </a:lnTo>
                  <a:lnTo>
                    <a:pt x="17493" y="10567"/>
                  </a:lnTo>
                  <a:lnTo>
                    <a:pt x="17430" y="10546"/>
                  </a:lnTo>
                  <a:lnTo>
                    <a:pt x="17367" y="10588"/>
                  </a:lnTo>
                  <a:lnTo>
                    <a:pt x="17325" y="10651"/>
                  </a:lnTo>
                  <a:lnTo>
                    <a:pt x="17137" y="10713"/>
                  </a:lnTo>
                  <a:lnTo>
                    <a:pt x="16865" y="10755"/>
                  </a:lnTo>
                  <a:lnTo>
                    <a:pt x="16384" y="10693"/>
                  </a:lnTo>
                  <a:lnTo>
                    <a:pt x="16028" y="10713"/>
                  </a:lnTo>
                  <a:lnTo>
                    <a:pt x="15777" y="10693"/>
                  </a:lnTo>
                  <a:lnTo>
                    <a:pt x="15547" y="10713"/>
                  </a:lnTo>
                  <a:lnTo>
                    <a:pt x="15442" y="10755"/>
                  </a:lnTo>
                  <a:lnTo>
                    <a:pt x="15338" y="10713"/>
                  </a:lnTo>
                  <a:lnTo>
                    <a:pt x="15191" y="10462"/>
                  </a:lnTo>
                  <a:lnTo>
                    <a:pt x="15149" y="10337"/>
                  </a:lnTo>
                  <a:lnTo>
                    <a:pt x="15024" y="10169"/>
                  </a:lnTo>
                  <a:lnTo>
                    <a:pt x="14919" y="10044"/>
                  </a:lnTo>
                  <a:lnTo>
                    <a:pt x="14856" y="9877"/>
                  </a:lnTo>
                  <a:lnTo>
                    <a:pt x="14856" y="9814"/>
                  </a:lnTo>
                  <a:lnTo>
                    <a:pt x="14752" y="9709"/>
                  </a:lnTo>
                  <a:lnTo>
                    <a:pt x="14668" y="9667"/>
                  </a:lnTo>
                  <a:lnTo>
                    <a:pt x="14626" y="9667"/>
                  </a:lnTo>
                  <a:lnTo>
                    <a:pt x="14584" y="9604"/>
                  </a:lnTo>
                  <a:lnTo>
                    <a:pt x="14564" y="9500"/>
                  </a:lnTo>
                  <a:lnTo>
                    <a:pt x="14333" y="9500"/>
                  </a:lnTo>
                  <a:lnTo>
                    <a:pt x="14187" y="9416"/>
                  </a:lnTo>
                  <a:lnTo>
                    <a:pt x="13978" y="9249"/>
                  </a:lnTo>
                  <a:lnTo>
                    <a:pt x="13873" y="9249"/>
                  </a:lnTo>
                  <a:lnTo>
                    <a:pt x="13768" y="9228"/>
                  </a:lnTo>
                  <a:lnTo>
                    <a:pt x="13706" y="9186"/>
                  </a:lnTo>
                  <a:lnTo>
                    <a:pt x="13517" y="9040"/>
                  </a:lnTo>
                  <a:lnTo>
                    <a:pt x="13141" y="8977"/>
                  </a:lnTo>
                  <a:lnTo>
                    <a:pt x="13099" y="8977"/>
                  </a:lnTo>
                  <a:lnTo>
                    <a:pt x="13057" y="9019"/>
                  </a:lnTo>
                  <a:lnTo>
                    <a:pt x="12890" y="9019"/>
                  </a:lnTo>
                  <a:lnTo>
                    <a:pt x="12639" y="9040"/>
                  </a:lnTo>
                  <a:lnTo>
                    <a:pt x="12053" y="8914"/>
                  </a:lnTo>
                  <a:lnTo>
                    <a:pt x="11948" y="8830"/>
                  </a:lnTo>
                  <a:lnTo>
                    <a:pt x="11823" y="8663"/>
                  </a:lnTo>
                  <a:lnTo>
                    <a:pt x="11802" y="8558"/>
                  </a:lnTo>
                  <a:lnTo>
                    <a:pt x="11802" y="8475"/>
                  </a:lnTo>
                  <a:lnTo>
                    <a:pt x="11823" y="8412"/>
                  </a:lnTo>
                  <a:lnTo>
                    <a:pt x="11906" y="8349"/>
                  </a:lnTo>
                  <a:lnTo>
                    <a:pt x="11948" y="8244"/>
                  </a:lnTo>
                  <a:lnTo>
                    <a:pt x="11885" y="8161"/>
                  </a:lnTo>
                  <a:lnTo>
                    <a:pt x="11843" y="8035"/>
                  </a:lnTo>
                  <a:lnTo>
                    <a:pt x="11885" y="7952"/>
                  </a:lnTo>
                  <a:lnTo>
                    <a:pt x="11885" y="7826"/>
                  </a:lnTo>
                  <a:lnTo>
                    <a:pt x="11823" y="7763"/>
                  </a:lnTo>
                  <a:lnTo>
                    <a:pt x="11739" y="7638"/>
                  </a:lnTo>
                  <a:lnTo>
                    <a:pt x="11676" y="7575"/>
                  </a:lnTo>
                  <a:lnTo>
                    <a:pt x="11592" y="7533"/>
                  </a:lnTo>
                  <a:lnTo>
                    <a:pt x="11530" y="7428"/>
                  </a:lnTo>
                  <a:lnTo>
                    <a:pt x="11488" y="7345"/>
                  </a:lnTo>
                  <a:lnTo>
                    <a:pt x="11446" y="7240"/>
                  </a:lnTo>
                  <a:lnTo>
                    <a:pt x="11425" y="7136"/>
                  </a:lnTo>
                  <a:lnTo>
                    <a:pt x="11383" y="7052"/>
                  </a:lnTo>
                  <a:lnTo>
                    <a:pt x="11279" y="6989"/>
                  </a:lnTo>
                  <a:lnTo>
                    <a:pt x="11195" y="6947"/>
                  </a:lnTo>
                  <a:lnTo>
                    <a:pt x="11153" y="6884"/>
                  </a:lnTo>
                  <a:lnTo>
                    <a:pt x="11069" y="6843"/>
                  </a:lnTo>
                  <a:lnTo>
                    <a:pt x="10965" y="6843"/>
                  </a:lnTo>
                  <a:lnTo>
                    <a:pt x="10902" y="6905"/>
                  </a:lnTo>
                  <a:lnTo>
                    <a:pt x="10860" y="6926"/>
                  </a:lnTo>
                  <a:lnTo>
                    <a:pt x="10776" y="6905"/>
                  </a:lnTo>
                  <a:lnTo>
                    <a:pt x="10693" y="6801"/>
                  </a:lnTo>
                  <a:lnTo>
                    <a:pt x="10672" y="6738"/>
                  </a:lnTo>
                  <a:lnTo>
                    <a:pt x="10567" y="6738"/>
                  </a:lnTo>
                  <a:lnTo>
                    <a:pt x="10442" y="6801"/>
                  </a:lnTo>
                  <a:lnTo>
                    <a:pt x="10400" y="6843"/>
                  </a:lnTo>
                  <a:lnTo>
                    <a:pt x="10379" y="6926"/>
                  </a:lnTo>
                  <a:lnTo>
                    <a:pt x="10337" y="6926"/>
                  </a:lnTo>
                  <a:lnTo>
                    <a:pt x="10211" y="6843"/>
                  </a:lnTo>
                  <a:lnTo>
                    <a:pt x="10170" y="6780"/>
                  </a:lnTo>
                  <a:lnTo>
                    <a:pt x="10170" y="6717"/>
                  </a:lnTo>
                  <a:lnTo>
                    <a:pt x="10107" y="6633"/>
                  </a:lnTo>
                  <a:lnTo>
                    <a:pt x="10002" y="6571"/>
                  </a:lnTo>
                  <a:lnTo>
                    <a:pt x="9877" y="6466"/>
                  </a:lnTo>
                  <a:lnTo>
                    <a:pt x="9835" y="6424"/>
                  </a:lnTo>
                  <a:lnTo>
                    <a:pt x="9751" y="6382"/>
                  </a:lnTo>
                  <a:lnTo>
                    <a:pt x="9730" y="6299"/>
                  </a:lnTo>
                  <a:lnTo>
                    <a:pt x="9730" y="6215"/>
                  </a:lnTo>
                  <a:lnTo>
                    <a:pt x="9709" y="6173"/>
                  </a:lnTo>
                  <a:lnTo>
                    <a:pt x="9688" y="6173"/>
                  </a:lnTo>
                  <a:lnTo>
                    <a:pt x="9688" y="6215"/>
                  </a:lnTo>
                  <a:lnTo>
                    <a:pt x="9646" y="6215"/>
                  </a:lnTo>
                  <a:lnTo>
                    <a:pt x="9605" y="6152"/>
                  </a:lnTo>
                  <a:lnTo>
                    <a:pt x="9584" y="6110"/>
                  </a:lnTo>
                  <a:lnTo>
                    <a:pt x="9584" y="5985"/>
                  </a:lnTo>
                  <a:lnTo>
                    <a:pt x="9542" y="5943"/>
                  </a:lnTo>
                  <a:lnTo>
                    <a:pt x="9521" y="5943"/>
                  </a:lnTo>
                  <a:lnTo>
                    <a:pt x="9395" y="5880"/>
                  </a:lnTo>
                  <a:lnTo>
                    <a:pt x="9312" y="5880"/>
                  </a:lnTo>
                  <a:lnTo>
                    <a:pt x="9333" y="5901"/>
                  </a:lnTo>
                  <a:lnTo>
                    <a:pt x="9228" y="6006"/>
                  </a:lnTo>
                  <a:lnTo>
                    <a:pt x="9123" y="6068"/>
                  </a:lnTo>
                  <a:lnTo>
                    <a:pt x="8998" y="6215"/>
                  </a:lnTo>
                  <a:lnTo>
                    <a:pt x="8977" y="6319"/>
                  </a:lnTo>
                  <a:lnTo>
                    <a:pt x="9019" y="6382"/>
                  </a:lnTo>
                  <a:lnTo>
                    <a:pt x="8956" y="6508"/>
                  </a:lnTo>
                  <a:lnTo>
                    <a:pt x="8768" y="6571"/>
                  </a:lnTo>
                  <a:lnTo>
                    <a:pt x="8684" y="6633"/>
                  </a:lnTo>
                  <a:lnTo>
                    <a:pt x="8663" y="6780"/>
                  </a:lnTo>
                  <a:lnTo>
                    <a:pt x="8663" y="7010"/>
                  </a:lnTo>
                  <a:lnTo>
                    <a:pt x="8768" y="7240"/>
                  </a:lnTo>
                  <a:lnTo>
                    <a:pt x="8872" y="7408"/>
                  </a:lnTo>
                  <a:lnTo>
                    <a:pt x="8872" y="7470"/>
                  </a:lnTo>
                  <a:lnTo>
                    <a:pt x="8705" y="7638"/>
                  </a:lnTo>
                  <a:lnTo>
                    <a:pt x="8579" y="7680"/>
                  </a:lnTo>
                  <a:lnTo>
                    <a:pt x="8496" y="7784"/>
                  </a:lnTo>
                  <a:lnTo>
                    <a:pt x="8433" y="7826"/>
                  </a:lnTo>
                  <a:lnTo>
                    <a:pt x="8349" y="7826"/>
                  </a:lnTo>
                  <a:lnTo>
                    <a:pt x="8307" y="7742"/>
                  </a:lnTo>
                  <a:lnTo>
                    <a:pt x="8245" y="7742"/>
                  </a:lnTo>
                  <a:lnTo>
                    <a:pt x="8014" y="7784"/>
                  </a:lnTo>
                  <a:lnTo>
                    <a:pt x="7847" y="7763"/>
                  </a:lnTo>
                  <a:lnTo>
                    <a:pt x="7638" y="7680"/>
                  </a:lnTo>
                  <a:lnTo>
                    <a:pt x="7429" y="7680"/>
                  </a:lnTo>
                  <a:lnTo>
                    <a:pt x="7387" y="7952"/>
                  </a:lnTo>
                  <a:lnTo>
                    <a:pt x="7324" y="8098"/>
                  </a:lnTo>
                  <a:lnTo>
                    <a:pt x="7324" y="8244"/>
                  </a:lnTo>
                  <a:lnTo>
                    <a:pt x="7261" y="8579"/>
                  </a:lnTo>
                  <a:lnTo>
                    <a:pt x="7261" y="8830"/>
                  </a:lnTo>
                  <a:lnTo>
                    <a:pt x="7240" y="8914"/>
                  </a:lnTo>
                  <a:lnTo>
                    <a:pt x="7303" y="8977"/>
                  </a:lnTo>
                  <a:lnTo>
                    <a:pt x="7429" y="9019"/>
                  </a:lnTo>
                  <a:lnTo>
                    <a:pt x="7387" y="9144"/>
                  </a:lnTo>
                  <a:lnTo>
                    <a:pt x="7387" y="9228"/>
                  </a:lnTo>
                  <a:lnTo>
                    <a:pt x="7303" y="9228"/>
                  </a:lnTo>
                  <a:lnTo>
                    <a:pt x="7219" y="9291"/>
                  </a:lnTo>
                  <a:lnTo>
                    <a:pt x="7136" y="9291"/>
                  </a:lnTo>
                  <a:lnTo>
                    <a:pt x="7073" y="9228"/>
                  </a:lnTo>
                  <a:lnTo>
                    <a:pt x="6989" y="9249"/>
                  </a:lnTo>
                  <a:lnTo>
                    <a:pt x="6864" y="9291"/>
                  </a:lnTo>
                  <a:lnTo>
                    <a:pt x="6592" y="9332"/>
                  </a:lnTo>
                  <a:lnTo>
                    <a:pt x="6445" y="9416"/>
                  </a:lnTo>
                  <a:lnTo>
                    <a:pt x="6341" y="9416"/>
                  </a:lnTo>
                  <a:lnTo>
                    <a:pt x="6278" y="9353"/>
                  </a:lnTo>
                  <a:lnTo>
                    <a:pt x="6173" y="9416"/>
                  </a:lnTo>
                  <a:lnTo>
                    <a:pt x="6069" y="9521"/>
                  </a:lnTo>
                  <a:lnTo>
                    <a:pt x="6069" y="9604"/>
                  </a:lnTo>
                  <a:lnTo>
                    <a:pt x="6173" y="9667"/>
                  </a:lnTo>
                  <a:lnTo>
                    <a:pt x="6341" y="9646"/>
                  </a:lnTo>
                  <a:lnTo>
                    <a:pt x="6466" y="9667"/>
                  </a:lnTo>
                  <a:lnTo>
                    <a:pt x="6466" y="9730"/>
                  </a:lnTo>
                  <a:lnTo>
                    <a:pt x="6382" y="9814"/>
                  </a:lnTo>
                  <a:lnTo>
                    <a:pt x="6445" y="9981"/>
                  </a:lnTo>
                  <a:lnTo>
                    <a:pt x="6445" y="10065"/>
                  </a:lnTo>
                  <a:lnTo>
                    <a:pt x="6487" y="10149"/>
                  </a:lnTo>
                  <a:lnTo>
                    <a:pt x="6508" y="10253"/>
                  </a:lnTo>
                  <a:lnTo>
                    <a:pt x="6613" y="10441"/>
                  </a:lnTo>
                  <a:lnTo>
                    <a:pt x="6654" y="10546"/>
                  </a:lnTo>
                  <a:lnTo>
                    <a:pt x="6780" y="10609"/>
                  </a:lnTo>
                  <a:lnTo>
                    <a:pt x="6822" y="10860"/>
                  </a:lnTo>
                  <a:lnTo>
                    <a:pt x="6738" y="10923"/>
                  </a:lnTo>
                  <a:lnTo>
                    <a:pt x="6696" y="11027"/>
                  </a:lnTo>
                  <a:lnTo>
                    <a:pt x="6801" y="11132"/>
                  </a:lnTo>
                  <a:lnTo>
                    <a:pt x="6738" y="11174"/>
                  </a:lnTo>
                  <a:lnTo>
                    <a:pt x="6738" y="11216"/>
                  </a:lnTo>
                  <a:lnTo>
                    <a:pt x="6613" y="11299"/>
                  </a:lnTo>
                  <a:lnTo>
                    <a:pt x="6654" y="11446"/>
                  </a:lnTo>
                  <a:lnTo>
                    <a:pt x="6508" y="11509"/>
                  </a:lnTo>
                  <a:lnTo>
                    <a:pt x="6278" y="11446"/>
                  </a:lnTo>
                  <a:lnTo>
                    <a:pt x="6027" y="11174"/>
                  </a:lnTo>
                  <a:lnTo>
                    <a:pt x="5922" y="11195"/>
                  </a:lnTo>
                  <a:lnTo>
                    <a:pt x="5671" y="11090"/>
                  </a:lnTo>
                  <a:lnTo>
                    <a:pt x="5336" y="11090"/>
                  </a:lnTo>
                  <a:lnTo>
                    <a:pt x="5148" y="11132"/>
                  </a:lnTo>
                  <a:lnTo>
                    <a:pt x="4876" y="11069"/>
                  </a:lnTo>
                  <a:lnTo>
                    <a:pt x="4583" y="11132"/>
                  </a:lnTo>
                  <a:lnTo>
                    <a:pt x="4457" y="11132"/>
                  </a:lnTo>
                  <a:lnTo>
                    <a:pt x="4311" y="11111"/>
                  </a:lnTo>
                  <a:lnTo>
                    <a:pt x="4206" y="11195"/>
                  </a:lnTo>
                  <a:lnTo>
                    <a:pt x="4102" y="11237"/>
                  </a:lnTo>
                  <a:lnTo>
                    <a:pt x="3767" y="11195"/>
                  </a:lnTo>
                  <a:lnTo>
                    <a:pt x="3558" y="11132"/>
                  </a:lnTo>
                  <a:lnTo>
                    <a:pt x="3432" y="11069"/>
                  </a:lnTo>
                  <a:lnTo>
                    <a:pt x="3244" y="11069"/>
                  </a:lnTo>
                  <a:lnTo>
                    <a:pt x="3202" y="11111"/>
                  </a:lnTo>
                  <a:lnTo>
                    <a:pt x="3035" y="11090"/>
                  </a:lnTo>
                  <a:lnTo>
                    <a:pt x="2930" y="11069"/>
                  </a:lnTo>
                  <a:lnTo>
                    <a:pt x="2888" y="11111"/>
                  </a:lnTo>
                  <a:lnTo>
                    <a:pt x="2888" y="11237"/>
                  </a:lnTo>
                  <a:lnTo>
                    <a:pt x="2909" y="11383"/>
                  </a:lnTo>
                  <a:lnTo>
                    <a:pt x="2930" y="11509"/>
                  </a:lnTo>
                  <a:lnTo>
                    <a:pt x="2742" y="11550"/>
                  </a:lnTo>
                  <a:lnTo>
                    <a:pt x="2386" y="11550"/>
                  </a:lnTo>
                  <a:lnTo>
                    <a:pt x="1968" y="11509"/>
                  </a:lnTo>
                  <a:lnTo>
                    <a:pt x="1863" y="11446"/>
                  </a:lnTo>
                  <a:lnTo>
                    <a:pt x="1675" y="11425"/>
                  </a:lnTo>
                  <a:lnTo>
                    <a:pt x="1570" y="11550"/>
                  </a:lnTo>
                  <a:lnTo>
                    <a:pt x="1591" y="11613"/>
                  </a:lnTo>
                  <a:lnTo>
                    <a:pt x="1465" y="11697"/>
                  </a:lnTo>
                  <a:lnTo>
                    <a:pt x="1465" y="11739"/>
                  </a:lnTo>
                  <a:lnTo>
                    <a:pt x="1507" y="11739"/>
                  </a:lnTo>
                  <a:lnTo>
                    <a:pt x="1507" y="11864"/>
                  </a:lnTo>
                  <a:lnTo>
                    <a:pt x="1340" y="12157"/>
                  </a:lnTo>
                  <a:lnTo>
                    <a:pt x="1256" y="12283"/>
                  </a:lnTo>
                  <a:lnTo>
                    <a:pt x="1361" y="12366"/>
                  </a:lnTo>
                  <a:lnTo>
                    <a:pt x="1633" y="12450"/>
                  </a:lnTo>
                  <a:lnTo>
                    <a:pt x="1737" y="12555"/>
                  </a:lnTo>
                  <a:lnTo>
                    <a:pt x="1842" y="12576"/>
                  </a:lnTo>
                  <a:lnTo>
                    <a:pt x="1947" y="12471"/>
                  </a:lnTo>
                  <a:lnTo>
                    <a:pt x="1947" y="12325"/>
                  </a:lnTo>
                  <a:lnTo>
                    <a:pt x="2009" y="12325"/>
                  </a:lnTo>
                  <a:lnTo>
                    <a:pt x="2302" y="12555"/>
                  </a:lnTo>
                  <a:lnTo>
                    <a:pt x="2323" y="12659"/>
                  </a:lnTo>
                  <a:lnTo>
                    <a:pt x="2177" y="12848"/>
                  </a:lnTo>
                  <a:lnTo>
                    <a:pt x="1968" y="12848"/>
                  </a:lnTo>
                  <a:lnTo>
                    <a:pt x="1675" y="12890"/>
                  </a:lnTo>
                  <a:lnTo>
                    <a:pt x="1654" y="12785"/>
                  </a:lnTo>
                  <a:lnTo>
                    <a:pt x="1507" y="12659"/>
                  </a:lnTo>
                  <a:lnTo>
                    <a:pt x="1340" y="12869"/>
                  </a:lnTo>
                  <a:lnTo>
                    <a:pt x="1235" y="12848"/>
                  </a:lnTo>
                  <a:lnTo>
                    <a:pt x="1068" y="12973"/>
                  </a:lnTo>
                  <a:lnTo>
                    <a:pt x="921" y="13015"/>
                  </a:lnTo>
                  <a:lnTo>
                    <a:pt x="921" y="13162"/>
                  </a:lnTo>
                  <a:lnTo>
                    <a:pt x="1110" y="13224"/>
                  </a:lnTo>
                  <a:lnTo>
                    <a:pt x="1068" y="13371"/>
                  </a:lnTo>
                  <a:lnTo>
                    <a:pt x="900" y="13434"/>
                  </a:lnTo>
                  <a:lnTo>
                    <a:pt x="628" y="13496"/>
                  </a:lnTo>
                  <a:lnTo>
                    <a:pt x="691" y="13538"/>
                  </a:lnTo>
                  <a:lnTo>
                    <a:pt x="733" y="13622"/>
                  </a:lnTo>
                  <a:lnTo>
                    <a:pt x="503" y="13706"/>
                  </a:lnTo>
                  <a:lnTo>
                    <a:pt x="503" y="13831"/>
                  </a:lnTo>
                  <a:lnTo>
                    <a:pt x="398" y="13852"/>
                  </a:lnTo>
                  <a:lnTo>
                    <a:pt x="126" y="13831"/>
                  </a:lnTo>
                  <a:lnTo>
                    <a:pt x="1" y="13936"/>
                  </a:lnTo>
                  <a:lnTo>
                    <a:pt x="1" y="14103"/>
                  </a:lnTo>
                  <a:lnTo>
                    <a:pt x="168" y="14333"/>
                  </a:lnTo>
                  <a:lnTo>
                    <a:pt x="273" y="14270"/>
                  </a:lnTo>
                  <a:lnTo>
                    <a:pt x="419" y="14250"/>
                  </a:lnTo>
                  <a:lnTo>
                    <a:pt x="440" y="14375"/>
                  </a:lnTo>
                  <a:lnTo>
                    <a:pt x="398" y="14522"/>
                  </a:lnTo>
                  <a:lnTo>
                    <a:pt x="461" y="14668"/>
                  </a:lnTo>
                  <a:lnTo>
                    <a:pt x="587" y="14731"/>
                  </a:lnTo>
                  <a:lnTo>
                    <a:pt x="607" y="14877"/>
                  </a:lnTo>
                  <a:lnTo>
                    <a:pt x="545" y="14940"/>
                  </a:lnTo>
                  <a:lnTo>
                    <a:pt x="419" y="15212"/>
                  </a:lnTo>
                  <a:lnTo>
                    <a:pt x="377" y="15589"/>
                  </a:lnTo>
                  <a:lnTo>
                    <a:pt x="335" y="15526"/>
                  </a:lnTo>
                  <a:lnTo>
                    <a:pt x="440" y="15693"/>
                  </a:lnTo>
                  <a:lnTo>
                    <a:pt x="545" y="15714"/>
                  </a:lnTo>
                  <a:lnTo>
                    <a:pt x="733" y="15693"/>
                  </a:lnTo>
                  <a:lnTo>
                    <a:pt x="859" y="15610"/>
                  </a:lnTo>
                  <a:lnTo>
                    <a:pt x="921" y="15526"/>
                  </a:lnTo>
                  <a:lnTo>
                    <a:pt x="984" y="15505"/>
                  </a:lnTo>
                  <a:lnTo>
                    <a:pt x="1047" y="15463"/>
                  </a:lnTo>
                  <a:lnTo>
                    <a:pt x="1110" y="15484"/>
                  </a:lnTo>
                  <a:lnTo>
                    <a:pt x="1172" y="15568"/>
                  </a:lnTo>
                  <a:lnTo>
                    <a:pt x="1361" y="15589"/>
                  </a:lnTo>
                  <a:lnTo>
                    <a:pt x="1361" y="15505"/>
                  </a:lnTo>
                  <a:lnTo>
                    <a:pt x="1319" y="15463"/>
                  </a:lnTo>
                  <a:lnTo>
                    <a:pt x="1319" y="15358"/>
                  </a:lnTo>
                  <a:lnTo>
                    <a:pt x="1444" y="15317"/>
                  </a:lnTo>
                  <a:lnTo>
                    <a:pt x="1486" y="15275"/>
                  </a:lnTo>
                  <a:lnTo>
                    <a:pt x="1549" y="15275"/>
                  </a:lnTo>
                  <a:lnTo>
                    <a:pt x="1570" y="15317"/>
                  </a:lnTo>
                  <a:lnTo>
                    <a:pt x="1695" y="15317"/>
                  </a:lnTo>
                  <a:lnTo>
                    <a:pt x="1779" y="15191"/>
                  </a:lnTo>
                  <a:lnTo>
                    <a:pt x="1758" y="15045"/>
                  </a:lnTo>
                  <a:lnTo>
                    <a:pt x="1779" y="14961"/>
                  </a:lnTo>
                  <a:lnTo>
                    <a:pt x="1863" y="14898"/>
                  </a:lnTo>
                  <a:lnTo>
                    <a:pt x="1884" y="14731"/>
                  </a:lnTo>
                  <a:lnTo>
                    <a:pt x="1947" y="14626"/>
                  </a:lnTo>
                  <a:lnTo>
                    <a:pt x="2072" y="14626"/>
                  </a:lnTo>
                  <a:lnTo>
                    <a:pt x="2177" y="14689"/>
                  </a:lnTo>
                  <a:lnTo>
                    <a:pt x="2281" y="14752"/>
                  </a:lnTo>
                  <a:lnTo>
                    <a:pt x="2281" y="14835"/>
                  </a:lnTo>
                  <a:lnTo>
                    <a:pt x="2260" y="14982"/>
                  </a:lnTo>
                  <a:lnTo>
                    <a:pt x="2281" y="15086"/>
                  </a:lnTo>
                  <a:lnTo>
                    <a:pt x="2386" y="15086"/>
                  </a:lnTo>
                  <a:lnTo>
                    <a:pt x="2428" y="15191"/>
                  </a:lnTo>
                  <a:lnTo>
                    <a:pt x="2407" y="15317"/>
                  </a:lnTo>
                  <a:lnTo>
                    <a:pt x="2428" y="15463"/>
                  </a:lnTo>
                  <a:lnTo>
                    <a:pt x="2428" y="15672"/>
                  </a:lnTo>
                  <a:lnTo>
                    <a:pt x="2532" y="15798"/>
                  </a:lnTo>
                  <a:lnTo>
                    <a:pt x="2532" y="15882"/>
                  </a:lnTo>
                  <a:lnTo>
                    <a:pt x="2637" y="15903"/>
                  </a:lnTo>
                  <a:lnTo>
                    <a:pt x="2784" y="15903"/>
                  </a:lnTo>
                  <a:lnTo>
                    <a:pt x="2888" y="15819"/>
                  </a:lnTo>
                  <a:lnTo>
                    <a:pt x="2909" y="15777"/>
                  </a:lnTo>
                  <a:lnTo>
                    <a:pt x="3076" y="15693"/>
                  </a:lnTo>
                  <a:lnTo>
                    <a:pt x="3202" y="15610"/>
                  </a:lnTo>
                  <a:lnTo>
                    <a:pt x="3223" y="15484"/>
                  </a:lnTo>
                  <a:lnTo>
                    <a:pt x="3307" y="15421"/>
                  </a:lnTo>
                  <a:lnTo>
                    <a:pt x="3558" y="15275"/>
                  </a:lnTo>
                  <a:lnTo>
                    <a:pt x="3725" y="15212"/>
                  </a:lnTo>
                  <a:lnTo>
                    <a:pt x="3746" y="15358"/>
                  </a:lnTo>
                  <a:lnTo>
                    <a:pt x="3976" y="15317"/>
                  </a:lnTo>
                  <a:lnTo>
                    <a:pt x="4039" y="15212"/>
                  </a:lnTo>
                  <a:lnTo>
                    <a:pt x="4290" y="15212"/>
                  </a:lnTo>
                  <a:lnTo>
                    <a:pt x="4311" y="15317"/>
                  </a:lnTo>
                  <a:lnTo>
                    <a:pt x="4123" y="15484"/>
                  </a:lnTo>
                  <a:lnTo>
                    <a:pt x="4248" y="15505"/>
                  </a:lnTo>
                  <a:lnTo>
                    <a:pt x="4290" y="15463"/>
                  </a:lnTo>
                  <a:lnTo>
                    <a:pt x="4374" y="15463"/>
                  </a:lnTo>
                  <a:lnTo>
                    <a:pt x="4478" y="15526"/>
                  </a:lnTo>
                  <a:lnTo>
                    <a:pt x="4520" y="15505"/>
                  </a:lnTo>
                  <a:lnTo>
                    <a:pt x="4625" y="15505"/>
                  </a:lnTo>
                  <a:lnTo>
                    <a:pt x="4688" y="15463"/>
                  </a:lnTo>
                  <a:lnTo>
                    <a:pt x="4729" y="15400"/>
                  </a:lnTo>
                  <a:lnTo>
                    <a:pt x="4813" y="15400"/>
                  </a:lnTo>
                  <a:lnTo>
                    <a:pt x="4897" y="15484"/>
                  </a:lnTo>
                  <a:lnTo>
                    <a:pt x="4981" y="15672"/>
                  </a:lnTo>
                  <a:lnTo>
                    <a:pt x="5232" y="16049"/>
                  </a:lnTo>
                  <a:lnTo>
                    <a:pt x="5357" y="16133"/>
                  </a:lnTo>
                  <a:lnTo>
                    <a:pt x="5399" y="16300"/>
                  </a:lnTo>
                  <a:lnTo>
                    <a:pt x="5462" y="16363"/>
                  </a:lnTo>
                  <a:lnTo>
                    <a:pt x="5545" y="16447"/>
                  </a:lnTo>
                  <a:lnTo>
                    <a:pt x="5776" y="16467"/>
                  </a:lnTo>
                  <a:lnTo>
                    <a:pt x="5985" y="16467"/>
                  </a:lnTo>
                  <a:lnTo>
                    <a:pt x="6089" y="16509"/>
                  </a:lnTo>
                  <a:lnTo>
                    <a:pt x="6131" y="16635"/>
                  </a:lnTo>
                  <a:lnTo>
                    <a:pt x="6361" y="16719"/>
                  </a:lnTo>
                  <a:lnTo>
                    <a:pt x="6550" y="16823"/>
                  </a:lnTo>
                  <a:lnTo>
                    <a:pt x="6654" y="17095"/>
                  </a:lnTo>
                  <a:lnTo>
                    <a:pt x="6801" y="17263"/>
                  </a:lnTo>
                  <a:lnTo>
                    <a:pt x="6989" y="17367"/>
                  </a:lnTo>
                  <a:lnTo>
                    <a:pt x="7073" y="17514"/>
                  </a:lnTo>
                  <a:lnTo>
                    <a:pt x="7073" y="17786"/>
                  </a:lnTo>
                  <a:lnTo>
                    <a:pt x="7177" y="18037"/>
                  </a:lnTo>
                  <a:lnTo>
                    <a:pt x="7324" y="18079"/>
                  </a:lnTo>
                  <a:lnTo>
                    <a:pt x="7387" y="18330"/>
                  </a:lnTo>
                  <a:lnTo>
                    <a:pt x="7429" y="18539"/>
                  </a:lnTo>
                  <a:lnTo>
                    <a:pt x="7345" y="18664"/>
                  </a:lnTo>
                  <a:lnTo>
                    <a:pt x="7324" y="18602"/>
                  </a:lnTo>
                  <a:lnTo>
                    <a:pt x="7219" y="18539"/>
                  </a:lnTo>
                  <a:lnTo>
                    <a:pt x="7073" y="18727"/>
                  </a:lnTo>
                  <a:lnTo>
                    <a:pt x="7094" y="18811"/>
                  </a:lnTo>
                  <a:lnTo>
                    <a:pt x="7115" y="18874"/>
                  </a:lnTo>
                  <a:lnTo>
                    <a:pt x="7261" y="18957"/>
                  </a:lnTo>
                  <a:lnTo>
                    <a:pt x="7240" y="19188"/>
                  </a:lnTo>
                  <a:lnTo>
                    <a:pt x="7303" y="19292"/>
                  </a:lnTo>
                  <a:lnTo>
                    <a:pt x="7261" y="19376"/>
                  </a:lnTo>
                  <a:lnTo>
                    <a:pt x="7324" y="19397"/>
                  </a:lnTo>
                  <a:lnTo>
                    <a:pt x="7408" y="19501"/>
                  </a:lnTo>
                  <a:lnTo>
                    <a:pt x="7408" y="19606"/>
                  </a:lnTo>
                  <a:lnTo>
                    <a:pt x="7449" y="19606"/>
                  </a:lnTo>
                  <a:lnTo>
                    <a:pt x="7491" y="19752"/>
                  </a:lnTo>
                  <a:lnTo>
                    <a:pt x="7617" y="19794"/>
                  </a:lnTo>
                  <a:lnTo>
                    <a:pt x="7701" y="19690"/>
                  </a:lnTo>
                  <a:lnTo>
                    <a:pt x="7826" y="19690"/>
                  </a:lnTo>
                  <a:lnTo>
                    <a:pt x="7868" y="19773"/>
                  </a:lnTo>
                  <a:lnTo>
                    <a:pt x="8014" y="19794"/>
                  </a:lnTo>
                  <a:lnTo>
                    <a:pt x="8119" y="19899"/>
                  </a:lnTo>
                  <a:lnTo>
                    <a:pt x="8182" y="19920"/>
                  </a:lnTo>
                  <a:lnTo>
                    <a:pt x="8266" y="20087"/>
                  </a:lnTo>
                  <a:lnTo>
                    <a:pt x="8370" y="20087"/>
                  </a:lnTo>
                  <a:lnTo>
                    <a:pt x="8391" y="20192"/>
                  </a:lnTo>
                  <a:lnTo>
                    <a:pt x="8433" y="20171"/>
                  </a:lnTo>
                  <a:lnTo>
                    <a:pt x="8454" y="20129"/>
                  </a:lnTo>
                  <a:lnTo>
                    <a:pt x="8600" y="20213"/>
                  </a:lnTo>
                  <a:lnTo>
                    <a:pt x="8663" y="20296"/>
                  </a:lnTo>
                  <a:lnTo>
                    <a:pt x="8768" y="20296"/>
                  </a:lnTo>
                  <a:lnTo>
                    <a:pt x="8830" y="20317"/>
                  </a:lnTo>
                  <a:lnTo>
                    <a:pt x="8893" y="20213"/>
                  </a:lnTo>
                  <a:lnTo>
                    <a:pt x="9061" y="20192"/>
                  </a:lnTo>
                  <a:lnTo>
                    <a:pt x="9270" y="20276"/>
                  </a:lnTo>
                  <a:lnTo>
                    <a:pt x="9312" y="20338"/>
                  </a:lnTo>
                  <a:lnTo>
                    <a:pt x="9437" y="20338"/>
                  </a:lnTo>
                  <a:lnTo>
                    <a:pt x="9542" y="20401"/>
                  </a:lnTo>
                  <a:lnTo>
                    <a:pt x="9709" y="20589"/>
                  </a:lnTo>
                  <a:lnTo>
                    <a:pt x="9835" y="20589"/>
                  </a:lnTo>
                  <a:lnTo>
                    <a:pt x="9960" y="20652"/>
                  </a:lnTo>
                  <a:lnTo>
                    <a:pt x="10023" y="20715"/>
                  </a:lnTo>
                  <a:lnTo>
                    <a:pt x="10128" y="20840"/>
                  </a:lnTo>
                  <a:lnTo>
                    <a:pt x="10170" y="20966"/>
                  </a:lnTo>
                  <a:lnTo>
                    <a:pt x="10232" y="20945"/>
                  </a:lnTo>
                  <a:lnTo>
                    <a:pt x="10232" y="20757"/>
                  </a:lnTo>
                  <a:lnTo>
                    <a:pt x="10316" y="20715"/>
                  </a:lnTo>
                  <a:lnTo>
                    <a:pt x="10337" y="20757"/>
                  </a:lnTo>
                  <a:lnTo>
                    <a:pt x="10462" y="20757"/>
                  </a:lnTo>
                  <a:lnTo>
                    <a:pt x="10588" y="20840"/>
                  </a:lnTo>
                  <a:lnTo>
                    <a:pt x="10588" y="21008"/>
                  </a:lnTo>
                  <a:lnTo>
                    <a:pt x="10755" y="21133"/>
                  </a:lnTo>
                  <a:lnTo>
                    <a:pt x="10923" y="21071"/>
                  </a:lnTo>
                  <a:lnTo>
                    <a:pt x="11069" y="21071"/>
                  </a:lnTo>
                  <a:lnTo>
                    <a:pt x="11048" y="21322"/>
                  </a:lnTo>
                  <a:lnTo>
                    <a:pt x="11090" y="21468"/>
                  </a:lnTo>
                  <a:lnTo>
                    <a:pt x="11195" y="21447"/>
                  </a:lnTo>
                  <a:lnTo>
                    <a:pt x="11362" y="21531"/>
                  </a:lnTo>
                  <a:lnTo>
                    <a:pt x="11425" y="21447"/>
                  </a:lnTo>
                  <a:lnTo>
                    <a:pt x="11571" y="21426"/>
                  </a:lnTo>
                  <a:lnTo>
                    <a:pt x="11676" y="21322"/>
                  </a:lnTo>
                  <a:lnTo>
                    <a:pt x="11885" y="21322"/>
                  </a:lnTo>
                  <a:lnTo>
                    <a:pt x="12011" y="21384"/>
                  </a:lnTo>
                  <a:lnTo>
                    <a:pt x="12053" y="21531"/>
                  </a:lnTo>
                  <a:lnTo>
                    <a:pt x="12220" y="21594"/>
                  </a:lnTo>
                  <a:lnTo>
                    <a:pt x="12346" y="21761"/>
                  </a:lnTo>
                  <a:lnTo>
                    <a:pt x="12429" y="21782"/>
                  </a:lnTo>
                  <a:lnTo>
                    <a:pt x="12576" y="21740"/>
                  </a:lnTo>
                  <a:lnTo>
                    <a:pt x="12639" y="21761"/>
                  </a:lnTo>
                  <a:lnTo>
                    <a:pt x="12785" y="21698"/>
                  </a:lnTo>
                  <a:lnTo>
                    <a:pt x="12931" y="21698"/>
                  </a:lnTo>
                  <a:lnTo>
                    <a:pt x="13015" y="21594"/>
                  </a:lnTo>
                  <a:lnTo>
                    <a:pt x="13162" y="21594"/>
                  </a:lnTo>
                  <a:lnTo>
                    <a:pt x="13203" y="21698"/>
                  </a:lnTo>
                  <a:lnTo>
                    <a:pt x="13245" y="21866"/>
                  </a:lnTo>
                  <a:lnTo>
                    <a:pt x="13350" y="21949"/>
                  </a:lnTo>
                  <a:lnTo>
                    <a:pt x="13475" y="21887"/>
                  </a:lnTo>
                  <a:lnTo>
                    <a:pt x="13601" y="21636"/>
                  </a:lnTo>
                  <a:lnTo>
                    <a:pt x="13873" y="21468"/>
                  </a:lnTo>
                  <a:lnTo>
                    <a:pt x="14040" y="21447"/>
                  </a:lnTo>
                  <a:lnTo>
                    <a:pt x="14124" y="21552"/>
                  </a:lnTo>
                  <a:lnTo>
                    <a:pt x="14396" y="21573"/>
                  </a:lnTo>
                  <a:lnTo>
                    <a:pt x="14501" y="21636"/>
                  </a:lnTo>
                  <a:lnTo>
                    <a:pt x="14647" y="21552"/>
                  </a:lnTo>
                  <a:lnTo>
                    <a:pt x="14815" y="21573"/>
                  </a:lnTo>
                  <a:lnTo>
                    <a:pt x="14877" y="21677"/>
                  </a:lnTo>
                  <a:lnTo>
                    <a:pt x="14982" y="21677"/>
                  </a:lnTo>
                  <a:lnTo>
                    <a:pt x="15191" y="21636"/>
                  </a:lnTo>
                  <a:lnTo>
                    <a:pt x="15296" y="21636"/>
                  </a:lnTo>
                  <a:lnTo>
                    <a:pt x="15359" y="21468"/>
                  </a:lnTo>
                  <a:lnTo>
                    <a:pt x="15442" y="21426"/>
                  </a:lnTo>
                  <a:lnTo>
                    <a:pt x="15547" y="21447"/>
                  </a:lnTo>
                  <a:lnTo>
                    <a:pt x="15547" y="21364"/>
                  </a:lnTo>
                  <a:lnTo>
                    <a:pt x="15631" y="21343"/>
                  </a:lnTo>
                  <a:lnTo>
                    <a:pt x="15693" y="21217"/>
                  </a:lnTo>
                  <a:lnTo>
                    <a:pt x="15798" y="21112"/>
                  </a:lnTo>
                  <a:lnTo>
                    <a:pt x="15903" y="21071"/>
                  </a:lnTo>
                  <a:lnTo>
                    <a:pt x="16133" y="21029"/>
                  </a:lnTo>
                  <a:lnTo>
                    <a:pt x="16237" y="20861"/>
                  </a:lnTo>
                  <a:lnTo>
                    <a:pt x="16237" y="20736"/>
                  </a:lnTo>
                  <a:lnTo>
                    <a:pt x="16321" y="20736"/>
                  </a:lnTo>
                  <a:lnTo>
                    <a:pt x="16447" y="20631"/>
                  </a:lnTo>
                  <a:lnTo>
                    <a:pt x="16551" y="20799"/>
                  </a:lnTo>
                  <a:lnTo>
                    <a:pt x="16719" y="20736"/>
                  </a:lnTo>
                  <a:lnTo>
                    <a:pt x="16928" y="20820"/>
                  </a:lnTo>
                  <a:lnTo>
                    <a:pt x="17012" y="20757"/>
                  </a:lnTo>
                  <a:lnTo>
                    <a:pt x="16970" y="20652"/>
                  </a:lnTo>
                  <a:lnTo>
                    <a:pt x="17242" y="20506"/>
                  </a:lnTo>
                  <a:lnTo>
                    <a:pt x="17325" y="20527"/>
                  </a:lnTo>
                  <a:lnTo>
                    <a:pt x="17367" y="20610"/>
                  </a:lnTo>
                  <a:lnTo>
                    <a:pt x="17451" y="20610"/>
                  </a:lnTo>
                  <a:lnTo>
                    <a:pt x="17472" y="20652"/>
                  </a:lnTo>
                  <a:lnTo>
                    <a:pt x="17388" y="20820"/>
                  </a:lnTo>
                  <a:lnTo>
                    <a:pt x="17451" y="20903"/>
                  </a:lnTo>
                  <a:lnTo>
                    <a:pt x="17535" y="20903"/>
                  </a:lnTo>
                  <a:lnTo>
                    <a:pt x="17597" y="20861"/>
                  </a:lnTo>
                  <a:lnTo>
                    <a:pt x="17639" y="20945"/>
                  </a:lnTo>
                  <a:lnTo>
                    <a:pt x="17702" y="21050"/>
                  </a:lnTo>
                  <a:lnTo>
                    <a:pt x="17702" y="21133"/>
                  </a:lnTo>
                  <a:lnTo>
                    <a:pt x="17597" y="21238"/>
                  </a:lnTo>
                  <a:lnTo>
                    <a:pt x="17639" y="21343"/>
                  </a:lnTo>
                  <a:lnTo>
                    <a:pt x="17765" y="21364"/>
                  </a:lnTo>
                  <a:lnTo>
                    <a:pt x="17849" y="21322"/>
                  </a:lnTo>
                  <a:lnTo>
                    <a:pt x="17953" y="21364"/>
                  </a:lnTo>
                  <a:lnTo>
                    <a:pt x="18016" y="21468"/>
                  </a:lnTo>
                  <a:lnTo>
                    <a:pt x="18121" y="21426"/>
                  </a:lnTo>
                  <a:lnTo>
                    <a:pt x="18246" y="21468"/>
                  </a:lnTo>
                  <a:lnTo>
                    <a:pt x="18330" y="21426"/>
                  </a:lnTo>
                  <a:lnTo>
                    <a:pt x="18497" y="21426"/>
                  </a:lnTo>
                  <a:lnTo>
                    <a:pt x="18539" y="21573"/>
                  </a:lnTo>
                  <a:lnTo>
                    <a:pt x="18685" y="21677"/>
                  </a:lnTo>
                  <a:lnTo>
                    <a:pt x="18706" y="21845"/>
                  </a:lnTo>
                  <a:lnTo>
                    <a:pt x="18811" y="21845"/>
                  </a:lnTo>
                  <a:lnTo>
                    <a:pt x="18916" y="21970"/>
                  </a:lnTo>
                  <a:lnTo>
                    <a:pt x="18916" y="22117"/>
                  </a:lnTo>
                  <a:lnTo>
                    <a:pt x="18999" y="22326"/>
                  </a:lnTo>
                  <a:lnTo>
                    <a:pt x="19020" y="22493"/>
                  </a:lnTo>
                  <a:lnTo>
                    <a:pt x="18999" y="22745"/>
                  </a:lnTo>
                  <a:lnTo>
                    <a:pt x="18999" y="22849"/>
                  </a:lnTo>
                  <a:lnTo>
                    <a:pt x="18957" y="22933"/>
                  </a:lnTo>
                  <a:lnTo>
                    <a:pt x="18853" y="22996"/>
                  </a:lnTo>
                  <a:lnTo>
                    <a:pt x="18832" y="23100"/>
                  </a:lnTo>
                  <a:lnTo>
                    <a:pt x="18769" y="23121"/>
                  </a:lnTo>
                  <a:lnTo>
                    <a:pt x="18748" y="23205"/>
                  </a:lnTo>
                  <a:lnTo>
                    <a:pt x="18811" y="23309"/>
                  </a:lnTo>
                  <a:lnTo>
                    <a:pt x="18748" y="23351"/>
                  </a:lnTo>
                  <a:lnTo>
                    <a:pt x="18685" y="23330"/>
                  </a:lnTo>
                  <a:lnTo>
                    <a:pt x="18602" y="23435"/>
                  </a:lnTo>
                  <a:lnTo>
                    <a:pt x="18539" y="23519"/>
                  </a:lnTo>
                  <a:lnTo>
                    <a:pt x="18602" y="23581"/>
                  </a:lnTo>
                  <a:lnTo>
                    <a:pt x="18539" y="23665"/>
                  </a:lnTo>
                  <a:lnTo>
                    <a:pt x="18539" y="23770"/>
                  </a:lnTo>
                  <a:lnTo>
                    <a:pt x="18644" y="23833"/>
                  </a:lnTo>
                  <a:lnTo>
                    <a:pt x="18706" y="23895"/>
                  </a:lnTo>
                  <a:lnTo>
                    <a:pt x="18769" y="23958"/>
                  </a:lnTo>
                  <a:lnTo>
                    <a:pt x="18748" y="24105"/>
                  </a:lnTo>
                  <a:lnTo>
                    <a:pt x="18811" y="24251"/>
                  </a:lnTo>
                  <a:lnTo>
                    <a:pt x="18937" y="24146"/>
                  </a:lnTo>
                  <a:lnTo>
                    <a:pt x="19209" y="24084"/>
                  </a:lnTo>
                  <a:lnTo>
                    <a:pt x="19229" y="24167"/>
                  </a:lnTo>
                  <a:lnTo>
                    <a:pt x="19209" y="24251"/>
                  </a:lnTo>
                  <a:lnTo>
                    <a:pt x="19271" y="24293"/>
                  </a:lnTo>
                  <a:lnTo>
                    <a:pt x="19418" y="24272"/>
                  </a:lnTo>
                  <a:lnTo>
                    <a:pt x="19439" y="24377"/>
                  </a:lnTo>
                  <a:lnTo>
                    <a:pt x="19418" y="24481"/>
                  </a:lnTo>
                  <a:lnTo>
                    <a:pt x="19481" y="24565"/>
                  </a:lnTo>
                  <a:lnTo>
                    <a:pt x="19627" y="24586"/>
                  </a:lnTo>
                  <a:lnTo>
                    <a:pt x="19585" y="24628"/>
                  </a:lnTo>
                  <a:lnTo>
                    <a:pt x="19648" y="24711"/>
                  </a:lnTo>
                  <a:lnTo>
                    <a:pt x="19669" y="24670"/>
                  </a:lnTo>
                  <a:lnTo>
                    <a:pt x="19815" y="24670"/>
                  </a:lnTo>
                  <a:lnTo>
                    <a:pt x="19941" y="24732"/>
                  </a:lnTo>
                  <a:lnTo>
                    <a:pt x="19941" y="24816"/>
                  </a:lnTo>
                  <a:lnTo>
                    <a:pt x="19878" y="24921"/>
                  </a:lnTo>
                  <a:lnTo>
                    <a:pt x="19899" y="25004"/>
                  </a:lnTo>
                  <a:lnTo>
                    <a:pt x="19753" y="25193"/>
                  </a:lnTo>
                  <a:lnTo>
                    <a:pt x="19648" y="25297"/>
                  </a:lnTo>
                  <a:lnTo>
                    <a:pt x="19669" y="25360"/>
                  </a:lnTo>
                  <a:lnTo>
                    <a:pt x="19753" y="25339"/>
                  </a:lnTo>
                  <a:lnTo>
                    <a:pt x="19941" y="25339"/>
                  </a:lnTo>
                  <a:lnTo>
                    <a:pt x="19983" y="25402"/>
                  </a:lnTo>
                  <a:lnTo>
                    <a:pt x="20066" y="25318"/>
                  </a:lnTo>
                  <a:lnTo>
                    <a:pt x="20150" y="25423"/>
                  </a:lnTo>
                  <a:lnTo>
                    <a:pt x="20108" y="25548"/>
                  </a:lnTo>
                  <a:lnTo>
                    <a:pt x="20150" y="25674"/>
                  </a:lnTo>
                  <a:lnTo>
                    <a:pt x="20276" y="25737"/>
                  </a:lnTo>
                  <a:lnTo>
                    <a:pt x="20338" y="25653"/>
                  </a:lnTo>
                  <a:lnTo>
                    <a:pt x="20485" y="25653"/>
                  </a:lnTo>
                  <a:lnTo>
                    <a:pt x="20736" y="25548"/>
                  </a:lnTo>
                  <a:lnTo>
                    <a:pt x="20841" y="25569"/>
                  </a:lnTo>
                  <a:lnTo>
                    <a:pt x="20841" y="25716"/>
                  </a:lnTo>
                  <a:lnTo>
                    <a:pt x="20799" y="25737"/>
                  </a:lnTo>
                  <a:lnTo>
                    <a:pt x="20862" y="25778"/>
                  </a:lnTo>
                  <a:lnTo>
                    <a:pt x="20924" y="25883"/>
                  </a:lnTo>
                  <a:lnTo>
                    <a:pt x="21050" y="25841"/>
                  </a:lnTo>
                  <a:lnTo>
                    <a:pt x="21154" y="25862"/>
                  </a:lnTo>
                  <a:lnTo>
                    <a:pt x="21134" y="25716"/>
                  </a:lnTo>
                  <a:lnTo>
                    <a:pt x="21134" y="25569"/>
                  </a:lnTo>
                  <a:lnTo>
                    <a:pt x="21092" y="25465"/>
                  </a:lnTo>
                  <a:lnTo>
                    <a:pt x="21092" y="25255"/>
                  </a:lnTo>
                  <a:lnTo>
                    <a:pt x="21154" y="25214"/>
                  </a:lnTo>
                  <a:lnTo>
                    <a:pt x="21154" y="25130"/>
                  </a:lnTo>
                  <a:lnTo>
                    <a:pt x="21364" y="25130"/>
                  </a:lnTo>
                  <a:lnTo>
                    <a:pt x="21426" y="25109"/>
                  </a:lnTo>
                  <a:lnTo>
                    <a:pt x="21468" y="25088"/>
                  </a:lnTo>
                  <a:lnTo>
                    <a:pt x="21510" y="25025"/>
                  </a:lnTo>
                  <a:lnTo>
                    <a:pt x="21552" y="24983"/>
                  </a:lnTo>
                  <a:lnTo>
                    <a:pt x="21678" y="24921"/>
                  </a:lnTo>
                  <a:lnTo>
                    <a:pt x="21761" y="24942"/>
                  </a:lnTo>
                  <a:lnTo>
                    <a:pt x="21740" y="25025"/>
                  </a:lnTo>
                  <a:lnTo>
                    <a:pt x="21782" y="25046"/>
                  </a:lnTo>
                  <a:lnTo>
                    <a:pt x="21866" y="25046"/>
                  </a:lnTo>
                  <a:lnTo>
                    <a:pt x="21887" y="24942"/>
                  </a:lnTo>
                  <a:lnTo>
                    <a:pt x="21970" y="24900"/>
                  </a:lnTo>
                  <a:lnTo>
                    <a:pt x="22096" y="25004"/>
                  </a:lnTo>
                  <a:lnTo>
                    <a:pt x="22159" y="24921"/>
                  </a:lnTo>
                  <a:lnTo>
                    <a:pt x="22242" y="24921"/>
                  </a:lnTo>
                  <a:lnTo>
                    <a:pt x="22263" y="25004"/>
                  </a:lnTo>
                  <a:lnTo>
                    <a:pt x="22389" y="24942"/>
                  </a:lnTo>
                  <a:lnTo>
                    <a:pt x="22389" y="24879"/>
                  </a:lnTo>
                  <a:lnTo>
                    <a:pt x="22556" y="24816"/>
                  </a:lnTo>
                  <a:lnTo>
                    <a:pt x="22661" y="24900"/>
                  </a:lnTo>
                  <a:lnTo>
                    <a:pt x="22870" y="24816"/>
                  </a:lnTo>
                  <a:lnTo>
                    <a:pt x="22828" y="24628"/>
                  </a:lnTo>
                  <a:lnTo>
                    <a:pt x="22954" y="24586"/>
                  </a:lnTo>
                  <a:lnTo>
                    <a:pt x="23100" y="24586"/>
                  </a:lnTo>
                  <a:lnTo>
                    <a:pt x="23184" y="24502"/>
                  </a:lnTo>
                  <a:lnTo>
                    <a:pt x="23310" y="24586"/>
                  </a:lnTo>
                  <a:lnTo>
                    <a:pt x="23310" y="24670"/>
                  </a:lnTo>
                  <a:lnTo>
                    <a:pt x="23435" y="24690"/>
                  </a:lnTo>
                  <a:lnTo>
                    <a:pt x="23477" y="24774"/>
                  </a:lnTo>
                  <a:lnTo>
                    <a:pt x="23749" y="24774"/>
                  </a:lnTo>
                  <a:lnTo>
                    <a:pt x="23812" y="24816"/>
                  </a:lnTo>
                  <a:lnTo>
                    <a:pt x="23958" y="24774"/>
                  </a:lnTo>
                  <a:lnTo>
                    <a:pt x="24042" y="24837"/>
                  </a:lnTo>
                  <a:lnTo>
                    <a:pt x="24042" y="24942"/>
                  </a:lnTo>
                  <a:lnTo>
                    <a:pt x="23937" y="24983"/>
                  </a:lnTo>
                  <a:lnTo>
                    <a:pt x="23875" y="25193"/>
                  </a:lnTo>
                  <a:lnTo>
                    <a:pt x="23958" y="25214"/>
                  </a:lnTo>
                  <a:lnTo>
                    <a:pt x="23979" y="25318"/>
                  </a:lnTo>
                  <a:lnTo>
                    <a:pt x="24230" y="25402"/>
                  </a:lnTo>
                  <a:lnTo>
                    <a:pt x="24251" y="25506"/>
                  </a:lnTo>
                  <a:lnTo>
                    <a:pt x="24377" y="25527"/>
                  </a:lnTo>
                  <a:lnTo>
                    <a:pt x="24481" y="25611"/>
                  </a:lnTo>
                  <a:lnTo>
                    <a:pt x="24586" y="25548"/>
                  </a:lnTo>
                  <a:lnTo>
                    <a:pt x="24649" y="25611"/>
                  </a:lnTo>
                  <a:lnTo>
                    <a:pt x="24711" y="25569"/>
                  </a:lnTo>
                  <a:lnTo>
                    <a:pt x="24816" y="25632"/>
                  </a:lnTo>
                  <a:lnTo>
                    <a:pt x="24858" y="25632"/>
                  </a:lnTo>
                  <a:lnTo>
                    <a:pt x="24900" y="25611"/>
                  </a:lnTo>
                  <a:lnTo>
                    <a:pt x="24963" y="25653"/>
                  </a:lnTo>
                  <a:lnTo>
                    <a:pt x="25046" y="25611"/>
                  </a:lnTo>
                  <a:lnTo>
                    <a:pt x="25046" y="25548"/>
                  </a:lnTo>
                  <a:lnTo>
                    <a:pt x="25088" y="25423"/>
                  </a:lnTo>
                  <a:lnTo>
                    <a:pt x="25130" y="25527"/>
                  </a:lnTo>
                  <a:lnTo>
                    <a:pt x="25235" y="25653"/>
                  </a:lnTo>
                  <a:lnTo>
                    <a:pt x="25297" y="25632"/>
                  </a:lnTo>
                  <a:lnTo>
                    <a:pt x="25444" y="25737"/>
                  </a:lnTo>
                  <a:lnTo>
                    <a:pt x="25569" y="25737"/>
                  </a:lnTo>
                  <a:lnTo>
                    <a:pt x="25632" y="25632"/>
                  </a:lnTo>
                  <a:lnTo>
                    <a:pt x="25716" y="25716"/>
                  </a:lnTo>
                  <a:lnTo>
                    <a:pt x="25820" y="25674"/>
                  </a:lnTo>
                  <a:lnTo>
                    <a:pt x="25862" y="25716"/>
                  </a:lnTo>
                  <a:lnTo>
                    <a:pt x="25862" y="25737"/>
                  </a:lnTo>
                  <a:lnTo>
                    <a:pt x="25800" y="25758"/>
                  </a:lnTo>
                  <a:lnTo>
                    <a:pt x="25758" y="25862"/>
                  </a:lnTo>
                  <a:lnTo>
                    <a:pt x="25695" y="25967"/>
                  </a:lnTo>
                  <a:lnTo>
                    <a:pt x="25695" y="26030"/>
                  </a:lnTo>
                  <a:lnTo>
                    <a:pt x="25820" y="26197"/>
                  </a:lnTo>
                  <a:lnTo>
                    <a:pt x="25904" y="26260"/>
                  </a:lnTo>
                  <a:lnTo>
                    <a:pt x="25904" y="26302"/>
                  </a:lnTo>
                  <a:lnTo>
                    <a:pt x="25925" y="26448"/>
                  </a:lnTo>
                  <a:lnTo>
                    <a:pt x="25946" y="26406"/>
                  </a:lnTo>
                  <a:lnTo>
                    <a:pt x="26009" y="26343"/>
                  </a:lnTo>
                  <a:lnTo>
                    <a:pt x="26092" y="26364"/>
                  </a:lnTo>
                  <a:lnTo>
                    <a:pt x="26134" y="26385"/>
                  </a:lnTo>
                  <a:lnTo>
                    <a:pt x="26176" y="26385"/>
                  </a:lnTo>
                  <a:lnTo>
                    <a:pt x="26281" y="26281"/>
                  </a:lnTo>
                  <a:lnTo>
                    <a:pt x="26260" y="26239"/>
                  </a:lnTo>
                  <a:lnTo>
                    <a:pt x="26218" y="26197"/>
                  </a:lnTo>
                  <a:lnTo>
                    <a:pt x="26218" y="26176"/>
                  </a:lnTo>
                  <a:lnTo>
                    <a:pt x="26155" y="26071"/>
                  </a:lnTo>
                  <a:lnTo>
                    <a:pt x="26072" y="26071"/>
                  </a:lnTo>
                  <a:lnTo>
                    <a:pt x="26030" y="25967"/>
                  </a:lnTo>
                  <a:lnTo>
                    <a:pt x="26051" y="25925"/>
                  </a:lnTo>
                  <a:lnTo>
                    <a:pt x="26155" y="25841"/>
                  </a:lnTo>
                  <a:lnTo>
                    <a:pt x="26155" y="25758"/>
                  </a:lnTo>
                  <a:lnTo>
                    <a:pt x="26155" y="25716"/>
                  </a:lnTo>
                  <a:lnTo>
                    <a:pt x="26176" y="25716"/>
                  </a:lnTo>
                  <a:lnTo>
                    <a:pt x="26218" y="25653"/>
                  </a:lnTo>
                  <a:lnTo>
                    <a:pt x="26239" y="25716"/>
                  </a:lnTo>
                  <a:lnTo>
                    <a:pt x="26260" y="25737"/>
                  </a:lnTo>
                  <a:lnTo>
                    <a:pt x="26281" y="25737"/>
                  </a:lnTo>
                  <a:lnTo>
                    <a:pt x="26260" y="25758"/>
                  </a:lnTo>
                  <a:lnTo>
                    <a:pt x="26260" y="25778"/>
                  </a:lnTo>
                  <a:lnTo>
                    <a:pt x="26323" y="25778"/>
                  </a:lnTo>
                  <a:lnTo>
                    <a:pt x="26281" y="25820"/>
                  </a:lnTo>
                  <a:lnTo>
                    <a:pt x="26344" y="25841"/>
                  </a:lnTo>
                  <a:lnTo>
                    <a:pt x="26385" y="25758"/>
                  </a:lnTo>
                  <a:lnTo>
                    <a:pt x="26490" y="25737"/>
                  </a:lnTo>
                  <a:lnTo>
                    <a:pt x="26553" y="25653"/>
                  </a:lnTo>
                  <a:lnTo>
                    <a:pt x="26616" y="25716"/>
                  </a:lnTo>
                  <a:lnTo>
                    <a:pt x="26741" y="25653"/>
                  </a:lnTo>
                  <a:lnTo>
                    <a:pt x="26867" y="25611"/>
                  </a:lnTo>
                  <a:lnTo>
                    <a:pt x="26804" y="25527"/>
                  </a:lnTo>
                  <a:lnTo>
                    <a:pt x="26908" y="25527"/>
                  </a:lnTo>
                  <a:lnTo>
                    <a:pt x="27013" y="25465"/>
                  </a:lnTo>
                  <a:lnTo>
                    <a:pt x="27139" y="25527"/>
                  </a:lnTo>
                  <a:lnTo>
                    <a:pt x="27201" y="25506"/>
                  </a:lnTo>
                  <a:lnTo>
                    <a:pt x="27327" y="25444"/>
                  </a:lnTo>
                  <a:lnTo>
                    <a:pt x="27432" y="25339"/>
                  </a:lnTo>
                  <a:lnTo>
                    <a:pt x="27515" y="25234"/>
                  </a:lnTo>
                  <a:lnTo>
                    <a:pt x="27536" y="25193"/>
                  </a:lnTo>
                  <a:lnTo>
                    <a:pt x="27578" y="25214"/>
                  </a:lnTo>
                  <a:lnTo>
                    <a:pt x="27620" y="25255"/>
                  </a:lnTo>
                  <a:lnTo>
                    <a:pt x="27662" y="25214"/>
                  </a:lnTo>
                  <a:lnTo>
                    <a:pt x="27724" y="25130"/>
                  </a:lnTo>
                  <a:lnTo>
                    <a:pt x="27808" y="25088"/>
                  </a:lnTo>
                  <a:lnTo>
                    <a:pt x="27787" y="24942"/>
                  </a:lnTo>
                  <a:lnTo>
                    <a:pt x="27745" y="24837"/>
                  </a:lnTo>
                  <a:lnTo>
                    <a:pt x="27787" y="24774"/>
                  </a:lnTo>
                  <a:lnTo>
                    <a:pt x="27745" y="24690"/>
                  </a:lnTo>
                  <a:lnTo>
                    <a:pt x="27808" y="24732"/>
                  </a:lnTo>
                  <a:lnTo>
                    <a:pt x="27934" y="24816"/>
                  </a:lnTo>
                  <a:lnTo>
                    <a:pt x="27955" y="24900"/>
                  </a:lnTo>
                  <a:lnTo>
                    <a:pt x="28059" y="25004"/>
                  </a:lnTo>
                  <a:lnTo>
                    <a:pt x="28143" y="24983"/>
                  </a:lnTo>
                  <a:lnTo>
                    <a:pt x="28143" y="24983"/>
                  </a:lnTo>
                  <a:lnTo>
                    <a:pt x="28101" y="25046"/>
                  </a:lnTo>
                  <a:lnTo>
                    <a:pt x="28017" y="25109"/>
                  </a:lnTo>
                  <a:lnTo>
                    <a:pt x="28038" y="25151"/>
                  </a:lnTo>
                  <a:lnTo>
                    <a:pt x="28248" y="25046"/>
                  </a:lnTo>
                  <a:lnTo>
                    <a:pt x="28248" y="24921"/>
                  </a:lnTo>
                  <a:lnTo>
                    <a:pt x="28352" y="24900"/>
                  </a:lnTo>
                  <a:lnTo>
                    <a:pt x="28415" y="24837"/>
                  </a:lnTo>
                  <a:lnTo>
                    <a:pt x="28520" y="24900"/>
                  </a:lnTo>
                  <a:lnTo>
                    <a:pt x="28582" y="24879"/>
                  </a:lnTo>
                  <a:lnTo>
                    <a:pt x="28624" y="24795"/>
                  </a:lnTo>
                  <a:lnTo>
                    <a:pt x="28687" y="24795"/>
                  </a:lnTo>
                  <a:lnTo>
                    <a:pt x="28708" y="24711"/>
                  </a:lnTo>
                  <a:lnTo>
                    <a:pt x="28771" y="24795"/>
                  </a:lnTo>
                  <a:lnTo>
                    <a:pt x="28854" y="24900"/>
                  </a:lnTo>
                  <a:lnTo>
                    <a:pt x="28896" y="24837"/>
                  </a:lnTo>
                  <a:lnTo>
                    <a:pt x="28938" y="24732"/>
                  </a:lnTo>
                  <a:lnTo>
                    <a:pt x="28980" y="24732"/>
                  </a:lnTo>
                  <a:lnTo>
                    <a:pt x="29001" y="24774"/>
                  </a:lnTo>
                  <a:lnTo>
                    <a:pt x="29085" y="24774"/>
                  </a:lnTo>
                  <a:lnTo>
                    <a:pt x="29105" y="24711"/>
                  </a:lnTo>
                  <a:lnTo>
                    <a:pt x="29231" y="24711"/>
                  </a:lnTo>
                  <a:lnTo>
                    <a:pt x="29294" y="24628"/>
                  </a:lnTo>
                  <a:lnTo>
                    <a:pt x="29357" y="24586"/>
                  </a:lnTo>
                  <a:lnTo>
                    <a:pt x="29377" y="24670"/>
                  </a:lnTo>
                  <a:lnTo>
                    <a:pt x="29398" y="24607"/>
                  </a:lnTo>
                  <a:lnTo>
                    <a:pt x="29482" y="24607"/>
                  </a:lnTo>
                  <a:lnTo>
                    <a:pt x="29566" y="24586"/>
                  </a:lnTo>
                  <a:lnTo>
                    <a:pt x="29524" y="24502"/>
                  </a:lnTo>
                  <a:lnTo>
                    <a:pt x="29587" y="24418"/>
                  </a:lnTo>
                  <a:lnTo>
                    <a:pt x="29608" y="24293"/>
                  </a:lnTo>
                  <a:lnTo>
                    <a:pt x="29566" y="24188"/>
                  </a:lnTo>
                  <a:lnTo>
                    <a:pt x="29566" y="24188"/>
                  </a:lnTo>
                  <a:lnTo>
                    <a:pt x="29608" y="24209"/>
                  </a:lnTo>
                  <a:lnTo>
                    <a:pt x="29670" y="24146"/>
                  </a:lnTo>
                  <a:lnTo>
                    <a:pt x="29796" y="24105"/>
                  </a:lnTo>
                  <a:lnTo>
                    <a:pt x="29817" y="24167"/>
                  </a:lnTo>
                  <a:lnTo>
                    <a:pt x="29921" y="24167"/>
                  </a:lnTo>
                  <a:lnTo>
                    <a:pt x="29942" y="24042"/>
                  </a:lnTo>
                  <a:lnTo>
                    <a:pt x="30005" y="24042"/>
                  </a:lnTo>
                  <a:lnTo>
                    <a:pt x="30026" y="23958"/>
                  </a:lnTo>
                  <a:lnTo>
                    <a:pt x="30089" y="23958"/>
                  </a:lnTo>
                  <a:lnTo>
                    <a:pt x="30089" y="23979"/>
                  </a:lnTo>
                  <a:lnTo>
                    <a:pt x="30110" y="23979"/>
                  </a:lnTo>
                  <a:lnTo>
                    <a:pt x="30193" y="23874"/>
                  </a:lnTo>
                  <a:lnTo>
                    <a:pt x="30256" y="23958"/>
                  </a:lnTo>
                  <a:lnTo>
                    <a:pt x="30256" y="23833"/>
                  </a:lnTo>
                  <a:lnTo>
                    <a:pt x="30340" y="23833"/>
                  </a:lnTo>
                  <a:lnTo>
                    <a:pt x="30361" y="23728"/>
                  </a:lnTo>
                  <a:lnTo>
                    <a:pt x="30277" y="23686"/>
                  </a:lnTo>
                  <a:lnTo>
                    <a:pt x="30193" y="23749"/>
                  </a:lnTo>
                  <a:lnTo>
                    <a:pt x="30047" y="23623"/>
                  </a:lnTo>
                  <a:lnTo>
                    <a:pt x="30235" y="23623"/>
                  </a:lnTo>
                  <a:lnTo>
                    <a:pt x="30340" y="23477"/>
                  </a:lnTo>
                  <a:lnTo>
                    <a:pt x="30361" y="23540"/>
                  </a:lnTo>
                  <a:lnTo>
                    <a:pt x="30445" y="23477"/>
                  </a:lnTo>
                  <a:lnTo>
                    <a:pt x="30612" y="23581"/>
                  </a:lnTo>
                  <a:lnTo>
                    <a:pt x="30633" y="23456"/>
                  </a:lnTo>
                  <a:lnTo>
                    <a:pt x="30549" y="23435"/>
                  </a:lnTo>
                  <a:lnTo>
                    <a:pt x="30507" y="23372"/>
                  </a:lnTo>
                  <a:lnTo>
                    <a:pt x="30528" y="23309"/>
                  </a:lnTo>
                  <a:lnTo>
                    <a:pt x="30633" y="23372"/>
                  </a:lnTo>
                  <a:lnTo>
                    <a:pt x="30717" y="23309"/>
                  </a:lnTo>
                  <a:lnTo>
                    <a:pt x="30675" y="23268"/>
                  </a:lnTo>
                  <a:lnTo>
                    <a:pt x="30612" y="23268"/>
                  </a:lnTo>
                  <a:lnTo>
                    <a:pt x="30612" y="23163"/>
                  </a:lnTo>
                  <a:lnTo>
                    <a:pt x="30528" y="23121"/>
                  </a:lnTo>
                  <a:lnTo>
                    <a:pt x="30612" y="23100"/>
                  </a:lnTo>
                  <a:lnTo>
                    <a:pt x="30654" y="23142"/>
                  </a:lnTo>
                  <a:lnTo>
                    <a:pt x="30717" y="23142"/>
                  </a:lnTo>
                  <a:lnTo>
                    <a:pt x="30758" y="23205"/>
                  </a:lnTo>
                  <a:lnTo>
                    <a:pt x="30758" y="23121"/>
                  </a:lnTo>
                  <a:lnTo>
                    <a:pt x="30654" y="23037"/>
                  </a:lnTo>
                  <a:lnTo>
                    <a:pt x="30654" y="22933"/>
                  </a:lnTo>
                  <a:lnTo>
                    <a:pt x="30737" y="22933"/>
                  </a:lnTo>
                  <a:lnTo>
                    <a:pt x="30758" y="22891"/>
                  </a:lnTo>
                  <a:lnTo>
                    <a:pt x="30863" y="22954"/>
                  </a:lnTo>
                  <a:lnTo>
                    <a:pt x="30863" y="23037"/>
                  </a:lnTo>
                  <a:lnTo>
                    <a:pt x="30926" y="23037"/>
                  </a:lnTo>
                  <a:lnTo>
                    <a:pt x="30968" y="23121"/>
                  </a:lnTo>
                  <a:lnTo>
                    <a:pt x="30989" y="22996"/>
                  </a:lnTo>
                  <a:lnTo>
                    <a:pt x="30947" y="22912"/>
                  </a:lnTo>
                  <a:lnTo>
                    <a:pt x="30884" y="22912"/>
                  </a:lnTo>
                  <a:lnTo>
                    <a:pt x="30863" y="22828"/>
                  </a:lnTo>
                  <a:lnTo>
                    <a:pt x="30947" y="22828"/>
                  </a:lnTo>
                  <a:lnTo>
                    <a:pt x="30947" y="22745"/>
                  </a:lnTo>
                  <a:lnTo>
                    <a:pt x="30863" y="22724"/>
                  </a:lnTo>
                  <a:lnTo>
                    <a:pt x="30989" y="22598"/>
                  </a:lnTo>
                  <a:lnTo>
                    <a:pt x="30926" y="22535"/>
                  </a:lnTo>
                  <a:lnTo>
                    <a:pt x="30842" y="22535"/>
                  </a:lnTo>
                  <a:lnTo>
                    <a:pt x="30779" y="22598"/>
                  </a:lnTo>
                  <a:lnTo>
                    <a:pt x="30800" y="22493"/>
                  </a:lnTo>
                  <a:lnTo>
                    <a:pt x="30947" y="22410"/>
                  </a:lnTo>
                  <a:lnTo>
                    <a:pt x="31135" y="22326"/>
                  </a:lnTo>
                  <a:lnTo>
                    <a:pt x="31072" y="22263"/>
                  </a:lnTo>
                  <a:lnTo>
                    <a:pt x="30989" y="22326"/>
                  </a:lnTo>
                  <a:lnTo>
                    <a:pt x="30863" y="22201"/>
                  </a:lnTo>
                  <a:lnTo>
                    <a:pt x="30968" y="22201"/>
                  </a:lnTo>
                  <a:lnTo>
                    <a:pt x="30884" y="22096"/>
                  </a:lnTo>
                  <a:lnTo>
                    <a:pt x="30800" y="22096"/>
                  </a:lnTo>
                  <a:lnTo>
                    <a:pt x="30863" y="22054"/>
                  </a:lnTo>
                  <a:lnTo>
                    <a:pt x="30800" y="21991"/>
                  </a:lnTo>
                  <a:lnTo>
                    <a:pt x="30884" y="21991"/>
                  </a:lnTo>
                  <a:lnTo>
                    <a:pt x="30926" y="21908"/>
                  </a:lnTo>
                  <a:lnTo>
                    <a:pt x="31030" y="21908"/>
                  </a:lnTo>
                  <a:lnTo>
                    <a:pt x="30989" y="22012"/>
                  </a:lnTo>
                  <a:lnTo>
                    <a:pt x="31072" y="22012"/>
                  </a:lnTo>
                  <a:lnTo>
                    <a:pt x="31240" y="21866"/>
                  </a:lnTo>
                  <a:lnTo>
                    <a:pt x="31240" y="21782"/>
                  </a:lnTo>
                  <a:lnTo>
                    <a:pt x="31365" y="21803"/>
                  </a:lnTo>
                  <a:lnTo>
                    <a:pt x="31281" y="21698"/>
                  </a:lnTo>
                  <a:lnTo>
                    <a:pt x="31198" y="21698"/>
                  </a:lnTo>
                  <a:lnTo>
                    <a:pt x="31240" y="21594"/>
                  </a:lnTo>
                  <a:lnTo>
                    <a:pt x="31302" y="21677"/>
                  </a:lnTo>
                  <a:lnTo>
                    <a:pt x="31386" y="21636"/>
                  </a:lnTo>
                  <a:lnTo>
                    <a:pt x="31386" y="21531"/>
                  </a:lnTo>
                  <a:lnTo>
                    <a:pt x="31449" y="21489"/>
                  </a:lnTo>
                  <a:lnTo>
                    <a:pt x="31386" y="21426"/>
                  </a:lnTo>
                  <a:lnTo>
                    <a:pt x="31386" y="21343"/>
                  </a:lnTo>
                  <a:lnTo>
                    <a:pt x="31470" y="21322"/>
                  </a:lnTo>
                  <a:lnTo>
                    <a:pt x="31407" y="21238"/>
                  </a:lnTo>
                  <a:lnTo>
                    <a:pt x="31407" y="21175"/>
                  </a:lnTo>
                  <a:lnTo>
                    <a:pt x="31302" y="21112"/>
                  </a:lnTo>
                  <a:lnTo>
                    <a:pt x="31470" y="21154"/>
                  </a:lnTo>
                  <a:lnTo>
                    <a:pt x="31512" y="21112"/>
                  </a:lnTo>
                  <a:lnTo>
                    <a:pt x="31616" y="20903"/>
                  </a:lnTo>
                  <a:lnTo>
                    <a:pt x="31700" y="20903"/>
                  </a:lnTo>
                  <a:lnTo>
                    <a:pt x="31721" y="20966"/>
                  </a:lnTo>
                  <a:lnTo>
                    <a:pt x="31763" y="21029"/>
                  </a:lnTo>
                  <a:lnTo>
                    <a:pt x="31784" y="20924"/>
                  </a:lnTo>
                  <a:lnTo>
                    <a:pt x="31846" y="20861"/>
                  </a:lnTo>
                  <a:lnTo>
                    <a:pt x="31805" y="20736"/>
                  </a:lnTo>
                  <a:lnTo>
                    <a:pt x="31679" y="20736"/>
                  </a:lnTo>
                  <a:lnTo>
                    <a:pt x="31616" y="20694"/>
                  </a:lnTo>
                  <a:lnTo>
                    <a:pt x="31679" y="20652"/>
                  </a:lnTo>
                  <a:lnTo>
                    <a:pt x="31763" y="20652"/>
                  </a:lnTo>
                  <a:lnTo>
                    <a:pt x="31826" y="20610"/>
                  </a:lnTo>
                  <a:lnTo>
                    <a:pt x="31784" y="20548"/>
                  </a:lnTo>
                  <a:lnTo>
                    <a:pt x="31700" y="20506"/>
                  </a:lnTo>
                  <a:lnTo>
                    <a:pt x="31784" y="20443"/>
                  </a:lnTo>
                  <a:lnTo>
                    <a:pt x="31826" y="20443"/>
                  </a:lnTo>
                  <a:lnTo>
                    <a:pt x="31826" y="20401"/>
                  </a:lnTo>
                  <a:lnTo>
                    <a:pt x="31784" y="20338"/>
                  </a:lnTo>
                  <a:lnTo>
                    <a:pt x="31574" y="20338"/>
                  </a:lnTo>
                  <a:lnTo>
                    <a:pt x="31595" y="20296"/>
                  </a:lnTo>
                  <a:lnTo>
                    <a:pt x="31721" y="20192"/>
                  </a:lnTo>
                  <a:lnTo>
                    <a:pt x="31826" y="20213"/>
                  </a:lnTo>
                  <a:lnTo>
                    <a:pt x="31846" y="20192"/>
                  </a:lnTo>
                  <a:lnTo>
                    <a:pt x="31888" y="20129"/>
                  </a:lnTo>
                  <a:lnTo>
                    <a:pt x="31930" y="20192"/>
                  </a:lnTo>
                  <a:lnTo>
                    <a:pt x="31972" y="20213"/>
                  </a:lnTo>
                  <a:lnTo>
                    <a:pt x="32014" y="20171"/>
                  </a:lnTo>
                  <a:lnTo>
                    <a:pt x="31993" y="20087"/>
                  </a:lnTo>
                  <a:lnTo>
                    <a:pt x="31972" y="19920"/>
                  </a:lnTo>
                  <a:lnTo>
                    <a:pt x="31909" y="19878"/>
                  </a:lnTo>
                  <a:lnTo>
                    <a:pt x="31826" y="19962"/>
                  </a:lnTo>
                  <a:lnTo>
                    <a:pt x="31846" y="19983"/>
                  </a:lnTo>
                  <a:lnTo>
                    <a:pt x="31846" y="20024"/>
                  </a:lnTo>
                  <a:lnTo>
                    <a:pt x="31763" y="20004"/>
                  </a:lnTo>
                  <a:lnTo>
                    <a:pt x="31595" y="20129"/>
                  </a:lnTo>
                  <a:lnTo>
                    <a:pt x="31512" y="20108"/>
                  </a:lnTo>
                  <a:lnTo>
                    <a:pt x="31512" y="20004"/>
                  </a:lnTo>
                  <a:lnTo>
                    <a:pt x="31679" y="19983"/>
                  </a:lnTo>
                  <a:lnTo>
                    <a:pt x="31930" y="19752"/>
                  </a:lnTo>
                  <a:lnTo>
                    <a:pt x="31909" y="19711"/>
                  </a:lnTo>
                  <a:lnTo>
                    <a:pt x="31805" y="19711"/>
                  </a:lnTo>
                  <a:lnTo>
                    <a:pt x="31763" y="19648"/>
                  </a:lnTo>
                  <a:lnTo>
                    <a:pt x="31721" y="19690"/>
                  </a:lnTo>
                  <a:lnTo>
                    <a:pt x="31553" y="19460"/>
                  </a:lnTo>
                  <a:lnTo>
                    <a:pt x="31386" y="19439"/>
                  </a:lnTo>
                  <a:lnTo>
                    <a:pt x="31240" y="19585"/>
                  </a:lnTo>
                  <a:lnTo>
                    <a:pt x="31135" y="19564"/>
                  </a:lnTo>
                  <a:lnTo>
                    <a:pt x="31030" y="19397"/>
                  </a:lnTo>
                  <a:lnTo>
                    <a:pt x="30884" y="19439"/>
                  </a:lnTo>
                  <a:lnTo>
                    <a:pt x="30779" y="19501"/>
                  </a:lnTo>
                  <a:lnTo>
                    <a:pt x="30737" y="19606"/>
                  </a:lnTo>
                  <a:lnTo>
                    <a:pt x="30758" y="19480"/>
                  </a:lnTo>
                  <a:lnTo>
                    <a:pt x="30884" y="19376"/>
                  </a:lnTo>
                  <a:lnTo>
                    <a:pt x="30968" y="19376"/>
                  </a:lnTo>
                  <a:lnTo>
                    <a:pt x="31051" y="19334"/>
                  </a:lnTo>
                  <a:lnTo>
                    <a:pt x="31177" y="19376"/>
                  </a:lnTo>
                  <a:lnTo>
                    <a:pt x="31281" y="19355"/>
                  </a:lnTo>
                  <a:lnTo>
                    <a:pt x="31281" y="19250"/>
                  </a:lnTo>
                  <a:lnTo>
                    <a:pt x="31323" y="19188"/>
                  </a:lnTo>
                  <a:lnTo>
                    <a:pt x="31407" y="19188"/>
                  </a:lnTo>
                  <a:lnTo>
                    <a:pt x="31553" y="19041"/>
                  </a:lnTo>
                  <a:lnTo>
                    <a:pt x="31700" y="19020"/>
                  </a:lnTo>
                  <a:lnTo>
                    <a:pt x="31700" y="18936"/>
                  </a:lnTo>
                  <a:lnTo>
                    <a:pt x="31574" y="18727"/>
                  </a:lnTo>
                  <a:lnTo>
                    <a:pt x="31281" y="18539"/>
                  </a:lnTo>
                  <a:lnTo>
                    <a:pt x="31072" y="18413"/>
                  </a:lnTo>
                  <a:lnTo>
                    <a:pt x="30842" y="18204"/>
                  </a:lnTo>
                  <a:lnTo>
                    <a:pt x="30737" y="18204"/>
                  </a:lnTo>
                  <a:lnTo>
                    <a:pt x="30549" y="18330"/>
                  </a:lnTo>
                  <a:lnTo>
                    <a:pt x="30445" y="18309"/>
                  </a:lnTo>
                  <a:lnTo>
                    <a:pt x="30319" y="18183"/>
                  </a:lnTo>
                  <a:lnTo>
                    <a:pt x="30319" y="18099"/>
                  </a:lnTo>
                  <a:lnTo>
                    <a:pt x="30235" y="18079"/>
                  </a:lnTo>
                  <a:lnTo>
                    <a:pt x="30110" y="18120"/>
                  </a:lnTo>
                  <a:lnTo>
                    <a:pt x="29984" y="18120"/>
                  </a:lnTo>
                  <a:lnTo>
                    <a:pt x="29838" y="18141"/>
                  </a:lnTo>
                  <a:lnTo>
                    <a:pt x="29691" y="18351"/>
                  </a:lnTo>
                  <a:lnTo>
                    <a:pt x="29817" y="18099"/>
                  </a:lnTo>
                  <a:lnTo>
                    <a:pt x="29921" y="18037"/>
                  </a:lnTo>
                  <a:lnTo>
                    <a:pt x="29984" y="18079"/>
                  </a:lnTo>
                  <a:lnTo>
                    <a:pt x="30047" y="18079"/>
                  </a:lnTo>
                  <a:lnTo>
                    <a:pt x="30089" y="18016"/>
                  </a:lnTo>
                  <a:lnTo>
                    <a:pt x="30193" y="18079"/>
                  </a:lnTo>
                  <a:lnTo>
                    <a:pt x="30340" y="17995"/>
                  </a:lnTo>
                  <a:lnTo>
                    <a:pt x="30403" y="18183"/>
                  </a:lnTo>
                  <a:lnTo>
                    <a:pt x="30465" y="18225"/>
                  </a:lnTo>
                  <a:lnTo>
                    <a:pt x="30570" y="18225"/>
                  </a:lnTo>
                  <a:lnTo>
                    <a:pt x="30654" y="18120"/>
                  </a:lnTo>
                  <a:lnTo>
                    <a:pt x="30842" y="18141"/>
                  </a:lnTo>
                  <a:lnTo>
                    <a:pt x="30968" y="18246"/>
                  </a:lnTo>
                  <a:lnTo>
                    <a:pt x="31051" y="18246"/>
                  </a:lnTo>
                  <a:lnTo>
                    <a:pt x="31177" y="18351"/>
                  </a:lnTo>
                  <a:lnTo>
                    <a:pt x="31323" y="18288"/>
                  </a:lnTo>
                  <a:lnTo>
                    <a:pt x="31574" y="18351"/>
                  </a:lnTo>
                  <a:lnTo>
                    <a:pt x="31658" y="18330"/>
                  </a:lnTo>
                  <a:lnTo>
                    <a:pt x="31553" y="18141"/>
                  </a:lnTo>
                  <a:lnTo>
                    <a:pt x="31491" y="18120"/>
                  </a:lnTo>
                  <a:lnTo>
                    <a:pt x="31323" y="17974"/>
                  </a:lnTo>
                  <a:lnTo>
                    <a:pt x="31323" y="17911"/>
                  </a:lnTo>
                  <a:lnTo>
                    <a:pt x="31281" y="17869"/>
                  </a:lnTo>
                  <a:lnTo>
                    <a:pt x="31177" y="17890"/>
                  </a:lnTo>
                  <a:lnTo>
                    <a:pt x="31051" y="17827"/>
                  </a:lnTo>
                  <a:lnTo>
                    <a:pt x="30884" y="17597"/>
                  </a:lnTo>
                  <a:lnTo>
                    <a:pt x="30884" y="17451"/>
                  </a:lnTo>
                  <a:lnTo>
                    <a:pt x="30675" y="17283"/>
                  </a:lnTo>
                  <a:lnTo>
                    <a:pt x="30675" y="17095"/>
                  </a:lnTo>
                  <a:lnTo>
                    <a:pt x="30549" y="17074"/>
                  </a:lnTo>
                  <a:lnTo>
                    <a:pt x="30612" y="16949"/>
                  </a:lnTo>
                  <a:lnTo>
                    <a:pt x="30570" y="16928"/>
                  </a:lnTo>
                  <a:lnTo>
                    <a:pt x="30403" y="16572"/>
                  </a:lnTo>
                  <a:lnTo>
                    <a:pt x="30089" y="16405"/>
                  </a:lnTo>
                  <a:lnTo>
                    <a:pt x="30005" y="16447"/>
                  </a:lnTo>
                  <a:lnTo>
                    <a:pt x="30005" y="16363"/>
                  </a:lnTo>
                  <a:lnTo>
                    <a:pt x="29712" y="16237"/>
                  </a:lnTo>
                  <a:lnTo>
                    <a:pt x="29670" y="16237"/>
                  </a:lnTo>
                  <a:lnTo>
                    <a:pt x="29670" y="15944"/>
                  </a:lnTo>
                  <a:lnTo>
                    <a:pt x="29712" y="15735"/>
                  </a:lnTo>
                  <a:lnTo>
                    <a:pt x="29670" y="15610"/>
                  </a:lnTo>
                  <a:lnTo>
                    <a:pt x="29691" y="15463"/>
                  </a:lnTo>
                  <a:lnTo>
                    <a:pt x="29712" y="15484"/>
                  </a:lnTo>
                  <a:lnTo>
                    <a:pt x="29817" y="15463"/>
                  </a:lnTo>
                  <a:lnTo>
                    <a:pt x="29921" y="15296"/>
                  </a:lnTo>
                  <a:lnTo>
                    <a:pt x="29984" y="15317"/>
                  </a:lnTo>
                  <a:lnTo>
                    <a:pt x="30089" y="15191"/>
                  </a:lnTo>
                  <a:lnTo>
                    <a:pt x="29984" y="15149"/>
                  </a:lnTo>
                  <a:lnTo>
                    <a:pt x="29921" y="15066"/>
                  </a:lnTo>
                  <a:lnTo>
                    <a:pt x="30005" y="14961"/>
                  </a:lnTo>
                  <a:lnTo>
                    <a:pt x="30193" y="14982"/>
                  </a:lnTo>
                  <a:lnTo>
                    <a:pt x="30193" y="14856"/>
                  </a:lnTo>
                  <a:lnTo>
                    <a:pt x="30319" y="14835"/>
                  </a:lnTo>
                  <a:lnTo>
                    <a:pt x="30319" y="14731"/>
                  </a:lnTo>
                  <a:lnTo>
                    <a:pt x="30193" y="14647"/>
                  </a:lnTo>
                  <a:lnTo>
                    <a:pt x="30319" y="14647"/>
                  </a:lnTo>
                  <a:lnTo>
                    <a:pt x="30424" y="14689"/>
                  </a:lnTo>
                  <a:lnTo>
                    <a:pt x="30445" y="14647"/>
                  </a:lnTo>
                  <a:lnTo>
                    <a:pt x="30549" y="14647"/>
                  </a:lnTo>
                  <a:lnTo>
                    <a:pt x="30654" y="14563"/>
                  </a:lnTo>
                  <a:lnTo>
                    <a:pt x="30717" y="14563"/>
                  </a:lnTo>
                  <a:lnTo>
                    <a:pt x="30842" y="14375"/>
                  </a:lnTo>
                  <a:lnTo>
                    <a:pt x="30884" y="14459"/>
                  </a:lnTo>
                  <a:lnTo>
                    <a:pt x="30947" y="14417"/>
                  </a:lnTo>
                  <a:lnTo>
                    <a:pt x="30947" y="14459"/>
                  </a:lnTo>
                  <a:lnTo>
                    <a:pt x="31093" y="14563"/>
                  </a:lnTo>
                  <a:lnTo>
                    <a:pt x="31240" y="14438"/>
                  </a:lnTo>
                  <a:lnTo>
                    <a:pt x="31240" y="14375"/>
                  </a:lnTo>
                  <a:lnTo>
                    <a:pt x="31156" y="14354"/>
                  </a:lnTo>
                  <a:lnTo>
                    <a:pt x="31135" y="14250"/>
                  </a:lnTo>
                  <a:lnTo>
                    <a:pt x="31198" y="14208"/>
                  </a:lnTo>
                  <a:lnTo>
                    <a:pt x="31261" y="14208"/>
                  </a:lnTo>
                  <a:lnTo>
                    <a:pt x="31177" y="14061"/>
                  </a:lnTo>
                  <a:lnTo>
                    <a:pt x="31177" y="13998"/>
                  </a:lnTo>
                  <a:lnTo>
                    <a:pt x="31302" y="13957"/>
                  </a:lnTo>
                  <a:lnTo>
                    <a:pt x="31240" y="13936"/>
                  </a:lnTo>
                  <a:lnTo>
                    <a:pt x="31093" y="13957"/>
                  </a:lnTo>
                  <a:lnTo>
                    <a:pt x="30947" y="13957"/>
                  </a:lnTo>
                  <a:lnTo>
                    <a:pt x="30947" y="13915"/>
                  </a:lnTo>
                  <a:lnTo>
                    <a:pt x="30800" y="13915"/>
                  </a:lnTo>
                  <a:lnTo>
                    <a:pt x="30758" y="13957"/>
                  </a:lnTo>
                  <a:lnTo>
                    <a:pt x="30403" y="13998"/>
                  </a:lnTo>
                  <a:lnTo>
                    <a:pt x="30319" y="13915"/>
                  </a:lnTo>
                  <a:lnTo>
                    <a:pt x="30256" y="13894"/>
                  </a:lnTo>
                  <a:lnTo>
                    <a:pt x="30193" y="13789"/>
                  </a:lnTo>
                  <a:lnTo>
                    <a:pt x="30131" y="13747"/>
                  </a:lnTo>
                  <a:lnTo>
                    <a:pt x="30089" y="13706"/>
                  </a:lnTo>
                  <a:lnTo>
                    <a:pt x="29817" y="13831"/>
                  </a:lnTo>
                  <a:lnTo>
                    <a:pt x="29691" y="13831"/>
                  </a:lnTo>
                  <a:lnTo>
                    <a:pt x="29733" y="13894"/>
                  </a:lnTo>
                  <a:lnTo>
                    <a:pt x="29733" y="13998"/>
                  </a:lnTo>
                  <a:lnTo>
                    <a:pt x="29670" y="14040"/>
                  </a:lnTo>
                  <a:lnTo>
                    <a:pt x="29503" y="14103"/>
                  </a:lnTo>
                  <a:lnTo>
                    <a:pt x="29524" y="14124"/>
                  </a:lnTo>
                  <a:lnTo>
                    <a:pt x="29587" y="14208"/>
                  </a:lnTo>
                  <a:lnTo>
                    <a:pt x="29524" y="14312"/>
                  </a:lnTo>
                  <a:lnTo>
                    <a:pt x="29482" y="14354"/>
                  </a:lnTo>
                  <a:lnTo>
                    <a:pt x="29357" y="14312"/>
                  </a:lnTo>
                  <a:lnTo>
                    <a:pt x="29231" y="14375"/>
                  </a:lnTo>
                  <a:lnTo>
                    <a:pt x="29085" y="14354"/>
                  </a:lnTo>
                  <a:lnTo>
                    <a:pt x="28938" y="14061"/>
                  </a:lnTo>
                  <a:lnTo>
                    <a:pt x="28938" y="13915"/>
                  </a:lnTo>
                  <a:lnTo>
                    <a:pt x="28896" y="13810"/>
                  </a:lnTo>
                  <a:lnTo>
                    <a:pt x="28750" y="13810"/>
                  </a:lnTo>
                  <a:lnTo>
                    <a:pt x="28687" y="13831"/>
                  </a:lnTo>
                  <a:lnTo>
                    <a:pt x="28687" y="13789"/>
                  </a:lnTo>
                  <a:lnTo>
                    <a:pt x="28624" y="13789"/>
                  </a:lnTo>
                  <a:lnTo>
                    <a:pt x="28561" y="13852"/>
                  </a:lnTo>
                  <a:lnTo>
                    <a:pt x="28540" y="13789"/>
                  </a:lnTo>
                  <a:lnTo>
                    <a:pt x="28540" y="13831"/>
                  </a:lnTo>
                  <a:lnTo>
                    <a:pt x="28436" y="13706"/>
                  </a:lnTo>
                  <a:lnTo>
                    <a:pt x="28436" y="13622"/>
                  </a:lnTo>
                  <a:lnTo>
                    <a:pt x="28227" y="13496"/>
                  </a:lnTo>
                  <a:lnTo>
                    <a:pt x="28122" y="13413"/>
                  </a:lnTo>
                  <a:lnTo>
                    <a:pt x="28101" y="13287"/>
                  </a:lnTo>
                  <a:lnTo>
                    <a:pt x="28038" y="13162"/>
                  </a:lnTo>
                  <a:lnTo>
                    <a:pt x="28101" y="13099"/>
                  </a:lnTo>
                  <a:lnTo>
                    <a:pt x="28101" y="13057"/>
                  </a:lnTo>
                  <a:lnTo>
                    <a:pt x="28101" y="12994"/>
                  </a:lnTo>
                  <a:lnTo>
                    <a:pt x="28122" y="12869"/>
                  </a:lnTo>
                  <a:lnTo>
                    <a:pt x="28164" y="12806"/>
                  </a:lnTo>
                  <a:lnTo>
                    <a:pt x="28185" y="12764"/>
                  </a:lnTo>
                  <a:lnTo>
                    <a:pt x="28415" y="12848"/>
                  </a:lnTo>
                  <a:lnTo>
                    <a:pt x="28750" y="12848"/>
                  </a:lnTo>
                  <a:lnTo>
                    <a:pt x="28792" y="12701"/>
                  </a:lnTo>
                  <a:lnTo>
                    <a:pt x="28771" y="12659"/>
                  </a:lnTo>
                  <a:lnTo>
                    <a:pt x="28854" y="12659"/>
                  </a:lnTo>
                  <a:lnTo>
                    <a:pt x="28833" y="12492"/>
                  </a:lnTo>
                  <a:lnTo>
                    <a:pt x="28792" y="12471"/>
                  </a:lnTo>
                  <a:lnTo>
                    <a:pt x="28854" y="12429"/>
                  </a:lnTo>
                  <a:lnTo>
                    <a:pt x="28896" y="12136"/>
                  </a:lnTo>
                  <a:lnTo>
                    <a:pt x="29105" y="12011"/>
                  </a:lnTo>
                  <a:lnTo>
                    <a:pt x="29210" y="12011"/>
                  </a:lnTo>
                  <a:lnTo>
                    <a:pt x="29315" y="11843"/>
                  </a:lnTo>
                  <a:lnTo>
                    <a:pt x="29377" y="11843"/>
                  </a:lnTo>
                  <a:lnTo>
                    <a:pt x="29398" y="11613"/>
                  </a:lnTo>
                  <a:lnTo>
                    <a:pt x="29503" y="11488"/>
                  </a:lnTo>
                  <a:lnTo>
                    <a:pt x="29524" y="11341"/>
                  </a:lnTo>
                  <a:lnTo>
                    <a:pt x="29587" y="11320"/>
                  </a:lnTo>
                  <a:lnTo>
                    <a:pt x="29670" y="11195"/>
                  </a:lnTo>
                  <a:lnTo>
                    <a:pt x="29796" y="11195"/>
                  </a:lnTo>
                  <a:lnTo>
                    <a:pt x="29838" y="11216"/>
                  </a:lnTo>
                  <a:lnTo>
                    <a:pt x="29942" y="11216"/>
                  </a:lnTo>
                  <a:lnTo>
                    <a:pt x="29984" y="11111"/>
                  </a:lnTo>
                  <a:lnTo>
                    <a:pt x="30152" y="11320"/>
                  </a:lnTo>
                  <a:lnTo>
                    <a:pt x="30424" y="11488"/>
                  </a:lnTo>
                  <a:lnTo>
                    <a:pt x="30424" y="11592"/>
                  </a:lnTo>
                  <a:lnTo>
                    <a:pt x="30361" y="11613"/>
                  </a:lnTo>
                  <a:lnTo>
                    <a:pt x="30340" y="11697"/>
                  </a:lnTo>
                  <a:lnTo>
                    <a:pt x="30214" y="11843"/>
                  </a:lnTo>
                  <a:lnTo>
                    <a:pt x="30193" y="12011"/>
                  </a:lnTo>
                  <a:lnTo>
                    <a:pt x="30089" y="12011"/>
                  </a:lnTo>
                  <a:lnTo>
                    <a:pt x="30110" y="12032"/>
                  </a:lnTo>
                  <a:lnTo>
                    <a:pt x="30089" y="12178"/>
                  </a:lnTo>
                  <a:lnTo>
                    <a:pt x="30214" y="12325"/>
                  </a:lnTo>
                  <a:lnTo>
                    <a:pt x="30193" y="12387"/>
                  </a:lnTo>
                  <a:lnTo>
                    <a:pt x="30131" y="12429"/>
                  </a:lnTo>
                  <a:lnTo>
                    <a:pt x="30131" y="12471"/>
                  </a:lnTo>
                  <a:lnTo>
                    <a:pt x="30193" y="12555"/>
                  </a:lnTo>
                  <a:lnTo>
                    <a:pt x="30319" y="12492"/>
                  </a:lnTo>
                  <a:lnTo>
                    <a:pt x="30445" y="12387"/>
                  </a:lnTo>
                  <a:lnTo>
                    <a:pt x="30403" y="12492"/>
                  </a:lnTo>
                  <a:lnTo>
                    <a:pt x="30277" y="12576"/>
                  </a:lnTo>
                  <a:lnTo>
                    <a:pt x="30319" y="12638"/>
                  </a:lnTo>
                  <a:lnTo>
                    <a:pt x="30361" y="12659"/>
                  </a:lnTo>
                  <a:lnTo>
                    <a:pt x="30361" y="12701"/>
                  </a:lnTo>
                  <a:lnTo>
                    <a:pt x="30319" y="12743"/>
                  </a:lnTo>
                  <a:lnTo>
                    <a:pt x="30193" y="12743"/>
                  </a:lnTo>
                  <a:lnTo>
                    <a:pt x="30131" y="12806"/>
                  </a:lnTo>
                  <a:lnTo>
                    <a:pt x="30026" y="12806"/>
                  </a:lnTo>
                  <a:lnTo>
                    <a:pt x="29984" y="12890"/>
                  </a:lnTo>
                  <a:lnTo>
                    <a:pt x="30089" y="12973"/>
                  </a:lnTo>
                  <a:lnTo>
                    <a:pt x="30089" y="13057"/>
                  </a:lnTo>
                  <a:lnTo>
                    <a:pt x="30152" y="13057"/>
                  </a:lnTo>
                  <a:lnTo>
                    <a:pt x="30235" y="12952"/>
                  </a:lnTo>
                  <a:lnTo>
                    <a:pt x="30277" y="12952"/>
                  </a:lnTo>
                  <a:lnTo>
                    <a:pt x="30403" y="12806"/>
                  </a:lnTo>
                  <a:lnTo>
                    <a:pt x="30549" y="12743"/>
                  </a:lnTo>
                  <a:lnTo>
                    <a:pt x="30570" y="12701"/>
                  </a:lnTo>
                  <a:lnTo>
                    <a:pt x="30528" y="12576"/>
                  </a:lnTo>
                  <a:lnTo>
                    <a:pt x="30654" y="12471"/>
                  </a:lnTo>
                  <a:lnTo>
                    <a:pt x="30926" y="12283"/>
                  </a:lnTo>
                  <a:lnTo>
                    <a:pt x="30989" y="12283"/>
                  </a:lnTo>
                  <a:lnTo>
                    <a:pt x="31030" y="12178"/>
                  </a:lnTo>
                  <a:lnTo>
                    <a:pt x="31156" y="12178"/>
                  </a:lnTo>
                  <a:lnTo>
                    <a:pt x="31302" y="12053"/>
                  </a:lnTo>
                  <a:lnTo>
                    <a:pt x="31365" y="12115"/>
                  </a:lnTo>
                  <a:lnTo>
                    <a:pt x="31407" y="12115"/>
                  </a:lnTo>
                  <a:lnTo>
                    <a:pt x="31553" y="12073"/>
                  </a:lnTo>
                  <a:lnTo>
                    <a:pt x="31721" y="11906"/>
                  </a:lnTo>
                  <a:lnTo>
                    <a:pt x="31763" y="12011"/>
                  </a:lnTo>
                  <a:lnTo>
                    <a:pt x="31763" y="11655"/>
                  </a:lnTo>
                  <a:lnTo>
                    <a:pt x="31909" y="11550"/>
                  </a:lnTo>
                  <a:lnTo>
                    <a:pt x="31972" y="11404"/>
                  </a:lnTo>
                  <a:lnTo>
                    <a:pt x="31972" y="11299"/>
                  </a:lnTo>
                  <a:lnTo>
                    <a:pt x="32118" y="11195"/>
                  </a:lnTo>
                  <a:lnTo>
                    <a:pt x="32223" y="11006"/>
                  </a:lnTo>
                  <a:lnTo>
                    <a:pt x="32328" y="10965"/>
                  </a:lnTo>
                  <a:lnTo>
                    <a:pt x="32411" y="10672"/>
                  </a:lnTo>
                  <a:lnTo>
                    <a:pt x="32453" y="10567"/>
                  </a:lnTo>
                  <a:lnTo>
                    <a:pt x="32453" y="10504"/>
                  </a:lnTo>
                  <a:lnTo>
                    <a:pt x="32453" y="10337"/>
                  </a:lnTo>
                  <a:lnTo>
                    <a:pt x="32600" y="10190"/>
                  </a:lnTo>
                  <a:lnTo>
                    <a:pt x="32704" y="10358"/>
                  </a:lnTo>
                  <a:lnTo>
                    <a:pt x="32767" y="10400"/>
                  </a:lnTo>
                  <a:lnTo>
                    <a:pt x="32851" y="10483"/>
                  </a:lnTo>
                  <a:lnTo>
                    <a:pt x="32955" y="10441"/>
                  </a:lnTo>
                  <a:lnTo>
                    <a:pt x="33081" y="10483"/>
                  </a:lnTo>
                  <a:lnTo>
                    <a:pt x="33332" y="10462"/>
                  </a:lnTo>
                  <a:lnTo>
                    <a:pt x="33478" y="10483"/>
                  </a:lnTo>
                  <a:lnTo>
                    <a:pt x="33541" y="10337"/>
                  </a:lnTo>
                  <a:lnTo>
                    <a:pt x="33541" y="10253"/>
                  </a:lnTo>
                  <a:lnTo>
                    <a:pt x="33395" y="10128"/>
                  </a:lnTo>
                  <a:lnTo>
                    <a:pt x="33290" y="10044"/>
                  </a:lnTo>
                  <a:lnTo>
                    <a:pt x="33374" y="9960"/>
                  </a:lnTo>
                  <a:lnTo>
                    <a:pt x="33499" y="9960"/>
                  </a:lnTo>
                  <a:lnTo>
                    <a:pt x="33750" y="9772"/>
                  </a:lnTo>
                  <a:lnTo>
                    <a:pt x="33750" y="9646"/>
                  </a:lnTo>
                  <a:lnTo>
                    <a:pt x="33855" y="9521"/>
                  </a:lnTo>
                  <a:lnTo>
                    <a:pt x="33939" y="9521"/>
                  </a:lnTo>
                  <a:lnTo>
                    <a:pt x="34002" y="9416"/>
                  </a:lnTo>
                  <a:lnTo>
                    <a:pt x="33939" y="9312"/>
                  </a:lnTo>
                  <a:lnTo>
                    <a:pt x="33939" y="9207"/>
                  </a:lnTo>
                  <a:lnTo>
                    <a:pt x="33939" y="9081"/>
                  </a:lnTo>
                  <a:lnTo>
                    <a:pt x="34022" y="9040"/>
                  </a:lnTo>
                  <a:lnTo>
                    <a:pt x="34127" y="9123"/>
                  </a:lnTo>
                  <a:lnTo>
                    <a:pt x="34127" y="9228"/>
                  </a:lnTo>
                  <a:lnTo>
                    <a:pt x="34190" y="9312"/>
                  </a:lnTo>
                  <a:lnTo>
                    <a:pt x="34378" y="9332"/>
                  </a:lnTo>
                  <a:lnTo>
                    <a:pt x="34399" y="9395"/>
                  </a:lnTo>
                  <a:lnTo>
                    <a:pt x="34399" y="9353"/>
                  </a:lnTo>
                  <a:lnTo>
                    <a:pt x="34399" y="9291"/>
                  </a:lnTo>
                  <a:lnTo>
                    <a:pt x="34378" y="9249"/>
                  </a:lnTo>
                  <a:lnTo>
                    <a:pt x="34336" y="9144"/>
                  </a:lnTo>
                  <a:lnTo>
                    <a:pt x="34336" y="9123"/>
                  </a:lnTo>
                  <a:lnTo>
                    <a:pt x="34420" y="9081"/>
                  </a:lnTo>
                  <a:lnTo>
                    <a:pt x="34546" y="9102"/>
                  </a:lnTo>
                  <a:lnTo>
                    <a:pt x="34608" y="9081"/>
                  </a:lnTo>
                  <a:lnTo>
                    <a:pt x="34608" y="8977"/>
                  </a:lnTo>
                  <a:lnTo>
                    <a:pt x="34587" y="8914"/>
                  </a:lnTo>
                  <a:lnTo>
                    <a:pt x="34587" y="8830"/>
                  </a:lnTo>
                  <a:lnTo>
                    <a:pt x="34608" y="8788"/>
                  </a:lnTo>
                  <a:lnTo>
                    <a:pt x="34608" y="8684"/>
                  </a:lnTo>
                  <a:lnTo>
                    <a:pt x="34608" y="8579"/>
                  </a:lnTo>
                  <a:lnTo>
                    <a:pt x="34525" y="8516"/>
                  </a:lnTo>
                  <a:lnTo>
                    <a:pt x="34525" y="8349"/>
                  </a:lnTo>
                  <a:lnTo>
                    <a:pt x="34525" y="8244"/>
                  </a:lnTo>
                  <a:lnTo>
                    <a:pt x="34504" y="8098"/>
                  </a:lnTo>
                  <a:lnTo>
                    <a:pt x="34504" y="7993"/>
                  </a:lnTo>
                  <a:lnTo>
                    <a:pt x="34441" y="7889"/>
                  </a:lnTo>
                  <a:lnTo>
                    <a:pt x="34399" y="7826"/>
                  </a:lnTo>
                  <a:lnTo>
                    <a:pt x="34378" y="7742"/>
                  </a:lnTo>
                  <a:lnTo>
                    <a:pt x="34232" y="7533"/>
                  </a:lnTo>
                  <a:lnTo>
                    <a:pt x="34190" y="7428"/>
                  </a:lnTo>
                  <a:lnTo>
                    <a:pt x="34211" y="7366"/>
                  </a:lnTo>
                  <a:lnTo>
                    <a:pt x="34294" y="7345"/>
                  </a:lnTo>
                  <a:lnTo>
                    <a:pt x="34378" y="7324"/>
                  </a:lnTo>
                  <a:lnTo>
                    <a:pt x="34420" y="7261"/>
                  </a:lnTo>
                  <a:lnTo>
                    <a:pt x="34441" y="7198"/>
                  </a:lnTo>
                  <a:lnTo>
                    <a:pt x="34546" y="7010"/>
                  </a:lnTo>
                  <a:lnTo>
                    <a:pt x="34587" y="7010"/>
                  </a:lnTo>
                  <a:lnTo>
                    <a:pt x="34692" y="7031"/>
                  </a:lnTo>
                  <a:lnTo>
                    <a:pt x="34755" y="7052"/>
                  </a:lnTo>
                  <a:lnTo>
                    <a:pt x="35131" y="7115"/>
                  </a:lnTo>
                  <a:lnTo>
                    <a:pt x="35173" y="7136"/>
                  </a:lnTo>
                  <a:lnTo>
                    <a:pt x="35236" y="7136"/>
                  </a:lnTo>
                  <a:lnTo>
                    <a:pt x="35278" y="7094"/>
                  </a:lnTo>
                  <a:lnTo>
                    <a:pt x="35257" y="7010"/>
                  </a:lnTo>
                  <a:lnTo>
                    <a:pt x="35236" y="6926"/>
                  </a:lnTo>
                  <a:lnTo>
                    <a:pt x="35236" y="6884"/>
                  </a:lnTo>
                  <a:lnTo>
                    <a:pt x="35257" y="6822"/>
                  </a:lnTo>
                  <a:lnTo>
                    <a:pt x="35236" y="6780"/>
                  </a:lnTo>
                  <a:lnTo>
                    <a:pt x="35215" y="6696"/>
                  </a:lnTo>
                  <a:lnTo>
                    <a:pt x="35257" y="6591"/>
                  </a:lnTo>
                  <a:lnTo>
                    <a:pt x="35320" y="6571"/>
                  </a:lnTo>
                  <a:lnTo>
                    <a:pt x="35278" y="6466"/>
                  </a:lnTo>
                  <a:lnTo>
                    <a:pt x="35257" y="6403"/>
                  </a:lnTo>
                  <a:lnTo>
                    <a:pt x="35257" y="6382"/>
                  </a:lnTo>
                  <a:lnTo>
                    <a:pt x="35341" y="6319"/>
                  </a:lnTo>
                  <a:lnTo>
                    <a:pt x="35320" y="6278"/>
                  </a:lnTo>
                  <a:lnTo>
                    <a:pt x="35320" y="6215"/>
                  </a:lnTo>
                  <a:lnTo>
                    <a:pt x="35278" y="6152"/>
                  </a:lnTo>
                  <a:lnTo>
                    <a:pt x="35320" y="6068"/>
                  </a:lnTo>
                  <a:lnTo>
                    <a:pt x="35362" y="6047"/>
                  </a:lnTo>
                  <a:lnTo>
                    <a:pt x="35362" y="5985"/>
                  </a:lnTo>
                  <a:lnTo>
                    <a:pt x="35341" y="5943"/>
                  </a:lnTo>
                  <a:lnTo>
                    <a:pt x="35278" y="5796"/>
                  </a:lnTo>
                  <a:lnTo>
                    <a:pt x="35278" y="5671"/>
                  </a:lnTo>
                  <a:lnTo>
                    <a:pt x="35320" y="5650"/>
                  </a:lnTo>
                  <a:lnTo>
                    <a:pt x="35341" y="5629"/>
                  </a:lnTo>
                  <a:lnTo>
                    <a:pt x="35341" y="5587"/>
                  </a:lnTo>
                  <a:lnTo>
                    <a:pt x="35320" y="5545"/>
                  </a:lnTo>
                  <a:lnTo>
                    <a:pt x="35320" y="5483"/>
                  </a:lnTo>
                  <a:lnTo>
                    <a:pt x="35257" y="5441"/>
                  </a:lnTo>
                  <a:lnTo>
                    <a:pt x="35236" y="5378"/>
                  </a:lnTo>
                  <a:lnTo>
                    <a:pt x="35257" y="5315"/>
                  </a:lnTo>
                  <a:lnTo>
                    <a:pt x="35257" y="5231"/>
                  </a:lnTo>
                  <a:lnTo>
                    <a:pt x="35236" y="5169"/>
                  </a:lnTo>
                  <a:lnTo>
                    <a:pt x="35173" y="5127"/>
                  </a:lnTo>
                  <a:lnTo>
                    <a:pt x="35173" y="5064"/>
                  </a:lnTo>
                  <a:lnTo>
                    <a:pt x="35257" y="4959"/>
                  </a:lnTo>
                  <a:lnTo>
                    <a:pt x="35362" y="4939"/>
                  </a:lnTo>
                  <a:lnTo>
                    <a:pt x="35383" y="4918"/>
                  </a:lnTo>
                  <a:lnTo>
                    <a:pt x="35383" y="4813"/>
                  </a:lnTo>
                  <a:lnTo>
                    <a:pt x="35424" y="4687"/>
                  </a:lnTo>
                  <a:lnTo>
                    <a:pt x="35341" y="4646"/>
                  </a:lnTo>
                  <a:lnTo>
                    <a:pt x="35278" y="4583"/>
                  </a:lnTo>
                  <a:lnTo>
                    <a:pt x="35257" y="4499"/>
                  </a:lnTo>
                  <a:lnTo>
                    <a:pt x="35173" y="4395"/>
                  </a:lnTo>
                  <a:lnTo>
                    <a:pt x="35152" y="4332"/>
                  </a:lnTo>
                  <a:lnTo>
                    <a:pt x="35215" y="4290"/>
                  </a:lnTo>
                  <a:lnTo>
                    <a:pt x="35152" y="4185"/>
                  </a:lnTo>
                  <a:lnTo>
                    <a:pt x="35131" y="4123"/>
                  </a:lnTo>
                  <a:lnTo>
                    <a:pt x="35027" y="4102"/>
                  </a:lnTo>
                  <a:lnTo>
                    <a:pt x="34964" y="4081"/>
                  </a:lnTo>
                  <a:lnTo>
                    <a:pt x="34859" y="4018"/>
                  </a:lnTo>
                  <a:lnTo>
                    <a:pt x="34797" y="4081"/>
                  </a:lnTo>
                  <a:lnTo>
                    <a:pt x="34713" y="4102"/>
                  </a:lnTo>
                  <a:lnTo>
                    <a:pt x="34629" y="4143"/>
                  </a:lnTo>
                  <a:lnTo>
                    <a:pt x="34629" y="4227"/>
                  </a:lnTo>
                  <a:lnTo>
                    <a:pt x="34587" y="4269"/>
                  </a:lnTo>
                  <a:lnTo>
                    <a:pt x="34504" y="4269"/>
                  </a:lnTo>
                  <a:lnTo>
                    <a:pt x="34483" y="4395"/>
                  </a:lnTo>
                  <a:lnTo>
                    <a:pt x="34294" y="4395"/>
                  </a:lnTo>
                  <a:lnTo>
                    <a:pt x="34232" y="4478"/>
                  </a:lnTo>
                  <a:lnTo>
                    <a:pt x="34232" y="4583"/>
                  </a:lnTo>
                  <a:lnTo>
                    <a:pt x="34190" y="4604"/>
                  </a:lnTo>
                  <a:lnTo>
                    <a:pt x="34169" y="4729"/>
                  </a:lnTo>
                  <a:lnTo>
                    <a:pt x="34169" y="4792"/>
                  </a:lnTo>
                  <a:lnTo>
                    <a:pt x="34106" y="4813"/>
                  </a:lnTo>
                  <a:lnTo>
                    <a:pt x="34022" y="4897"/>
                  </a:lnTo>
                  <a:lnTo>
                    <a:pt x="33876" y="4918"/>
                  </a:lnTo>
                  <a:lnTo>
                    <a:pt x="33709" y="4918"/>
                  </a:lnTo>
                  <a:lnTo>
                    <a:pt x="33667" y="4939"/>
                  </a:lnTo>
                  <a:lnTo>
                    <a:pt x="33604" y="5001"/>
                  </a:lnTo>
                  <a:lnTo>
                    <a:pt x="33583" y="4918"/>
                  </a:lnTo>
                  <a:lnTo>
                    <a:pt x="33541" y="4834"/>
                  </a:lnTo>
                  <a:lnTo>
                    <a:pt x="33458" y="4834"/>
                  </a:lnTo>
                  <a:lnTo>
                    <a:pt x="33374" y="4897"/>
                  </a:lnTo>
                  <a:lnTo>
                    <a:pt x="33269" y="4918"/>
                  </a:lnTo>
                  <a:lnTo>
                    <a:pt x="33248" y="4834"/>
                  </a:lnTo>
                  <a:lnTo>
                    <a:pt x="33165" y="4729"/>
                  </a:lnTo>
                  <a:lnTo>
                    <a:pt x="33123" y="4708"/>
                  </a:lnTo>
                  <a:lnTo>
                    <a:pt x="32976" y="4583"/>
                  </a:lnTo>
                  <a:lnTo>
                    <a:pt x="32976" y="4478"/>
                  </a:lnTo>
                  <a:lnTo>
                    <a:pt x="33018" y="4436"/>
                  </a:lnTo>
                  <a:lnTo>
                    <a:pt x="33039" y="4332"/>
                  </a:lnTo>
                  <a:lnTo>
                    <a:pt x="33018" y="4227"/>
                  </a:lnTo>
                  <a:lnTo>
                    <a:pt x="32976" y="4123"/>
                  </a:lnTo>
                  <a:lnTo>
                    <a:pt x="32872" y="4143"/>
                  </a:lnTo>
                  <a:lnTo>
                    <a:pt x="32872" y="4081"/>
                  </a:lnTo>
                  <a:lnTo>
                    <a:pt x="32872" y="3997"/>
                  </a:lnTo>
                  <a:lnTo>
                    <a:pt x="32934" y="3913"/>
                  </a:lnTo>
                  <a:lnTo>
                    <a:pt x="32934" y="3871"/>
                  </a:lnTo>
                  <a:lnTo>
                    <a:pt x="32872" y="3851"/>
                  </a:lnTo>
                  <a:lnTo>
                    <a:pt x="32851" y="3851"/>
                  </a:lnTo>
                  <a:lnTo>
                    <a:pt x="32767" y="3892"/>
                  </a:lnTo>
                  <a:lnTo>
                    <a:pt x="32725" y="3892"/>
                  </a:lnTo>
                  <a:lnTo>
                    <a:pt x="32642" y="3913"/>
                  </a:lnTo>
                  <a:lnTo>
                    <a:pt x="32558" y="3892"/>
                  </a:lnTo>
                  <a:lnTo>
                    <a:pt x="32516" y="3871"/>
                  </a:lnTo>
                  <a:lnTo>
                    <a:pt x="32453" y="3851"/>
                  </a:lnTo>
                  <a:lnTo>
                    <a:pt x="32432" y="3809"/>
                  </a:lnTo>
                  <a:lnTo>
                    <a:pt x="32307" y="3767"/>
                  </a:lnTo>
                  <a:lnTo>
                    <a:pt x="32307" y="3704"/>
                  </a:lnTo>
                  <a:lnTo>
                    <a:pt x="32244" y="3662"/>
                  </a:lnTo>
                  <a:lnTo>
                    <a:pt x="32202" y="3662"/>
                  </a:lnTo>
                  <a:lnTo>
                    <a:pt x="32139" y="3599"/>
                  </a:lnTo>
                  <a:lnTo>
                    <a:pt x="32139" y="3558"/>
                  </a:lnTo>
                  <a:lnTo>
                    <a:pt x="32077" y="3558"/>
                  </a:lnTo>
                  <a:lnTo>
                    <a:pt x="32014" y="3474"/>
                  </a:lnTo>
                  <a:lnTo>
                    <a:pt x="31993" y="3432"/>
                  </a:lnTo>
                  <a:lnTo>
                    <a:pt x="31930" y="3369"/>
                  </a:lnTo>
                  <a:lnTo>
                    <a:pt x="31888" y="3369"/>
                  </a:lnTo>
                  <a:lnTo>
                    <a:pt x="31846" y="3453"/>
                  </a:lnTo>
                  <a:lnTo>
                    <a:pt x="31805" y="3432"/>
                  </a:lnTo>
                  <a:lnTo>
                    <a:pt x="31763" y="3453"/>
                  </a:lnTo>
                  <a:lnTo>
                    <a:pt x="31721" y="3495"/>
                  </a:lnTo>
                  <a:lnTo>
                    <a:pt x="31658" y="3453"/>
                  </a:lnTo>
                  <a:lnTo>
                    <a:pt x="31616" y="3390"/>
                  </a:lnTo>
                  <a:lnTo>
                    <a:pt x="31574" y="3369"/>
                  </a:lnTo>
                  <a:lnTo>
                    <a:pt x="31449" y="3369"/>
                  </a:lnTo>
                  <a:lnTo>
                    <a:pt x="31386" y="3348"/>
                  </a:lnTo>
                  <a:lnTo>
                    <a:pt x="31449" y="3286"/>
                  </a:lnTo>
                  <a:lnTo>
                    <a:pt x="31449" y="3244"/>
                  </a:lnTo>
                  <a:lnTo>
                    <a:pt x="31365" y="3244"/>
                  </a:lnTo>
                  <a:lnTo>
                    <a:pt x="31302" y="3286"/>
                  </a:lnTo>
                  <a:lnTo>
                    <a:pt x="31177" y="3286"/>
                  </a:lnTo>
                  <a:lnTo>
                    <a:pt x="31135" y="3327"/>
                  </a:lnTo>
                  <a:lnTo>
                    <a:pt x="31072" y="3265"/>
                  </a:lnTo>
                  <a:lnTo>
                    <a:pt x="31030" y="3286"/>
                  </a:lnTo>
                  <a:lnTo>
                    <a:pt x="30947" y="3286"/>
                  </a:lnTo>
                  <a:lnTo>
                    <a:pt x="30884" y="3223"/>
                  </a:lnTo>
                  <a:lnTo>
                    <a:pt x="30800" y="3181"/>
                  </a:lnTo>
                  <a:lnTo>
                    <a:pt x="30675" y="3055"/>
                  </a:lnTo>
                  <a:lnTo>
                    <a:pt x="30633" y="2930"/>
                  </a:lnTo>
                  <a:lnTo>
                    <a:pt x="30633" y="2846"/>
                  </a:lnTo>
                  <a:lnTo>
                    <a:pt x="30612" y="2742"/>
                  </a:lnTo>
                  <a:lnTo>
                    <a:pt x="30549" y="2742"/>
                  </a:lnTo>
                  <a:lnTo>
                    <a:pt x="30465" y="2721"/>
                  </a:lnTo>
                  <a:lnTo>
                    <a:pt x="30465" y="2574"/>
                  </a:lnTo>
                  <a:lnTo>
                    <a:pt x="30424" y="2553"/>
                  </a:lnTo>
                  <a:lnTo>
                    <a:pt x="30403" y="2428"/>
                  </a:lnTo>
                  <a:lnTo>
                    <a:pt x="30361" y="2323"/>
                  </a:lnTo>
                  <a:lnTo>
                    <a:pt x="30152" y="2198"/>
                  </a:lnTo>
                  <a:lnTo>
                    <a:pt x="30047" y="2030"/>
                  </a:lnTo>
                  <a:lnTo>
                    <a:pt x="30026" y="1988"/>
                  </a:lnTo>
                  <a:lnTo>
                    <a:pt x="29984" y="1884"/>
                  </a:lnTo>
                  <a:lnTo>
                    <a:pt x="29921" y="1905"/>
                  </a:lnTo>
                  <a:lnTo>
                    <a:pt x="29901" y="1905"/>
                  </a:lnTo>
                  <a:lnTo>
                    <a:pt x="29901" y="1821"/>
                  </a:lnTo>
                  <a:lnTo>
                    <a:pt x="29921" y="1779"/>
                  </a:lnTo>
                  <a:lnTo>
                    <a:pt x="29838" y="1716"/>
                  </a:lnTo>
                  <a:lnTo>
                    <a:pt x="29796" y="1612"/>
                  </a:lnTo>
                  <a:lnTo>
                    <a:pt x="29733" y="1591"/>
                  </a:lnTo>
                  <a:lnTo>
                    <a:pt x="29712" y="1507"/>
                  </a:lnTo>
                  <a:lnTo>
                    <a:pt x="29670" y="1444"/>
                  </a:lnTo>
                  <a:lnTo>
                    <a:pt x="29608" y="1340"/>
                  </a:lnTo>
                  <a:lnTo>
                    <a:pt x="29482" y="1256"/>
                  </a:lnTo>
                  <a:lnTo>
                    <a:pt x="29461" y="1193"/>
                  </a:lnTo>
                  <a:lnTo>
                    <a:pt x="29503" y="1130"/>
                  </a:lnTo>
                  <a:lnTo>
                    <a:pt x="29482" y="1047"/>
                  </a:lnTo>
                  <a:lnTo>
                    <a:pt x="29315" y="1047"/>
                  </a:lnTo>
                  <a:lnTo>
                    <a:pt x="29294" y="984"/>
                  </a:lnTo>
                  <a:lnTo>
                    <a:pt x="29294" y="942"/>
                  </a:lnTo>
                  <a:lnTo>
                    <a:pt x="29273" y="879"/>
                  </a:lnTo>
                  <a:lnTo>
                    <a:pt x="29273" y="817"/>
                  </a:lnTo>
                  <a:lnTo>
                    <a:pt x="29231" y="733"/>
                  </a:lnTo>
                  <a:lnTo>
                    <a:pt x="29168" y="712"/>
                  </a:lnTo>
                  <a:lnTo>
                    <a:pt x="29168" y="649"/>
                  </a:lnTo>
                  <a:lnTo>
                    <a:pt x="29147" y="607"/>
                  </a:lnTo>
                  <a:lnTo>
                    <a:pt x="29085" y="628"/>
                  </a:lnTo>
                  <a:lnTo>
                    <a:pt x="28980" y="607"/>
                  </a:lnTo>
                  <a:lnTo>
                    <a:pt x="28959" y="545"/>
                  </a:lnTo>
                  <a:lnTo>
                    <a:pt x="28980" y="482"/>
                  </a:lnTo>
                  <a:lnTo>
                    <a:pt x="28959" y="440"/>
                  </a:lnTo>
                  <a:lnTo>
                    <a:pt x="28875" y="419"/>
                  </a:lnTo>
                  <a:lnTo>
                    <a:pt x="28833" y="461"/>
                  </a:lnTo>
                  <a:lnTo>
                    <a:pt x="28792" y="419"/>
                  </a:lnTo>
                  <a:lnTo>
                    <a:pt x="28750" y="419"/>
                  </a:lnTo>
                  <a:lnTo>
                    <a:pt x="28708" y="356"/>
                  </a:lnTo>
                  <a:lnTo>
                    <a:pt x="28750" y="293"/>
                  </a:lnTo>
                  <a:lnTo>
                    <a:pt x="28687" y="231"/>
                  </a:lnTo>
                  <a:lnTo>
                    <a:pt x="28624" y="210"/>
                  </a:lnTo>
                  <a:lnTo>
                    <a:pt x="28561" y="231"/>
                  </a:lnTo>
                  <a:lnTo>
                    <a:pt x="28520" y="147"/>
                  </a:lnTo>
                  <a:lnTo>
                    <a:pt x="28457" y="189"/>
                  </a:lnTo>
                  <a:lnTo>
                    <a:pt x="28373" y="189"/>
                  </a:lnTo>
                  <a:lnTo>
                    <a:pt x="28331" y="147"/>
                  </a:lnTo>
                  <a:lnTo>
                    <a:pt x="28268" y="189"/>
                  </a:lnTo>
                  <a:lnTo>
                    <a:pt x="28268" y="252"/>
                  </a:lnTo>
                  <a:lnTo>
                    <a:pt x="28248" y="293"/>
                  </a:lnTo>
                  <a:lnTo>
                    <a:pt x="28143" y="231"/>
                  </a:lnTo>
                  <a:lnTo>
                    <a:pt x="28101" y="189"/>
                  </a:lnTo>
                  <a:lnTo>
                    <a:pt x="28017" y="210"/>
                  </a:lnTo>
                  <a:lnTo>
                    <a:pt x="27892" y="210"/>
                  </a:lnTo>
                  <a:lnTo>
                    <a:pt x="27892" y="189"/>
                  </a:lnTo>
                  <a:lnTo>
                    <a:pt x="27808" y="105"/>
                  </a:lnTo>
                  <a:lnTo>
                    <a:pt x="27620" y="84"/>
                  </a:lnTo>
                  <a:lnTo>
                    <a:pt x="27536" y="21"/>
                  </a:lnTo>
                  <a:lnTo>
                    <a:pt x="27432" y="21"/>
                  </a:lnTo>
                  <a:lnTo>
                    <a:pt x="2739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19" name="Google Shape;769;p55"/>
            <p:cNvSpPr/>
            <p:nvPr/>
          </p:nvSpPr>
          <p:spPr>
            <a:xfrm>
              <a:off x="4442708" y="2990191"/>
              <a:ext cx="762" cy="967"/>
            </a:xfrm>
            <a:custGeom>
              <a:avLst/>
              <a:gdLst/>
              <a:ahLst/>
              <a:cxnLst/>
              <a:rect l="l" t="t" r="r" b="b"/>
              <a:pathLst>
                <a:path w="64" h="85" extrusionOk="0">
                  <a:moveTo>
                    <a:pt x="63" y="85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20" name="Google Shape;770;p55"/>
            <p:cNvSpPr/>
            <p:nvPr/>
          </p:nvSpPr>
          <p:spPr>
            <a:xfrm>
              <a:off x="4434742" y="2997094"/>
              <a:ext cx="1250" cy="1205"/>
            </a:xfrm>
            <a:custGeom>
              <a:avLst/>
              <a:gdLst/>
              <a:ahLst/>
              <a:cxnLst/>
              <a:rect l="l" t="t" r="r" b="b"/>
              <a:pathLst>
                <a:path w="105" h="106" extrusionOk="0">
                  <a:moveTo>
                    <a:pt x="0" y="105"/>
                  </a:moveTo>
                  <a:lnTo>
                    <a:pt x="105" y="1"/>
                  </a:lnTo>
                  <a:lnTo>
                    <a:pt x="10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21" name="Google Shape;771;p55"/>
            <p:cNvSpPr/>
            <p:nvPr/>
          </p:nvSpPr>
          <p:spPr>
            <a:xfrm>
              <a:off x="4184339" y="2879787"/>
              <a:ext cx="2512" cy="728"/>
            </a:xfrm>
            <a:custGeom>
              <a:avLst/>
              <a:gdLst/>
              <a:ahLst/>
              <a:cxnLst/>
              <a:rect l="l" t="t" r="r" b="b"/>
              <a:pathLst>
                <a:path w="211" h="64" extrusionOk="0">
                  <a:moveTo>
                    <a:pt x="210" y="0"/>
                  </a:moveTo>
                  <a:lnTo>
                    <a:pt x="1" y="63"/>
                  </a:lnTo>
                  <a:lnTo>
                    <a:pt x="22" y="63"/>
                  </a:lnTo>
                  <a:lnTo>
                    <a:pt x="2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22" name="Google Shape;772;p55"/>
            <p:cNvSpPr/>
            <p:nvPr/>
          </p:nvSpPr>
          <p:spPr>
            <a:xfrm>
              <a:off x="4038591" y="2720356"/>
              <a:ext cx="260870" cy="130886"/>
            </a:xfrm>
            <a:custGeom>
              <a:avLst/>
              <a:gdLst/>
              <a:ahLst/>
              <a:cxnLst/>
              <a:rect l="l" t="t" r="r" b="b"/>
              <a:pathLst>
                <a:path w="21908" h="11509" extrusionOk="0">
                  <a:moveTo>
                    <a:pt x="10860" y="0"/>
                  </a:moveTo>
                  <a:lnTo>
                    <a:pt x="10755" y="84"/>
                  </a:lnTo>
                  <a:lnTo>
                    <a:pt x="10713" y="189"/>
                  </a:lnTo>
                  <a:lnTo>
                    <a:pt x="10567" y="189"/>
                  </a:lnTo>
                  <a:lnTo>
                    <a:pt x="10483" y="252"/>
                  </a:lnTo>
                  <a:lnTo>
                    <a:pt x="10546" y="314"/>
                  </a:lnTo>
                  <a:lnTo>
                    <a:pt x="10546" y="398"/>
                  </a:lnTo>
                  <a:lnTo>
                    <a:pt x="10400" y="419"/>
                  </a:lnTo>
                  <a:lnTo>
                    <a:pt x="10337" y="419"/>
                  </a:lnTo>
                  <a:lnTo>
                    <a:pt x="10253" y="524"/>
                  </a:lnTo>
                  <a:lnTo>
                    <a:pt x="10128" y="524"/>
                  </a:lnTo>
                  <a:lnTo>
                    <a:pt x="10044" y="586"/>
                  </a:lnTo>
                  <a:lnTo>
                    <a:pt x="9981" y="586"/>
                  </a:lnTo>
                  <a:lnTo>
                    <a:pt x="9751" y="733"/>
                  </a:lnTo>
                  <a:lnTo>
                    <a:pt x="9625" y="796"/>
                  </a:lnTo>
                  <a:lnTo>
                    <a:pt x="9521" y="837"/>
                  </a:lnTo>
                  <a:lnTo>
                    <a:pt x="9437" y="837"/>
                  </a:lnTo>
                  <a:lnTo>
                    <a:pt x="9353" y="775"/>
                  </a:lnTo>
                  <a:lnTo>
                    <a:pt x="9312" y="837"/>
                  </a:lnTo>
                  <a:lnTo>
                    <a:pt x="9291" y="921"/>
                  </a:lnTo>
                  <a:lnTo>
                    <a:pt x="9144" y="921"/>
                  </a:lnTo>
                  <a:lnTo>
                    <a:pt x="9102" y="984"/>
                  </a:lnTo>
                  <a:lnTo>
                    <a:pt x="9102" y="1088"/>
                  </a:lnTo>
                  <a:lnTo>
                    <a:pt x="9040" y="1130"/>
                  </a:lnTo>
                  <a:lnTo>
                    <a:pt x="8977" y="1109"/>
                  </a:lnTo>
                  <a:lnTo>
                    <a:pt x="8893" y="1109"/>
                  </a:lnTo>
                  <a:lnTo>
                    <a:pt x="8789" y="1151"/>
                  </a:lnTo>
                  <a:lnTo>
                    <a:pt x="8663" y="1172"/>
                  </a:lnTo>
                  <a:lnTo>
                    <a:pt x="8496" y="1256"/>
                  </a:lnTo>
                  <a:lnTo>
                    <a:pt x="8475" y="1319"/>
                  </a:lnTo>
                  <a:lnTo>
                    <a:pt x="8307" y="1340"/>
                  </a:lnTo>
                  <a:lnTo>
                    <a:pt x="8182" y="1402"/>
                  </a:lnTo>
                  <a:lnTo>
                    <a:pt x="8035" y="1423"/>
                  </a:lnTo>
                  <a:lnTo>
                    <a:pt x="7847" y="1465"/>
                  </a:lnTo>
                  <a:lnTo>
                    <a:pt x="7826" y="1549"/>
                  </a:lnTo>
                  <a:lnTo>
                    <a:pt x="7763" y="1632"/>
                  </a:lnTo>
                  <a:lnTo>
                    <a:pt x="7721" y="1528"/>
                  </a:lnTo>
                  <a:lnTo>
                    <a:pt x="7617" y="1528"/>
                  </a:lnTo>
                  <a:lnTo>
                    <a:pt x="7512" y="1570"/>
                  </a:lnTo>
                  <a:lnTo>
                    <a:pt x="7512" y="1653"/>
                  </a:lnTo>
                  <a:lnTo>
                    <a:pt x="7449" y="1695"/>
                  </a:lnTo>
                  <a:lnTo>
                    <a:pt x="7345" y="1653"/>
                  </a:lnTo>
                  <a:lnTo>
                    <a:pt x="7219" y="1653"/>
                  </a:lnTo>
                  <a:lnTo>
                    <a:pt x="7198" y="1612"/>
                  </a:lnTo>
                  <a:lnTo>
                    <a:pt x="7115" y="1612"/>
                  </a:lnTo>
                  <a:lnTo>
                    <a:pt x="7031" y="1653"/>
                  </a:lnTo>
                  <a:lnTo>
                    <a:pt x="6926" y="1674"/>
                  </a:lnTo>
                  <a:lnTo>
                    <a:pt x="6884" y="1695"/>
                  </a:lnTo>
                  <a:lnTo>
                    <a:pt x="6926" y="1842"/>
                  </a:lnTo>
                  <a:lnTo>
                    <a:pt x="6884" y="1925"/>
                  </a:lnTo>
                  <a:lnTo>
                    <a:pt x="6989" y="1946"/>
                  </a:lnTo>
                  <a:lnTo>
                    <a:pt x="7136" y="1925"/>
                  </a:lnTo>
                  <a:lnTo>
                    <a:pt x="7198" y="2051"/>
                  </a:lnTo>
                  <a:lnTo>
                    <a:pt x="7031" y="2051"/>
                  </a:lnTo>
                  <a:lnTo>
                    <a:pt x="6989" y="2093"/>
                  </a:lnTo>
                  <a:lnTo>
                    <a:pt x="6989" y="2156"/>
                  </a:lnTo>
                  <a:lnTo>
                    <a:pt x="7136" y="2176"/>
                  </a:lnTo>
                  <a:lnTo>
                    <a:pt x="7240" y="2197"/>
                  </a:lnTo>
                  <a:lnTo>
                    <a:pt x="7324" y="2156"/>
                  </a:lnTo>
                  <a:lnTo>
                    <a:pt x="7408" y="2156"/>
                  </a:lnTo>
                  <a:lnTo>
                    <a:pt x="7512" y="2260"/>
                  </a:lnTo>
                  <a:lnTo>
                    <a:pt x="7617" y="2281"/>
                  </a:lnTo>
                  <a:lnTo>
                    <a:pt x="7617" y="2386"/>
                  </a:lnTo>
                  <a:lnTo>
                    <a:pt x="7554" y="2449"/>
                  </a:lnTo>
                  <a:lnTo>
                    <a:pt x="7449" y="2407"/>
                  </a:lnTo>
                  <a:lnTo>
                    <a:pt x="7219" y="2449"/>
                  </a:lnTo>
                  <a:lnTo>
                    <a:pt x="7094" y="2553"/>
                  </a:lnTo>
                  <a:lnTo>
                    <a:pt x="6947" y="2741"/>
                  </a:lnTo>
                  <a:lnTo>
                    <a:pt x="6947" y="2867"/>
                  </a:lnTo>
                  <a:lnTo>
                    <a:pt x="7031" y="2888"/>
                  </a:lnTo>
                  <a:lnTo>
                    <a:pt x="7052" y="3013"/>
                  </a:lnTo>
                  <a:lnTo>
                    <a:pt x="6989" y="3118"/>
                  </a:lnTo>
                  <a:lnTo>
                    <a:pt x="6947" y="3244"/>
                  </a:lnTo>
                  <a:lnTo>
                    <a:pt x="6843" y="3244"/>
                  </a:lnTo>
                  <a:lnTo>
                    <a:pt x="6843" y="3306"/>
                  </a:lnTo>
                  <a:lnTo>
                    <a:pt x="6884" y="3390"/>
                  </a:lnTo>
                  <a:lnTo>
                    <a:pt x="6884" y="3453"/>
                  </a:lnTo>
                  <a:lnTo>
                    <a:pt x="7031" y="3453"/>
                  </a:lnTo>
                  <a:lnTo>
                    <a:pt x="7115" y="3537"/>
                  </a:lnTo>
                  <a:lnTo>
                    <a:pt x="7240" y="3557"/>
                  </a:lnTo>
                  <a:lnTo>
                    <a:pt x="7240" y="3620"/>
                  </a:lnTo>
                  <a:lnTo>
                    <a:pt x="7366" y="3704"/>
                  </a:lnTo>
                  <a:lnTo>
                    <a:pt x="7533" y="3725"/>
                  </a:lnTo>
                  <a:lnTo>
                    <a:pt x="7575" y="3746"/>
                  </a:lnTo>
                  <a:lnTo>
                    <a:pt x="7617" y="4227"/>
                  </a:lnTo>
                  <a:lnTo>
                    <a:pt x="7554" y="4290"/>
                  </a:lnTo>
                  <a:lnTo>
                    <a:pt x="7366" y="4373"/>
                  </a:lnTo>
                  <a:lnTo>
                    <a:pt x="7219" y="4353"/>
                  </a:lnTo>
                  <a:lnTo>
                    <a:pt x="7031" y="4248"/>
                  </a:lnTo>
                  <a:lnTo>
                    <a:pt x="6947" y="4290"/>
                  </a:lnTo>
                  <a:lnTo>
                    <a:pt x="6947" y="4394"/>
                  </a:lnTo>
                  <a:lnTo>
                    <a:pt x="6905" y="4541"/>
                  </a:lnTo>
                  <a:lnTo>
                    <a:pt x="6780" y="4562"/>
                  </a:lnTo>
                  <a:lnTo>
                    <a:pt x="6571" y="4457"/>
                  </a:lnTo>
                  <a:lnTo>
                    <a:pt x="6403" y="4457"/>
                  </a:lnTo>
                  <a:lnTo>
                    <a:pt x="6320" y="4394"/>
                  </a:lnTo>
                  <a:lnTo>
                    <a:pt x="6278" y="4436"/>
                  </a:lnTo>
                  <a:lnTo>
                    <a:pt x="6173" y="4394"/>
                  </a:lnTo>
                  <a:lnTo>
                    <a:pt x="6048" y="4269"/>
                  </a:lnTo>
                  <a:lnTo>
                    <a:pt x="6152" y="4227"/>
                  </a:lnTo>
                  <a:lnTo>
                    <a:pt x="6173" y="4143"/>
                  </a:lnTo>
                  <a:lnTo>
                    <a:pt x="6089" y="4122"/>
                  </a:lnTo>
                  <a:lnTo>
                    <a:pt x="5964" y="4039"/>
                  </a:lnTo>
                  <a:lnTo>
                    <a:pt x="5880" y="4122"/>
                  </a:lnTo>
                  <a:lnTo>
                    <a:pt x="5755" y="4081"/>
                  </a:lnTo>
                  <a:lnTo>
                    <a:pt x="5671" y="4122"/>
                  </a:lnTo>
                  <a:lnTo>
                    <a:pt x="5692" y="4269"/>
                  </a:lnTo>
                  <a:lnTo>
                    <a:pt x="5545" y="4290"/>
                  </a:lnTo>
                  <a:lnTo>
                    <a:pt x="5483" y="4227"/>
                  </a:lnTo>
                  <a:lnTo>
                    <a:pt x="5336" y="4060"/>
                  </a:lnTo>
                  <a:lnTo>
                    <a:pt x="5211" y="4081"/>
                  </a:lnTo>
                  <a:lnTo>
                    <a:pt x="5148" y="4185"/>
                  </a:lnTo>
                  <a:lnTo>
                    <a:pt x="5064" y="4081"/>
                  </a:lnTo>
                  <a:lnTo>
                    <a:pt x="5001" y="4122"/>
                  </a:lnTo>
                  <a:lnTo>
                    <a:pt x="5001" y="4248"/>
                  </a:lnTo>
                  <a:lnTo>
                    <a:pt x="4855" y="4248"/>
                  </a:lnTo>
                  <a:lnTo>
                    <a:pt x="4834" y="4457"/>
                  </a:lnTo>
                  <a:lnTo>
                    <a:pt x="4708" y="4562"/>
                  </a:lnTo>
                  <a:lnTo>
                    <a:pt x="4625" y="4541"/>
                  </a:lnTo>
                  <a:lnTo>
                    <a:pt x="4541" y="4436"/>
                  </a:lnTo>
                  <a:lnTo>
                    <a:pt x="4332" y="4394"/>
                  </a:lnTo>
                  <a:lnTo>
                    <a:pt x="4269" y="4269"/>
                  </a:lnTo>
                  <a:lnTo>
                    <a:pt x="4123" y="4353"/>
                  </a:lnTo>
                  <a:lnTo>
                    <a:pt x="4164" y="4478"/>
                  </a:lnTo>
                  <a:lnTo>
                    <a:pt x="4081" y="4604"/>
                  </a:lnTo>
                  <a:lnTo>
                    <a:pt x="3997" y="4583"/>
                  </a:lnTo>
                  <a:lnTo>
                    <a:pt x="3997" y="4457"/>
                  </a:lnTo>
                  <a:lnTo>
                    <a:pt x="3955" y="4373"/>
                  </a:lnTo>
                  <a:lnTo>
                    <a:pt x="3871" y="4373"/>
                  </a:lnTo>
                  <a:lnTo>
                    <a:pt x="3704" y="4248"/>
                  </a:lnTo>
                  <a:lnTo>
                    <a:pt x="3599" y="4122"/>
                  </a:lnTo>
                  <a:lnTo>
                    <a:pt x="3474" y="4122"/>
                  </a:lnTo>
                  <a:lnTo>
                    <a:pt x="3369" y="3976"/>
                  </a:lnTo>
                  <a:lnTo>
                    <a:pt x="3286" y="3955"/>
                  </a:lnTo>
                  <a:lnTo>
                    <a:pt x="3244" y="3871"/>
                  </a:lnTo>
                  <a:lnTo>
                    <a:pt x="3160" y="3871"/>
                  </a:lnTo>
                  <a:lnTo>
                    <a:pt x="2951" y="3955"/>
                  </a:lnTo>
                  <a:lnTo>
                    <a:pt x="2825" y="3850"/>
                  </a:lnTo>
                  <a:lnTo>
                    <a:pt x="2742" y="3704"/>
                  </a:lnTo>
                  <a:lnTo>
                    <a:pt x="2637" y="3704"/>
                  </a:lnTo>
                  <a:lnTo>
                    <a:pt x="2532" y="3809"/>
                  </a:lnTo>
                  <a:lnTo>
                    <a:pt x="2407" y="3809"/>
                  </a:lnTo>
                  <a:lnTo>
                    <a:pt x="2407" y="3871"/>
                  </a:lnTo>
                  <a:lnTo>
                    <a:pt x="2323" y="3955"/>
                  </a:lnTo>
                  <a:lnTo>
                    <a:pt x="2323" y="3850"/>
                  </a:lnTo>
                  <a:lnTo>
                    <a:pt x="2239" y="3913"/>
                  </a:lnTo>
                  <a:lnTo>
                    <a:pt x="2218" y="3976"/>
                  </a:lnTo>
                  <a:lnTo>
                    <a:pt x="2114" y="4060"/>
                  </a:lnTo>
                  <a:lnTo>
                    <a:pt x="2030" y="3976"/>
                  </a:lnTo>
                  <a:lnTo>
                    <a:pt x="2114" y="3913"/>
                  </a:lnTo>
                  <a:lnTo>
                    <a:pt x="2135" y="3829"/>
                  </a:lnTo>
                  <a:lnTo>
                    <a:pt x="2009" y="3767"/>
                  </a:lnTo>
                  <a:lnTo>
                    <a:pt x="1821" y="3662"/>
                  </a:lnTo>
                  <a:lnTo>
                    <a:pt x="1800" y="3746"/>
                  </a:lnTo>
                  <a:lnTo>
                    <a:pt x="1821" y="3850"/>
                  </a:lnTo>
                  <a:lnTo>
                    <a:pt x="1821" y="3955"/>
                  </a:lnTo>
                  <a:lnTo>
                    <a:pt x="1695" y="3913"/>
                  </a:lnTo>
                  <a:lnTo>
                    <a:pt x="1612" y="3976"/>
                  </a:lnTo>
                  <a:lnTo>
                    <a:pt x="1570" y="4143"/>
                  </a:lnTo>
                  <a:lnTo>
                    <a:pt x="1486" y="4143"/>
                  </a:lnTo>
                  <a:lnTo>
                    <a:pt x="1298" y="4248"/>
                  </a:lnTo>
                  <a:lnTo>
                    <a:pt x="1277" y="4373"/>
                  </a:lnTo>
                  <a:lnTo>
                    <a:pt x="1361" y="4478"/>
                  </a:lnTo>
                  <a:lnTo>
                    <a:pt x="1361" y="4604"/>
                  </a:lnTo>
                  <a:lnTo>
                    <a:pt x="1172" y="4604"/>
                  </a:lnTo>
                  <a:lnTo>
                    <a:pt x="984" y="4645"/>
                  </a:lnTo>
                  <a:lnTo>
                    <a:pt x="1130" y="5106"/>
                  </a:lnTo>
                  <a:lnTo>
                    <a:pt x="1047" y="5169"/>
                  </a:lnTo>
                  <a:lnTo>
                    <a:pt x="1068" y="5336"/>
                  </a:lnTo>
                  <a:lnTo>
                    <a:pt x="879" y="5336"/>
                  </a:lnTo>
                  <a:lnTo>
                    <a:pt x="733" y="5231"/>
                  </a:lnTo>
                  <a:lnTo>
                    <a:pt x="670" y="5127"/>
                  </a:lnTo>
                  <a:lnTo>
                    <a:pt x="356" y="4876"/>
                  </a:lnTo>
                  <a:lnTo>
                    <a:pt x="294" y="4980"/>
                  </a:lnTo>
                  <a:lnTo>
                    <a:pt x="294" y="5106"/>
                  </a:lnTo>
                  <a:lnTo>
                    <a:pt x="126" y="5315"/>
                  </a:lnTo>
                  <a:lnTo>
                    <a:pt x="22" y="5378"/>
                  </a:lnTo>
                  <a:lnTo>
                    <a:pt x="42" y="5629"/>
                  </a:lnTo>
                  <a:lnTo>
                    <a:pt x="126" y="5734"/>
                  </a:lnTo>
                  <a:lnTo>
                    <a:pt x="105" y="6068"/>
                  </a:lnTo>
                  <a:lnTo>
                    <a:pt x="1" y="6278"/>
                  </a:lnTo>
                  <a:lnTo>
                    <a:pt x="231" y="6382"/>
                  </a:lnTo>
                  <a:lnTo>
                    <a:pt x="335" y="6550"/>
                  </a:lnTo>
                  <a:lnTo>
                    <a:pt x="314" y="6633"/>
                  </a:lnTo>
                  <a:lnTo>
                    <a:pt x="503" y="6780"/>
                  </a:lnTo>
                  <a:lnTo>
                    <a:pt x="545" y="6696"/>
                  </a:lnTo>
                  <a:lnTo>
                    <a:pt x="921" y="6801"/>
                  </a:lnTo>
                  <a:lnTo>
                    <a:pt x="1172" y="7052"/>
                  </a:lnTo>
                  <a:lnTo>
                    <a:pt x="1402" y="7428"/>
                  </a:lnTo>
                  <a:lnTo>
                    <a:pt x="1172" y="7428"/>
                  </a:lnTo>
                  <a:lnTo>
                    <a:pt x="1172" y="7533"/>
                  </a:lnTo>
                  <a:lnTo>
                    <a:pt x="1382" y="7679"/>
                  </a:lnTo>
                  <a:lnTo>
                    <a:pt x="1549" y="7617"/>
                  </a:lnTo>
                  <a:lnTo>
                    <a:pt x="1674" y="7721"/>
                  </a:lnTo>
                  <a:lnTo>
                    <a:pt x="1716" y="7721"/>
                  </a:lnTo>
                  <a:lnTo>
                    <a:pt x="1758" y="7784"/>
                  </a:lnTo>
                  <a:lnTo>
                    <a:pt x="1821" y="7784"/>
                  </a:lnTo>
                  <a:lnTo>
                    <a:pt x="1863" y="7721"/>
                  </a:lnTo>
                  <a:lnTo>
                    <a:pt x="1905" y="7721"/>
                  </a:lnTo>
                  <a:lnTo>
                    <a:pt x="1967" y="7784"/>
                  </a:lnTo>
                  <a:lnTo>
                    <a:pt x="2009" y="7721"/>
                  </a:lnTo>
                  <a:lnTo>
                    <a:pt x="2009" y="7638"/>
                  </a:lnTo>
                  <a:lnTo>
                    <a:pt x="2072" y="7679"/>
                  </a:lnTo>
                  <a:lnTo>
                    <a:pt x="2177" y="7596"/>
                  </a:lnTo>
                  <a:lnTo>
                    <a:pt x="2218" y="7512"/>
                  </a:lnTo>
                  <a:lnTo>
                    <a:pt x="2281" y="7512"/>
                  </a:lnTo>
                  <a:lnTo>
                    <a:pt x="2344" y="7428"/>
                  </a:lnTo>
                  <a:lnTo>
                    <a:pt x="2407" y="7428"/>
                  </a:lnTo>
                  <a:lnTo>
                    <a:pt x="2428" y="7470"/>
                  </a:lnTo>
                  <a:lnTo>
                    <a:pt x="2491" y="7428"/>
                  </a:lnTo>
                  <a:lnTo>
                    <a:pt x="2511" y="7366"/>
                  </a:lnTo>
                  <a:lnTo>
                    <a:pt x="2595" y="7282"/>
                  </a:lnTo>
                  <a:lnTo>
                    <a:pt x="2721" y="7282"/>
                  </a:lnTo>
                  <a:lnTo>
                    <a:pt x="2763" y="7303"/>
                  </a:lnTo>
                  <a:lnTo>
                    <a:pt x="2846" y="7303"/>
                  </a:lnTo>
                  <a:lnTo>
                    <a:pt x="2909" y="7282"/>
                  </a:lnTo>
                  <a:lnTo>
                    <a:pt x="2930" y="7303"/>
                  </a:lnTo>
                  <a:lnTo>
                    <a:pt x="2930" y="7386"/>
                  </a:lnTo>
                  <a:lnTo>
                    <a:pt x="2972" y="7470"/>
                  </a:lnTo>
                  <a:lnTo>
                    <a:pt x="3014" y="7407"/>
                  </a:lnTo>
                  <a:lnTo>
                    <a:pt x="3076" y="7407"/>
                  </a:lnTo>
                  <a:lnTo>
                    <a:pt x="3076" y="7470"/>
                  </a:lnTo>
                  <a:lnTo>
                    <a:pt x="3160" y="7491"/>
                  </a:lnTo>
                  <a:lnTo>
                    <a:pt x="3223" y="7470"/>
                  </a:lnTo>
                  <a:lnTo>
                    <a:pt x="3244" y="7407"/>
                  </a:lnTo>
                  <a:lnTo>
                    <a:pt x="3286" y="7386"/>
                  </a:lnTo>
                  <a:lnTo>
                    <a:pt x="3286" y="7324"/>
                  </a:lnTo>
                  <a:lnTo>
                    <a:pt x="3369" y="7303"/>
                  </a:lnTo>
                  <a:lnTo>
                    <a:pt x="3453" y="7324"/>
                  </a:lnTo>
                  <a:lnTo>
                    <a:pt x="3662" y="7324"/>
                  </a:lnTo>
                  <a:lnTo>
                    <a:pt x="3662" y="7386"/>
                  </a:lnTo>
                  <a:lnTo>
                    <a:pt x="3704" y="7470"/>
                  </a:lnTo>
                  <a:lnTo>
                    <a:pt x="3788" y="7491"/>
                  </a:lnTo>
                  <a:lnTo>
                    <a:pt x="3788" y="7512"/>
                  </a:lnTo>
                  <a:lnTo>
                    <a:pt x="3746" y="7596"/>
                  </a:lnTo>
                  <a:lnTo>
                    <a:pt x="3767" y="7638"/>
                  </a:lnTo>
                  <a:lnTo>
                    <a:pt x="3871" y="7742"/>
                  </a:lnTo>
                  <a:lnTo>
                    <a:pt x="3851" y="7826"/>
                  </a:lnTo>
                  <a:lnTo>
                    <a:pt x="3788" y="7951"/>
                  </a:lnTo>
                  <a:lnTo>
                    <a:pt x="3809" y="8014"/>
                  </a:lnTo>
                  <a:lnTo>
                    <a:pt x="3851" y="8056"/>
                  </a:lnTo>
                  <a:lnTo>
                    <a:pt x="3871" y="8098"/>
                  </a:lnTo>
                  <a:lnTo>
                    <a:pt x="3851" y="8140"/>
                  </a:lnTo>
                  <a:lnTo>
                    <a:pt x="3767" y="8161"/>
                  </a:lnTo>
                  <a:lnTo>
                    <a:pt x="3746" y="8307"/>
                  </a:lnTo>
                  <a:lnTo>
                    <a:pt x="3809" y="8454"/>
                  </a:lnTo>
                  <a:lnTo>
                    <a:pt x="3913" y="8475"/>
                  </a:lnTo>
                  <a:lnTo>
                    <a:pt x="3997" y="8516"/>
                  </a:lnTo>
                  <a:lnTo>
                    <a:pt x="3997" y="8558"/>
                  </a:lnTo>
                  <a:lnTo>
                    <a:pt x="3871" y="8621"/>
                  </a:lnTo>
                  <a:lnTo>
                    <a:pt x="3788" y="8621"/>
                  </a:lnTo>
                  <a:lnTo>
                    <a:pt x="3683" y="8516"/>
                  </a:lnTo>
                  <a:lnTo>
                    <a:pt x="3599" y="8516"/>
                  </a:lnTo>
                  <a:lnTo>
                    <a:pt x="3558" y="8558"/>
                  </a:lnTo>
                  <a:lnTo>
                    <a:pt x="3495" y="8516"/>
                  </a:lnTo>
                  <a:lnTo>
                    <a:pt x="3432" y="8516"/>
                  </a:lnTo>
                  <a:lnTo>
                    <a:pt x="3286" y="8558"/>
                  </a:lnTo>
                  <a:lnTo>
                    <a:pt x="3223" y="8516"/>
                  </a:lnTo>
                  <a:lnTo>
                    <a:pt x="3118" y="8537"/>
                  </a:lnTo>
                  <a:lnTo>
                    <a:pt x="2972" y="8579"/>
                  </a:lnTo>
                  <a:lnTo>
                    <a:pt x="2930" y="8663"/>
                  </a:lnTo>
                  <a:lnTo>
                    <a:pt x="2930" y="8726"/>
                  </a:lnTo>
                  <a:lnTo>
                    <a:pt x="2930" y="8788"/>
                  </a:lnTo>
                  <a:lnTo>
                    <a:pt x="2867" y="8830"/>
                  </a:lnTo>
                  <a:lnTo>
                    <a:pt x="2867" y="8893"/>
                  </a:lnTo>
                  <a:lnTo>
                    <a:pt x="3014" y="9039"/>
                  </a:lnTo>
                  <a:lnTo>
                    <a:pt x="3014" y="9102"/>
                  </a:lnTo>
                  <a:lnTo>
                    <a:pt x="3035" y="9144"/>
                  </a:lnTo>
                  <a:lnTo>
                    <a:pt x="3139" y="9102"/>
                  </a:lnTo>
                  <a:lnTo>
                    <a:pt x="3160" y="9186"/>
                  </a:lnTo>
                  <a:lnTo>
                    <a:pt x="3139" y="9207"/>
                  </a:lnTo>
                  <a:lnTo>
                    <a:pt x="3055" y="9165"/>
                  </a:lnTo>
                  <a:lnTo>
                    <a:pt x="3014" y="9186"/>
                  </a:lnTo>
                  <a:lnTo>
                    <a:pt x="2930" y="9249"/>
                  </a:lnTo>
                  <a:lnTo>
                    <a:pt x="2867" y="9207"/>
                  </a:lnTo>
                  <a:lnTo>
                    <a:pt x="2825" y="9207"/>
                  </a:lnTo>
                  <a:lnTo>
                    <a:pt x="2763" y="9186"/>
                  </a:lnTo>
                  <a:lnTo>
                    <a:pt x="2616" y="9207"/>
                  </a:lnTo>
                  <a:lnTo>
                    <a:pt x="2532" y="9186"/>
                  </a:lnTo>
                  <a:lnTo>
                    <a:pt x="2491" y="9249"/>
                  </a:lnTo>
                  <a:lnTo>
                    <a:pt x="2491" y="9291"/>
                  </a:lnTo>
                  <a:lnTo>
                    <a:pt x="2553" y="9395"/>
                  </a:lnTo>
                  <a:lnTo>
                    <a:pt x="2637" y="9395"/>
                  </a:lnTo>
                  <a:lnTo>
                    <a:pt x="2742" y="9416"/>
                  </a:lnTo>
                  <a:lnTo>
                    <a:pt x="2804" y="9521"/>
                  </a:lnTo>
                  <a:lnTo>
                    <a:pt x="2846" y="9563"/>
                  </a:lnTo>
                  <a:lnTo>
                    <a:pt x="2909" y="9688"/>
                  </a:lnTo>
                  <a:lnTo>
                    <a:pt x="2951" y="9709"/>
                  </a:lnTo>
                  <a:lnTo>
                    <a:pt x="2972" y="9772"/>
                  </a:lnTo>
                  <a:lnTo>
                    <a:pt x="3139" y="9939"/>
                  </a:lnTo>
                  <a:lnTo>
                    <a:pt x="3139" y="10086"/>
                  </a:lnTo>
                  <a:lnTo>
                    <a:pt x="3139" y="10211"/>
                  </a:lnTo>
                  <a:lnTo>
                    <a:pt x="3181" y="10211"/>
                  </a:lnTo>
                  <a:lnTo>
                    <a:pt x="3286" y="10190"/>
                  </a:lnTo>
                  <a:lnTo>
                    <a:pt x="3327" y="10190"/>
                  </a:lnTo>
                  <a:lnTo>
                    <a:pt x="3369" y="10211"/>
                  </a:lnTo>
                  <a:lnTo>
                    <a:pt x="3432" y="10295"/>
                  </a:lnTo>
                  <a:lnTo>
                    <a:pt x="3474" y="10337"/>
                  </a:lnTo>
                  <a:lnTo>
                    <a:pt x="3537" y="10441"/>
                  </a:lnTo>
                  <a:lnTo>
                    <a:pt x="3579" y="10441"/>
                  </a:lnTo>
                  <a:lnTo>
                    <a:pt x="3662" y="10420"/>
                  </a:lnTo>
                  <a:lnTo>
                    <a:pt x="3767" y="10441"/>
                  </a:lnTo>
                  <a:lnTo>
                    <a:pt x="3871" y="10462"/>
                  </a:lnTo>
                  <a:lnTo>
                    <a:pt x="3976" y="10462"/>
                  </a:lnTo>
                  <a:lnTo>
                    <a:pt x="4018" y="10504"/>
                  </a:lnTo>
                  <a:lnTo>
                    <a:pt x="3997" y="10546"/>
                  </a:lnTo>
                  <a:lnTo>
                    <a:pt x="3997" y="10609"/>
                  </a:lnTo>
                  <a:lnTo>
                    <a:pt x="3997" y="10755"/>
                  </a:lnTo>
                  <a:lnTo>
                    <a:pt x="3913" y="10923"/>
                  </a:lnTo>
                  <a:lnTo>
                    <a:pt x="3955" y="11048"/>
                  </a:lnTo>
                  <a:lnTo>
                    <a:pt x="3976" y="11195"/>
                  </a:lnTo>
                  <a:lnTo>
                    <a:pt x="4311" y="10881"/>
                  </a:lnTo>
                  <a:lnTo>
                    <a:pt x="4604" y="10776"/>
                  </a:lnTo>
                  <a:lnTo>
                    <a:pt x="4959" y="10839"/>
                  </a:lnTo>
                  <a:lnTo>
                    <a:pt x="5378" y="11069"/>
                  </a:lnTo>
                  <a:lnTo>
                    <a:pt x="5755" y="11508"/>
                  </a:lnTo>
                  <a:lnTo>
                    <a:pt x="5985" y="11467"/>
                  </a:lnTo>
                  <a:lnTo>
                    <a:pt x="6068" y="11446"/>
                  </a:lnTo>
                  <a:lnTo>
                    <a:pt x="5629" y="8726"/>
                  </a:lnTo>
                  <a:lnTo>
                    <a:pt x="7136" y="8433"/>
                  </a:lnTo>
                  <a:lnTo>
                    <a:pt x="8056" y="9060"/>
                  </a:lnTo>
                  <a:lnTo>
                    <a:pt x="8391" y="9186"/>
                  </a:lnTo>
                  <a:lnTo>
                    <a:pt x="8893" y="9479"/>
                  </a:lnTo>
                  <a:lnTo>
                    <a:pt x="9751" y="9395"/>
                  </a:lnTo>
                  <a:lnTo>
                    <a:pt x="10693" y="9395"/>
                  </a:lnTo>
                  <a:lnTo>
                    <a:pt x="10985" y="9604"/>
                  </a:lnTo>
                  <a:lnTo>
                    <a:pt x="11132" y="9981"/>
                  </a:lnTo>
                  <a:lnTo>
                    <a:pt x="11320" y="9897"/>
                  </a:lnTo>
                  <a:lnTo>
                    <a:pt x="11341" y="10713"/>
                  </a:lnTo>
                  <a:lnTo>
                    <a:pt x="11760" y="10755"/>
                  </a:lnTo>
                  <a:lnTo>
                    <a:pt x="11990" y="11446"/>
                  </a:lnTo>
                  <a:lnTo>
                    <a:pt x="12115" y="11446"/>
                  </a:lnTo>
                  <a:lnTo>
                    <a:pt x="12366" y="11299"/>
                  </a:lnTo>
                  <a:lnTo>
                    <a:pt x="12555" y="11278"/>
                  </a:lnTo>
                  <a:lnTo>
                    <a:pt x="12743" y="11299"/>
                  </a:lnTo>
                  <a:lnTo>
                    <a:pt x="12994" y="11446"/>
                  </a:lnTo>
                  <a:lnTo>
                    <a:pt x="13078" y="11467"/>
                  </a:lnTo>
                  <a:lnTo>
                    <a:pt x="13287" y="11257"/>
                  </a:lnTo>
                  <a:lnTo>
                    <a:pt x="13413" y="11048"/>
                  </a:lnTo>
                  <a:lnTo>
                    <a:pt x="13475" y="10964"/>
                  </a:lnTo>
                  <a:lnTo>
                    <a:pt x="13538" y="10818"/>
                  </a:lnTo>
                  <a:lnTo>
                    <a:pt x="13789" y="10525"/>
                  </a:lnTo>
                  <a:lnTo>
                    <a:pt x="13894" y="10504"/>
                  </a:lnTo>
                  <a:lnTo>
                    <a:pt x="13998" y="10337"/>
                  </a:lnTo>
                  <a:lnTo>
                    <a:pt x="14040" y="10337"/>
                  </a:lnTo>
                  <a:lnTo>
                    <a:pt x="14040" y="10295"/>
                  </a:lnTo>
                  <a:lnTo>
                    <a:pt x="14166" y="10211"/>
                  </a:lnTo>
                  <a:lnTo>
                    <a:pt x="14145" y="10148"/>
                  </a:lnTo>
                  <a:lnTo>
                    <a:pt x="14250" y="10023"/>
                  </a:lnTo>
                  <a:lnTo>
                    <a:pt x="14438" y="10044"/>
                  </a:lnTo>
                  <a:lnTo>
                    <a:pt x="14543" y="10107"/>
                  </a:lnTo>
                  <a:lnTo>
                    <a:pt x="14961" y="10148"/>
                  </a:lnTo>
                  <a:lnTo>
                    <a:pt x="15317" y="10148"/>
                  </a:lnTo>
                  <a:lnTo>
                    <a:pt x="15505" y="10107"/>
                  </a:lnTo>
                  <a:lnTo>
                    <a:pt x="15484" y="9981"/>
                  </a:lnTo>
                  <a:lnTo>
                    <a:pt x="15463" y="9835"/>
                  </a:lnTo>
                  <a:lnTo>
                    <a:pt x="15463" y="9709"/>
                  </a:lnTo>
                  <a:lnTo>
                    <a:pt x="15505" y="9667"/>
                  </a:lnTo>
                  <a:lnTo>
                    <a:pt x="15610" y="9688"/>
                  </a:lnTo>
                  <a:lnTo>
                    <a:pt x="15777" y="9709"/>
                  </a:lnTo>
                  <a:lnTo>
                    <a:pt x="15819" y="9667"/>
                  </a:lnTo>
                  <a:lnTo>
                    <a:pt x="16007" y="9667"/>
                  </a:lnTo>
                  <a:lnTo>
                    <a:pt x="16133" y="9730"/>
                  </a:lnTo>
                  <a:lnTo>
                    <a:pt x="16342" y="9793"/>
                  </a:lnTo>
                  <a:lnTo>
                    <a:pt x="16677" y="9835"/>
                  </a:lnTo>
                  <a:lnTo>
                    <a:pt x="16781" y="9793"/>
                  </a:lnTo>
                  <a:lnTo>
                    <a:pt x="16886" y="9709"/>
                  </a:lnTo>
                  <a:lnTo>
                    <a:pt x="17032" y="9730"/>
                  </a:lnTo>
                  <a:lnTo>
                    <a:pt x="17158" y="9730"/>
                  </a:lnTo>
                  <a:lnTo>
                    <a:pt x="17451" y="9667"/>
                  </a:lnTo>
                  <a:lnTo>
                    <a:pt x="17723" y="9730"/>
                  </a:lnTo>
                  <a:lnTo>
                    <a:pt x="17911" y="9688"/>
                  </a:lnTo>
                  <a:lnTo>
                    <a:pt x="18246" y="9688"/>
                  </a:lnTo>
                  <a:lnTo>
                    <a:pt x="18497" y="9793"/>
                  </a:lnTo>
                  <a:lnTo>
                    <a:pt x="18602" y="9772"/>
                  </a:lnTo>
                  <a:lnTo>
                    <a:pt x="18853" y="10044"/>
                  </a:lnTo>
                  <a:lnTo>
                    <a:pt x="19083" y="10107"/>
                  </a:lnTo>
                  <a:lnTo>
                    <a:pt x="19229" y="10044"/>
                  </a:lnTo>
                  <a:lnTo>
                    <a:pt x="19188" y="9897"/>
                  </a:lnTo>
                  <a:lnTo>
                    <a:pt x="19313" y="9814"/>
                  </a:lnTo>
                  <a:lnTo>
                    <a:pt x="19313" y="9772"/>
                  </a:lnTo>
                  <a:lnTo>
                    <a:pt x="19376" y="9730"/>
                  </a:lnTo>
                  <a:lnTo>
                    <a:pt x="19271" y="9625"/>
                  </a:lnTo>
                  <a:lnTo>
                    <a:pt x="19313" y="9521"/>
                  </a:lnTo>
                  <a:lnTo>
                    <a:pt x="19397" y="9458"/>
                  </a:lnTo>
                  <a:lnTo>
                    <a:pt x="19355" y="9207"/>
                  </a:lnTo>
                  <a:lnTo>
                    <a:pt x="19229" y="9144"/>
                  </a:lnTo>
                  <a:lnTo>
                    <a:pt x="19188" y="9039"/>
                  </a:lnTo>
                  <a:lnTo>
                    <a:pt x="19083" y="8851"/>
                  </a:lnTo>
                  <a:lnTo>
                    <a:pt x="19062" y="8747"/>
                  </a:lnTo>
                  <a:lnTo>
                    <a:pt x="19020" y="8663"/>
                  </a:lnTo>
                  <a:lnTo>
                    <a:pt x="19020" y="8579"/>
                  </a:lnTo>
                  <a:lnTo>
                    <a:pt x="18957" y="8412"/>
                  </a:lnTo>
                  <a:lnTo>
                    <a:pt x="19041" y="8328"/>
                  </a:lnTo>
                  <a:lnTo>
                    <a:pt x="19041" y="8265"/>
                  </a:lnTo>
                  <a:lnTo>
                    <a:pt x="18916" y="8244"/>
                  </a:lnTo>
                  <a:lnTo>
                    <a:pt x="18748" y="8265"/>
                  </a:lnTo>
                  <a:lnTo>
                    <a:pt x="18644" y="8202"/>
                  </a:lnTo>
                  <a:lnTo>
                    <a:pt x="18644" y="8119"/>
                  </a:lnTo>
                  <a:lnTo>
                    <a:pt x="18748" y="8014"/>
                  </a:lnTo>
                  <a:lnTo>
                    <a:pt x="18853" y="7951"/>
                  </a:lnTo>
                  <a:lnTo>
                    <a:pt x="18916" y="8014"/>
                  </a:lnTo>
                  <a:lnTo>
                    <a:pt x="19020" y="8014"/>
                  </a:lnTo>
                  <a:lnTo>
                    <a:pt x="19167" y="7930"/>
                  </a:lnTo>
                  <a:lnTo>
                    <a:pt x="19439" y="7889"/>
                  </a:lnTo>
                  <a:lnTo>
                    <a:pt x="19564" y="7847"/>
                  </a:lnTo>
                  <a:lnTo>
                    <a:pt x="19648" y="7826"/>
                  </a:lnTo>
                  <a:lnTo>
                    <a:pt x="19711" y="7889"/>
                  </a:lnTo>
                  <a:lnTo>
                    <a:pt x="19794" y="7889"/>
                  </a:lnTo>
                  <a:lnTo>
                    <a:pt x="19878" y="7826"/>
                  </a:lnTo>
                  <a:lnTo>
                    <a:pt x="19962" y="7826"/>
                  </a:lnTo>
                  <a:lnTo>
                    <a:pt x="19962" y="7742"/>
                  </a:lnTo>
                  <a:lnTo>
                    <a:pt x="20004" y="7617"/>
                  </a:lnTo>
                  <a:lnTo>
                    <a:pt x="19878" y="7575"/>
                  </a:lnTo>
                  <a:lnTo>
                    <a:pt x="19815" y="7512"/>
                  </a:lnTo>
                  <a:lnTo>
                    <a:pt x="19836" y="7428"/>
                  </a:lnTo>
                  <a:lnTo>
                    <a:pt x="19836" y="7177"/>
                  </a:lnTo>
                  <a:lnTo>
                    <a:pt x="19899" y="6842"/>
                  </a:lnTo>
                  <a:lnTo>
                    <a:pt x="19899" y="6696"/>
                  </a:lnTo>
                  <a:lnTo>
                    <a:pt x="19962" y="6550"/>
                  </a:lnTo>
                  <a:lnTo>
                    <a:pt x="20004" y="6278"/>
                  </a:lnTo>
                  <a:lnTo>
                    <a:pt x="20213" y="6278"/>
                  </a:lnTo>
                  <a:lnTo>
                    <a:pt x="20422" y="6361"/>
                  </a:lnTo>
                  <a:lnTo>
                    <a:pt x="20589" y="6382"/>
                  </a:lnTo>
                  <a:lnTo>
                    <a:pt x="20820" y="6340"/>
                  </a:lnTo>
                  <a:lnTo>
                    <a:pt x="20882" y="6340"/>
                  </a:lnTo>
                  <a:lnTo>
                    <a:pt x="20924" y="6424"/>
                  </a:lnTo>
                  <a:lnTo>
                    <a:pt x="21008" y="6424"/>
                  </a:lnTo>
                  <a:lnTo>
                    <a:pt x="21071" y="6382"/>
                  </a:lnTo>
                  <a:lnTo>
                    <a:pt x="21154" y="6278"/>
                  </a:lnTo>
                  <a:lnTo>
                    <a:pt x="21280" y="6236"/>
                  </a:lnTo>
                  <a:lnTo>
                    <a:pt x="21447" y="6068"/>
                  </a:lnTo>
                  <a:lnTo>
                    <a:pt x="21447" y="6006"/>
                  </a:lnTo>
                  <a:lnTo>
                    <a:pt x="21343" y="5838"/>
                  </a:lnTo>
                  <a:lnTo>
                    <a:pt x="21238" y="5608"/>
                  </a:lnTo>
                  <a:lnTo>
                    <a:pt x="21238" y="5378"/>
                  </a:lnTo>
                  <a:lnTo>
                    <a:pt x="21259" y="5231"/>
                  </a:lnTo>
                  <a:lnTo>
                    <a:pt x="21343" y="5169"/>
                  </a:lnTo>
                  <a:lnTo>
                    <a:pt x="21531" y="5106"/>
                  </a:lnTo>
                  <a:lnTo>
                    <a:pt x="21594" y="4980"/>
                  </a:lnTo>
                  <a:lnTo>
                    <a:pt x="21552" y="4917"/>
                  </a:lnTo>
                  <a:lnTo>
                    <a:pt x="21573" y="4813"/>
                  </a:lnTo>
                  <a:lnTo>
                    <a:pt x="21698" y="4666"/>
                  </a:lnTo>
                  <a:lnTo>
                    <a:pt x="21803" y="4604"/>
                  </a:lnTo>
                  <a:lnTo>
                    <a:pt x="21908" y="4499"/>
                  </a:lnTo>
                  <a:lnTo>
                    <a:pt x="21887" y="4478"/>
                  </a:lnTo>
                  <a:lnTo>
                    <a:pt x="21866" y="4457"/>
                  </a:lnTo>
                  <a:lnTo>
                    <a:pt x="21698" y="4394"/>
                  </a:lnTo>
                  <a:lnTo>
                    <a:pt x="21573" y="4269"/>
                  </a:lnTo>
                  <a:lnTo>
                    <a:pt x="21489" y="4269"/>
                  </a:lnTo>
                  <a:lnTo>
                    <a:pt x="21447" y="4164"/>
                  </a:lnTo>
                  <a:lnTo>
                    <a:pt x="21489" y="4039"/>
                  </a:lnTo>
                  <a:lnTo>
                    <a:pt x="21447" y="3976"/>
                  </a:lnTo>
                  <a:lnTo>
                    <a:pt x="21343" y="4060"/>
                  </a:lnTo>
                  <a:lnTo>
                    <a:pt x="21259" y="4164"/>
                  </a:lnTo>
                  <a:lnTo>
                    <a:pt x="21154" y="4185"/>
                  </a:lnTo>
                  <a:lnTo>
                    <a:pt x="20861" y="4227"/>
                  </a:lnTo>
                  <a:lnTo>
                    <a:pt x="20799" y="4269"/>
                  </a:lnTo>
                  <a:lnTo>
                    <a:pt x="20757" y="4332"/>
                  </a:lnTo>
                  <a:lnTo>
                    <a:pt x="20652" y="4269"/>
                  </a:lnTo>
                  <a:lnTo>
                    <a:pt x="20548" y="4227"/>
                  </a:lnTo>
                  <a:lnTo>
                    <a:pt x="20506" y="4227"/>
                  </a:lnTo>
                  <a:lnTo>
                    <a:pt x="20485" y="4185"/>
                  </a:lnTo>
                  <a:lnTo>
                    <a:pt x="20422" y="4143"/>
                  </a:lnTo>
                  <a:lnTo>
                    <a:pt x="20401" y="4060"/>
                  </a:lnTo>
                  <a:lnTo>
                    <a:pt x="20359" y="3976"/>
                  </a:lnTo>
                  <a:lnTo>
                    <a:pt x="20401" y="3934"/>
                  </a:lnTo>
                  <a:lnTo>
                    <a:pt x="20401" y="3850"/>
                  </a:lnTo>
                  <a:lnTo>
                    <a:pt x="20317" y="3809"/>
                  </a:lnTo>
                  <a:lnTo>
                    <a:pt x="20276" y="3809"/>
                  </a:lnTo>
                  <a:lnTo>
                    <a:pt x="20129" y="3725"/>
                  </a:lnTo>
                  <a:lnTo>
                    <a:pt x="20004" y="3704"/>
                  </a:lnTo>
                  <a:lnTo>
                    <a:pt x="19962" y="3704"/>
                  </a:lnTo>
                  <a:lnTo>
                    <a:pt x="19899" y="3557"/>
                  </a:lnTo>
                  <a:lnTo>
                    <a:pt x="19794" y="3390"/>
                  </a:lnTo>
                  <a:lnTo>
                    <a:pt x="19648" y="3244"/>
                  </a:lnTo>
                  <a:lnTo>
                    <a:pt x="19460" y="3223"/>
                  </a:lnTo>
                  <a:lnTo>
                    <a:pt x="19250" y="3223"/>
                  </a:lnTo>
                  <a:lnTo>
                    <a:pt x="19062" y="3244"/>
                  </a:lnTo>
                  <a:lnTo>
                    <a:pt x="19041" y="3306"/>
                  </a:lnTo>
                  <a:lnTo>
                    <a:pt x="19083" y="3348"/>
                  </a:lnTo>
                  <a:lnTo>
                    <a:pt x="19062" y="3411"/>
                  </a:lnTo>
                  <a:lnTo>
                    <a:pt x="18936" y="3453"/>
                  </a:lnTo>
                  <a:lnTo>
                    <a:pt x="18853" y="3432"/>
                  </a:lnTo>
                  <a:lnTo>
                    <a:pt x="18727" y="3495"/>
                  </a:lnTo>
                  <a:lnTo>
                    <a:pt x="18560" y="3411"/>
                  </a:lnTo>
                  <a:lnTo>
                    <a:pt x="18497" y="3432"/>
                  </a:lnTo>
                  <a:lnTo>
                    <a:pt x="18413" y="3495"/>
                  </a:lnTo>
                  <a:lnTo>
                    <a:pt x="18309" y="3495"/>
                  </a:lnTo>
                  <a:lnTo>
                    <a:pt x="18204" y="3411"/>
                  </a:lnTo>
                  <a:lnTo>
                    <a:pt x="18079" y="3348"/>
                  </a:lnTo>
                  <a:lnTo>
                    <a:pt x="18079" y="3285"/>
                  </a:lnTo>
                  <a:lnTo>
                    <a:pt x="18100" y="3202"/>
                  </a:lnTo>
                  <a:lnTo>
                    <a:pt x="17911" y="3118"/>
                  </a:lnTo>
                  <a:lnTo>
                    <a:pt x="17828" y="3181"/>
                  </a:lnTo>
                  <a:lnTo>
                    <a:pt x="17828" y="3306"/>
                  </a:lnTo>
                  <a:lnTo>
                    <a:pt x="17869" y="3327"/>
                  </a:lnTo>
                  <a:lnTo>
                    <a:pt x="17828" y="3390"/>
                  </a:lnTo>
                  <a:lnTo>
                    <a:pt x="17744" y="3453"/>
                  </a:lnTo>
                  <a:lnTo>
                    <a:pt x="17597" y="3453"/>
                  </a:lnTo>
                  <a:lnTo>
                    <a:pt x="16175" y="1695"/>
                  </a:lnTo>
                  <a:lnTo>
                    <a:pt x="15170" y="921"/>
                  </a:lnTo>
                  <a:lnTo>
                    <a:pt x="15107" y="837"/>
                  </a:lnTo>
                  <a:lnTo>
                    <a:pt x="15191" y="816"/>
                  </a:lnTo>
                  <a:lnTo>
                    <a:pt x="15296" y="712"/>
                  </a:lnTo>
                  <a:lnTo>
                    <a:pt x="15296" y="607"/>
                  </a:lnTo>
                  <a:lnTo>
                    <a:pt x="15254" y="565"/>
                  </a:lnTo>
                  <a:lnTo>
                    <a:pt x="15087" y="607"/>
                  </a:lnTo>
                  <a:lnTo>
                    <a:pt x="14961" y="628"/>
                  </a:lnTo>
                  <a:lnTo>
                    <a:pt x="14877" y="733"/>
                  </a:lnTo>
                  <a:lnTo>
                    <a:pt x="14773" y="775"/>
                  </a:lnTo>
                  <a:lnTo>
                    <a:pt x="14647" y="900"/>
                  </a:lnTo>
                  <a:lnTo>
                    <a:pt x="14647" y="984"/>
                  </a:lnTo>
                  <a:lnTo>
                    <a:pt x="14563" y="1047"/>
                  </a:lnTo>
                  <a:lnTo>
                    <a:pt x="14522" y="1151"/>
                  </a:lnTo>
                  <a:lnTo>
                    <a:pt x="14417" y="1235"/>
                  </a:lnTo>
                  <a:lnTo>
                    <a:pt x="14229" y="1235"/>
                  </a:lnTo>
                  <a:lnTo>
                    <a:pt x="14124" y="1298"/>
                  </a:lnTo>
                  <a:lnTo>
                    <a:pt x="14145" y="1423"/>
                  </a:lnTo>
                  <a:lnTo>
                    <a:pt x="14061" y="1465"/>
                  </a:lnTo>
                  <a:lnTo>
                    <a:pt x="14019" y="1423"/>
                  </a:lnTo>
                  <a:lnTo>
                    <a:pt x="13789" y="1360"/>
                  </a:lnTo>
                  <a:lnTo>
                    <a:pt x="13643" y="1423"/>
                  </a:lnTo>
                  <a:lnTo>
                    <a:pt x="13601" y="1507"/>
                  </a:lnTo>
                  <a:lnTo>
                    <a:pt x="13517" y="1507"/>
                  </a:lnTo>
                  <a:lnTo>
                    <a:pt x="13434" y="1402"/>
                  </a:lnTo>
                  <a:lnTo>
                    <a:pt x="13434" y="1235"/>
                  </a:lnTo>
                  <a:lnTo>
                    <a:pt x="13517" y="1172"/>
                  </a:lnTo>
                  <a:lnTo>
                    <a:pt x="13538" y="1088"/>
                  </a:lnTo>
                  <a:lnTo>
                    <a:pt x="13496" y="1026"/>
                  </a:lnTo>
                  <a:lnTo>
                    <a:pt x="13413" y="1109"/>
                  </a:lnTo>
                  <a:lnTo>
                    <a:pt x="13329" y="1109"/>
                  </a:lnTo>
                  <a:lnTo>
                    <a:pt x="13120" y="1005"/>
                  </a:lnTo>
                  <a:lnTo>
                    <a:pt x="12994" y="1026"/>
                  </a:lnTo>
                  <a:lnTo>
                    <a:pt x="13015" y="1109"/>
                  </a:lnTo>
                  <a:lnTo>
                    <a:pt x="13078" y="1130"/>
                  </a:lnTo>
                  <a:lnTo>
                    <a:pt x="12994" y="1214"/>
                  </a:lnTo>
                  <a:lnTo>
                    <a:pt x="12952" y="1214"/>
                  </a:lnTo>
                  <a:lnTo>
                    <a:pt x="12869" y="1088"/>
                  </a:lnTo>
                  <a:lnTo>
                    <a:pt x="12848" y="900"/>
                  </a:lnTo>
                  <a:lnTo>
                    <a:pt x="12638" y="733"/>
                  </a:lnTo>
                  <a:lnTo>
                    <a:pt x="12597" y="775"/>
                  </a:lnTo>
                  <a:lnTo>
                    <a:pt x="12638" y="900"/>
                  </a:lnTo>
                  <a:lnTo>
                    <a:pt x="12638" y="984"/>
                  </a:lnTo>
                  <a:lnTo>
                    <a:pt x="12555" y="984"/>
                  </a:lnTo>
                  <a:lnTo>
                    <a:pt x="12513" y="879"/>
                  </a:lnTo>
                  <a:lnTo>
                    <a:pt x="12450" y="900"/>
                  </a:lnTo>
                  <a:lnTo>
                    <a:pt x="12429" y="1005"/>
                  </a:lnTo>
                  <a:lnTo>
                    <a:pt x="12366" y="1026"/>
                  </a:lnTo>
                  <a:lnTo>
                    <a:pt x="12262" y="942"/>
                  </a:lnTo>
                  <a:lnTo>
                    <a:pt x="12136" y="1026"/>
                  </a:lnTo>
                  <a:lnTo>
                    <a:pt x="12074" y="984"/>
                  </a:lnTo>
                  <a:lnTo>
                    <a:pt x="12032" y="879"/>
                  </a:lnTo>
                  <a:lnTo>
                    <a:pt x="12115" y="837"/>
                  </a:lnTo>
                  <a:lnTo>
                    <a:pt x="12136" y="796"/>
                  </a:lnTo>
                  <a:lnTo>
                    <a:pt x="12115" y="691"/>
                  </a:lnTo>
                  <a:lnTo>
                    <a:pt x="12136" y="586"/>
                  </a:lnTo>
                  <a:lnTo>
                    <a:pt x="12115" y="524"/>
                  </a:lnTo>
                  <a:lnTo>
                    <a:pt x="12032" y="482"/>
                  </a:lnTo>
                  <a:lnTo>
                    <a:pt x="11948" y="398"/>
                  </a:lnTo>
                  <a:lnTo>
                    <a:pt x="11927" y="272"/>
                  </a:lnTo>
                  <a:lnTo>
                    <a:pt x="11864" y="252"/>
                  </a:lnTo>
                  <a:lnTo>
                    <a:pt x="11822" y="84"/>
                  </a:lnTo>
                  <a:lnTo>
                    <a:pt x="11718" y="84"/>
                  </a:lnTo>
                  <a:lnTo>
                    <a:pt x="11592" y="126"/>
                  </a:lnTo>
                  <a:lnTo>
                    <a:pt x="11446" y="126"/>
                  </a:lnTo>
                  <a:lnTo>
                    <a:pt x="11299" y="42"/>
                  </a:lnTo>
                  <a:lnTo>
                    <a:pt x="11132" y="63"/>
                  </a:lnTo>
                  <a:lnTo>
                    <a:pt x="11006" y="0"/>
                  </a:lnTo>
                  <a:lnTo>
                    <a:pt x="10902" y="42"/>
                  </a:lnTo>
                  <a:lnTo>
                    <a:pt x="108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23" name="Google Shape;773;p55"/>
            <p:cNvSpPr/>
            <p:nvPr/>
          </p:nvSpPr>
          <p:spPr>
            <a:xfrm>
              <a:off x="4105619" y="2816249"/>
              <a:ext cx="110383" cy="65688"/>
            </a:xfrm>
            <a:custGeom>
              <a:avLst/>
              <a:gdLst/>
              <a:ahLst/>
              <a:cxnLst/>
              <a:rect l="l" t="t" r="r" b="b"/>
              <a:pathLst>
                <a:path w="9270" h="5776" extrusionOk="0">
                  <a:moveTo>
                    <a:pt x="1507" y="1"/>
                  </a:moveTo>
                  <a:lnTo>
                    <a:pt x="0" y="294"/>
                  </a:lnTo>
                  <a:lnTo>
                    <a:pt x="439" y="3014"/>
                  </a:lnTo>
                  <a:lnTo>
                    <a:pt x="732" y="3014"/>
                  </a:lnTo>
                  <a:lnTo>
                    <a:pt x="963" y="3035"/>
                  </a:lnTo>
                  <a:lnTo>
                    <a:pt x="1004" y="2909"/>
                  </a:lnTo>
                  <a:lnTo>
                    <a:pt x="900" y="2804"/>
                  </a:lnTo>
                  <a:lnTo>
                    <a:pt x="879" y="2595"/>
                  </a:lnTo>
                  <a:lnTo>
                    <a:pt x="983" y="2344"/>
                  </a:lnTo>
                  <a:lnTo>
                    <a:pt x="1172" y="2323"/>
                  </a:lnTo>
                  <a:lnTo>
                    <a:pt x="1276" y="2198"/>
                  </a:lnTo>
                  <a:lnTo>
                    <a:pt x="1402" y="2114"/>
                  </a:lnTo>
                  <a:lnTo>
                    <a:pt x="1527" y="2198"/>
                  </a:lnTo>
                  <a:lnTo>
                    <a:pt x="1611" y="2135"/>
                  </a:lnTo>
                  <a:lnTo>
                    <a:pt x="1507" y="2009"/>
                  </a:lnTo>
                  <a:lnTo>
                    <a:pt x="1779" y="2030"/>
                  </a:lnTo>
                  <a:lnTo>
                    <a:pt x="2155" y="2219"/>
                  </a:lnTo>
                  <a:lnTo>
                    <a:pt x="2511" y="2428"/>
                  </a:lnTo>
                  <a:lnTo>
                    <a:pt x="2532" y="2553"/>
                  </a:lnTo>
                  <a:lnTo>
                    <a:pt x="2971" y="2804"/>
                  </a:lnTo>
                  <a:lnTo>
                    <a:pt x="3306" y="2951"/>
                  </a:lnTo>
                  <a:lnTo>
                    <a:pt x="3390" y="2909"/>
                  </a:lnTo>
                  <a:lnTo>
                    <a:pt x="3515" y="2930"/>
                  </a:lnTo>
                  <a:lnTo>
                    <a:pt x="3766" y="3076"/>
                  </a:lnTo>
                  <a:lnTo>
                    <a:pt x="3871" y="3432"/>
                  </a:lnTo>
                  <a:lnTo>
                    <a:pt x="3976" y="3537"/>
                  </a:lnTo>
                  <a:lnTo>
                    <a:pt x="4017" y="3662"/>
                  </a:lnTo>
                  <a:lnTo>
                    <a:pt x="4143" y="3913"/>
                  </a:lnTo>
                  <a:lnTo>
                    <a:pt x="4352" y="3997"/>
                  </a:lnTo>
                  <a:lnTo>
                    <a:pt x="4729" y="4227"/>
                  </a:lnTo>
                  <a:lnTo>
                    <a:pt x="5126" y="4520"/>
                  </a:lnTo>
                  <a:lnTo>
                    <a:pt x="5545" y="4708"/>
                  </a:lnTo>
                  <a:lnTo>
                    <a:pt x="5921" y="5001"/>
                  </a:lnTo>
                  <a:lnTo>
                    <a:pt x="6235" y="5022"/>
                  </a:lnTo>
                  <a:lnTo>
                    <a:pt x="6319" y="5106"/>
                  </a:lnTo>
                  <a:lnTo>
                    <a:pt x="6403" y="5106"/>
                  </a:lnTo>
                  <a:lnTo>
                    <a:pt x="6612" y="5232"/>
                  </a:lnTo>
                  <a:lnTo>
                    <a:pt x="6612" y="5378"/>
                  </a:lnTo>
                  <a:lnTo>
                    <a:pt x="6633" y="5650"/>
                  </a:lnTo>
                  <a:lnTo>
                    <a:pt x="6821" y="5587"/>
                  </a:lnTo>
                  <a:lnTo>
                    <a:pt x="6926" y="5671"/>
                  </a:lnTo>
                  <a:lnTo>
                    <a:pt x="7009" y="5776"/>
                  </a:lnTo>
                  <a:lnTo>
                    <a:pt x="7072" y="5776"/>
                  </a:lnTo>
                  <a:lnTo>
                    <a:pt x="7177" y="5671"/>
                  </a:lnTo>
                  <a:lnTo>
                    <a:pt x="7281" y="5692"/>
                  </a:lnTo>
                  <a:lnTo>
                    <a:pt x="7323" y="5755"/>
                  </a:lnTo>
                  <a:lnTo>
                    <a:pt x="7365" y="5378"/>
                  </a:lnTo>
                  <a:lnTo>
                    <a:pt x="7491" y="5106"/>
                  </a:lnTo>
                  <a:lnTo>
                    <a:pt x="7553" y="5043"/>
                  </a:lnTo>
                  <a:lnTo>
                    <a:pt x="7533" y="4897"/>
                  </a:lnTo>
                  <a:lnTo>
                    <a:pt x="7407" y="4834"/>
                  </a:lnTo>
                  <a:lnTo>
                    <a:pt x="7344" y="4688"/>
                  </a:lnTo>
                  <a:lnTo>
                    <a:pt x="7386" y="4541"/>
                  </a:lnTo>
                  <a:lnTo>
                    <a:pt x="7365" y="4416"/>
                  </a:lnTo>
                  <a:lnTo>
                    <a:pt x="7219" y="4436"/>
                  </a:lnTo>
                  <a:lnTo>
                    <a:pt x="7114" y="4499"/>
                  </a:lnTo>
                  <a:lnTo>
                    <a:pt x="6947" y="4269"/>
                  </a:lnTo>
                  <a:lnTo>
                    <a:pt x="6947" y="4102"/>
                  </a:lnTo>
                  <a:lnTo>
                    <a:pt x="7072" y="3997"/>
                  </a:lnTo>
                  <a:lnTo>
                    <a:pt x="7344" y="4018"/>
                  </a:lnTo>
                  <a:lnTo>
                    <a:pt x="7449" y="3997"/>
                  </a:lnTo>
                  <a:lnTo>
                    <a:pt x="7449" y="3872"/>
                  </a:lnTo>
                  <a:lnTo>
                    <a:pt x="7679" y="3788"/>
                  </a:lnTo>
                  <a:lnTo>
                    <a:pt x="7637" y="3704"/>
                  </a:lnTo>
                  <a:lnTo>
                    <a:pt x="7574" y="3662"/>
                  </a:lnTo>
                  <a:lnTo>
                    <a:pt x="7846" y="3600"/>
                  </a:lnTo>
                  <a:lnTo>
                    <a:pt x="8014" y="3537"/>
                  </a:lnTo>
                  <a:lnTo>
                    <a:pt x="8056" y="3390"/>
                  </a:lnTo>
                  <a:lnTo>
                    <a:pt x="7867" y="3328"/>
                  </a:lnTo>
                  <a:lnTo>
                    <a:pt x="7867" y="3181"/>
                  </a:lnTo>
                  <a:lnTo>
                    <a:pt x="8014" y="3139"/>
                  </a:lnTo>
                  <a:lnTo>
                    <a:pt x="8181" y="3014"/>
                  </a:lnTo>
                  <a:lnTo>
                    <a:pt x="8286" y="3035"/>
                  </a:lnTo>
                  <a:lnTo>
                    <a:pt x="8453" y="2825"/>
                  </a:lnTo>
                  <a:lnTo>
                    <a:pt x="8600" y="2951"/>
                  </a:lnTo>
                  <a:lnTo>
                    <a:pt x="8621" y="3056"/>
                  </a:lnTo>
                  <a:lnTo>
                    <a:pt x="8914" y="3014"/>
                  </a:lnTo>
                  <a:lnTo>
                    <a:pt x="9123" y="3014"/>
                  </a:lnTo>
                  <a:lnTo>
                    <a:pt x="9269" y="2825"/>
                  </a:lnTo>
                  <a:lnTo>
                    <a:pt x="9248" y="2721"/>
                  </a:lnTo>
                  <a:lnTo>
                    <a:pt x="8955" y="2491"/>
                  </a:lnTo>
                  <a:lnTo>
                    <a:pt x="8893" y="2491"/>
                  </a:lnTo>
                  <a:lnTo>
                    <a:pt x="8893" y="2637"/>
                  </a:lnTo>
                  <a:lnTo>
                    <a:pt x="8788" y="2742"/>
                  </a:lnTo>
                  <a:lnTo>
                    <a:pt x="8683" y="2721"/>
                  </a:lnTo>
                  <a:lnTo>
                    <a:pt x="8579" y="2616"/>
                  </a:lnTo>
                  <a:lnTo>
                    <a:pt x="8307" y="2532"/>
                  </a:lnTo>
                  <a:lnTo>
                    <a:pt x="8202" y="2449"/>
                  </a:lnTo>
                  <a:lnTo>
                    <a:pt x="8286" y="2323"/>
                  </a:lnTo>
                  <a:lnTo>
                    <a:pt x="8453" y="2030"/>
                  </a:lnTo>
                  <a:lnTo>
                    <a:pt x="8453" y="1905"/>
                  </a:lnTo>
                  <a:lnTo>
                    <a:pt x="8369" y="1905"/>
                  </a:lnTo>
                  <a:lnTo>
                    <a:pt x="8265" y="2072"/>
                  </a:lnTo>
                  <a:lnTo>
                    <a:pt x="8160" y="2093"/>
                  </a:lnTo>
                  <a:lnTo>
                    <a:pt x="7909" y="2386"/>
                  </a:lnTo>
                  <a:lnTo>
                    <a:pt x="7846" y="2532"/>
                  </a:lnTo>
                  <a:lnTo>
                    <a:pt x="7784" y="2616"/>
                  </a:lnTo>
                  <a:lnTo>
                    <a:pt x="7658" y="2825"/>
                  </a:lnTo>
                  <a:lnTo>
                    <a:pt x="7449" y="3035"/>
                  </a:lnTo>
                  <a:lnTo>
                    <a:pt x="7365" y="3014"/>
                  </a:lnTo>
                  <a:lnTo>
                    <a:pt x="7114" y="2867"/>
                  </a:lnTo>
                  <a:lnTo>
                    <a:pt x="6926" y="2846"/>
                  </a:lnTo>
                  <a:lnTo>
                    <a:pt x="6737" y="2867"/>
                  </a:lnTo>
                  <a:lnTo>
                    <a:pt x="6486" y="3014"/>
                  </a:lnTo>
                  <a:lnTo>
                    <a:pt x="6361" y="3014"/>
                  </a:lnTo>
                  <a:lnTo>
                    <a:pt x="6131" y="2323"/>
                  </a:lnTo>
                  <a:lnTo>
                    <a:pt x="5712" y="2281"/>
                  </a:lnTo>
                  <a:lnTo>
                    <a:pt x="5691" y="1465"/>
                  </a:lnTo>
                  <a:lnTo>
                    <a:pt x="5503" y="1549"/>
                  </a:lnTo>
                  <a:lnTo>
                    <a:pt x="5356" y="1172"/>
                  </a:lnTo>
                  <a:lnTo>
                    <a:pt x="5064" y="963"/>
                  </a:lnTo>
                  <a:lnTo>
                    <a:pt x="4122" y="963"/>
                  </a:lnTo>
                  <a:lnTo>
                    <a:pt x="3264" y="1047"/>
                  </a:lnTo>
                  <a:lnTo>
                    <a:pt x="2762" y="754"/>
                  </a:lnTo>
                  <a:lnTo>
                    <a:pt x="2427" y="628"/>
                  </a:lnTo>
                  <a:lnTo>
                    <a:pt x="150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24" name="Google Shape;774;p55"/>
            <p:cNvSpPr/>
            <p:nvPr/>
          </p:nvSpPr>
          <p:spPr>
            <a:xfrm>
              <a:off x="4085936" y="2839096"/>
              <a:ext cx="98666" cy="59262"/>
            </a:xfrm>
            <a:custGeom>
              <a:avLst/>
              <a:gdLst/>
              <a:ahLst/>
              <a:cxnLst/>
              <a:rect l="l" t="t" r="r" b="b"/>
              <a:pathLst>
                <a:path w="8286" h="5211" extrusionOk="0">
                  <a:moveTo>
                    <a:pt x="3160" y="0"/>
                  </a:moveTo>
                  <a:lnTo>
                    <a:pt x="3264" y="126"/>
                  </a:lnTo>
                  <a:lnTo>
                    <a:pt x="3180" y="189"/>
                  </a:lnTo>
                  <a:lnTo>
                    <a:pt x="3055" y="105"/>
                  </a:lnTo>
                  <a:lnTo>
                    <a:pt x="2929" y="189"/>
                  </a:lnTo>
                  <a:lnTo>
                    <a:pt x="2825" y="314"/>
                  </a:lnTo>
                  <a:lnTo>
                    <a:pt x="2636" y="335"/>
                  </a:lnTo>
                  <a:lnTo>
                    <a:pt x="2532" y="586"/>
                  </a:lnTo>
                  <a:lnTo>
                    <a:pt x="2553" y="795"/>
                  </a:lnTo>
                  <a:lnTo>
                    <a:pt x="2657" y="900"/>
                  </a:lnTo>
                  <a:lnTo>
                    <a:pt x="2616" y="1026"/>
                  </a:lnTo>
                  <a:lnTo>
                    <a:pt x="2385" y="1005"/>
                  </a:lnTo>
                  <a:lnTo>
                    <a:pt x="2092" y="1005"/>
                  </a:lnTo>
                  <a:lnTo>
                    <a:pt x="2009" y="1026"/>
                  </a:lnTo>
                  <a:lnTo>
                    <a:pt x="1779" y="1067"/>
                  </a:lnTo>
                  <a:lnTo>
                    <a:pt x="1402" y="628"/>
                  </a:lnTo>
                  <a:lnTo>
                    <a:pt x="983" y="398"/>
                  </a:lnTo>
                  <a:lnTo>
                    <a:pt x="628" y="335"/>
                  </a:lnTo>
                  <a:lnTo>
                    <a:pt x="335" y="440"/>
                  </a:lnTo>
                  <a:lnTo>
                    <a:pt x="0" y="754"/>
                  </a:lnTo>
                  <a:lnTo>
                    <a:pt x="0" y="816"/>
                  </a:lnTo>
                  <a:lnTo>
                    <a:pt x="84" y="900"/>
                  </a:lnTo>
                  <a:lnTo>
                    <a:pt x="126" y="963"/>
                  </a:lnTo>
                  <a:lnTo>
                    <a:pt x="209" y="1047"/>
                  </a:lnTo>
                  <a:lnTo>
                    <a:pt x="251" y="1151"/>
                  </a:lnTo>
                  <a:lnTo>
                    <a:pt x="356" y="1360"/>
                  </a:lnTo>
                  <a:lnTo>
                    <a:pt x="335" y="1528"/>
                  </a:lnTo>
                  <a:lnTo>
                    <a:pt x="293" y="1653"/>
                  </a:lnTo>
                  <a:lnTo>
                    <a:pt x="314" y="1946"/>
                  </a:lnTo>
                  <a:lnTo>
                    <a:pt x="356" y="2009"/>
                  </a:lnTo>
                  <a:lnTo>
                    <a:pt x="398" y="2093"/>
                  </a:lnTo>
                  <a:lnTo>
                    <a:pt x="607" y="2302"/>
                  </a:lnTo>
                  <a:lnTo>
                    <a:pt x="565" y="2218"/>
                  </a:lnTo>
                  <a:lnTo>
                    <a:pt x="523" y="2155"/>
                  </a:lnTo>
                  <a:lnTo>
                    <a:pt x="544" y="2114"/>
                  </a:lnTo>
                  <a:lnTo>
                    <a:pt x="732" y="2155"/>
                  </a:lnTo>
                  <a:lnTo>
                    <a:pt x="816" y="2093"/>
                  </a:lnTo>
                  <a:lnTo>
                    <a:pt x="858" y="2114"/>
                  </a:lnTo>
                  <a:lnTo>
                    <a:pt x="837" y="2260"/>
                  </a:lnTo>
                  <a:lnTo>
                    <a:pt x="858" y="2365"/>
                  </a:lnTo>
                  <a:lnTo>
                    <a:pt x="942" y="2323"/>
                  </a:lnTo>
                  <a:lnTo>
                    <a:pt x="983" y="2427"/>
                  </a:lnTo>
                  <a:lnTo>
                    <a:pt x="963" y="2490"/>
                  </a:lnTo>
                  <a:lnTo>
                    <a:pt x="858" y="2469"/>
                  </a:lnTo>
                  <a:lnTo>
                    <a:pt x="816" y="2469"/>
                  </a:lnTo>
                  <a:lnTo>
                    <a:pt x="753" y="2427"/>
                  </a:lnTo>
                  <a:lnTo>
                    <a:pt x="649" y="2511"/>
                  </a:lnTo>
                  <a:lnTo>
                    <a:pt x="649" y="2616"/>
                  </a:lnTo>
                  <a:lnTo>
                    <a:pt x="732" y="2699"/>
                  </a:lnTo>
                  <a:lnTo>
                    <a:pt x="711" y="2574"/>
                  </a:lnTo>
                  <a:lnTo>
                    <a:pt x="774" y="2574"/>
                  </a:lnTo>
                  <a:lnTo>
                    <a:pt x="837" y="2595"/>
                  </a:lnTo>
                  <a:lnTo>
                    <a:pt x="921" y="2616"/>
                  </a:lnTo>
                  <a:lnTo>
                    <a:pt x="963" y="2720"/>
                  </a:lnTo>
                  <a:lnTo>
                    <a:pt x="1130" y="2804"/>
                  </a:lnTo>
                  <a:lnTo>
                    <a:pt x="1172" y="2909"/>
                  </a:lnTo>
                  <a:lnTo>
                    <a:pt x="1151" y="3097"/>
                  </a:lnTo>
                  <a:lnTo>
                    <a:pt x="1172" y="3160"/>
                  </a:lnTo>
                  <a:lnTo>
                    <a:pt x="1172" y="3453"/>
                  </a:lnTo>
                  <a:lnTo>
                    <a:pt x="1235" y="3662"/>
                  </a:lnTo>
                  <a:lnTo>
                    <a:pt x="1339" y="3955"/>
                  </a:lnTo>
                  <a:lnTo>
                    <a:pt x="1444" y="3871"/>
                  </a:lnTo>
                  <a:lnTo>
                    <a:pt x="1716" y="3871"/>
                  </a:lnTo>
                  <a:lnTo>
                    <a:pt x="1779" y="3725"/>
                  </a:lnTo>
                  <a:lnTo>
                    <a:pt x="1862" y="3620"/>
                  </a:lnTo>
                  <a:lnTo>
                    <a:pt x="1967" y="3620"/>
                  </a:lnTo>
                  <a:lnTo>
                    <a:pt x="2197" y="3411"/>
                  </a:lnTo>
                  <a:lnTo>
                    <a:pt x="2427" y="3348"/>
                  </a:lnTo>
                  <a:lnTo>
                    <a:pt x="2636" y="3411"/>
                  </a:lnTo>
                  <a:lnTo>
                    <a:pt x="2699" y="3264"/>
                  </a:lnTo>
                  <a:lnTo>
                    <a:pt x="2804" y="3243"/>
                  </a:lnTo>
                  <a:lnTo>
                    <a:pt x="2929" y="3306"/>
                  </a:lnTo>
                  <a:lnTo>
                    <a:pt x="3055" y="3264"/>
                  </a:lnTo>
                  <a:lnTo>
                    <a:pt x="3264" y="3453"/>
                  </a:lnTo>
                  <a:lnTo>
                    <a:pt x="3432" y="3515"/>
                  </a:lnTo>
                  <a:lnTo>
                    <a:pt x="3766" y="3725"/>
                  </a:lnTo>
                  <a:lnTo>
                    <a:pt x="3871" y="3725"/>
                  </a:lnTo>
                  <a:lnTo>
                    <a:pt x="3955" y="3641"/>
                  </a:lnTo>
                  <a:lnTo>
                    <a:pt x="4185" y="3746"/>
                  </a:lnTo>
                  <a:lnTo>
                    <a:pt x="4310" y="3767"/>
                  </a:lnTo>
                  <a:lnTo>
                    <a:pt x="4331" y="3934"/>
                  </a:lnTo>
                  <a:lnTo>
                    <a:pt x="4394" y="3976"/>
                  </a:lnTo>
                  <a:lnTo>
                    <a:pt x="4520" y="3955"/>
                  </a:lnTo>
                  <a:lnTo>
                    <a:pt x="4729" y="3997"/>
                  </a:lnTo>
                  <a:lnTo>
                    <a:pt x="4959" y="4311"/>
                  </a:lnTo>
                  <a:lnTo>
                    <a:pt x="5231" y="4352"/>
                  </a:lnTo>
                  <a:lnTo>
                    <a:pt x="5357" y="4394"/>
                  </a:lnTo>
                  <a:lnTo>
                    <a:pt x="5461" y="4562"/>
                  </a:lnTo>
                  <a:lnTo>
                    <a:pt x="5419" y="4666"/>
                  </a:lnTo>
                  <a:lnTo>
                    <a:pt x="5461" y="4792"/>
                  </a:lnTo>
                  <a:lnTo>
                    <a:pt x="5461" y="4876"/>
                  </a:lnTo>
                  <a:lnTo>
                    <a:pt x="5524" y="4980"/>
                  </a:lnTo>
                  <a:lnTo>
                    <a:pt x="5566" y="4938"/>
                  </a:lnTo>
                  <a:lnTo>
                    <a:pt x="5691" y="4980"/>
                  </a:lnTo>
                  <a:lnTo>
                    <a:pt x="5775" y="5043"/>
                  </a:lnTo>
                  <a:lnTo>
                    <a:pt x="5880" y="5043"/>
                  </a:lnTo>
                  <a:lnTo>
                    <a:pt x="5963" y="4980"/>
                  </a:lnTo>
                  <a:lnTo>
                    <a:pt x="6047" y="4980"/>
                  </a:lnTo>
                  <a:lnTo>
                    <a:pt x="6173" y="5085"/>
                  </a:lnTo>
                  <a:lnTo>
                    <a:pt x="6214" y="5148"/>
                  </a:lnTo>
                  <a:lnTo>
                    <a:pt x="6277" y="5210"/>
                  </a:lnTo>
                  <a:lnTo>
                    <a:pt x="6319" y="5148"/>
                  </a:lnTo>
                  <a:lnTo>
                    <a:pt x="6486" y="5127"/>
                  </a:lnTo>
                  <a:lnTo>
                    <a:pt x="6570" y="5022"/>
                  </a:lnTo>
                  <a:lnTo>
                    <a:pt x="6591" y="4938"/>
                  </a:lnTo>
                  <a:lnTo>
                    <a:pt x="6675" y="4896"/>
                  </a:lnTo>
                  <a:lnTo>
                    <a:pt x="6633" y="4813"/>
                  </a:lnTo>
                  <a:lnTo>
                    <a:pt x="6821" y="4708"/>
                  </a:lnTo>
                  <a:lnTo>
                    <a:pt x="7030" y="4666"/>
                  </a:lnTo>
                  <a:lnTo>
                    <a:pt x="7051" y="4604"/>
                  </a:lnTo>
                  <a:lnTo>
                    <a:pt x="7135" y="4520"/>
                  </a:lnTo>
                  <a:lnTo>
                    <a:pt x="7240" y="4499"/>
                  </a:lnTo>
                  <a:lnTo>
                    <a:pt x="7261" y="4373"/>
                  </a:lnTo>
                  <a:lnTo>
                    <a:pt x="7261" y="4206"/>
                  </a:lnTo>
                  <a:lnTo>
                    <a:pt x="7407" y="4080"/>
                  </a:lnTo>
                  <a:lnTo>
                    <a:pt x="7407" y="3955"/>
                  </a:lnTo>
                  <a:lnTo>
                    <a:pt x="7344" y="3892"/>
                  </a:lnTo>
                  <a:lnTo>
                    <a:pt x="7365" y="3850"/>
                  </a:lnTo>
                  <a:lnTo>
                    <a:pt x="7428" y="3829"/>
                  </a:lnTo>
                  <a:lnTo>
                    <a:pt x="7470" y="3767"/>
                  </a:lnTo>
                  <a:lnTo>
                    <a:pt x="7637" y="3725"/>
                  </a:lnTo>
                  <a:lnTo>
                    <a:pt x="7679" y="3725"/>
                  </a:lnTo>
                  <a:lnTo>
                    <a:pt x="7846" y="3620"/>
                  </a:lnTo>
                  <a:lnTo>
                    <a:pt x="7993" y="3557"/>
                  </a:lnTo>
                  <a:lnTo>
                    <a:pt x="8098" y="3641"/>
                  </a:lnTo>
                  <a:lnTo>
                    <a:pt x="8244" y="3620"/>
                  </a:lnTo>
                  <a:lnTo>
                    <a:pt x="8265" y="3641"/>
                  </a:lnTo>
                  <a:lnTo>
                    <a:pt x="8286" y="3641"/>
                  </a:lnTo>
                  <a:lnTo>
                    <a:pt x="8265" y="3369"/>
                  </a:lnTo>
                  <a:lnTo>
                    <a:pt x="8265" y="3223"/>
                  </a:lnTo>
                  <a:lnTo>
                    <a:pt x="8056" y="3097"/>
                  </a:lnTo>
                  <a:lnTo>
                    <a:pt x="7972" y="3097"/>
                  </a:lnTo>
                  <a:lnTo>
                    <a:pt x="7888" y="3013"/>
                  </a:lnTo>
                  <a:lnTo>
                    <a:pt x="7574" y="2992"/>
                  </a:lnTo>
                  <a:lnTo>
                    <a:pt x="7198" y="2699"/>
                  </a:lnTo>
                  <a:lnTo>
                    <a:pt x="6779" y="2511"/>
                  </a:lnTo>
                  <a:lnTo>
                    <a:pt x="6382" y="2218"/>
                  </a:lnTo>
                  <a:lnTo>
                    <a:pt x="6005" y="1988"/>
                  </a:lnTo>
                  <a:lnTo>
                    <a:pt x="5796" y="1904"/>
                  </a:lnTo>
                  <a:lnTo>
                    <a:pt x="5670" y="1653"/>
                  </a:lnTo>
                  <a:lnTo>
                    <a:pt x="5629" y="1528"/>
                  </a:lnTo>
                  <a:lnTo>
                    <a:pt x="5524" y="1423"/>
                  </a:lnTo>
                  <a:lnTo>
                    <a:pt x="5419" y="1067"/>
                  </a:lnTo>
                  <a:lnTo>
                    <a:pt x="5168" y="921"/>
                  </a:lnTo>
                  <a:lnTo>
                    <a:pt x="5043" y="900"/>
                  </a:lnTo>
                  <a:lnTo>
                    <a:pt x="4959" y="942"/>
                  </a:lnTo>
                  <a:lnTo>
                    <a:pt x="4624" y="795"/>
                  </a:lnTo>
                  <a:lnTo>
                    <a:pt x="4185" y="544"/>
                  </a:lnTo>
                  <a:lnTo>
                    <a:pt x="4164" y="419"/>
                  </a:lnTo>
                  <a:lnTo>
                    <a:pt x="3808" y="210"/>
                  </a:lnTo>
                  <a:lnTo>
                    <a:pt x="3432" y="21"/>
                  </a:lnTo>
                  <a:lnTo>
                    <a:pt x="31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grpSp>
          <p:nvGrpSpPr>
            <p:cNvPr id="125" name="Google Shape;775;p55"/>
            <p:cNvGrpSpPr/>
            <p:nvPr/>
          </p:nvGrpSpPr>
          <p:grpSpPr>
            <a:xfrm>
              <a:off x="4295402" y="3079826"/>
              <a:ext cx="14966" cy="27138"/>
              <a:chOff x="4842300" y="3099950"/>
              <a:chExt cx="31425" cy="59650"/>
            </a:xfrm>
            <a:grpFill/>
          </p:grpSpPr>
          <p:sp>
            <p:nvSpPr>
              <p:cNvPr id="219" name="Google Shape;776;p55"/>
              <p:cNvSpPr/>
              <p:nvPr/>
            </p:nvSpPr>
            <p:spPr>
              <a:xfrm>
                <a:off x="4842300" y="3122950"/>
                <a:ext cx="2125" cy="6825"/>
              </a:xfrm>
              <a:custGeom>
                <a:avLst/>
                <a:gdLst/>
                <a:ahLst/>
                <a:cxnLst/>
                <a:rect l="l" t="t" r="r" b="b"/>
                <a:pathLst>
                  <a:path w="85" h="273" extrusionOk="0">
                    <a:moveTo>
                      <a:pt x="84" y="1"/>
                    </a:moveTo>
                    <a:lnTo>
                      <a:pt x="1" y="22"/>
                    </a:lnTo>
                    <a:lnTo>
                      <a:pt x="43" y="126"/>
                    </a:lnTo>
                    <a:lnTo>
                      <a:pt x="1" y="273"/>
                    </a:lnTo>
                    <a:lnTo>
                      <a:pt x="64" y="126"/>
                    </a:lnTo>
                    <a:lnTo>
                      <a:pt x="43" y="22"/>
                    </a:lnTo>
                    <a:lnTo>
                      <a:pt x="84" y="22"/>
                    </a:lnTo>
                    <a:lnTo>
                      <a:pt x="8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20" name="Google Shape;777;p55"/>
              <p:cNvSpPr/>
              <p:nvPr/>
            </p:nvSpPr>
            <p:spPr>
              <a:xfrm>
                <a:off x="4842300" y="3106225"/>
                <a:ext cx="31425" cy="53375"/>
              </a:xfrm>
              <a:custGeom>
                <a:avLst/>
                <a:gdLst/>
                <a:ahLst/>
                <a:cxnLst/>
                <a:rect l="l" t="t" r="r" b="b"/>
                <a:pathLst>
                  <a:path w="1257" h="2135" extrusionOk="0">
                    <a:moveTo>
                      <a:pt x="273" y="0"/>
                    </a:moveTo>
                    <a:lnTo>
                      <a:pt x="273" y="21"/>
                    </a:lnTo>
                    <a:lnTo>
                      <a:pt x="294" y="42"/>
                    </a:lnTo>
                    <a:lnTo>
                      <a:pt x="273" y="63"/>
                    </a:lnTo>
                    <a:lnTo>
                      <a:pt x="252" y="105"/>
                    </a:lnTo>
                    <a:lnTo>
                      <a:pt x="252" y="126"/>
                    </a:lnTo>
                    <a:lnTo>
                      <a:pt x="252" y="209"/>
                    </a:lnTo>
                    <a:lnTo>
                      <a:pt x="189" y="314"/>
                    </a:lnTo>
                    <a:lnTo>
                      <a:pt x="147" y="272"/>
                    </a:lnTo>
                    <a:lnTo>
                      <a:pt x="84" y="230"/>
                    </a:lnTo>
                    <a:lnTo>
                      <a:pt x="1" y="230"/>
                    </a:lnTo>
                    <a:lnTo>
                      <a:pt x="1" y="251"/>
                    </a:lnTo>
                    <a:lnTo>
                      <a:pt x="84" y="272"/>
                    </a:lnTo>
                    <a:lnTo>
                      <a:pt x="105" y="335"/>
                    </a:lnTo>
                    <a:lnTo>
                      <a:pt x="84" y="356"/>
                    </a:lnTo>
                    <a:lnTo>
                      <a:pt x="147" y="461"/>
                    </a:lnTo>
                    <a:lnTo>
                      <a:pt x="147" y="628"/>
                    </a:lnTo>
                    <a:lnTo>
                      <a:pt x="84" y="691"/>
                    </a:lnTo>
                    <a:lnTo>
                      <a:pt x="64" y="942"/>
                    </a:lnTo>
                    <a:lnTo>
                      <a:pt x="84" y="1005"/>
                    </a:lnTo>
                    <a:lnTo>
                      <a:pt x="43" y="1046"/>
                    </a:lnTo>
                    <a:lnTo>
                      <a:pt x="84" y="1277"/>
                    </a:lnTo>
                    <a:lnTo>
                      <a:pt x="84" y="1360"/>
                    </a:lnTo>
                    <a:lnTo>
                      <a:pt x="168" y="1611"/>
                    </a:lnTo>
                    <a:lnTo>
                      <a:pt x="252" y="1925"/>
                    </a:lnTo>
                    <a:lnTo>
                      <a:pt x="315" y="2051"/>
                    </a:lnTo>
                    <a:lnTo>
                      <a:pt x="461" y="2134"/>
                    </a:lnTo>
                    <a:lnTo>
                      <a:pt x="587" y="2113"/>
                    </a:lnTo>
                    <a:lnTo>
                      <a:pt x="775" y="2093"/>
                    </a:lnTo>
                    <a:lnTo>
                      <a:pt x="942" y="2030"/>
                    </a:lnTo>
                    <a:lnTo>
                      <a:pt x="1131" y="1821"/>
                    </a:lnTo>
                    <a:lnTo>
                      <a:pt x="1214" y="1674"/>
                    </a:lnTo>
                    <a:lnTo>
                      <a:pt x="1256" y="1569"/>
                    </a:lnTo>
                    <a:lnTo>
                      <a:pt x="1235" y="1486"/>
                    </a:lnTo>
                    <a:lnTo>
                      <a:pt x="1256" y="1423"/>
                    </a:lnTo>
                    <a:lnTo>
                      <a:pt x="1256" y="1277"/>
                    </a:lnTo>
                    <a:lnTo>
                      <a:pt x="1235" y="1214"/>
                    </a:lnTo>
                    <a:lnTo>
                      <a:pt x="1256" y="1109"/>
                    </a:lnTo>
                    <a:lnTo>
                      <a:pt x="1152" y="1046"/>
                    </a:lnTo>
                    <a:lnTo>
                      <a:pt x="1089" y="795"/>
                    </a:lnTo>
                    <a:lnTo>
                      <a:pt x="1005" y="628"/>
                    </a:lnTo>
                    <a:lnTo>
                      <a:pt x="900" y="628"/>
                    </a:lnTo>
                    <a:lnTo>
                      <a:pt x="900" y="586"/>
                    </a:lnTo>
                    <a:lnTo>
                      <a:pt x="796" y="586"/>
                    </a:lnTo>
                    <a:lnTo>
                      <a:pt x="921" y="544"/>
                    </a:lnTo>
                    <a:lnTo>
                      <a:pt x="900" y="481"/>
                    </a:lnTo>
                    <a:lnTo>
                      <a:pt x="838" y="461"/>
                    </a:lnTo>
                    <a:lnTo>
                      <a:pt x="775" y="335"/>
                    </a:lnTo>
                    <a:lnTo>
                      <a:pt x="712" y="335"/>
                    </a:lnTo>
                    <a:lnTo>
                      <a:pt x="691" y="230"/>
                    </a:lnTo>
                    <a:lnTo>
                      <a:pt x="670" y="168"/>
                    </a:lnTo>
                    <a:lnTo>
                      <a:pt x="670" y="126"/>
                    </a:lnTo>
                    <a:lnTo>
                      <a:pt x="482" y="42"/>
                    </a:lnTo>
                    <a:lnTo>
                      <a:pt x="461" y="105"/>
                    </a:lnTo>
                    <a:lnTo>
                      <a:pt x="377" y="63"/>
                    </a:lnTo>
                    <a:lnTo>
                      <a:pt x="398" y="21"/>
                    </a:lnTo>
                    <a:lnTo>
                      <a:pt x="27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21" name="Google Shape;778;p55"/>
              <p:cNvSpPr/>
              <p:nvPr/>
            </p:nvSpPr>
            <p:spPr>
              <a:xfrm>
                <a:off x="4844400" y="3099950"/>
                <a:ext cx="5250" cy="4725"/>
              </a:xfrm>
              <a:custGeom>
                <a:avLst/>
                <a:gdLst/>
                <a:ahLst/>
                <a:cxnLst/>
                <a:rect l="l" t="t" r="r" b="b"/>
                <a:pathLst>
                  <a:path w="210" h="189" extrusionOk="0">
                    <a:moveTo>
                      <a:pt x="189" y="0"/>
                    </a:moveTo>
                    <a:lnTo>
                      <a:pt x="0" y="42"/>
                    </a:lnTo>
                    <a:lnTo>
                      <a:pt x="0" y="105"/>
                    </a:lnTo>
                    <a:lnTo>
                      <a:pt x="126" y="188"/>
                    </a:lnTo>
                    <a:lnTo>
                      <a:pt x="126" y="147"/>
                    </a:lnTo>
                    <a:lnTo>
                      <a:pt x="168" y="147"/>
                    </a:lnTo>
                    <a:lnTo>
                      <a:pt x="210" y="42"/>
                    </a:lnTo>
                    <a:lnTo>
                      <a:pt x="18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22" name="Google Shape;779;p55"/>
              <p:cNvSpPr/>
              <p:nvPr/>
            </p:nvSpPr>
            <p:spPr>
              <a:xfrm>
                <a:off x="4849625" y="3101500"/>
                <a:ext cx="7875" cy="6300"/>
              </a:xfrm>
              <a:custGeom>
                <a:avLst/>
                <a:gdLst/>
                <a:ahLst/>
                <a:cxnLst/>
                <a:rect l="l" t="t" r="r" b="b"/>
                <a:pathLst>
                  <a:path w="315" h="252" extrusionOk="0">
                    <a:moveTo>
                      <a:pt x="43" y="1"/>
                    </a:moveTo>
                    <a:lnTo>
                      <a:pt x="43" y="43"/>
                    </a:lnTo>
                    <a:lnTo>
                      <a:pt x="84" y="85"/>
                    </a:lnTo>
                    <a:lnTo>
                      <a:pt x="1" y="85"/>
                    </a:lnTo>
                    <a:lnTo>
                      <a:pt x="1" y="105"/>
                    </a:lnTo>
                    <a:lnTo>
                      <a:pt x="126" y="147"/>
                    </a:lnTo>
                    <a:lnTo>
                      <a:pt x="189" y="210"/>
                    </a:lnTo>
                    <a:lnTo>
                      <a:pt x="273" y="210"/>
                    </a:lnTo>
                    <a:lnTo>
                      <a:pt x="315" y="252"/>
                    </a:lnTo>
                    <a:lnTo>
                      <a:pt x="294" y="210"/>
                    </a:lnTo>
                    <a:lnTo>
                      <a:pt x="168" y="105"/>
                    </a:lnTo>
                    <a:lnTo>
                      <a:pt x="168" y="2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</p:grpSp>
        <p:sp>
          <p:nvSpPr>
            <p:cNvPr id="126" name="Google Shape;780;p55"/>
            <p:cNvSpPr/>
            <p:nvPr/>
          </p:nvSpPr>
          <p:spPr>
            <a:xfrm>
              <a:off x="4210500" y="2911903"/>
              <a:ext cx="193104" cy="180152"/>
            </a:xfrm>
            <a:custGeom>
              <a:avLst/>
              <a:gdLst/>
              <a:ahLst/>
              <a:cxnLst/>
              <a:rect l="l" t="t" r="r" b="b"/>
              <a:pathLst>
                <a:path w="16217" h="15841" extrusionOk="0">
                  <a:moveTo>
                    <a:pt x="6906" y="15150"/>
                  </a:moveTo>
                  <a:lnTo>
                    <a:pt x="6927" y="15212"/>
                  </a:lnTo>
                  <a:lnTo>
                    <a:pt x="6927" y="15171"/>
                  </a:lnTo>
                  <a:lnTo>
                    <a:pt x="6906" y="15150"/>
                  </a:lnTo>
                  <a:close/>
                  <a:moveTo>
                    <a:pt x="3997" y="1"/>
                  </a:moveTo>
                  <a:lnTo>
                    <a:pt x="3914" y="147"/>
                  </a:lnTo>
                  <a:lnTo>
                    <a:pt x="3788" y="147"/>
                  </a:lnTo>
                  <a:lnTo>
                    <a:pt x="3600" y="294"/>
                  </a:lnTo>
                  <a:lnTo>
                    <a:pt x="3453" y="587"/>
                  </a:lnTo>
                  <a:lnTo>
                    <a:pt x="3391" y="629"/>
                  </a:lnTo>
                  <a:lnTo>
                    <a:pt x="3286" y="733"/>
                  </a:lnTo>
                  <a:lnTo>
                    <a:pt x="3223" y="733"/>
                  </a:lnTo>
                  <a:lnTo>
                    <a:pt x="3119" y="817"/>
                  </a:lnTo>
                  <a:lnTo>
                    <a:pt x="3014" y="838"/>
                  </a:lnTo>
                  <a:lnTo>
                    <a:pt x="2826" y="1026"/>
                  </a:lnTo>
                  <a:lnTo>
                    <a:pt x="2846" y="1089"/>
                  </a:lnTo>
                  <a:lnTo>
                    <a:pt x="2930" y="1298"/>
                  </a:lnTo>
                  <a:lnTo>
                    <a:pt x="2867" y="1570"/>
                  </a:lnTo>
                  <a:lnTo>
                    <a:pt x="2867" y="1717"/>
                  </a:lnTo>
                  <a:lnTo>
                    <a:pt x="2763" y="1779"/>
                  </a:lnTo>
                  <a:lnTo>
                    <a:pt x="2616" y="1968"/>
                  </a:lnTo>
                  <a:lnTo>
                    <a:pt x="2700" y="2031"/>
                  </a:lnTo>
                  <a:lnTo>
                    <a:pt x="2700" y="2135"/>
                  </a:lnTo>
                  <a:lnTo>
                    <a:pt x="2637" y="2261"/>
                  </a:lnTo>
                  <a:lnTo>
                    <a:pt x="2428" y="2365"/>
                  </a:lnTo>
                  <a:lnTo>
                    <a:pt x="2323" y="2554"/>
                  </a:lnTo>
                  <a:lnTo>
                    <a:pt x="2302" y="2721"/>
                  </a:lnTo>
                  <a:lnTo>
                    <a:pt x="2219" y="2867"/>
                  </a:lnTo>
                  <a:lnTo>
                    <a:pt x="1968" y="3035"/>
                  </a:lnTo>
                  <a:lnTo>
                    <a:pt x="1863" y="3391"/>
                  </a:lnTo>
                  <a:lnTo>
                    <a:pt x="1675" y="3600"/>
                  </a:lnTo>
                  <a:lnTo>
                    <a:pt x="1361" y="3600"/>
                  </a:lnTo>
                  <a:lnTo>
                    <a:pt x="1152" y="3725"/>
                  </a:lnTo>
                  <a:lnTo>
                    <a:pt x="1068" y="3704"/>
                  </a:lnTo>
                  <a:lnTo>
                    <a:pt x="1047" y="3600"/>
                  </a:lnTo>
                  <a:lnTo>
                    <a:pt x="922" y="3537"/>
                  </a:lnTo>
                  <a:lnTo>
                    <a:pt x="838" y="3600"/>
                  </a:lnTo>
                  <a:lnTo>
                    <a:pt x="733" y="3642"/>
                  </a:lnTo>
                  <a:lnTo>
                    <a:pt x="691" y="3746"/>
                  </a:lnTo>
                  <a:lnTo>
                    <a:pt x="545" y="3956"/>
                  </a:lnTo>
                  <a:lnTo>
                    <a:pt x="461" y="3976"/>
                  </a:lnTo>
                  <a:lnTo>
                    <a:pt x="357" y="4228"/>
                  </a:lnTo>
                  <a:lnTo>
                    <a:pt x="357" y="4374"/>
                  </a:lnTo>
                  <a:lnTo>
                    <a:pt x="461" y="4353"/>
                  </a:lnTo>
                  <a:lnTo>
                    <a:pt x="608" y="4395"/>
                  </a:lnTo>
                  <a:lnTo>
                    <a:pt x="670" y="4374"/>
                  </a:lnTo>
                  <a:lnTo>
                    <a:pt x="775" y="4374"/>
                  </a:lnTo>
                  <a:lnTo>
                    <a:pt x="859" y="4562"/>
                  </a:lnTo>
                  <a:lnTo>
                    <a:pt x="838" y="4688"/>
                  </a:lnTo>
                  <a:lnTo>
                    <a:pt x="859" y="4897"/>
                  </a:lnTo>
                  <a:lnTo>
                    <a:pt x="1068" y="5023"/>
                  </a:lnTo>
                  <a:lnTo>
                    <a:pt x="1173" y="5023"/>
                  </a:lnTo>
                  <a:lnTo>
                    <a:pt x="1256" y="5085"/>
                  </a:lnTo>
                  <a:lnTo>
                    <a:pt x="1214" y="5169"/>
                  </a:lnTo>
                  <a:lnTo>
                    <a:pt x="1340" y="5316"/>
                  </a:lnTo>
                  <a:lnTo>
                    <a:pt x="1466" y="5692"/>
                  </a:lnTo>
                  <a:lnTo>
                    <a:pt x="1445" y="5755"/>
                  </a:lnTo>
                  <a:lnTo>
                    <a:pt x="1486" y="5818"/>
                  </a:lnTo>
                  <a:lnTo>
                    <a:pt x="1382" y="5860"/>
                  </a:lnTo>
                  <a:lnTo>
                    <a:pt x="1256" y="5943"/>
                  </a:lnTo>
                  <a:lnTo>
                    <a:pt x="1194" y="5860"/>
                  </a:lnTo>
                  <a:lnTo>
                    <a:pt x="1256" y="5797"/>
                  </a:lnTo>
                  <a:lnTo>
                    <a:pt x="1256" y="5797"/>
                  </a:lnTo>
                  <a:lnTo>
                    <a:pt x="1131" y="5818"/>
                  </a:lnTo>
                  <a:lnTo>
                    <a:pt x="1068" y="5860"/>
                  </a:lnTo>
                  <a:lnTo>
                    <a:pt x="838" y="5964"/>
                  </a:lnTo>
                  <a:lnTo>
                    <a:pt x="440" y="5943"/>
                  </a:lnTo>
                  <a:lnTo>
                    <a:pt x="336" y="6006"/>
                  </a:lnTo>
                  <a:lnTo>
                    <a:pt x="252" y="5964"/>
                  </a:lnTo>
                  <a:lnTo>
                    <a:pt x="210" y="6111"/>
                  </a:lnTo>
                  <a:lnTo>
                    <a:pt x="126" y="6132"/>
                  </a:lnTo>
                  <a:lnTo>
                    <a:pt x="22" y="6215"/>
                  </a:lnTo>
                  <a:lnTo>
                    <a:pt x="1" y="6362"/>
                  </a:lnTo>
                  <a:lnTo>
                    <a:pt x="168" y="6257"/>
                  </a:lnTo>
                  <a:lnTo>
                    <a:pt x="336" y="6236"/>
                  </a:lnTo>
                  <a:lnTo>
                    <a:pt x="210" y="6320"/>
                  </a:lnTo>
                  <a:lnTo>
                    <a:pt x="106" y="6445"/>
                  </a:lnTo>
                  <a:lnTo>
                    <a:pt x="85" y="6571"/>
                  </a:lnTo>
                  <a:lnTo>
                    <a:pt x="147" y="6592"/>
                  </a:lnTo>
                  <a:lnTo>
                    <a:pt x="336" y="6780"/>
                  </a:lnTo>
                  <a:lnTo>
                    <a:pt x="691" y="6906"/>
                  </a:lnTo>
                  <a:lnTo>
                    <a:pt x="817" y="6885"/>
                  </a:lnTo>
                  <a:lnTo>
                    <a:pt x="963" y="6885"/>
                  </a:lnTo>
                  <a:lnTo>
                    <a:pt x="1194" y="6780"/>
                  </a:lnTo>
                  <a:lnTo>
                    <a:pt x="1194" y="6738"/>
                  </a:lnTo>
                  <a:lnTo>
                    <a:pt x="1194" y="6697"/>
                  </a:lnTo>
                  <a:lnTo>
                    <a:pt x="1214" y="6697"/>
                  </a:lnTo>
                  <a:lnTo>
                    <a:pt x="1340" y="6738"/>
                  </a:lnTo>
                  <a:lnTo>
                    <a:pt x="1298" y="6843"/>
                  </a:lnTo>
                  <a:lnTo>
                    <a:pt x="1256" y="6843"/>
                  </a:lnTo>
                  <a:lnTo>
                    <a:pt x="1152" y="6989"/>
                  </a:lnTo>
                  <a:lnTo>
                    <a:pt x="1068" y="6989"/>
                  </a:lnTo>
                  <a:lnTo>
                    <a:pt x="838" y="7178"/>
                  </a:lnTo>
                  <a:lnTo>
                    <a:pt x="838" y="7220"/>
                  </a:lnTo>
                  <a:lnTo>
                    <a:pt x="754" y="7199"/>
                  </a:lnTo>
                  <a:lnTo>
                    <a:pt x="733" y="7199"/>
                  </a:lnTo>
                  <a:lnTo>
                    <a:pt x="650" y="7261"/>
                  </a:lnTo>
                  <a:lnTo>
                    <a:pt x="566" y="7220"/>
                  </a:lnTo>
                  <a:lnTo>
                    <a:pt x="566" y="7115"/>
                  </a:lnTo>
                  <a:lnTo>
                    <a:pt x="503" y="7115"/>
                  </a:lnTo>
                  <a:lnTo>
                    <a:pt x="461" y="7094"/>
                  </a:lnTo>
                  <a:lnTo>
                    <a:pt x="419" y="7094"/>
                  </a:lnTo>
                  <a:lnTo>
                    <a:pt x="398" y="7178"/>
                  </a:lnTo>
                  <a:lnTo>
                    <a:pt x="419" y="7261"/>
                  </a:lnTo>
                  <a:lnTo>
                    <a:pt x="650" y="7492"/>
                  </a:lnTo>
                  <a:lnTo>
                    <a:pt x="733" y="7533"/>
                  </a:lnTo>
                  <a:lnTo>
                    <a:pt x="775" y="7533"/>
                  </a:lnTo>
                  <a:lnTo>
                    <a:pt x="817" y="7575"/>
                  </a:lnTo>
                  <a:lnTo>
                    <a:pt x="984" y="7826"/>
                  </a:lnTo>
                  <a:lnTo>
                    <a:pt x="1403" y="8161"/>
                  </a:lnTo>
                  <a:lnTo>
                    <a:pt x="1612" y="8224"/>
                  </a:lnTo>
                  <a:lnTo>
                    <a:pt x="1779" y="8161"/>
                  </a:lnTo>
                  <a:lnTo>
                    <a:pt x="2072" y="7994"/>
                  </a:lnTo>
                  <a:lnTo>
                    <a:pt x="2261" y="7889"/>
                  </a:lnTo>
                  <a:lnTo>
                    <a:pt x="2261" y="7826"/>
                  </a:lnTo>
                  <a:lnTo>
                    <a:pt x="2344" y="7722"/>
                  </a:lnTo>
                  <a:lnTo>
                    <a:pt x="2386" y="7513"/>
                  </a:lnTo>
                  <a:lnTo>
                    <a:pt x="2302" y="7408"/>
                  </a:lnTo>
                  <a:lnTo>
                    <a:pt x="2386" y="7199"/>
                  </a:lnTo>
                  <a:lnTo>
                    <a:pt x="2386" y="7094"/>
                  </a:lnTo>
                  <a:lnTo>
                    <a:pt x="2407" y="7010"/>
                  </a:lnTo>
                  <a:lnTo>
                    <a:pt x="2428" y="7094"/>
                  </a:lnTo>
                  <a:lnTo>
                    <a:pt x="2595" y="7094"/>
                  </a:lnTo>
                  <a:lnTo>
                    <a:pt x="2637" y="7115"/>
                  </a:lnTo>
                  <a:lnTo>
                    <a:pt x="2742" y="7073"/>
                  </a:lnTo>
                  <a:lnTo>
                    <a:pt x="2721" y="7115"/>
                  </a:lnTo>
                  <a:lnTo>
                    <a:pt x="2616" y="7220"/>
                  </a:lnTo>
                  <a:lnTo>
                    <a:pt x="2533" y="7199"/>
                  </a:lnTo>
                  <a:lnTo>
                    <a:pt x="2512" y="7220"/>
                  </a:lnTo>
                  <a:lnTo>
                    <a:pt x="2491" y="7366"/>
                  </a:lnTo>
                  <a:lnTo>
                    <a:pt x="2533" y="7429"/>
                  </a:lnTo>
                  <a:lnTo>
                    <a:pt x="2533" y="7533"/>
                  </a:lnTo>
                  <a:lnTo>
                    <a:pt x="2595" y="7575"/>
                  </a:lnTo>
                  <a:lnTo>
                    <a:pt x="2742" y="7533"/>
                  </a:lnTo>
                  <a:lnTo>
                    <a:pt x="2826" y="7575"/>
                  </a:lnTo>
                  <a:lnTo>
                    <a:pt x="2742" y="7575"/>
                  </a:lnTo>
                  <a:lnTo>
                    <a:pt x="2700" y="7617"/>
                  </a:lnTo>
                  <a:lnTo>
                    <a:pt x="2554" y="7701"/>
                  </a:lnTo>
                  <a:lnTo>
                    <a:pt x="2616" y="7952"/>
                  </a:lnTo>
                  <a:lnTo>
                    <a:pt x="2700" y="8015"/>
                  </a:lnTo>
                  <a:lnTo>
                    <a:pt x="2742" y="8203"/>
                  </a:lnTo>
                  <a:lnTo>
                    <a:pt x="2742" y="8349"/>
                  </a:lnTo>
                  <a:lnTo>
                    <a:pt x="2700" y="8475"/>
                  </a:lnTo>
                  <a:lnTo>
                    <a:pt x="2700" y="8580"/>
                  </a:lnTo>
                  <a:lnTo>
                    <a:pt x="2784" y="8642"/>
                  </a:lnTo>
                  <a:lnTo>
                    <a:pt x="2700" y="8684"/>
                  </a:lnTo>
                  <a:lnTo>
                    <a:pt x="2721" y="8873"/>
                  </a:lnTo>
                  <a:lnTo>
                    <a:pt x="2867" y="9186"/>
                  </a:lnTo>
                  <a:lnTo>
                    <a:pt x="2909" y="9291"/>
                  </a:lnTo>
                  <a:lnTo>
                    <a:pt x="2951" y="9375"/>
                  </a:lnTo>
                  <a:lnTo>
                    <a:pt x="2867" y="9396"/>
                  </a:lnTo>
                  <a:lnTo>
                    <a:pt x="2867" y="9521"/>
                  </a:lnTo>
                  <a:lnTo>
                    <a:pt x="3035" y="9730"/>
                  </a:lnTo>
                  <a:lnTo>
                    <a:pt x="2909" y="9730"/>
                  </a:lnTo>
                  <a:lnTo>
                    <a:pt x="3035" y="9919"/>
                  </a:lnTo>
                  <a:lnTo>
                    <a:pt x="3035" y="10086"/>
                  </a:lnTo>
                  <a:lnTo>
                    <a:pt x="3265" y="10546"/>
                  </a:lnTo>
                  <a:lnTo>
                    <a:pt x="3265" y="10860"/>
                  </a:lnTo>
                  <a:lnTo>
                    <a:pt x="3370" y="11132"/>
                  </a:lnTo>
                  <a:lnTo>
                    <a:pt x="3453" y="11174"/>
                  </a:lnTo>
                  <a:lnTo>
                    <a:pt x="3495" y="11342"/>
                  </a:lnTo>
                  <a:lnTo>
                    <a:pt x="3579" y="11383"/>
                  </a:lnTo>
                  <a:lnTo>
                    <a:pt x="3579" y="11467"/>
                  </a:lnTo>
                  <a:lnTo>
                    <a:pt x="3704" y="11697"/>
                  </a:lnTo>
                  <a:lnTo>
                    <a:pt x="3767" y="11718"/>
                  </a:lnTo>
                  <a:lnTo>
                    <a:pt x="3767" y="11781"/>
                  </a:lnTo>
                  <a:lnTo>
                    <a:pt x="3893" y="11969"/>
                  </a:lnTo>
                  <a:lnTo>
                    <a:pt x="3955" y="11969"/>
                  </a:lnTo>
                  <a:lnTo>
                    <a:pt x="3955" y="12178"/>
                  </a:lnTo>
                  <a:lnTo>
                    <a:pt x="3997" y="12241"/>
                  </a:lnTo>
                  <a:lnTo>
                    <a:pt x="4081" y="12388"/>
                  </a:lnTo>
                  <a:lnTo>
                    <a:pt x="4102" y="12555"/>
                  </a:lnTo>
                  <a:lnTo>
                    <a:pt x="4207" y="12827"/>
                  </a:lnTo>
                  <a:lnTo>
                    <a:pt x="4269" y="12932"/>
                  </a:lnTo>
                  <a:lnTo>
                    <a:pt x="4290" y="13162"/>
                  </a:lnTo>
                  <a:lnTo>
                    <a:pt x="4332" y="13225"/>
                  </a:lnTo>
                  <a:lnTo>
                    <a:pt x="4416" y="13371"/>
                  </a:lnTo>
                  <a:lnTo>
                    <a:pt x="4583" y="13539"/>
                  </a:lnTo>
                  <a:lnTo>
                    <a:pt x="4604" y="13539"/>
                  </a:lnTo>
                  <a:lnTo>
                    <a:pt x="4709" y="13685"/>
                  </a:lnTo>
                  <a:lnTo>
                    <a:pt x="4876" y="13894"/>
                  </a:lnTo>
                  <a:lnTo>
                    <a:pt x="4939" y="14083"/>
                  </a:lnTo>
                  <a:lnTo>
                    <a:pt x="5002" y="14229"/>
                  </a:lnTo>
                  <a:lnTo>
                    <a:pt x="5043" y="14271"/>
                  </a:lnTo>
                  <a:lnTo>
                    <a:pt x="5043" y="14375"/>
                  </a:lnTo>
                  <a:lnTo>
                    <a:pt x="5169" y="14606"/>
                  </a:lnTo>
                  <a:lnTo>
                    <a:pt x="5232" y="14815"/>
                  </a:lnTo>
                  <a:lnTo>
                    <a:pt x="5232" y="15045"/>
                  </a:lnTo>
                  <a:lnTo>
                    <a:pt x="5441" y="15484"/>
                  </a:lnTo>
                  <a:lnTo>
                    <a:pt x="5629" y="15673"/>
                  </a:lnTo>
                  <a:lnTo>
                    <a:pt x="5776" y="15798"/>
                  </a:lnTo>
                  <a:lnTo>
                    <a:pt x="5985" y="15840"/>
                  </a:lnTo>
                  <a:lnTo>
                    <a:pt x="6194" y="15673"/>
                  </a:lnTo>
                  <a:lnTo>
                    <a:pt x="6257" y="15547"/>
                  </a:lnTo>
                  <a:lnTo>
                    <a:pt x="6215" y="15484"/>
                  </a:lnTo>
                  <a:lnTo>
                    <a:pt x="6257" y="15464"/>
                  </a:lnTo>
                  <a:lnTo>
                    <a:pt x="6278" y="15422"/>
                  </a:lnTo>
                  <a:lnTo>
                    <a:pt x="6320" y="15317"/>
                  </a:lnTo>
                  <a:lnTo>
                    <a:pt x="6529" y="15212"/>
                  </a:lnTo>
                  <a:lnTo>
                    <a:pt x="6571" y="15212"/>
                  </a:lnTo>
                  <a:lnTo>
                    <a:pt x="6822" y="15129"/>
                  </a:lnTo>
                  <a:lnTo>
                    <a:pt x="6906" y="15150"/>
                  </a:lnTo>
                  <a:lnTo>
                    <a:pt x="6717" y="15045"/>
                  </a:lnTo>
                  <a:lnTo>
                    <a:pt x="6696" y="14961"/>
                  </a:lnTo>
                  <a:lnTo>
                    <a:pt x="6738" y="14919"/>
                  </a:lnTo>
                  <a:lnTo>
                    <a:pt x="6906" y="14710"/>
                  </a:lnTo>
                  <a:lnTo>
                    <a:pt x="6885" y="14647"/>
                  </a:lnTo>
                  <a:lnTo>
                    <a:pt x="6927" y="14543"/>
                  </a:lnTo>
                  <a:lnTo>
                    <a:pt x="7094" y="14522"/>
                  </a:lnTo>
                  <a:lnTo>
                    <a:pt x="7136" y="14543"/>
                  </a:lnTo>
                  <a:lnTo>
                    <a:pt x="7261" y="14522"/>
                  </a:lnTo>
                  <a:lnTo>
                    <a:pt x="7261" y="14375"/>
                  </a:lnTo>
                  <a:lnTo>
                    <a:pt x="7220" y="13894"/>
                  </a:lnTo>
                  <a:lnTo>
                    <a:pt x="7157" y="13811"/>
                  </a:lnTo>
                  <a:lnTo>
                    <a:pt x="7157" y="13580"/>
                  </a:lnTo>
                  <a:lnTo>
                    <a:pt x="7303" y="13329"/>
                  </a:lnTo>
                  <a:lnTo>
                    <a:pt x="7429" y="12953"/>
                  </a:lnTo>
                  <a:lnTo>
                    <a:pt x="7429" y="12660"/>
                  </a:lnTo>
                  <a:lnTo>
                    <a:pt x="7261" y="12618"/>
                  </a:lnTo>
                  <a:lnTo>
                    <a:pt x="7261" y="12178"/>
                  </a:lnTo>
                  <a:lnTo>
                    <a:pt x="7240" y="12011"/>
                  </a:lnTo>
                  <a:lnTo>
                    <a:pt x="7345" y="11906"/>
                  </a:lnTo>
                  <a:lnTo>
                    <a:pt x="7240" y="11614"/>
                  </a:lnTo>
                  <a:lnTo>
                    <a:pt x="7240" y="11404"/>
                  </a:lnTo>
                  <a:lnTo>
                    <a:pt x="7303" y="11300"/>
                  </a:lnTo>
                  <a:lnTo>
                    <a:pt x="7492" y="11132"/>
                  </a:lnTo>
                  <a:lnTo>
                    <a:pt x="7533" y="11132"/>
                  </a:lnTo>
                  <a:lnTo>
                    <a:pt x="7617" y="11195"/>
                  </a:lnTo>
                  <a:lnTo>
                    <a:pt x="7680" y="11237"/>
                  </a:lnTo>
                  <a:lnTo>
                    <a:pt x="7847" y="11028"/>
                  </a:lnTo>
                  <a:lnTo>
                    <a:pt x="7847" y="10881"/>
                  </a:lnTo>
                  <a:lnTo>
                    <a:pt x="7952" y="10818"/>
                  </a:lnTo>
                  <a:lnTo>
                    <a:pt x="8203" y="10839"/>
                  </a:lnTo>
                  <a:lnTo>
                    <a:pt x="8349" y="10756"/>
                  </a:lnTo>
                  <a:lnTo>
                    <a:pt x="8454" y="10609"/>
                  </a:lnTo>
                  <a:lnTo>
                    <a:pt x="8412" y="10463"/>
                  </a:lnTo>
                  <a:lnTo>
                    <a:pt x="8454" y="10358"/>
                  </a:lnTo>
                  <a:lnTo>
                    <a:pt x="8600" y="10212"/>
                  </a:lnTo>
                  <a:lnTo>
                    <a:pt x="8810" y="10149"/>
                  </a:lnTo>
                  <a:lnTo>
                    <a:pt x="8935" y="10023"/>
                  </a:lnTo>
                  <a:lnTo>
                    <a:pt x="9019" y="9877"/>
                  </a:lnTo>
                  <a:lnTo>
                    <a:pt x="9542" y="9479"/>
                  </a:lnTo>
                  <a:lnTo>
                    <a:pt x="9626" y="9186"/>
                  </a:lnTo>
                  <a:lnTo>
                    <a:pt x="10023" y="8852"/>
                  </a:lnTo>
                  <a:lnTo>
                    <a:pt x="9961" y="8831"/>
                  </a:lnTo>
                  <a:lnTo>
                    <a:pt x="9940" y="8852"/>
                  </a:lnTo>
                  <a:lnTo>
                    <a:pt x="9856" y="8893"/>
                  </a:lnTo>
                  <a:lnTo>
                    <a:pt x="9877" y="8747"/>
                  </a:lnTo>
                  <a:lnTo>
                    <a:pt x="9940" y="8747"/>
                  </a:lnTo>
                  <a:lnTo>
                    <a:pt x="10044" y="8663"/>
                  </a:lnTo>
                  <a:lnTo>
                    <a:pt x="10065" y="8663"/>
                  </a:lnTo>
                  <a:lnTo>
                    <a:pt x="10086" y="8684"/>
                  </a:lnTo>
                  <a:lnTo>
                    <a:pt x="10086" y="8747"/>
                  </a:lnTo>
                  <a:lnTo>
                    <a:pt x="10149" y="8789"/>
                  </a:lnTo>
                  <a:lnTo>
                    <a:pt x="10463" y="8621"/>
                  </a:lnTo>
                  <a:lnTo>
                    <a:pt x="10463" y="8559"/>
                  </a:lnTo>
                  <a:lnTo>
                    <a:pt x="10672" y="8412"/>
                  </a:lnTo>
                  <a:lnTo>
                    <a:pt x="10630" y="8329"/>
                  </a:lnTo>
                  <a:lnTo>
                    <a:pt x="10714" y="8329"/>
                  </a:lnTo>
                  <a:lnTo>
                    <a:pt x="10756" y="8224"/>
                  </a:lnTo>
                  <a:lnTo>
                    <a:pt x="10881" y="8119"/>
                  </a:lnTo>
                  <a:lnTo>
                    <a:pt x="10818" y="8098"/>
                  </a:lnTo>
                  <a:lnTo>
                    <a:pt x="10860" y="8057"/>
                  </a:lnTo>
                  <a:lnTo>
                    <a:pt x="10777" y="7931"/>
                  </a:lnTo>
                  <a:lnTo>
                    <a:pt x="10777" y="7847"/>
                  </a:lnTo>
                  <a:lnTo>
                    <a:pt x="10818" y="7743"/>
                  </a:lnTo>
                  <a:lnTo>
                    <a:pt x="10860" y="7680"/>
                  </a:lnTo>
                  <a:lnTo>
                    <a:pt x="10902" y="7617"/>
                  </a:lnTo>
                  <a:lnTo>
                    <a:pt x="11279" y="7492"/>
                  </a:lnTo>
                  <a:lnTo>
                    <a:pt x="11341" y="7387"/>
                  </a:lnTo>
                  <a:lnTo>
                    <a:pt x="11341" y="7303"/>
                  </a:lnTo>
                  <a:lnTo>
                    <a:pt x="11404" y="7220"/>
                  </a:lnTo>
                  <a:lnTo>
                    <a:pt x="11425" y="7178"/>
                  </a:lnTo>
                  <a:lnTo>
                    <a:pt x="11383" y="7115"/>
                  </a:lnTo>
                  <a:lnTo>
                    <a:pt x="11321" y="7115"/>
                  </a:lnTo>
                  <a:lnTo>
                    <a:pt x="11300" y="7073"/>
                  </a:lnTo>
                  <a:lnTo>
                    <a:pt x="11404" y="7073"/>
                  </a:lnTo>
                  <a:lnTo>
                    <a:pt x="11488" y="7157"/>
                  </a:lnTo>
                  <a:lnTo>
                    <a:pt x="11488" y="7261"/>
                  </a:lnTo>
                  <a:lnTo>
                    <a:pt x="11509" y="7387"/>
                  </a:lnTo>
                  <a:lnTo>
                    <a:pt x="11593" y="7408"/>
                  </a:lnTo>
                  <a:lnTo>
                    <a:pt x="11676" y="7408"/>
                  </a:lnTo>
                  <a:lnTo>
                    <a:pt x="11718" y="7366"/>
                  </a:lnTo>
                  <a:lnTo>
                    <a:pt x="11739" y="7387"/>
                  </a:lnTo>
                  <a:lnTo>
                    <a:pt x="11739" y="7324"/>
                  </a:lnTo>
                  <a:lnTo>
                    <a:pt x="11760" y="7282"/>
                  </a:lnTo>
                  <a:lnTo>
                    <a:pt x="11802" y="7324"/>
                  </a:lnTo>
                  <a:lnTo>
                    <a:pt x="11823" y="7492"/>
                  </a:lnTo>
                  <a:lnTo>
                    <a:pt x="11906" y="7513"/>
                  </a:lnTo>
                  <a:lnTo>
                    <a:pt x="11906" y="7429"/>
                  </a:lnTo>
                  <a:lnTo>
                    <a:pt x="11969" y="7533"/>
                  </a:lnTo>
                  <a:lnTo>
                    <a:pt x="12032" y="7429"/>
                  </a:lnTo>
                  <a:lnTo>
                    <a:pt x="11969" y="7303"/>
                  </a:lnTo>
                  <a:lnTo>
                    <a:pt x="12011" y="7303"/>
                  </a:lnTo>
                  <a:lnTo>
                    <a:pt x="11969" y="7115"/>
                  </a:lnTo>
                  <a:lnTo>
                    <a:pt x="11948" y="7010"/>
                  </a:lnTo>
                  <a:lnTo>
                    <a:pt x="11948" y="6864"/>
                  </a:lnTo>
                  <a:lnTo>
                    <a:pt x="11760" y="6634"/>
                  </a:lnTo>
                  <a:lnTo>
                    <a:pt x="11739" y="6445"/>
                  </a:lnTo>
                  <a:lnTo>
                    <a:pt x="11760" y="6341"/>
                  </a:lnTo>
                  <a:lnTo>
                    <a:pt x="11718" y="6215"/>
                  </a:lnTo>
                  <a:lnTo>
                    <a:pt x="11718" y="6027"/>
                  </a:lnTo>
                  <a:lnTo>
                    <a:pt x="11551" y="5839"/>
                  </a:lnTo>
                  <a:lnTo>
                    <a:pt x="11425" y="5797"/>
                  </a:lnTo>
                  <a:lnTo>
                    <a:pt x="11300" y="5629"/>
                  </a:lnTo>
                  <a:lnTo>
                    <a:pt x="11300" y="5399"/>
                  </a:lnTo>
                  <a:lnTo>
                    <a:pt x="11404" y="5378"/>
                  </a:lnTo>
                  <a:lnTo>
                    <a:pt x="11446" y="5211"/>
                  </a:lnTo>
                  <a:lnTo>
                    <a:pt x="11530" y="5169"/>
                  </a:lnTo>
                  <a:lnTo>
                    <a:pt x="11613" y="5190"/>
                  </a:lnTo>
                  <a:lnTo>
                    <a:pt x="11676" y="5127"/>
                  </a:lnTo>
                  <a:lnTo>
                    <a:pt x="11634" y="4981"/>
                  </a:lnTo>
                  <a:lnTo>
                    <a:pt x="11655" y="4918"/>
                  </a:lnTo>
                  <a:lnTo>
                    <a:pt x="11530" y="4897"/>
                  </a:lnTo>
                  <a:lnTo>
                    <a:pt x="11425" y="4960"/>
                  </a:lnTo>
                  <a:lnTo>
                    <a:pt x="11132" y="4855"/>
                  </a:lnTo>
                  <a:lnTo>
                    <a:pt x="11153" y="4709"/>
                  </a:lnTo>
                  <a:lnTo>
                    <a:pt x="11279" y="4583"/>
                  </a:lnTo>
                  <a:lnTo>
                    <a:pt x="11321" y="4437"/>
                  </a:lnTo>
                  <a:lnTo>
                    <a:pt x="11279" y="4374"/>
                  </a:lnTo>
                  <a:lnTo>
                    <a:pt x="11279" y="4290"/>
                  </a:lnTo>
                  <a:lnTo>
                    <a:pt x="11321" y="4290"/>
                  </a:lnTo>
                  <a:lnTo>
                    <a:pt x="11341" y="4228"/>
                  </a:lnTo>
                  <a:lnTo>
                    <a:pt x="11404" y="4269"/>
                  </a:lnTo>
                  <a:lnTo>
                    <a:pt x="11488" y="4374"/>
                  </a:lnTo>
                  <a:lnTo>
                    <a:pt x="11488" y="4437"/>
                  </a:lnTo>
                  <a:lnTo>
                    <a:pt x="11551" y="4541"/>
                  </a:lnTo>
                  <a:lnTo>
                    <a:pt x="11676" y="4562"/>
                  </a:lnTo>
                  <a:lnTo>
                    <a:pt x="11739" y="4541"/>
                  </a:lnTo>
                  <a:lnTo>
                    <a:pt x="11655" y="4479"/>
                  </a:lnTo>
                  <a:lnTo>
                    <a:pt x="11676" y="4395"/>
                  </a:lnTo>
                  <a:lnTo>
                    <a:pt x="11739" y="4395"/>
                  </a:lnTo>
                  <a:lnTo>
                    <a:pt x="11823" y="4479"/>
                  </a:lnTo>
                  <a:lnTo>
                    <a:pt x="11865" y="4541"/>
                  </a:lnTo>
                  <a:lnTo>
                    <a:pt x="11969" y="4583"/>
                  </a:lnTo>
                  <a:lnTo>
                    <a:pt x="12011" y="4541"/>
                  </a:lnTo>
                  <a:lnTo>
                    <a:pt x="12053" y="4541"/>
                  </a:lnTo>
                  <a:lnTo>
                    <a:pt x="12137" y="4667"/>
                  </a:lnTo>
                  <a:lnTo>
                    <a:pt x="12158" y="4792"/>
                  </a:lnTo>
                  <a:lnTo>
                    <a:pt x="12158" y="4876"/>
                  </a:lnTo>
                  <a:lnTo>
                    <a:pt x="12199" y="5002"/>
                  </a:lnTo>
                  <a:lnTo>
                    <a:pt x="12199" y="5085"/>
                  </a:lnTo>
                  <a:lnTo>
                    <a:pt x="12325" y="5127"/>
                  </a:lnTo>
                  <a:lnTo>
                    <a:pt x="12430" y="5106"/>
                  </a:lnTo>
                  <a:lnTo>
                    <a:pt x="12555" y="5169"/>
                  </a:lnTo>
                  <a:lnTo>
                    <a:pt x="12911" y="5169"/>
                  </a:lnTo>
                  <a:lnTo>
                    <a:pt x="13099" y="5190"/>
                  </a:lnTo>
                  <a:lnTo>
                    <a:pt x="13308" y="5169"/>
                  </a:lnTo>
                  <a:lnTo>
                    <a:pt x="13392" y="5169"/>
                  </a:lnTo>
                  <a:lnTo>
                    <a:pt x="13434" y="5190"/>
                  </a:lnTo>
                  <a:lnTo>
                    <a:pt x="13497" y="5169"/>
                  </a:lnTo>
                  <a:lnTo>
                    <a:pt x="13601" y="5274"/>
                  </a:lnTo>
                  <a:lnTo>
                    <a:pt x="13643" y="5295"/>
                  </a:lnTo>
                  <a:lnTo>
                    <a:pt x="13601" y="5420"/>
                  </a:lnTo>
                  <a:lnTo>
                    <a:pt x="13580" y="5546"/>
                  </a:lnTo>
                  <a:lnTo>
                    <a:pt x="13497" y="5755"/>
                  </a:lnTo>
                  <a:lnTo>
                    <a:pt x="13434" y="5797"/>
                  </a:lnTo>
                  <a:lnTo>
                    <a:pt x="13434" y="5860"/>
                  </a:lnTo>
                  <a:lnTo>
                    <a:pt x="13392" y="5922"/>
                  </a:lnTo>
                  <a:lnTo>
                    <a:pt x="13308" y="5922"/>
                  </a:lnTo>
                  <a:lnTo>
                    <a:pt x="13287" y="5860"/>
                  </a:lnTo>
                  <a:lnTo>
                    <a:pt x="13183" y="5943"/>
                  </a:lnTo>
                  <a:lnTo>
                    <a:pt x="13162" y="6027"/>
                  </a:lnTo>
                  <a:lnTo>
                    <a:pt x="13099" y="6048"/>
                  </a:lnTo>
                  <a:lnTo>
                    <a:pt x="13099" y="6132"/>
                  </a:lnTo>
                  <a:lnTo>
                    <a:pt x="13162" y="6278"/>
                  </a:lnTo>
                  <a:lnTo>
                    <a:pt x="13225" y="6341"/>
                  </a:lnTo>
                  <a:lnTo>
                    <a:pt x="13225" y="6383"/>
                  </a:lnTo>
                  <a:lnTo>
                    <a:pt x="13329" y="6487"/>
                  </a:lnTo>
                  <a:lnTo>
                    <a:pt x="13413" y="6592"/>
                  </a:lnTo>
                  <a:lnTo>
                    <a:pt x="13497" y="6592"/>
                  </a:lnTo>
                  <a:lnTo>
                    <a:pt x="13497" y="6529"/>
                  </a:lnTo>
                  <a:lnTo>
                    <a:pt x="13476" y="6466"/>
                  </a:lnTo>
                  <a:lnTo>
                    <a:pt x="13518" y="6383"/>
                  </a:lnTo>
                  <a:lnTo>
                    <a:pt x="13518" y="6341"/>
                  </a:lnTo>
                  <a:lnTo>
                    <a:pt x="13538" y="6278"/>
                  </a:lnTo>
                  <a:lnTo>
                    <a:pt x="13518" y="6236"/>
                  </a:lnTo>
                  <a:lnTo>
                    <a:pt x="13580" y="6173"/>
                  </a:lnTo>
                  <a:lnTo>
                    <a:pt x="13643" y="6236"/>
                  </a:lnTo>
                  <a:lnTo>
                    <a:pt x="13727" y="6236"/>
                  </a:lnTo>
                  <a:lnTo>
                    <a:pt x="13769" y="6278"/>
                  </a:lnTo>
                  <a:lnTo>
                    <a:pt x="13831" y="6362"/>
                  </a:lnTo>
                  <a:lnTo>
                    <a:pt x="13852" y="6529"/>
                  </a:lnTo>
                  <a:lnTo>
                    <a:pt x="13852" y="6655"/>
                  </a:lnTo>
                  <a:lnTo>
                    <a:pt x="13915" y="6738"/>
                  </a:lnTo>
                  <a:lnTo>
                    <a:pt x="13936" y="6969"/>
                  </a:lnTo>
                  <a:lnTo>
                    <a:pt x="13999" y="7115"/>
                  </a:lnTo>
                  <a:lnTo>
                    <a:pt x="14020" y="7199"/>
                  </a:lnTo>
                  <a:lnTo>
                    <a:pt x="14041" y="7261"/>
                  </a:lnTo>
                  <a:lnTo>
                    <a:pt x="14041" y="7303"/>
                  </a:lnTo>
                  <a:lnTo>
                    <a:pt x="14062" y="7366"/>
                  </a:lnTo>
                  <a:lnTo>
                    <a:pt x="14103" y="7387"/>
                  </a:lnTo>
                  <a:lnTo>
                    <a:pt x="14103" y="7303"/>
                  </a:lnTo>
                  <a:lnTo>
                    <a:pt x="14124" y="7199"/>
                  </a:lnTo>
                  <a:lnTo>
                    <a:pt x="14166" y="7220"/>
                  </a:lnTo>
                  <a:lnTo>
                    <a:pt x="14250" y="7199"/>
                  </a:lnTo>
                  <a:lnTo>
                    <a:pt x="14292" y="6989"/>
                  </a:lnTo>
                  <a:lnTo>
                    <a:pt x="14271" y="6885"/>
                  </a:lnTo>
                  <a:lnTo>
                    <a:pt x="14292" y="6759"/>
                  </a:lnTo>
                  <a:lnTo>
                    <a:pt x="14271" y="6592"/>
                  </a:lnTo>
                  <a:lnTo>
                    <a:pt x="14417" y="6592"/>
                  </a:lnTo>
                  <a:lnTo>
                    <a:pt x="14417" y="6383"/>
                  </a:lnTo>
                  <a:lnTo>
                    <a:pt x="14417" y="6257"/>
                  </a:lnTo>
                  <a:lnTo>
                    <a:pt x="14354" y="5964"/>
                  </a:lnTo>
                  <a:lnTo>
                    <a:pt x="14459" y="5964"/>
                  </a:lnTo>
                  <a:lnTo>
                    <a:pt x="14564" y="6006"/>
                  </a:lnTo>
                  <a:lnTo>
                    <a:pt x="14731" y="6006"/>
                  </a:lnTo>
                  <a:lnTo>
                    <a:pt x="14794" y="5797"/>
                  </a:lnTo>
                  <a:lnTo>
                    <a:pt x="14857" y="5546"/>
                  </a:lnTo>
                  <a:lnTo>
                    <a:pt x="14982" y="5232"/>
                  </a:lnTo>
                  <a:lnTo>
                    <a:pt x="14857" y="5190"/>
                  </a:lnTo>
                  <a:lnTo>
                    <a:pt x="14857" y="5085"/>
                  </a:lnTo>
                  <a:lnTo>
                    <a:pt x="15003" y="4813"/>
                  </a:lnTo>
                  <a:lnTo>
                    <a:pt x="15087" y="4583"/>
                  </a:lnTo>
                  <a:lnTo>
                    <a:pt x="15045" y="4541"/>
                  </a:lnTo>
                  <a:lnTo>
                    <a:pt x="15066" y="4374"/>
                  </a:lnTo>
                  <a:lnTo>
                    <a:pt x="15254" y="4081"/>
                  </a:lnTo>
                  <a:lnTo>
                    <a:pt x="15380" y="4039"/>
                  </a:lnTo>
                  <a:lnTo>
                    <a:pt x="15505" y="3872"/>
                  </a:lnTo>
                  <a:lnTo>
                    <a:pt x="15568" y="3725"/>
                  </a:lnTo>
                  <a:lnTo>
                    <a:pt x="15777" y="3663"/>
                  </a:lnTo>
                  <a:lnTo>
                    <a:pt x="15924" y="3558"/>
                  </a:lnTo>
                  <a:lnTo>
                    <a:pt x="16007" y="3642"/>
                  </a:lnTo>
                  <a:lnTo>
                    <a:pt x="16133" y="3704"/>
                  </a:lnTo>
                  <a:lnTo>
                    <a:pt x="16112" y="3600"/>
                  </a:lnTo>
                  <a:lnTo>
                    <a:pt x="16112" y="3432"/>
                  </a:lnTo>
                  <a:lnTo>
                    <a:pt x="16217" y="3328"/>
                  </a:lnTo>
                  <a:lnTo>
                    <a:pt x="16196" y="3244"/>
                  </a:lnTo>
                  <a:lnTo>
                    <a:pt x="16154" y="3223"/>
                  </a:lnTo>
                  <a:lnTo>
                    <a:pt x="16091" y="3119"/>
                  </a:lnTo>
                  <a:lnTo>
                    <a:pt x="15987" y="3077"/>
                  </a:lnTo>
                  <a:lnTo>
                    <a:pt x="15903" y="3119"/>
                  </a:lnTo>
                  <a:lnTo>
                    <a:pt x="15777" y="3098"/>
                  </a:lnTo>
                  <a:lnTo>
                    <a:pt x="15735" y="2993"/>
                  </a:lnTo>
                  <a:lnTo>
                    <a:pt x="15840" y="2888"/>
                  </a:lnTo>
                  <a:lnTo>
                    <a:pt x="15840" y="2805"/>
                  </a:lnTo>
                  <a:lnTo>
                    <a:pt x="15777" y="2700"/>
                  </a:lnTo>
                  <a:lnTo>
                    <a:pt x="15735" y="2616"/>
                  </a:lnTo>
                  <a:lnTo>
                    <a:pt x="15673" y="2658"/>
                  </a:lnTo>
                  <a:lnTo>
                    <a:pt x="15589" y="2658"/>
                  </a:lnTo>
                  <a:lnTo>
                    <a:pt x="15526" y="2575"/>
                  </a:lnTo>
                  <a:lnTo>
                    <a:pt x="15610" y="2407"/>
                  </a:lnTo>
                  <a:lnTo>
                    <a:pt x="15589" y="2365"/>
                  </a:lnTo>
                  <a:lnTo>
                    <a:pt x="15505" y="2365"/>
                  </a:lnTo>
                  <a:lnTo>
                    <a:pt x="15463" y="2282"/>
                  </a:lnTo>
                  <a:lnTo>
                    <a:pt x="15380" y="2261"/>
                  </a:lnTo>
                  <a:lnTo>
                    <a:pt x="15108" y="2407"/>
                  </a:lnTo>
                  <a:lnTo>
                    <a:pt x="15150" y="2512"/>
                  </a:lnTo>
                  <a:lnTo>
                    <a:pt x="15066" y="2575"/>
                  </a:lnTo>
                  <a:lnTo>
                    <a:pt x="14857" y="2491"/>
                  </a:lnTo>
                  <a:lnTo>
                    <a:pt x="14689" y="2554"/>
                  </a:lnTo>
                  <a:lnTo>
                    <a:pt x="14585" y="2386"/>
                  </a:lnTo>
                  <a:lnTo>
                    <a:pt x="14459" y="2491"/>
                  </a:lnTo>
                  <a:lnTo>
                    <a:pt x="14375" y="2491"/>
                  </a:lnTo>
                  <a:lnTo>
                    <a:pt x="14375" y="2616"/>
                  </a:lnTo>
                  <a:lnTo>
                    <a:pt x="14271" y="2784"/>
                  </a:lnTo>
                  <a:lnTo>
                    <a:pt x="14041" y="2826"/>
                  </a:lnTo>
                  <a:lnTo>
                    <a:pt x="13936" y="2867"/>
                  </a:lnTo>
                  <a:lnTo>
                    <a:pt x="13831" y="2972"/>
                  </a:lnTo>
                  <a:lnTo>
                    <a:pt x="13769" y="3098"/>
                  </a:lnTo>
                  <a:lnTo>
                    <a:pt x="13685" y="3119"/>
                  </a:lnTo>
                  <a:lnTo>
                    <a:pt x="13685" y="3202"/>
                  </a:lnTo>
                  <a:lnTo>
                    <a:pt x="13580" y="3181"/>
                  </a:lnTo>
                  <a:lnTo>
                    <a:pt x="13497" y="3223"/>
                  </a:lnTo>
                  <a:lnTo>
                    <a:pt x="13434" y="3391"/>
                  </a:lnTo>
                  <a:lnTo>
                    <a:pt x="13329" y="3391"/>
                  </a:lnTo>
                  <a:lnTo>
                    <a:pt x="13120" y="3432"/>
                  </a:lnTo>
                  <a:lnTo>
                    <a:pt x="13057" y="3432"/>
                  </a:lnTo>
                  <a:lnTo>
                    <a:pt x="13015" y="3600"/>
                  </a:lnTo>
                  <a:lnTo>
                    <a:pt x="13015" y="3704"/>
                  </a:lnTo>
                  <a:lnTo>
                    <a:pt x="13204" y="3767"/>
                  </a:lnTo>
                  <a:lnTo>
                    <a:pt x="13204" y="3935"/>
                  </a:lnTo>
                  <a:lnTo>
                    <a:pt x="13204" y="4039"/>
                  </a:lnTo>
                  <a:lnTo>
                    <a:pt x="12974" y="4123"/>
                  </a:lnTo>
                  <a:lnTo>
                    <a:pt x="12806" y="4081"/>
                  </a:lnTo>
                  <a:lnTo>
                    <a:pt x="12597" y="4144"/>
                  </a:lnTo>
                  <a:lnTo>
                    <a:pt x="12492" y="4081"/>
                  </a:lnTo>
                  <a:lnTo>
                    <a:pt x="12367" y="4123"/>
                  </a:lnTo>
                  <a:lnTo>
                    <a:pt x="12262" y="4248"/>
                  </a:lnTo>
                  <a:lnTo>
                    <a:pt x="12116" y="4248"/>
                  </a:lnTo>
                  <a:lnTo>
                    <a:pt x="11823" y="4081"/>
                  </a:lnTo>
                  <a:lnTo>
                    <a:pt x="11739" y="4144"/>
                  </a:lnTo>
                  <a:lnTo>
                    <a:pt x="11530" y="4123"/>
                  </a:lnTo>
                  <a:lnTo>
                    <a:pt x="11425" y="3935"/>
                  </a:lnTo>
                  <a:lnTo>
                    <a:pt x="11488" y="3830"/>
                  </a:lnTo>
                  <a:lnTo>
                    <a:pt x="11488" y="3704"/>
                  </a:lnTo>
                  <a:lnTo>
                    <a:pt x="11383" y="3621"/>
                  </a:lnTo>
                  <a:lnTo>
                    <a:pt x="11341" y="3453"/>
                  </a:lnTo>
                  <a:lnTo>
                    <a:pt x="11300" y="3349"/>
                  </a:lnTo>
                  <a:lnTo>
                    <a:pt x="11153" y="3349"/>
                  </a:lnTo>
                  <a:lnTo>
                    <a:pt x="11069" y="3453"/>
                  </a:lnTo>
                  <a:lnTo>
                    <a:pt x="11028" y="3453"/>
                  </a:lnTo>
                  <a:lnTo>
                    <a:pt x="11090" y="3600"/>
                  </a:lnTo>
                  <a:lnTo>
                    <a:pt x="11028" y="3851"/>
                  </a:lnTo>
                  <a:lnTo>
                    <a:pt x="11132" y="4081"/>
                  </a:lnTo>
                  <a:lnTo>
                    <a:pt x="11090" y="4353"/>
                  </a:lnTo>
                  <a:lnTo>
                    <a:pt x="10756" y="4437"/>
                  </a:lnTo>
                  <a:lnTo>
                    <a:pt x="10505" y="4290"/>
                  </a:lnTo>
                  <a:lnTo>
                    <a:pt x="10400" y="4374"/>
                  </a:lnTo>
                  <a:lnTo>
                    <a:pt x="9919" y="4186"/>
                  </a:lnTo>
                  <a:lnTo>
                    <a:pt x="9709" y="4186"/>
                  </a:lnTo>
                  <a:lnTo>
                    <a:pt x="9584" y="4248"/>
                  </a:lnTo>
                  <a:lnTo>
                    <a:pt x="9291" y="4165"/>
                  </a:lnTo>
                  <a:lnTo>
                    <a:pt x="9124" y="4039"/>
                  </a:lnTo>
                  <a:lnTo>
                    <a:pt x="9103" y="3872"/>
                  </a:lnTo>
                  <a:lnTo>
                    <a:pt x="8810" y="3830"/>
                  </a:lnTo>
                  <a:lnTo>
                    <a:pt x="8517" y="3914"/>
                  </a:lnTo>
                  <a:lnTo>
                    <a:pt x="8412" y="3830"/>
                  </a:lnTo>
                  <a:lnTo>
                    <a:pt x="8140" y="3830"/>
                  </a:lnTo>
                  <a:lnTo>
                    <a:pt x="7952" y="3725"/>
                  </a:lnTo>
                  <a:lnTo>
                    <a:pt x="7784" y="3725"/>
                  </a:lnTo>
                  <a:lnTo>
                    <a:pt x="7680" y="3642"/>
                  </a:lnTo>
                  <a:lnTo>
                    <a:pt x="7450" y="3600"/>
                  </a:lnTo>
                  <a:lnTo>
                    <a:pt x="7261" y="3391"/>
                  </a:lnTo>
                  <a:lnTo>
                    <a:pt x="7010" y="3202"/>
                  </a:lnTo>
                  <a:lnTo>
                    <a:pt x="6801" y="3139"/>
                  </a:lnTo>
                  <a:lnTo>
                    <a:pt x="6717" y="3077"/>
                  </a:lnTo>
                  <a:lnTo>
                    <a:pt x="6613" y="3077"/>
                  </a:lnTo>
                  <a:lnTo>
                    <a:pt x="6508" y="2993"/>
                  </a:lnTo>
                  <a:lnTo>
                    <a:pt x="6383" y="2972"/>
                  </a:lnTo>
                  <a:lnTo>
                    <a:pt x="6362" y="2826"/>
                  </a:lnTo>
                  <a:lnTo>
                    <a:pt x="6487" y="2616"/>
                  </a:lnTo>
                  <a:lnTo>
                    <a:pt x="6487" y="2449"/>
                  </a:lnTo>
                  <a:lnTo>
                    <a:pt x="6571" y="2135"/>
                  </a:lnTo>
                  <a:lnTo>
                    <a:pt x="6571" y="1926"/>
                  </a:lnTo>
                  <a:lnTo>
                    <a:pt x="6529" y="1947"/>
                  </a:lnTo>
                  <a:lnTo>
                    <a:pt x="6508" y="1842"/>
                  </a:lnTo>
                  <a:lnTo>
                    <a:pt x="6404" y="1842"/>
                  </a:lnTo>
                  <a:lnTo>
                    <a:pt x="6320" y="1675"/>
                  </a:lnTo>
                  <a:lnTo>
                    <a:pt x="6257" y="1654"/>
                  </a:lnTo>
                  <a:lnTo>
                    <a:pt x="6152" y="1549"/>
                  </a:lnTo>
                  <a:lnTo>
                    <a:pt x="6006" y="1528"/>
                  </a:lnTo>
                  <a:lnTo>
                    <a:pt x="5964" y="1445"/>
                  </a:lnTo>
                  <a:lnTo>
                    <a:pt x="5839" y="1445"/>
                  </a:lnTo>
                  <a:lnTo>
                    <a:pt x="5755" y="1549"/>
                  </a:lnTo>
                  <a:lnTo>
                    <a:pt x="5629" y="1507"/>
                  </a:lnTo>
                  <a:lnTo>
                    <a:pt x="5587" y="1361"/>
                  </a:lnTo>
                  <a:lnTo>
                    <a:pt x="5546" y="1361"/>
                  </a:lnTo>
                  <a:lnTo>
                    <a:pt x="5546" y="1256"/>
                  </a:lnTo>
                  <a:lnTo>
                    <a:pt x="5462" y="1152"/>
                  </a:lnTo>
                  <a:lnTo>
                    <a:pt x="5399" y="1131"/>
                  </a:lnTo>
                  <a:lnTo>
                    <a:pt x="5441" y="1047"/>
                  </a:lnTo>
                  <a:lnTo>
                    <a:pt x="5378" y="943"/>
                  </a:lnTo>
                  <a:lnTo>
                    <a:pt x="5399" y="712"/>
                  </a:lnTo>
                  <a:lnTo>
                    <a:pt x="5253" y="629"/>
                  </a:lnTo>
                  <a:lnTo>
                    <a:pt x="5232" y="566"/>
                  </a:lnTo>
                  <a:lnTo>
                    <a:pt x="5211" y="482"/>
                  </a:lnTo>
                  <a:lnTo>
                    <a:pt x="4960" y="357"/>
                  </a:lnTo>
                  <a:lnTo>
                    <a:pt x="4813" y="357"/>
                  </a:lnTo>
                  <a:lnTo>
                    <a:pt x="4751" y="189"/>
                  </a:lnTo>
                  <a:lnTo>
                    <a:pt x="4604" y="106"/>
                  </a:lnTo>
                  <a:lnTo>
                    <a:pt x="4437" y="210"/>
                  </a:lnTo>
                  <a:lnTo>
                    <a:pt x="41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27" name="Google Shape;781;p55"/>
            <p:cNvSpPr/>
            <p:nvPr/>
          </p:nvSpPr>
          <p:spPr>
            <a:xfrm>
              <a:off x="4286244" y="2933329"/>
              <a:ext cx="56823" cy="29034"/>
            </a:xfrm>
            <a:custGeom>
              <a:avLst/>
              <a:gdLst/>
              <a:ahLst/>
              <a:cxnLst/>
              <a:rect l="l" t="t" r="r" b="b"/>
              <a:pathLst>
                <a:path w="4772" h="2553" extrusionOk="0">
                  <a:moveTo>
                    <a:pt x="231" y="0"/>
                  </a:moveTo>
                  <a:lnTo>
                    <a:pt x="210" y="42"/>
                  </a:lnTo>
                  <a:lnTo>
                    <a:pt x="210" y="251"/>
                  </a:lnTo>
                  <a:lnTo>
                    <a:pt x="126" y="565"/>
                  </a:lnTo>
                  <a:lnTo>
                    <a:pt x="126" y="732"/>
                  </a:lnTo>
                  <a:lnTo>
                    <a:pt x="1" y="942"/>
                  </a:lnTo>
                  <a:lnTo>
                    <a:pt x="22" y="1088"/>
                  </a:lnTo>
                  <a:lnTo>
                    <a:pt x="147" y="1109"/>
                  </a:lnTo>
                  <a:lnTo>
                    <a:pt x="252" y="1193"/>
                  </a:lnTo>
                  <a:lnTo>
                    <a:pt x="356" y="1193"/>
                  </a:lnTo>
                  <a:lnTo>
                    <a:pt x="440" y="1255"/>
                  </a:lnTo>
                  <a:lnTo>
                    <a:pt x="649" y="1318"/>
                  </a:lnTo>
                  <a:lnTo>
                    <a:pt x="900" y="1507"/>
                  </a:lnTo>
                  <a:lnTo>
                    <a:pt x="1089" y="1716"/>
                  </a:lnTo>
                  <a:lnTo>
                    <a:pt x="1319" y="1758"/>
                  </a:lnTo>
                  <a:lnTo>
                    <a:pt x="1423" y="1841"/>
                  </a:lnTo>
                  <a:lnTo>
                    <a:pt x="1591" y="1841"/>
                  </a:lnTo>
                  <a:lnTo>
                    <a:pt x="1779" y="1946"/>
                  </a:lnTo>
                  <a:lnTo>
                    <a:pt x="2051" y="1946"/>
                  </a:lnTo>
                  <a:lnTo>
                    <a:pt x="2156" y="2030"/>
                  </a:lnTo>
                  <a:lnTo>
                    <a:pt x="2449" y="1946"/>
                  </a:lnTo>
                  <a:lnTo>
                    <a:pt x="2742" y="1988"/>
                  </a:lnTo>
                  <a:lnTo>
                    <a:pt x="2763" y="2155"/>
                  </a:lnTo>
                  <a:lnTo>
                    <a:pt x="2930" y="2281"/>
                  </a:lnTo>
                  <a:lnTo>
                    <a:pt x="3223" y="2364"/>
                  </a:lnTo>
                  <a:lnTo>
                    <a:pt x="3348" y="2302"/>
                  </a:lnTo>
                  <a:lnTo>
                    <a:pt x="3558" y="2302"/>
                  </a:lnTo>
                  <a:lnTo>
                    <a:pt x="4039" y="2490"/>
                  </a:lnTo>
                  <a:lnTo>
                    <a:pt x="4144" y="2406"/>
                  </a:lnTo>
                  <a:lnTo>
                    <a:pt x="4395" y="2553"/>
                  </a:lnTo>
                  <a:lnTo>
                    <a:pt x="4729" y="2469"/>
                  </a:lnTo>
                  <a:lnTo>
                    <a:pt x="4771" y="2197"/>
                  </a:lnTo>
                  <a:lnTo>
                    <a:pt x="4667" y="1967"/>
                  </a:lnTo>
                  <a:lnTo>
                    <a:pt x="4729" y="1716"/>
                  </a:lnTo>
                  <a:lnTo>
                    <a:pt x="4667" y="1569"/>
                  </a:lnTo>
                  <a:lnTo>
                    <a:pt x="4562" y="1569"/>
                  </a:lnTo>
                  <a:lnTo>
                    <a:pt x="4416" y="1632"/>
                  </a:lnTo>
                  <a:lnTo>
                    <a:pt x="4353" y="1611"/>
                  </a:lnTo>
                  <a:lnTo>
                    <a:pt x="4206" y="1653"/>
                  </a:lnTo>
                  <a:lnTo>
                    <a:pt x="4123" y="1632"/>
                  </a:lnTo>
                  <a:lnTo>
                    <a:pt x="3997" y="1465"/>
                  </a:lnTo>
                  <a:lnTo>
                    <a:pt x="3830" y="1402"/>
                  </a:lnTo>
                  <a:lnTo>
                    <a:pt x="3788" y="1255"/>
                  </a:lnTo>
                  <a:lnTo>
                    <a:pt x="3662" y="1193"/>
                  </a:lnTo>
                  <a:lnTo>
                    <a:pt x="3453" y="1193"/>
                  </a:lnTo>
                  <a:lnTo>
                    <a:pt x="3348" y="1297"/>
                  </a:lnTo>
                  <a:lnTo>
                    <a:pt x="3202" y="1318"/>
                  </a:lnTo>
                  <a:lnTo>
                    <a:pt x="3139" y="1402"/>
                  </a:lnTo>
                  <a:lnTo>
                    <a:pt x="2972" y="1318"/>
                  </a:lnTo>
                  <a:lnTo>
                    <a:pt x="2867" y="1339"/>
                  </a:lnTo>
                  <a:lnTo>
                    <a:pt x="2825" y="1193"/>
                  </a:lnTo>
                  <a:lnTo>
                    <a:pt x="2846" y="942"/>
                  </a:lnTo>
                  <a:lnTo>
                    <a:pt x="2700" y="942"/>
                  </a:lnTo>
                  <a:lnTo>
                    <a:pt x="2532" y="1004"/>
                  </a:lnTo>
                  <a:lnTo>
                    <a:pt x="2365" y="879"/>
                  </a:lnTo>
                  <a:lnTo>
                    <a:pt x="2365" y="711"/>
                  </a:lnTo>
                  <a:lnTo>
                    <a:pt x="2239" y="628"/>
                  </a:lnTo>
                  <a:lnTo>
                    <a:pt x="2114" y="628"/>
                  </a:lnTo>
                  <a:lnTo>
                    <a:pt x="2093" y="586"/>
                  </a:lnTo>
                  <a:lnTo>
                    <a:pt x="2009" y="628"/>
                  </a:lnTo>
                  <a:lnTo>
                    <a:pt x="2009" y="816"/>
                  </a:lnTo>
                  <a:lnTo>
                    <a:pt x="1947" y="837"/>
                  </a:lnTo>
                  <a:lnTo>
                    <a:pt x="1905" y="711"/>
                  </a:lnTo>
                  <a:lnTo>
                    <a:pt x="1800" y="586"/>
                  </a:lnTo>
                  <a:lnTo>
                    <a:pt x="1737" y="523"/>
                  </a:lnTo>
                  <a:lnTo>
                    <a:pt x="1612" y="460"/>
                  </a:lnTo>
                  <a:lnTo>
                    <a:pt x="1486" y="460"/>
                  </a:lnTo>
                  <a:lnTo>
                    <a:pt x="1319" y="272"/>
                  </a:lnTo>
                  <a:lnTo>
                    <a:pt x="1214" y="209"/>
                  </a:lnTo>
                  <a:lnTo>
                    <a:pt x="1089" y="209"/>
                  </a:lnTo>
                  <a:lnTo>
                    <a:pt x="1047" y="147"/>
                  </a:lnTo>
                  <a:lnTo>
                    <a:pt x="838" y="63"/>
                  </a:lnTo>
                  <a:lnTo>
                    <a:pt x="670" y="84"/>
                  </a:lnTo>
                  <a:lnTo>
                    <a:pt x="607" y="188"/>
                  </a:lnTo>
                  <a:lnTo>
                    <a:pt x="545" y="167"/>
                  </a:lnTo>
                  <a:lnTo>
                    <a:pt x="440" y="167"/>
                  </a:lnTo>
                  <a:lnTo>
                    <a:pt x="377" y="84"/>
                  </a:lnTo>
                  <a:lnTo>
                    <a:pt x="23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28" name="Google Shape;782;p55"/>
            <p:cNvSpPr/>
            <p:nvPr/>
          </p:nvSpPr>
          <p:spPr>
            <a:xfrm>
              <a:off x="4155440" y="2884541"/>
              <a:ext cx="95439" cy="100431"/>
            </a:xfrm>
            <a:custGeom>
              <a:avLst/>
              <a:gdLst/>
              <a:ahLst/>
              <a:cxnLst/>
              <a:rect l="l" t="t" r="r" b="b"/>
              <a:pathLst>
                <a:path w="8015" h="8831" extrusionOk="0">
                  <a:moveTo>
                    <a:pt x="5901" y="1"/>
                  </a:moveTo>
                  <a:lnTo>
                    <a:pt x="5713" y="105"/>
                  </a:lnTo>
                  <a:lnTo>
                    <a:pt x="5587" y="252"/>
                  </a:lnTo>
                  <a:lnTo>
                    <a:pt x="5441" y="252"/>
                  </a:lnTo>
                  <a:lnTo>
                    <a:pt x="5315" y="377"/>
                  </a:lnTo>
                  <a:lnTo>
                    <a:pt x="5232" y="482"/>
                  </a:lnTo>
                  <a:lnTo>
                    <a:pt x="5462" y="838"/>
                  </a:lnTo>
                  <a:lnTo>
                    <a:pt x="5483" y="1110"/>
                  </a:lnTo>
                  <a:lnTo>
                    <a:pt x="5232" y="1444"/>
                  </a:lnTo>
                  <a:lnTo>
                    <a:pt x="5357" y="1570"/>
                  </a:lnTo>
                  <a:lnTo>
                    <a:pt x="5357" y="1737"/>
                  </a:lnTo>
                  <a:lnTo>
                    <a:pt x="5190" y="1968"/>
                  </a:lnTo>
                  <a:lnTo>
                    <a:pt x="4981" y="1968"/>
                  </a:lnTo>
                  <a:lnTo>
                    <a:pt x="4771" y="1884"/>
                  </a:lnTo>
                  <a:lnTo>
                    <a:pt x="4646" y="1968"/>
                  </a:lnTo>
                  <a:lnTo>
                    <a:pt x="4709" y="2135"/>
                  </a:lnTo>
                  <a:lnTo>
                    <a:pt x="4834" y="2198"/>
                  </a:lnTo>
                  <a:lnTo>
                    <a:pt x="4876" y="2365"/>
                  </a:lnTo>
                  <a:lnTo>
                    <a:pt x="4855" y="2449"/>
                  </a:lnTo>
                  <a:lnTo>
                    <a:pt x="4730" y="2512"/>
                  </a:lnTo>
                  <a:lnTo>
                    <a:pt x="4604" y="2553"/>
                  </a:lnTo>
                  <a:lnTo>
                    <a:pt x="4562" y="2616"/>
                  </a:lnTo>
                  <a:lnTo>
                    <a:pt x="4541" y="2825"/>
                  </a:lnTo>
                  <a:lnTo>
                    <a:pt x="4499" y="2972"/>
                  </a:lnTo>
                  <a:lnTo>
                    <a:pt x="4499" y="3035"/>
                  </a:lnTo>
                  <a:lnTo>
                    <a:pt x="4457" y="3097"/>
                  </a:lnTo>
                  <a:lnTo>
                    <a:pt x="4499" y="3328"/>
                  </a:lnTo>
                  <a:lnTo>
                    <a:pt x="4395" y="3537"/>
                  </a:lnTo>
                  <a:lnTo>
                    <a:pt x="4248" y="3390"/>
                  </a:lnTo>
                  <a:lnTo>
                    <a:pt x="4206" y="3390"/>
                  </a:lnTo>
                  <a:lnTo>
                    <a:pt x="4185" y="3453"/>
                  </a:lnTo>
                  <a:lnTo>
                    <a:pt x="4039" y="3453"/>
                  </a:lnTo>
                  <a:lnTo>
                    <a:pt x="3997" y="3411"/>
                  </a:lnTo>
                  <a:lnTo>
                    <a:pt x="3830" y="3432"/>
                  </a:lnTo>
                  <a:lnTo>
                    <a:pt x="3809" y="3495"/>
                  </a:lnTo>
                  <a:lnTo>
                    <a:pt x="3600" y="3662"/>
                  </a:lnTo>
                  <a:lnTo>
                    <a:pt x="3683" y="3704"/>
                  </a:lnTo>
                  <a:lnTo>
                    <a:pt x="3621" y="3767"/>
                  </a:lnTo>
                  <a:lnTo>
                    <a:pt x="3411" y="3872"/>
                  </a:lnTo>
                  <a:lnTo>
                    <a:pt x="3349" y="3830"/>
                  </a:lnTo>
                  <a:lnTo>
                    <a:pt x="3202" y="3851"/>
                  </a:lnTo>
                  <a:lnTo>
                    <a:pt x="3160" y="3934"/>
                  </a:lnTo>
                  <a:lnTo>
                    <a:pt x="3139" y="4039"/>
                  </a:lnTo>
                  <a:lnTo>
                    <a:pt x="3035" y="4060"/>
                  </a:lnTo>
                  <a:lnTo>
                    <a:pt x="2951" y="4165"/>
                  </a:lnTo>
                  <a:lnTo>
                    <a:pt x="2951" y="4332"/>
                  </a:lnTo>
                  <a:lnTo>
                    <a:pt x="2993" y="4499"/>
                  </a:lnTo>
                  <a:lnTo>
                    <a:pt x="2993" y="4646"/>
                  </a:lnTo>
                  <a:lnTo>
                    <a:pt x="3035" y="4750"/>
                  </a:lnTo>
                  <a:lnTo>
                    <a:pt x="3035" y="4855"/>
                  </a:lnTo>
                  <a:lnTo>
                    <a:pt x="2784" y="4960"/>
                  </a:lnTo>
                  <a:lnTo>
                    <a:pt x="2574" y="4960"/>
                  </a:lnTo>
                  <a:lnTo>
                    <a:pt x="2407" y="4981"/>
                  </a:lnTo>
                  <a:lnTo>
                    <a:pt x="2093" y="4981"/>
                  </a:lnTo>
                  <a:lnTo>
                    <a:pt x="1905" y="5022"/>
                  </a:lnTo>
                  <a:lnTo>
                    <a:pt x="1821" y="5106"/>
                  </a:lnTo>
                  <a:lnTo>
                    <a:pt x="1633" y="5085"/>
                  </a:lnTo>
                  <a:lnTo>
                    <a:pt x="1465" y="5127"/>
                  </a:lnTo>
                  <a:lnTo>
                    <a:pt x="775" y="5169"/>
                  </a:lnTo>
                  <a:lnTo>
                    <a:pt x="1" y="4918"/>
                  </a:lnTo>
                  <a:lnTo>
                    <a:pt x="273" y="5336"/>
                  </a:lnTo>
                  <a:lnTo>
                    <a:pt x="356" y="5483"/>
                  </a:lnTo>
                  <a:lnTo>
                    <a:pt x="524" y="5629"/>
                  </a:lnTo>
                  <a:lnTo>
                    <a:pt x="649" y="5713"/>
                  </a:lnTo>
                  <a:lnTo>
                    <a:pt x="691" y="5755"/>
                  </a:lnTo>
                  <a:lnTo>
                    <a:pt x="880" y="5797"/>
                  </a:lnTo>
                  <a:lnTo>
                    <a:pt x="984" y="5818"/>
                  </a:lnTo>
                  <a:lnTo>
                    <a:pt x="1005" y="5901"/>
                  </a:lnTo>
                  <a:lnTo>
                    <a:pt x="1172" y="5901"/>
                  </a:lnTo>
                  <a:lnTo>
                    <a:pt x="1172" y="6110"/>
                  </a:lnTo>
                  <a:lnTo>
                    <a:pt x="1214" y="6236"/>
                  </a:lnTo>
                  <a:lnTo>
                    <a:pt x="1214" y="6382"/>
                  </a:lnTo>
                  <a:lnTo>
                    <a:pt x="1256" y="6487"/>
                  </a:lnTo>
                  <a:lnTo>
                    <a:pt x="1403" y="6466"/>
                  </a:lnTo>
                  <a:lnTo>
                    <a:pt x="1528" y="6571"/>
                  </a:lnTo>
                  <a:lnTo>
                    <a:pt x="1570" y="6801"/>
                  </a:lnTo>
                  <a:lnTo>
                    <a:pt x="1486" y="6885"/>
                  </a:lnTo>
                  <a:lnTo>
                    <a:pt x="1319" y="6843"/>
                  </a:lnTo>
                  <a:lnTo>
                    <a:pt x="1068" y="6906"/>
                  </a:lnTo>
                  <a:lnTo>
                    <a:pt x="984" y="6968"/>
                  </a:lnTo>
                  <a:lnTo>
                    <a:pt x="838" y="7052"/>
                  </a:lnTo>
                  <a:lnTo>
                    <a:pt x="754" y="7157"/>
                  </a:lnTo>
                  <a:lnTo>
                    <a:pt x="796" y="7261"/>
                  </a:lnTo>
                  <a:lnTo>
                    <a:pt x="691" y="7387"/>
                  </a:lnTo>
                  <a:lnTo>
                    <a:pt x="754" y="7512"/>
                  </a:lnTo>
                  <a:lnTo>
                    <a:pt x="733" y="7722"/>
                  </a:lnTo>
                  <a:lnTo>
                    <a:pt x="733" y="7805"/>
                  </a:lnTo>
                  <a:lnTo>
                    <a:pt x="796" y="7805"/>
                  </a:lnTo>
                  <a:lnTo>
                    <a:pt x="796" y="7889"/>
                  </a:lnTo>
                  <a:lnTo>
                    <a:pt x="859" y="7910"/>
                  </a:lnTo>
                  <a:lnTo>
                    <a:pt x="1005" y="7805"/>
                  </a:lnTo>
                  <a:lnTo>
                    <a:pt x="1131" y="7805"/>
                  </a:lnTo>
                  <a:lnTo>
                    <a:pt x="1172" y="7847"/>
                  </a:lnTo>
                  <a:lnTo>
                    <a:pt x="1193" y="7826"/>
                  </a:lnTo>
                  <a:lnTo>
                    <a:pt x="1298" y="7784"/>
                  </a:lnTo>
                  <a:lnTo>
                    <a:pt x="1403" y="7784"/>
                  </a:lnTo>
                  <a:lnTo>
                    <a:pt x="1465" y="7805"/>
                  </a:lnTo>
                  <a:lnTo>
                    <a:pt x="1570" y="7784"/>
                  </a:lnTo>
                  <a:lnTo>
                    <a:pt x="1696" y="7784"/>
                  </a:lnTo>
                  <a:lnTo>
                    <a:pt x="1717" y="7722"/>
                  </a:lnTo>
                  <a:lnTo>
                    <a:pt x="1779" y="7638"/>
                  </a:lnTo>
                  <a:lnTo>
                    <a:pt x="1884" y="7722"/>
                  </a:lnTo>
                  <a:lnTo>
                    <a:pt x="1947" y="7722"/>
                  </a:lnTo>
                  <a:lnTo>
                    <a:pt x="1989" y="7701"/>
                  </a:lnTo>
                  <a:lnTo>
                    <a:pt x="2030" y="7701"/>
                  </a:lnTo>
                  <a:lnTo>
                    <a:pt x="2051" y="7784"/>
                  </a:lnTo>
                  <a:lnTo>
                    <a:pt x="2156" y="7784"/>
                  </a:lnTo>
                  <a:lnTo>
                    <a:pt x="2240" y="7826"/>
                  </a:lnTo>
                  <a:lnTo>
                    <a:pt x="2323" y="7826"/>
                  </a:lnTo>
                  <a:lnTo>
                    <a:pt x="2449" y="7701"/>
                  </a:lnTo>
                  <a:lnTo>
                    <a:pt x="2616" y="7701"/>
                  </a:lnTo>
                  <a:lnTo>
                    <a:pt x="2700" y="7722"/>
                  </a:lnTo>
                  <a:lnTo>
                    <a:pt x="2784" y="7680"/>
                  </a:lnTo>
                  <a:lnTo>
                    <a:pt x="2867" y="7680"/>
                  </a:lnTo>
                  <a:lnTo>
                    <a:pt x="2888" y="7617"/>
                  </a:lnTo>
                  <a:lnTo>
                    <a:pt x="2951" y="7638"/>
                  </a:lnTo>
                  <a:lnTo>
                    <a:pt x="3097" y="7680"/>
                  </a:lnTo>
                  <a:lnTo>
                    <a:pt x="3223" y="7617"/>
                  </a:lnTo>
                  <a:lnTo>
                    <a:pt x="3411" y="7617"/>
                  </a:lnTo>
                  <a:lnTo>
                    <a:pt x="3558" y="7722"/>
                  </a:lnTo>
                  <a:lnTo>
                    <a:pt x="3579" y="7847"/>
                  </a:lnTo>
                  <a:lnTo>
                    <a:pt x="3579" y="7931"/>
                  </a:lnTo>
                  <a:lnTo>
                    <a:pt x="3579" y="7952"/>
                  </a:lnTo>
                  <a:lnTo>
                    <a:pt x="3558" y="7952"/>
                  </a:lnTo>
                  <a:lnTo>
                    <a:pt x="3558" y="8014"/>
                  </a:lnTo>
                  <a:lnTo>
                    <a:pt x="3662" y="8014"/>
                  </a:lnTo>
                  <a:lnTo>
                    <a:pt x="3809" y="7931"/>
                  </a:lnTo>
                  <a:lnTo>
                    <a:pt x="3809" y="8056"/>
                  </a:lnTo>
                  <a:lnTo>
                    <a:pt x="3934" y="8203"/>
                  </a:lnTo>
                  <a:lnTo>
                    <a:pt x="3997" y="8412"/>
                  </a:lnTo>
                  <a:lnTo>
                    <a:pt x="3997" y="8433"/>
                  </a:lnTo>
                  <a:lnTo>
                    <a:pt x="3997" y="8517"/>
                  </a:lnTo>
                  <a:lnTo>
                    <a:pt x="3934" y="8538"/>
                  </a:lnTo>
                  <a:lnTo>
                    <a:pt x="4039" y="8538"/>
                  </a:lnTo>
                  <a:lnTo>
                    <a:pt x="4081" y="8663"/>
                  </a:lnTo>
                  <a:lnTo>
                    <a:pt x="4353" y="8663"/>
                  </a:lnTo>
                  <a:lnTo>
                    <a:pt x="4541" y="8747"/>
                  </a:lnTo>
                  <a:lnTo>
                    <a:pt x="4541" y="8831"/>
                  </a:lnTo>
                  <a:lnTo>
                    <a:pt x="4625" y="8768"/>
                  </a:lnTo>
                  <a:lnTo>
                    <a:pt x="4646" y="8621"/>
                  </a:lnTo>
                  <a:lnTo>
                    <a:pt x="4750" y="8538"/>
                  </a:lnTo>
                  <a:lnTo>
                    <a:pt x="4834" y="8517"/>
                  </a:lnTo>
                  <a:lnTo>
                    <a:pt x="4876" y="8370"/>
                  </a:lnTo>
                  <a:lnTo>
                    <a:pt x="4960" y="8412"/>
                  </a:lnTo>
                  <a:lnTo>
                    <a:pt x="5064" y="8349"/>
                  </a:lnTo>
                  <a:lnTo>
                    <a:pt x="5462" y="8370"/>
                  </a:lnTo>
                  <a:lnTo>
                    <a:pt x="5692" y="8266"/>
                  </a:lnTo>
                  <a:lnTo>
                    <a:pt x="5755" y="8224"/>
                  </a:lnTo>
                  <a:lnTo>
                    <a:pt x="5880" y="8203"/>
                  </a:lnTo>
                  <a:lnTo>
                    <a:pt x="5880" y="8203"/>
                  </a:lnTo>
                  <a:lnTo>
                    <a:pt x="5818" y="8266"/>
                  </a:lnTo>
                  <a:lnTo>
                    <a:pt x="5880" y="8349"/>
                  </a:lnTo>
                  <a:lnTo>
                    <a:pt x="6006" y="8266"/>
                  </a:lnTo>
                  <a:lnTo>
                    <a:pt x="6110" y="8224"/>
                  </a:lnTo>
                  <a:lnTo>
                    <a:pt x="6069" y="8161"/>
                  </a:lnTo>
                  <a:lnTo>
                    <a:pt x="6090" y="8098"/>
                  </a:lnTo>
                  <a:lnTo>
                    <a:pt x="5964" y="7722"/>
                  </a:lnTo>
                  <a:lnTo>
                    <a:pt x="5838" y="7575"/>
                  </a:lnTo>
                  <a:lnTo>
                    <a:pt x="5880" y="7491"/>
                  </a:lnTo>
                  <a:lnTo>
                    <a:pt x="5797" y="7429"/>
                  </a:lnTo>
                  <a:lnTo>
                    <a:pt x="5692" y="7429"/>
                  </a:lnTo>
                  <a:lnTo>
                    <a:pt x="5483" y="7303"/>
                  </a:lnTo>
                  <a:lnTo>
                    <a:pt x="5462" y="7094"/>
                  </a:lnTo>
                  <a:lnTo>
                    <a:pt x="5483" y="6968"/>
                  </a:lnTo>
                  <a:lnTo>
                    <a:pt x="5399" y="6780"/>
                  </a:lnTo>
                  <a:lnTo>
                    <a:pt x="5294" y="6780"/>
                  </a:lnTo>
                  <a:lnTo>
                    <a:pt x="5232" y="6801"/>
                  </a:lnTo>
                  <a:lnTo>
                    <a:pt x="5085" y="6759"/>
                  </a:lnTo>
                  <a:lnTo>
                    <a:pt x="4981" y="6780"/>
                  </a:lnTo>
                  <a:lnTo>
                    <a:pt x="4981" y="6634"/>
                  </a:lnTo>
                  <a:lnTo>
                    <a:pt x="5085" y="6382"/>
                  </a:lnTo>
                  <a:lnTo>
                    <a:pt x="5169" y="6362"/>
                  </a:lnTo>
                  <a:lnTo>
                    <a:pt x="5315" y="6152"/>
                  </a:lnTo>
                  <a:lnTo>
                    <a:pt x="5357" y="6048"/>
                  </a:lnTo>
                  <a:lnTo>
                    <a:pt x="5462" y="6006"/>
                  </a:lnTo>
                  <a:lnTo>
                    <a:pt x="5546" y="5943"/>
                  </a:lnTo>
                  <a:lnTo>
                    <a:pt x="5671" y="6006"/>
                  </a:lnTo>
                  <a:lnTo>
                    <a:pt x="5692" y="6110"/>
                  </a:lnTo>
                  <a:lnTo>
                    <a:pt x="5776" y="6131"/>
                  </a:lnTo>
                  <a:lnTo>
                    <a:pt x="5985" y="6006"/>
                  </a:lnTo>
                  <a:lnTo>
                    <a:pt x="6299" y="6006"/>
                  </a:lnTo>
                  <a:lnTo>
                    <a:pt x="6487" y="5797"/>
                  </a:lnTo>
                  <a:lnTo>
                    <a:pt x="6592" y="5441"/>
                  </a:lnTo>
                  <a:lnTo>
                    <a:pt x="6843" y="5273"/>
                  </a:lnTo>
                  <a:lnTo>
                    <a:pt x="6926" y="5127"/>
                  </a:lnTo>
                  <a:lnTo>
                    <a:pt x="6947" y="4960"/>
                  </a:lnTo>
                  <a:lnTo>
                    <a:pt x="7052" y="4771"/>
                  </a:lnTo>
                  <a:lnTo>
                    <a:pt x="7261" y="4667"/>
                  </a:lnTo>
                  <a:lnTo>
                    <a:pt x="7324" y="4541"/>
                  </a:lnTo>
                  <a:lnTo>
                    <a:pt x="7324" y="4437"/>
                  </a:lnTo>
                  <a:lnTo>
                    <a:pt x="7240" y="4374"/>
                  </a:lnTo>
                  <a:lnTo>
                    <a:pt x="7387" y="4185"/>
                  </a:lnTo>
                  <a:lnTo>
                    <a:pt x="7491" y="4123"/>
                  </a:lnTo>
                  <a:lnTo>
                    <a:pt x="7491" y="3976"/>
                  </a:lnTo>
                  <a:lnTo>
                    <a:pt x="7554" y="3704"/>
                  </a:lnTo>
                  <a:lnTo>
                    <a:pt x="7470" y="3495"/>
                  </a:lnTo>
                  <a:lnTo>
                    <a:pt x="7450" y="3432"/>
                  </a:lnTo>
                  <a:lnTo>
                    <a:pt x="7638" y="3244"/>
                  </a:lnTo>
                  <a:lnTo>
                    <a:pt x="7743" y="3223"/>
                  </a:lnTo>
                  <a:lnTo>
                    <a:pt x="7847" y="3139"/>
                  </a:lnTo>
                  <a:lnTo>
                    <a:pt x="7910" y="3139"/>
                  </a:lnTo>
                  <a:lnTo>
                    <a:pt x="8015" y="3035"/>
                  </a:lnTo>
                  <a:lnTo>
                    <a:pt x="8015" y="2909"/>
                  </a:lnTo>
                  <a:lnTo>
                    <a:pt x="7868" y="2867"/>
                  </a:lnTo>
                  <a:lnTo>
                    <a:pt x="7743" y="2909"/>
                  </a:lnTo>
                  <a:lnTo>
                    <a:pt x="7554" y="2888"/>
                  </a:lnTo>
                  <a:lnTo>
                    <a:pt x="7491" y="2721"/>
                  </a:lnTo>
                  <a:lnTo>
                    <a:pt x="7282" y="2658"/>
                  </a:lnTo>
                  <a:lnTo>
                    <a:pt x="7073" y="2595"/>
                  </a:lnTo>
                  <a:lnTo>
                    <a:pt x="6864" y="2407"/>
                  </a:lnTo>
                  <a:lnTo>
                    <a:pt x="6843" y="2240"/>
                  </a:lnTo>
                  <a:lnTo>
                    <a:pt x="6738" y="1863"/>
                  </a:lnTo>
                  <a:lnTo>
                    <a:pt x="6634" y="1675"/>
                  </a:lnTo>
                  <a:lnTo>
                    <a:pt x="6634" y="1507"/>
                  </a:lnTo>
                  <a:lnTo>
                    <a:pt x="6738" y="1465"/>
                  </a:lnTo>
                  <a:lnTo>
                    <a:pt x="6738" y="1340"/>
                  </a:lnTo>
                  <a:lnTo>
                    <a:pt x="6885" y="1235"/>
                  </a:lnTo>
                  <a:lnTo>
                    <a:pt x="6885" y="1110"/>
                  </a:lnTo>
                  <a:lnTo>
                    <a:pt x="6738" y="1047"/>
                  </a:lnTo>
                  <a:lnTo>
                    <a:pt x="6717" y="921"/>
                  </a:lnTo>
                  <a:lnTo>
                    <a:pt x="6550" y="838"/>
                  </a:lnTo>
                  <a:lnTo>
                    <a:pt x="6403" y="712"/>
                  </a:lnTo>
                  <a:lnTo>
                    <a:pt x="6278" y="566"/>
                  </a:lnTo>
                  <a:lnTo>
                    <a:pt x="6173" y="608"/>
                  </a:lnTo>
                  <a:lnTo>
                    <a:pt x="6090" y="628"/>
                  </a:lnTo>
                  <a:lnTo>
                    <a:pt x="6006" y="566"/>
                  </a:lnTo>
                  <a:lnTo>
                    <a:pt x="5985" y="315"/>
                  </a:lnTo>
                  <a:lnTo>
                    <a:pt x="6236" y="147"/>
                  </a:lnTo>
                  <a:lnTo>
                    <a:pt x="6215" y="64"/>
                  </a:lnTo>
                  <a:lnTo>
                    <a:pt x="6027" y="84"/>
                  </a:lnTo>
                  <a:lnTo>
                    <a:pt x="590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29" name="Google Shape;783;p55"/>
            <p:cNvSpPr/>
            <p:nvPr/>
          </p:nvSpPr>
          <p:spPr>
            <a:xfrm>
              <a:off x="4148462" y="2870746"/>
              <a:ext cx="91200" cy="72579"/>
            </a:xfrm>
            <a:custGeom>
              <a:avLst/>
              <a:gdLst/>
              <a:ahLst/>
              <a:cxnLst/>
              <a:rect l="l" t="t" r="r" b="b"/>
              <a:pathLst>
                <a:path w="7659" h="6382" extrusionOk="0">
                  <a:moveTo>
                    <a:pt x="5295" y="0"/>
                  </a:moveTo>
                  <a:lnTo>
                    <a:pt x="5232" y="105"/>
                  </a:lnTo>
                  <a:lnTo>
                    <a:pt x="5211" y="272"/>
                  </a:lnTo>
                  <a:lnTo>
                    <a:pt x="5127" y="335"/>
                  </a:lnTo>
                  <a:lnTo>
                    <a:pt x="5106" y="419"/>
                  </a:lnTo>
                  <a:lnTo>
                    <a:pt x="5127" y="565"/>
                  </a:lnTo>
                  <a:lnTo>
                    <a:pt x="5043" y="691"/>
                  </a:lnTo>
                  <a:lnTo>
                    <a:pt x="4918" y="691"/>
                  </a:lnTo>
                  <a:lnTo>
                    <a:pt x="4897" y="649"/>
                  </a:lnTo>
                  <a:lnTo>
                    <a:pt x="4834" y="649"/>
                  </a:lnTo>
                  <a:lnTo>
                    <a:pt x="4792" y="691"/>
                  </a:lnTo>
                  <a:lnTo>
                    <a:pt x="4667" y="732"/>
                  </a:lnTo>
                  <a:lnTo>
                    <a:pt x="4667" y="837"/>
                  </a:lnTo>
                  <a:lnTo>
                    <a:pt x="4709" y="879"/>
                  </a:lnTo>
                  <a:lnTo>
                    <a:pt x="4709" y="963"/>
                  </a:lnTo>
                  <a:lnTo>
                    <a:pt x="4520" y="942"/>
                  </a:lnTo>
                  <a:lnTo>
                    <a:pt x="4458" y="858"/>
                  </a:lnTo>
                  <a:lnTo>
                    <a:pt x="4395" y="837"/>
                  </a:lnTo>
                  <a:lnTo>
                    <a:pt x="4332" y="879"/>
                  </a:lnTo>
                  <a:lnTo>
                    <a:pt x="4269" y="900"/>
                  </a:lnTo>
                  <a:lnTo>
                    <a:pt x="4207" y="984"/>
                  </a:lnTo>
                  <a:lnTo>
                    <a:pt x="4081" y="1067"/>
                  </a:lnTo>
                  <a:lnTo>
                    <a:pt x="3893" y="1088"/>
                  </a:lnTo>
                  <a:lnTo>
                    <a:pt x="3788" y="1067"/>
                  </a:lnTo>
                  <a:lnTo>
                    <a:pt x="3683" y="900"/>
                  </a:lnTo>
                  <a:lnTo>
                    <a:pt x="3579" y="879"/>
                  </a:lnTo>
                  <a:lnTo>
                    <a:pt x="3474" y="984"/>
                  </a:lnTo>
                  <a:lnTo>
                    <a:pt x="3411" y="984"/>
                  </a:lnTo>
                  <a:lnTo>
                    <a:pt x="3328" y="879"/>
                  </a:lnTo>
                  <a:lnTo>
                    <a:pt x="3223" y="795"/>
                  </a:lnTo>
                  <a:lnTo>
                    <a:pt x="3014" y="858"/>
                  </a:lnTo>
                  <a:lnTo>
                    <a:pt x="2993" y="837"/>
                  </a:lnTo>
                  <a:lnTo>
                    <a:pt x="2847" y="858"/>
                  </a:lnTo>
                  <a:lnTo>
                    <a:pt x="2742" y="774"/>
                  </a:lnTo>
                  <a:lnTo>
                    <a:pt x="2595" y="837"/>
                  </a:lnTo>
                  <a:lnTo>
                    <a:pt x="2428" y="942"/>
                  </a:lnTo>
                  <a:lnTo>
                    <a:pt x="2386" y="942"/>
                  </a:lnTo>
                  <a:lnTo>
                    <a:pt x="2219" y="984"/>
                  </a:lnTo>
                  <a:lnTo>
                    <a:pt x="2177" y="1046"/>
                  </a:lnTo>
                  <a:lnTo>
                    <a:pt x="2114" y="1067"/>
                  </a:lnTo>
                  <a:lnTo>
                    <a:pt x="2093" y="1109"/>
                  </a:lnTo>
                  <a:lnTo>
                    <a:pt x="2156" y="1172"/>
                  </a:lnTo>
                  <a:lnTo>
                    <a:pt x="2156" y="1297"/>
                  </a:lnTo>
                  <a:lnTo>
                    <a:pt x="2010" y="1423"/>
                  </a:lnTo>
                  <a:lnTo>
                    <a:pt x="2010" y="1590"/>
                  </a:lnTo>
                  <a:lnTo>
                    <a:pt x="1989" y="1716"/>
                  </a:lnTo>
                  <a:lnTo>
                    <a:pt x="1884" y="1737"/>
                  </a:lnTo>
                  <a:lnTo>
                    <a:pt x="1800" y="1821"/>
                  </a:lnTo>
                  <a:lnTo>
                    <a:pt x="1779" y="1883"/>
                  </a:lnTo>
                  <a:lnTo>
                    <a:pt x="1570" y="1925"/>
                  </a:lnTo>
                  <a:lnTo>
                    <a:pt x="1382" y="2030"/>
                  </a:lnTo>
                  <a:lnTo>
                    <a:pt x="1424" y="2113"/>
                  </a:lnTo>
                  <a:lnTo>
                    <a:pt x="1340" y="2155"/>
                  </a:lnTo>
                  <a:lnTo>
                    <a:pt x="1319" y="2239"/>
                  </a:lnTo>
                  <a:lnTo>
                    <a:pt x="1235" y="2344"/>
                  </a:lnTo>
                  <a:lnTo>
                    <a:pt x="1068" y="2365"/>
                  </a:lnTo>
                  <a:lnTo>
                    <a:pt x="1026" y="2427"/>
                  </a:lnTo>
                  <a:lnTo>
                    <a:pt x="963" y="2365"/>
                  </a:lnTo>
                  <a:lnTo>
                    <a:pt x="922" y="2302"/>
                  </a:lnTo>
                  <a:lnTo>
                    <a:pt x="796" y="2197"/>
                  </a:lnTo>
                  <a:lnTo>
                    <a:pt x="712" y="2197"/>
                  </a:lnTo>
                  <a:lnTo>
                    <a:pt x="629" y="2260"/>
                  </a:lnTo>
                  <a:lnTo>
                    <a:pt x="524" y="2260"/>
                  </a:lnTo>
                  <a:lnTo>
                    <a:pt x="440" y="2197"/>
                  </a:lnTo>
                  <a:lnTo>
                    <a:pt x="315" y="2155"/>
                  </a:lnTo>
                  <a:lnTo>
                    <a:pt x="273" y="2197"/>
                  </a:lnTo>
                  <a:lnTo>
                    <a:pt x="273" y="2365"/>
                  </a:lnTo>
                  <a:lnTo>
                    <a:pt x="273" y="2448"/>
                  </a:lnTo>
                  <a:lnTo>
                    <a:pt x="210" y="2532"/>
                  </a:lnTo>
                  <a:lnTo>
                    <a:pt x="294" y="2637"/>
                  </a:lnTo>
                  <a:lnTo>
                    <a:pt x="273" y="2657"/>
                  </a:lnTo>
                  <a:lnTo>
                    <a:pt x="273" y="2741"/>
                  </a:lnTo>
                  <a:lnTo>
                    <a:pt x="126" y="2846"/>
                  </a:lnTo>
                  <a:lnTo>
                    <a:pt x="1" y="2867"/>
                  </a:lnTo>
                  <a:lnTo>
                    <a:pt x="64" y="2950"/>
                  </a:lnTo>
                  <a:lnTo>
                    <a:pt x="168" y="3034"/>
                  </a:lnTo>
                  <a:lnTo>
                    <a:pt x="22" y="3181"/>
                  </a:lnTo>
                  <a:lnTo>
                    <a:pt x="85" y="3181"/>
                  </a:lnTo>
                  <a:lnTo>
                    <a:pt x="106" y="3390"/>
                  </a:lnTo>
                  <a:lnTo>
                    <a:pt x="106" y="3515"/>
                  </a:lnTo>
                  <a:lnTo>
                    <a:pt x="294" y="3557"/>
                  </a:lnTo>
                  <a:lnTo>
                    <a:pt x="336" y="3557"/>
                  </a:lnTo>
                  <a:lnTo>
                    <a:pt x="189" y="3787"/>
                  </a:lnTo>
                  <a:lnTo>
                    <a:pt x="126" y="3934"/>
                  </a:lnTo>
                  <a:lnTo>
                    <a:pt x="294" y="4227"/>
                  </a:lnTo>
                  <a:lnTo>
                    <a:pt x="378" y="4499"/>
                  </a:lnTo>
                  <a:lnTo>
                    <a:pt x="336" y="4562"/>
                  </a:lnTo>
                  <a:lnTo>
                    <a:pt x="398" y="4666"/>
                  </a:lnTo>
                  <a:lnTo>
                    <a:pt x="419" y="4875"/>
                  </a:lnTo>
                  <a:lnTo>
                    <a:pt x="922" y="4917"/>
                  </a:lnTo>
                  <a:lnTo>
                    <a:pt x="1005" y="5085"/>
                  </a:lnTo>
                  <a:lnTo>
                    <a:pt x="1005" y="5252"/>
                  </a:lnTo>
                  <a:lnTo>
                    <a:pt x="1047" y="5482"/>
                  </a:lnTo>
                  <a:lnTo>
                    <a:pt x="1005" y="5566"/>
                  </a:lnTo>
                  <a:lnTo>
                    <a:pt x="587" y="6131"/>
                  </a:lnTo>
                  <a:lnTo>
                    <a:pt x="1361" y="6382"/>
                  </a:lnTo>
                  <a:lnTo>
                    <a:pt x="2051" y="6340"/>
                  </a:lnTo>
                  <a:lnTo>
                    <a:pt x="2219" y="6298"/>
                  </a:lnTo>
                  <a:lnTo>
                    <a:pt x="2407" y="6319"/>
                  </a:lnTo>
                  <a:lnTo>
                    <a:pt x="2491" y="6235"/>
                  </a:lnTo>
                  <a:lnTo>
                    <a:pt x="2679" y="6194"/>
                  </a:lnTo>
                  <a:lnTo>
                    <a:pt x="2993" y="6194"/>
                  </a:lnTo>
                  <a:lnTo>
                    <a:pt x="3160" y="6173"/>
                  </a:lnTo>
                  <a:lnTo>
                    <a:pt x="3370" y="6173"/>
                  </a:lnTo>
                  <a:lnTo>
                    <a:pt x="3621" y="6068"/>
                  </a:lnTo>
                  <a:lnTo>
                    <a:pt x="3621" y="5963"/>
                  </a:lnTo>
                  <a:lnTo>
                    <a:pt x="3579" y="5859"/>
                  </a:lnTo>
                  <a:lnTo>
                    <a:pt x="3579" y="5712"/>
                  </a:lnTo>
                  <a:lnTo>
                    <a:pt x="3537" y="5545"/>
                  </a:lnTo>
                  <a:lnTo>
                    <a:pt x="3537" y="5378"/>
                  </a:lnTo>
                  <a:lnTo>
                    <a:pt x="3621" y="5273"/>
                  </a:lnTo>
                  <a:lnTo>
                    <a:pt x="3725" y="5252"/>
                  </a:lnTo>
                  <a:lnTo>
                    <a:pt x="3746" y="5147"/>
                  </a:lnTo>
                  <a:lnTo>
                    <a:pt x="3788" y="5064"/>
                  </a:lnTo>
                  <a:lnTo>
                    <a:pt x="3935" y="5043"/>
                  </a:lnTo>
                  <a:lnTo>
                    <a:pt x="3997" y="5085"/>
                  </a:lnTo>
                  <a:lnTo>
                    <a:pt x="4207" y="4980"/>
                  </a:lnTo>
                  <a:lnTo>
                    <a:pt x="4269" y="4917"/>
                  </a:lnTo>
                  <a:lnTo>
                    <a:pt x="4186" y="4875"/>
                  </a:lnTo>
                  <a:lnTo>
                    <a:pt x="4395" y="4708"/>
                  </a:lnTo>
                  <a:lnTo>
                    <a:pt x="4416" y="4645"/>
                  </a:lnTo>
                  <a:lnTo>
                    <a:pt x="4583" y="4624"/>
                  </a:lnTo>
                  <a:lnTo>
                    <a:pt x="4625" y="4666"/>
                  </a:lnTo>
                  <a:lnTo>
                    <a:pt x="4771" y="4666"/>
                  </a:lnTo>
                  <a:lnTo>
                    <a:pt x="4792" y="4603"/>
                  </a:lnTo>
                  <a:lnTo>
                    <a:pt x="4834" y="4603"/>
                  </a:lnTo>
                  <a:lnTo>
                    <a:pt x="4981" y="4750"/>
                  </a:lnTo>
                  <a:lnTo>
                    <a:pt x="5085" y="4541"/>
                  </a:lnTo>
                  <a:lnTo>
                    <a:pt x="5043" y="4310"/>
                  </a:lnTo>
                  <a:lnTo>
                    <a:pt x="5085" y="4248"/>
                  </a:lnTo>
                  <a:lnTo>
                    <a:pt x="5085" y="4185"/>
                  </a:lnTo>
                  <a:lnTo>
                    <a:pt x="5127" y="4038"/>
                  </a:lnTo>
                  <a:lnTo>
                    <a:pt x="5148" y="3829"/>
                  </a:lnTo>
                  <a:lnTo>
                    <a:pt x="5190" y="3766"/>
                  </a:lnTo>
                  <a:lnTo>
                    <a:pt x="5316" y="3725"/>
                  </a:lnTo>
                  <a:lnTo>
                    <a:pt x="5441" y="3662"/>
                  </a:lnTo>
                  <a:lnTo>
                    <a:pt x="5462" y="3578"/>
                  </a:lnTo>
                  <a:lnTo>
                    <a:pt x="5420" y="3411"/>
                  </a:lnTo>
                  <a:lnTo>
                    <a:pt x="5295" y="3348"/>
                  </a:lnTo>
                  <a:lnTo>
                    <a:pt x="5232" y="3181"/>
                  </a:lnTo>
                  <a:lnTo>
                    <a:pt x="5357" y="3097"/>
                  </a:lnTo>
                  <a:lnTo>
                    <a:pt x="5567" y="3181"/>
                  </a:lnTo>
                  <a:lnTo>
                    <a:pt x="5776" y="3181"/>
                  </a:lnTo>
                  <a:lnTo>
                    <a:pt x="5943" y="2950"/>
                  </a:lnTo>
                  <a:lnTo>
                    <a:pt x="5943" y="2783"/>
                  </a:lnTo>
                  <a:lnTo>
                    <a:pt x="5818" y="2657"/>
                  </a:lnTo>
                  <a:lnTo>
                    <a:pt x="6069" y="2323"/>
                  </a:lnTo>
                  <a:lnTo>
                    <a:pt x="6048" y="2051"/>
                  </a:lnTo>
                  <a:lnTo>
                    <a:pt x="5818" y="1695"/>
                  </a:lnTo>
                  <a:lnTo>
                    <a:pt x="5901" y="1590"/>
                  </a:lnTo>
                  <a:lnTo>
                    <a:pt x="6027" y="1465"/>
                  </a:lnTo>
                  <a:lnTo>
                    <a:pt x="6173" y="1465"/>
                  </a:lnTo>
                  <a:lnTo>
                    <a:pt x="6299" y="1318"/>
                  </a:lnTo>
                  <a:lnTo>
                    <a:pt x="6487" y="1214"/>
                  </a:lnTo>
                  <a:lnTo>
                    <a:pt x="6613" y="1297"/>
                  </a:lnTo>
                  <a:lnTo>
                    <a:pt x="6801" y="1277"/>
                  </a:lnTo>
                  <a:lnTo>
                    <a:pt x="7199" y="1172"/>
                  </a:lnTo>
                  <a:lnTo>
                    <a:pt x="7450" y="1067"/>
                  </a:lnTo>
                  <a:lnTo>
                    <a:pt x="7596" y="879"/>
                  </a:lnTo>
                  <a:lnTo>
                    <a:pt x="7471" y="858"/>
                  </a:lnTo>
                  <a:lnTo>
                    <a:pt x="7659" y="691"/>
                  </a:lnTo>
                  <a:lnTo>
                    <a:pt x="7638" y="586"/>
                  </a:lnTo>
                  <a:lnTo>
                    <a:pt x="7387" y="586"/>
                  </a:lnTo>
                  <a:lnTo>
                    <a:pt x="7324" y="691"/>
                  </a:lnTo>
                  <a:lnTo>
                    <a:pt x="7094" y="732"/>
                  </a:lnTo>
                  <a:lnTo>
                    <a:pt x="7073" y="586"/>
                  </a:lnTo>
                  <a:lnTo>
                    <a:pt x="6906" y="649"/>
                  </a:lnTo>
                  <a:lnTo>
                    <a:pt x="6655" y="795"/>
                  </a:lnTo>
                  <a:lnTo>
                    <a:pt x="6571" y="858"/>
                  </a:lnTo>
                  <a:lnTo>
                    <a:pt x="6550" y="984"/>
                  </a:lnTo>
                  <a:lnTo>
                    <a:pt x="6424" y="1067"/>
                  </a:lnTo>
                  <a:lnTo>
                    <a:pt x="6257" y="1151"/>
                  </a:lnTo>
                  <a:lnTo>
                    <a:pt x="6236" y="1193"/>
                  </a:lnTo>
                  <a:lnTo>
                    <a:pt x="6132" y="1277"/>
                  </a:lnTo>
                  <a:lnTo>
                    <a:pt x="5985" y="1277"/>
                  </a:lnTo>
                  <a:lnTo>
                    <a:pt x="5880" y="1256"/>
                  </a:lnTo>
                  <a:lnTo>
                    <a:pt x="5880" y="1172"/>
                  </a:lnTo>
                  <a:lnTo>
                    <a:pt x="5776" y="1046"/>
                  </a:lnTo>
                  <a:lnTo>
                    <a:pt x="5776" y="837"/>
                  </a:lnTo>
                  <a:lnTo>
                    <a:pt x="5755" y="691"/>
                  </a:lnTo>
                  <a:lnTo>
                    <a:pt x="5776" y="565"/>
                  </a:lnTo>
                  <a:lnTo>
                    <a:pt x="5734" y="460"/>
                  </a:lnTo>
                  <a:lnTo>
                    <a:pt x="5629" y="460"/>
                  </a:lnTo>
                  <a:lnTo>
                    <a:pt x="5608" y="356"/>
                  </a:lnTo>
                  <a:lnTo>
                    <a:pt x="5629" y="209"/>
                  </a:lnTo>
                  <a:lnTo>
                    <a:pt x="5629" y="126"/>
                  </a:lnTo>
                  <a:lnTo>
                    <a:pt x="5525" y="63"/>
                  </a:lnTo>
                  <a:lnTo>
                    <a:pt x="542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30" name="Google Shape;784;p55"/>
            <p:cNvSpPr/>
            <p:nvPr/>
          </p:nvSpPr>
          <p:spPr>
            <a:xfrm>
              <a:off x="3884115" y="2761763"/>
              <a:ext cx="113133" cy="67348"/>
            </a:xfrm>
            <a:custGeom>
              <a:avLst/>
              <a:gdLst/>
              <a:ahLst/>
              <a:cxnLst/>
              <a:rect l="l" t="t" r="r" b="b"/>
              <a:pathLst>
                <a:path w="9501" h="5922" extrusionOk="0">
                  <a:moveTo>
                    <a:pt x="5064" y="0"/>
                  </a:moveTo>
                  <a:lnTo>
                    <a:pt x="4960" y="84"/>
                  </a:lnTo>
                  <a:lnTo>
                    <a:pt x="5002" y="209"/>
                  </a:lnTo>
                  <a:lnTo>
                    <a:pt x="4855" y="230"/>
                  </a:lnTo>
                  <a:lnTo>
                    <a:pt x="4751" y="209"/>
                  </a:lnTo>
                  <a:lnTo>
                    <a:pt x="4730" y="209"/>
                  </a:lnTo>
                  <a:lnTo>
                    <a:pt x="4500" y="272"/>
                  </a:lnTo>
                  <a:lnTo>
                    <a:pt x="4332" y="293"/>
                  </a:lnTo>
                  <a:lnTo>
                    <a:pt x="4228" y="502"/>
                  </a:lnTo>
                  <a:lnTo>
                    <a:pt x="4228" y="712"/>
                  </a:lnTo>
                  <a:lnTo>
                    <a:pt x="4102" y="712"/>
                  </a:lnTo>
                  <a:lnTo>
                    <a:pt x="3997" y="628"/>
                  </a:lnTo>
                  <a:lnTo>
                    <a:pt x="3851" y="691"/>
                  </a:lnTo>
                  <a:lnTo>
                    <a:pt x="3746" y="607"/>
                  </a:lnTo>
                  <a:lnTo>
                    <a:pt x="3642" y="628"/>
                  </a:lnTo>
                  <a:lnTo>
                    <a:pt x="3537" y="753"/>
                  </a:lnTo>
                  <a:lnTo>
                    <a:pt x="3432" y="732"/>
                  </a:lnTo>
                  <a:lnTo>
                    <a:pt x="3391" y="607"/>
                  </a:lnTo>
                  <a:lnTo>
                    <a:pt x="3244" y="607"/>
                  </a:lnTo>
                  <a:lnTo>
                    <a:pt x="3056" y="712"/>
                  </a:lnTo>
                  <a:lnTo>
                    <a:pt x="2972" y="649"/>
                  </a:lnTo>
                  <a:lnTo>
                    <a:pt x="2805" y="628"/>
                  </a:lnTo>
                  <a:lnTo>
                    <a:pt x="2763" y="691"/>
                  </a:lnTo>
                  <a:lnTo>
                    <a:pt x="2700" y="691"/>
                  </a:lnTo>
                  <a:lnTo>
                    <a:pt x="2595" y="607"/>
                  </a:lnTo>
                  <a:lnTo>
                    <a:pt x="2386" y="691"/>
                  </a:lnTo>
                  <a:lnTo>
                    <a:pt x="2344" y="628"/>
                  </a:lnTo>
                  <a:lnTo>
                    <a:pt x="2219" y="544"/>
                  </a:lnTo>
                  <a:lnTo>
                    <a:pt x="1884" y="502"/>
                  </a:lnTo>
                  <a:lnTo>
                    <a:pt x="1759" y="419"/>
                  </a:lnTo>
                  <a:lnTo>
                    <a:pt x="1675" y="419"/>
                  </a:lnTo>
                  <a:lnTo>
                    <a:pt x="1570" y="523"/>
                  </a:lnTo>
                  <a:lnTo>
                    <a:pt x="1382" y="523"/>
                  </a:lnTo>
                  <a:lnTo>
                    <a:pt x="963" y="586"/>
                  </a:lnTo>
                  <a:lnTo>
                    <a:pt x="859" y="628"/>
                  </a:lnTo>
                  <a:lnTo>
                    <a:pt x="671" y="544"/>
                  </a:lnTo>
                  <a:lnTo>
                    <a:pt x="608" y="544"/>
                  </a:lnTo>
                  <a:lnTo>
                    <a:pt x="566" y="649"/>
                  </a:lnTo>
                  <a:lnTo>
                    <a:pt x="608" y="921"/>
                  </a:lnTo>
                  <a:lnTo>
                    <a:pt x="650" y="1004"/>
                  </a:lnTo>
                  <a:lnTo>
                    <a:pt x="733" y="1151"/>
                  </a:lnTo>
                  <a:lnTo>
                    <a:pt x="859" y="1235"/>
                  </a:lnTo>
                  <a:lnTo>
                    <a:pt x="817" y="1318"/>
                  </a:lnTo>
                  <a:lnTo>
                    <a:pt x="838" y="1381"/>
                  </a:lnTo>
                  <a:lnTo>
                    <a:pt x="880" y="1465"/>
                  </a:lnTo>
                  <a:lnTo>
                    <a:pt x="838" y="1653"/>
                  </a:lnTo>
                  <a:lnTo>
                    <a:pt x="754" y="1653"/>
                  </a:lnTo>
                  <a:lnTo>
                    <a:pt x="650" y="1737"/>
                  </a:lnTo>
                  <a:lnTo>
                    <a:pt x="629" y="1904"/>
                  </a:lnTo>
                  <a:lnTo>
                    <a:pt x="252" y="2302"/>
                  </a:lnTo>
                  <a:lnTo>
                    <a:pt x="294" y="2469"/>
                  </a:lnTo>
                  <a:lnTo>
                    <a:pt x="294" y="2637"/>
                  </a:lnTo>
                  <a:lnTo>
                    <a:pt x="147" y="2616"/>
                  </a:lnTo>
                  <a:lnTo>
                    <a:pt x="43" y="2888"/>
                  </a:lnTo>
                  <a:lnTo>
                    <a:pt x="22" y="3097"/>
                  </a:lnTo>
                  <a:lnTo>
                    <a:pt x="1" y="3097"/>
                  </a:lnTo>
                  <a:lnTo>
                    <a:pt x="126" y="3222"/>
                  </a:lnTo>
                  <a:lnTo>
                    <a:pt x="294" y="3327"/>
                  </a:lnTo>
                  <a:lnTo>
                    <a:pt x="315" y="3432"/>
                  </a:lnTo>
                  <a:lnTo>
                    <a:pt x="440" y="3432"/>
                  </a:lnTo>
                  <a:lnTo>
                    <a:pt x="524" y="3348"/>
                  </a:lnTo>
                  <a:lnTo>
                    <a:pt x="629" y="3348"/>
                  </a:lnTo>
                  <a:lnTo>
                    <a:pt x="838" y="3453"/>
                  </a:lnTo>
                  <a:lnTo>
                    <a:pt x="984" y="3473"/>
                  </a:lnTo>
                  <a:lnTo>
                    <a:pt x="1152" y="3536"/>
                  </a:lnTo>
                  <a:lnTo>
                    <a:pt x="1194" y="3641"/>
                  </a:lnTo>
                  <a:lnTo>
                    <a:pt x="1340" y="3683"/>
                  </a:lnTo>
                  <a:lnTo>
                    <a:pt x="1487" y="3641"/>
                  </a:lnTo>
                  <a:lnTo>
                    <a:pt x="1612" y="3641"/>
                  </a:lnTo>
                  <a:lnTo>
                    <a:pt x="1717" y="3515"/>
                  </a:lnTo>
                  <a:lnTo>
                    <a:pt x="2114" y="3453"/>
                  </a:lnTo>
                  <a:lnTo>
                    <a:pt x="2240" y="3369"/>
                  </a:lnTo>
                  <a:lnTo>
                    <a:pt x="2386" y="3348"/>
                  </a:lnTo>
                  <a:lnTo>
                    <a:pt x="2344" y="3201"/>
                  </a:lnTo>
                  <a:lnTo>
                    <a:pt x="2386" y="3139"/>
                  </a:lnTo>
                  <a:lnTo>
                    <a:pt x="2344" y="2992"/>
                  </a:lnTo>
                  <a:lnTo>
                    <a:pt x="2428" y="3013"/>
                  </a:lnTo>
                  <a:lnTo>
                    <a:pt x="2449" y="2992"/>
                  </a:lnTo>
                  <a:lnTo>
                    <a:pt x="2554" y="3034"/>
                  </a:lnTo>
                  <a:lnTo>
                    <a:pt x="2616" y="2992"/>
                  </a:lnTo>
                  <a:lnTo>
                    <a:pt x="2742" y="2992"/>
                  </a:lnTo>
                  <a:lnTo>
                    <a:pt x="2763" y="2929"/>
                  </a:lnTo>
                  <a:lnTo>
                    <a:pt x="2867" y="3055"/>
                  </a:lnTo>
                  <a:lnTo>
                    <a:pt x="3014" y="3055"/>
                  </a:lnTo>
                  <a:lnTo>
                    <a:pt x="3181" y="3243"/>
                  </a:lnTo>
                  <a:lnTo>
                    <a:pt x="3370" y="3243"/>
                  </a:lnTo>
                  <a:lnTo>
                    <a:pt x="3391" y="3201"/>
                  </a:lnTo>
                  <a:lnTo>
                    <a:pt x="3453" y="3201"/>
                  </a:lnTo>
                  <a:lnTo>
                    <a:pt x="3642" y="3369"/>
                  </a:lnTo>
                  <a:lnTo>
                    <a:pt x="3788" y="3453"/>
                  </a:lnTo>
                  <a:lnTo>
                    <a:pt x="3809" y="3641"/>
                  </a:lnTo>
                  <a:lnTo>
                    <a:pt x="3809" y="3787"/>
                  </a:lnTo>
                  <a:lnTo>
                    <a:pt x="3956" y="3850"/>
                  </a:lnTo>
                  <a:lnTo>
                    <a:pt x="3956" y="3892"/>
                  </a:lnTo>
                  <a:lnTo>
                    <a:pt x="4102" y="4038"/>
                  </a:lnTo>
                  <a:lnTo>
                    <a:pt x="4269" y="4143"/>
                  </a:lnTo>
                  <a:lnTo>
                    <a:pt x="4290" y="4248"/>
                  </a:lnTo>
                  <a:lnTo>
                    <a:pt x="4269" y="4352"/>
                  </a:lnTo>
                  <a:lnTo>
                    <a:pt x="4332" y="4457"/>
                  </a:lnTo>
                  <a:lnTo>
                    <a:pt x="4311" y="4499"/>
                  </a:lnTo>
                  <a:lnTo>
                    <a:pt x="4123" y="4499"/>
                  </a:lnTo>
                  <a:lnTo>
                    <a:pt x="4060" y="4415"/>
                  </a:lnTo>
                  <a:lnTo>
                    <a:pt x="3893" y="4478"/>
                  </a:lnTo>
                  <a:lnTo>
                    <a:pt x="3788" y="4478"/>
                  </a:lnTo>
                  <a:lnTo>
                    <a:pt x="3767" y="4687"/>
                  </a:lnTo>
                  <a:lnTo>
                    <a:pt x="3767" y="4834"/>
                  </a:lnTo>
                  <a:lnTo>
                    <a:pt x="3704" y="4813"/>
                  </a:lnTo>
                  <a:lnTo>
                    <a:pt x="3600" y="5022"/>
                  </a:lnTo>
                  <a:lnTo>
                    <a:pt x="3600" y="5126"/>
                  </a:lnTo>
                  <a:lnTo>
                    <a:pt x="3495" y="5106"/>
                  </a:lnTo>
                  <a:lnTo>
                    <a:pt x="3432" y="5147"/>
                  </a:lnTo>
                  <a:lnTo>
                    <a:pt x="3537" y="5315"/>
                  </a:lnTo>
                  <a:lnTo>
                    <a:pt x="3684" y="5357"/>
                  </a:lnTo>
                  <a:lnTo>
                    <a:pt x="3893" y="5357"/>
                  </a:lnTo>
                  <a:lnTo>
                    <a:pt x="3976" y="5294"/>
                  </a:lnTo>
                  <a:lnTo>
                    <a:pt x="4165" y="5294"/>
                  </a:lnTo>
                  <a:lnTo>
                    <a:pt x="4269" y="5357"/>
                  </a:lnTo>
                  <a:lnTo>
                    <a:pt x="4290" y="5252"/>
                  </a:lnTo>
                  <a:lnTo>
                    <a:pt x="4228" y="5189"/>
                  </a:lnTo>
                  <a:lnTo>
                    <a:pt x="4228" y="5106"/>
                  </a:lnTo>
                  <a:lnTo>
                    <a:pt x="4228" y="5022"/>
                  </a:lnTo>
                  <a:lnTo>
                    <a:pt x="4290" y="5106"/>
                  </a:lnTo>
                  <a:lnTo>
                    <a:pt x="4374" y="5106"/>
                  </a:lnTo>
                  <a:lnTo>
                    <a:pt x="4583" y="4834"/>
                  </a:lnTo>
                  <a:lnTo>
                    <a:pt x="4541" y="4771"/>
                  </a:lnTo>
                  <a:lnTo>
                    <a:pt x="4604" y="4771"/>
                  </a:lnTo>
                  <a:lnTo>
                    <a:pt x="4730" y="4603"/>
                  </a:lnTo>
                  <a:lnTo>
                    <a:pt x="4730" y="4478"/>
                  </a:lnTo>
                  <a:lnTo>
                    <a:pt x="4813" y="4394"/>
                  </a:lnTo>
                  <a:lnTo>
                    <a:pt x="4939" y="4394"/>
                  </a:lnTo>
                  <a:lnTo>
                    <a:pt x="5064" y="4269"/>
                  </a:lnTo>
                  <a:lnTo>
                    <a:pt x="5127" y="4310"/>
                  </a:lnTo>
                  <a:lnTo>
                    <a:pt x="5127" y="4352"/>
                  </a:lnTo>
                  <a:lnTo>
                    <a:pt x="5232" y="4352"/>
                  </a:lnTo>
                  <a:lnTo>
                    <a:pt x="5274" y="4289"/>
                  </a:lnTo>
                  <a:lnTo>
                    <a:pt x="5336" y="4206"/>
                  </a:lnTo>
                  <a:lnTo>
                    <a:pt x="5357" y="4269"/>
                  </a:lnTo>
                  <a:lnTo>
                    <a:pt x="5441" y="4310"/>
                  </a:lnTo>
                  <a:lnTo>
                    <a:pt x="5525" y="4352"/>
                  </a:lnTo>
                  <a:lnTo>
                    <a:pt x="5692" y="4310"/>
                  </a:lnTo>
                  <a:lnTo>
                    <a:pt x="5567" y="4373"/>
                  </a:lnTo>
                  <a:lnTo>
                    <a:pt x="5483" y="4415"/>
                  </a:lnTo>
                  <a:lnTo>
                    <a:pt x="5378" y="4394"/>
                  </a:lnTo>
                  <a:lnTo>
                    <a:pt x="5211" y="4415"/>
                  </a:lnTo>
                  <a:lnTo>
                    <a:pt x="5064" y="4415"/>
                  </a:lnTo>
                  <a:lnTo>
                    <a:pt x="5127" y="4478"/>
                  </a:lnTo>
                  <a:lnTo>
                    <a:pt x="5336" y="4478"/>
                  </a:lnTo>
                  <a:lnTo>
                    <a:pt x="5483" y="4561"/>
                  </a:lnTo>
                  <a:lnTo>
                    <a:pt x="5462" y="4582"/>
                  </a:lnTo>
                  <a:lnTo>
                    <a:pt x="5420" y="4624"/>
                  </a:lnTo>
                  <a:lnTo>
                    <a:pt x="5483" y="4708"/>
                  </a:lnTo>
                  <a:lnTo>
                    <a:pt x="5567" y="4708"/>
                  </a:lnTo>
                  <a:lnTo>
                    <a:pt x="5671" y="4771"/>
                  </a:lnTo>
                  <a:lnTo>
                    <a:pt x="5797" y="4708"/>
                  </a:lnTo>
                  <a:lnTo>
                    <a:pt x="5943" y="4687"/>
                  </a:lnTo>
                  <a:lnTo>
                    <a:pt x="6069" y="4729"/>
                  </a:lnTo>
                  <a:lnTo>
                    <a:pt x="6173" y="4792"/>
                  </a:lnTo>
                  <a:lnTo>
                    <a:pt x="6194" y="4708"/>
                  </a:lnTo>
                  <a:lnTo>
                    <a:pt x="6257" y="4729"/>
                  </a:lnTo>
                  <a:lnTo>
                    <a:pt x="6278" y="4875"/>
                  </a:lnTo>
                  <a:lnTo>
                    <a:pt x="6362" y="4938"/>
                  </a:lnTo>
                  <a:lnTo>
                    <a:pt x="6299" y="4980"/>
                  </a:lnTo>
                  <a:lnTo>
                    <a:pt x="6111" y="5022"/>
                  </a:lnTo>
                  <a:lnTo>
                    <a:pt x="5943" y="5126"/>
                  </a:lnTo>
                  <a:lnTo>
                    <a:pt x="5797" y="5315"/>
                  </a:lnTo>
                  <a:lnTo>
                    <a:pt x="5901" y="5357"/>
                  </a:lnTo>
                  <a:lnTo>
                    <a:pt x="5985" y="5294"/>
                  </a:lnTo>
                  <a:lnTo>
                    <a:pt x="6111" y="5357"/>
                  </a:lnTo>
                  <a:lnTo>
                    <a:pt x="6173" y="5336"/>
                  </a:lnTo>
                  <a:lnTo>
                    <a:pt x="6362" y="5503"/>
                  </a:lnTo>
                  <a:lnTo>
                    <a:pt x="6383" y="5566"/>
                  </a:lnTo>
                  <a:lnTo>
                    <a:pt x="6299" y="5775"/>
                  </a:lnTo>
                  <a:lnTo>
                    <a:pt x="6278" y="5838"/>
                  </a:lnTo>
                  <a:lnTo>
                    <a:pt x="6383" y="5922"/>
                  </a:lnTo>
                  <a:lnTo>
                    <a:pt x="6592" y="5922"/>
                  </a:lnTo>
                  <a:lnTo>
                    <a:pt x="6780" y="5817"/>
                  </a:lnTo>
                  <a:lnTo>
                    <a:pt x="7031" y="5629"/>
                  </a:lnTo>
                  <a:lnTo>
                    <a:pt x="7220" y="5629"/>
                  </a:lnTo>
                  <a:lnTo>
                    <a:pt x="7324" y="5503"/>
                  </a:lnTo>
                  <a:lnTo>
                    <a:pt x="7450" y="5419"/>
                  </a:lnTo>
                  <a:lnTo>
                    <a:pt x="7680" y="5440"/>
                  </a:lnTo>
                  <a:lnTo>
                    <a:pt x="7889" y="5440"/>
                  </a:lnTo>
                  <a:lnTo>
                    <a:pt x="7952" y="5336"/>
                  </a:lnTo>
                  <a:lnTo>
                    <a:pt x="7889" y="5231"/>
                  </a:lnTo>
                  <a:lnTo>
                    <a:pt x="7952" y="5210"/>
                  </a:lnTo>
                  <a:lnTo>
                    <a:pt x="7994" y="5126"/>
                  </a:lnTo>
                  <a:lnTo>
                    <a:pt x="7847" y="5106"/>
                  </a:lnTo>
                  <a:lnTo>
                    <a:pt x="7659" y="5126"/>
                  </a:lnTo>
                  <a:lnTo>
                    <a:pt x="7638" y="5252"/>
                  </a:lnTo>
                  <a:lnTo>
                    <a:pt x="7513" y="5189"/>
                  </a:lnTo>
                  <a:lnTo>
                    <a:pt x="7450" y="5189"/>
                  </a:lnTo>
                  <a:lnTo>
                    <a:pt x="7345" y="5294"/>
                  </a:lnTo>
                  <a:lnTo>
                    <a:pt x="7303" y="5252"/>
                  </a:lnTo>
                  <a:lnTo>
                    <a:pt x="7010" y="4938"/>
                  </a:lnTo>
                  <a:lnTo>
                    <a:pt x="6948" y="4813"/>
                  </a:lnTo>
                  <a:lnTo>
                    <a:pt x="6885" y="4687"/>
                  </a:lnTo>
                  <a:lnTo>
                    <a:pt x="6822" y="4708"/>
                  </a:lnTo>
                  <a:lnTo>
                    <a:pt x="6885" y="4875"/>
                  </a:lnTo>
                  <a:lnTo>
                    <a:pt x="7094" y="5106"/>
                  </a:lnTo>
                  <a:lnTo>
                    <a:pt x="7261" y="5294"/>
                  </a:lnTo>
                  <a:lnTo>
                    <a:pt x="7220" y="5315"/>
                  </a:lnTo>
                  <a:lnTo>
                    <a:pt x="7094" y="5294"/>
                  </a:lnTo>
                  <a:lnTo>
                    <a:pt x="7031" y="5210"/>
                  </a:lnTo>
                  <a:lnTo>
                    <a:pt x="7010" y="5085"/>
                  </a:lnTo>
                  <a:lnTo>
                    <a:pt x="6927" y="5043"/>
                  </a:lnTo>
                  <a:lnTo>
                    <a:pt x="6885" y="5106"/>
                  </a:lnTo>
                  <a:lnTo>
                    <a:pt x="6885" y="5022"/>
                  </a:lnTo>
                  <a:lnTo>
                    <a:pt x="6822" y="5022"/>
                  </a:lnTo>
                  <a:lnTo>
                    <a:pt x="6780" y="5043"/>
                  </a:lnTo>
                  <a:lnTo>
                    <a:pt x="6780" y="5001"/>
                  </a:lnTo>
                  <a:lnTo>
                    <a:pt x="6822" y="4917"/>
                  </a:lnTo>
                  <a:lnTo>
                    <a:pt x="6801" y="4875"/>
                  </a:lnTo>
                  <a:lnTo>
                    <a:pt x="6717" y="4896"/>
                  </a:lnTo>
                  <a:lnTo>
                    <a:pt x="6676" y="4834"/>
                  </a:lnTo>
                  <a:lnTo>
                    <a:pt x="6592" y="4771"/>
                  </a:lnTo>
                  <a:lnTo>
                    <a:pt x="6404" y="4792"/>
                  </a:lnTo>
                  <a:lnTo>
                    <a:pt x="6320" y="4729"/>
                  </a:lnTo>
                  <a:lnTo>
                    <a:pt x="6362" y="4687"/>
                  </a:lnTo>
                  <a:lnTo>
                    <a:pt x="6487" y="4708"/>
                  </a:lnTo>
                  <a:lnTo>
                    <a:pt x="6529" y="4624"/>
                  </a:lnTo>
                  <a:lnTo>
                    <a:pt x="6634" y="4708"/>
                  </a:lnTo>
                  <a:lnTo>
                    <a:pt x="6738" y="4708"/>
                  </a:lnTo>
                  <a:lnTo>
                    <a:pt x="6780" y="4624"/>
                  </a:lnTo>
                  <a:lnTo>
                    <a:pt x="6885" y="4603"/>
                  </a:lnTo>
                  <a:lnTo>
                    <a:pt x="7052" y="4415"/>
                  </a:lnTo>
                  <a:lnTo>
                    <a:pt x="7052" y="4373"/>
                  </a:lnTo>
                  <a:lnTo>
                    <a:pt x="7136" y="4394"/>
                  </a:lnTo>
                  <a:lnTo>
                    <a:pt x="7136" y="4457"/>
                  </a:lnTo>
                  <a:lnTo>
                    <a:pt x="7031" y="4582"/>
                  </a:lnTo>
                  <a:lnTo>
                    <a:pt x="6989" y="4603"/>
                  </a:lnTo>
                  <a:lnTo>
                    <a:pt x="7010" y="4666"/>
                  </a:lnTo>
                  <a:lnTo>
                    <a:pt x="7094" y="4624"/>
                  </a:lnTo>
                  <a:lnTo>
                    <a:pt x="7220" y="4457"/>
                  </a:lnTo>
                  <a:lnTo>
                    <a:pt x="7241" y="4373"/>
                  </a:lnTo>
                  <a:lnTo>
                    <a:pt x="7157" y="4289"/>
                  </a:lnTo>
                  <a:lnTo>
                    <a:pt x="7136" y="4248"/>
                  </a:lnTo>
                  <a:lnTo>
                    <a:pt x="7199" y="4206"/>
                  </a:lnTo>
                  <a:lnTo>
                    <a:pt x="7261" y="4352"/>
                  </a:lnTo>
                  <a:lnTo>
                    <a:pt x="7345" y="4373"/>
                  </a:lnTo>
                  <a:lnTo>
                    <a:pt x="7450" y="4289"/>
                  </a:lnTo>
                  <a:lnTo>
                    <a:pt x="7617" y="4310"/>
                  </a:lnTo>
                  <a:lnTo>
                    <a:pt x="7722" y="4248"/>
                  </a:lnTo>
                  <a:lnTo>
                    <a:pt x="7868" y="4248"/>
                  </a:lnTo>
                  <a:lnTo>
                    <a:pt x="7973" y="4101"/>
                  </a:lnTo>
                  <a:lnTo>
                    <a:pt x="8057" y="4038"/>
                  </a:lnTo>
                  <a:lnTo>
                    <a:pt x="8182" y="4038"/>
                  </a:lnTo>
                  <a:lnTo>
                    <a:pt x="8203" y="3934"/>
                  </a:lnTo>
                  <a:lnTo>
                    <a:pt x="8287" y="3871"/>
                  </a:lnTo>
                  <a:lnTo>
                    <a:pt x="8454" y="3871"/>
                  </a:lnTo>
                  <a:lnTo>
                    <a:pt x="8580" y="3829"/>
                  </a:lnTo>
                  <a:lnTo>
                    <a:pt x="8663" y="3829"/>
                  </a:lnTo>
                  <a:lnTo>
                    <a:pt x="8663" y="3892"/>
                  </a:lnTo>
                  <a:lnTo>
                    <a:pt x="8768" y="3850"/>
                  </a:lnTo>
                  <a:lnTo>
                    <a:pt x="8789" y="3578"/>
                  </a:lnTo>
                  <a:lnTo>
                    <a:pt x="8873" y="3557"/>
                  </a:lnTo>
                  <a:lnTo>
                    <a:pt x="8998" y="3348"/>
                  </a:lnTo>
                  <a:lnTo>
                    <a:pt x="9291" y="3327"/>
                  </a:lnTo>
                  <a:lnTo>
                    <a:pt x="9396" y="3243"/>
                  </a:lnTo>
                  <a:lnTo>
                    <a:pt x="9354" y="3118"/>
                  </a:lnTo>
                  <a:lnTo>
                    <a:pt x="9438" y="2909"/>
                  </a:lnTo>
                  <a:lnTo>
                    <a:pt x="9417" y="2720"/>
                  </a:lnTo>
                  <a:lnTo>
                    <a:pt x="9228" y="2616"/>
                  </a:lnTo>
                  <a:lnTo>
                    <a:pt x="9291" y="2365"/>
                  </a:lnTo>
                  <a:lnTo>
                    <a:pt x="9396" y="2323"/>
                  </a:lnTo>
                  <a:lnTo>
                    <a:pt x="9500" y="2197"/>
                  </a:lnTo>
                  <a:lnTo>
                    <a:pt x="9500" y="2072"/>
                  </a:lnTo>
                  <a:lnTo>
                    <a:pt x="9417" y="2009"/>
                  </a:lnTo>
                  <a:lnTo>
                    <a:pt x="9354" y="1883"/>
                  </a:lnTo>
                  <a:lnTo>
                    <a:pt x="9291" y="1967"/>
                  </a:lnTo>
                  <a:lnTo>
                    <a:pt x="9103" y="1946"/>
                  </a:lnTo>
                  <a:lnTo>
                    <a:pt x="8935" y="1841"/>
                  </a:lnTo>
                  <a:lnTo>
                    <a:pt x="8810" y="1862"/>
                  </a:lnTo>
                  <a:lnTo>
                    <a:pt x="8705" y="1800"/>
                  </a:lnTo>
                  <a:lnTo>
                    <a:pt x="8559" y="1779"/>
                  </a:lnTo>
                  <a:lnTo>
                    <a:pt x="8349" y="1758"/>
                  </a:lnTo>
                  <a:lnTo>
                    <a:pt x="8266" y="1841"/>
                  </a:lnTo>
                  <a:lnTo>
                    <a:pt x="8203" y="1695"/>
                  </a:lnTo>
                  <a:lnTo>
                    <a:pt x="8057" y="1590"/>
                  </a:lnTo>
                  <a:lnTo>
                    <a:pt x="7931" y="1318"/>
                  </a:lnTo>
                  <a:lnTo>
                    <a:pt x="7826" y="1339"/>
                  </a:lnTo>
                  <a:lnTo>
                    <a:pt x="7638" y="1465"/>
                  </a:lnTo>
                  <a:lnTo>
                    <a:pt x="7513" y="1444"/>
                  </a:lnTo>
                  <a:lnTo>
                    <a:pt x="7366" y="1486"/>
                  </a:lnTo>
                  <a:lnTo>
                    <a:pt x="7220" y="1423"/>
                  </a:lnTo>
                  <a:lnTo>
                    <a:pt x="7115" y="1528"/>
                  </a:lnTo>
                  <a:lnTo>
                    <a:pt x="6843" y="1256"/>
                  </a:lnTo>
                  <a:lnTo>
                    <a:pt x="6780" y="1067"/>
                  </a:lnTo>
                  <a:lnTo>
                    <a:pt x="6780" y="921"/>
                  </a:lnTo>
                  <a:lnTo>
                    <a:pt x="6676" y="921"/>
                  </a:lnTo>
                  <a:lnTo>
                    <a:pt x="6676" y="795"/>
                  </a:lnTo>
                  <a:lnTo>
                    <a:pt x="6529" y="691"/>
                  </a:lnTo>
                  <a:lnTo>
                    <a:pt x="6215" y="732"/>
                  </a:lnTo>
                  <a:lnTo>
                    <a:pt x="6069" y="523"/>
                  </a:lnTo>
                  <a:lnTo>
                    <a:pt x="6111" y="398"/>
                  </a:lnTo>
                  <a:lnTo>
                    <a:pt x="6006" y="293"/>
                  </a:lnTo>
                  <a:lnTo>
                    <a:pt x="5901" y="21"/>
                  </a:lnTo>
                  <a:lnTo>
                    <a:pt x="5776" y="21"/>
                  </a:lnTo>
                  <a:lnTo>
                    <a:pt x="5650" y="105"/>
                  </a:lnTo>
                  <a:lnTo>
                    <a:pt x="5357" y="105"/>
                  </a:lnTo>
                  <a:lnTo>
                    <a:pt x="506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31" name="Google Shape;785;p55"/>
            <p:cNvSpPr/>
            <p:nvPr/>
          </p:nvSpPr>
          <p:spPr>
            <a:xfrm>
              <a:off x="3912027" y="2795073"/>
              <a:ext cx="23684" cy="25236"/>
            </a:xfrm>
            <a:custGeom>
              <a:avLst/>
              <a:gdLst/>
              <a:ahLst/>
              <a:cxnLst/>
              <a:rect l="l" t="t" r="r" b="b"/>
              <a:pathLst>
                <a:path w="1989" h="2219" extrusionOk="0">
                  <a:moveTo>
                    <a:pt x="419" y="0"/>
                  </a:moveTo>
                  <a:lnTo>
                    <a:pt x="398" y="63"/>
                  </a:lnTo>
                  <a:lnTo>
                    <a:pt x="272" y="63"/>
                  </a:lnTo>
                  <a:lnTo>
                    <a:pt x="210" y="105"/>
                  </a:lnTo>
                  <a:lnTo>
                    <a:pt x="105" y="63"/>
                  </a:lnTo>
                  <a:lnTo>
                    <a:pt x="84" y="84"/>
                  </a:lnTo>
                  <a:lnTo>
                    <a:pt x="0" y="63"/>
                  </a:lnTo>
                  <a:lnTo>
                    <a:pt x="42" y="210"/>
                  </a:lnTo>
                  <a:lnTo>
                    <a:pt x="0" y="272"/>
                  </a:lnTo>
                  <a:lnTo>
                    <a:pt x="42" y="419"/>
                  </a:lnTo>
                  <a:lnTo>
                    <a:pt x="251" y="377"/>
                  </a:lnTo>
                  <a:lnTo>
                    <a:pt x="314" y="628"/>
                  </a:lnTo>
                  <a:lnTo>
                    <a:pt x="565" y="837"/>
                  </a:lnTo>
                  <a:lnTo>
                    <a:pt x="586" y="942"/>
                  </a:lnTo>
                  <a:lnTo>
                    <a:pt x="900" y="1214"/>
                  </a:lnTo>
                  <a:lnTo>
                    <a:pt x="921" y="1360"/>
                  </a:lnTo>
                  <a:lnTo>
                    <a:pt x="1026" y="1528"/>
                  </a:lnTo>
                  <a:lnTo>
                    <a:pt x="1005" y="2072"/>
                  </a:lnTo>
                  <a:lnTo>
                    <a:pt x="1088" y="2218"/>
                  </a:lnTo>
                  <a:lnTo>
                    <a:pt x="1151" y="2177"/>
                  </a:lnTo>
                  <a:lnTo>
                    <a:pt x="1256" y="2197"/>
                  </a:lnTo>
                  <a:lnTo>
                    <a:pt x="1256" y="2093"/>
                  </a:lnTo>
                  <a:lnTo>
                    <a:pt x="1360" y="1884"/>
                  </a:lnTo>
                  <a:lnTo>
                    <a:pt x="1423" y="1905"/>
                  </a:lnTo>
                  <a:lnTo>
                    <a:pt x="1423" y="1758"/>
                  </a:lnTo>
                  <a:lnTo>
                    <a:pt x="1444" y="1549"/>
                  </a:lnTo>
                  <a:lnTo>
                    <a:pt x="1549" y="1549"/>
                  </a:lnTo>
                  <a:lnTo>
                    <a:pt x="1716" y="1486"/>
                  </a:lnTo>
                  <a:lnTo>
                    <a:pt x="1779" y="1570"/>
                  </a:lnTo>
                  <a:lnTo>
                    <a:pt x="1967" y="1570"/>
                  </a:lnTo>
                  <a:lnTo>
                    <a:pt x="1988" y="1528"/>
                  </a:lnTo>
                  <a:lnTo>
                    <a:pt x="1925" y="1423"/>
                  </a:lnTo>
                  <a:lnTo>
                    <a:pt x="1946" y="1319"/>
                  </a:lnTo>
                  <a:lnTo>
                    <a:pt x="1925" y="1214"/>
                  </a:lnTo>
                  <a:lnTo>
                    <a:pt x="1758" y="1109"/>
                  </a:lnTo>
                  <a:lnTo>
                    <a:pt x="1612" y="963"/>
                  </a:lnTo>
                  <a:lnTo>
                    <a:pt x="1612" y="921"/>
                  </a:lnTo>
                  <a:lnTo>
                    <a:pt x="1465" y="858"/>
                  </a:lnTo>
                  <a:lnTo>
                    <a:pt x="1465" y="712"/>
                  </a:lnTo>
                  <a:lnTo>
                    <a:pt x="1444" y="524"/>
                  </a:lnTo>
                  <a:lnTo>
                    <a:pt x="1298" y="440"/>
                  </a:lnTo>
                  <a:lnTo>
                    <a:pt x="1109" y="272"/>
                  </a:lnTo>
                  <a:lnTo>
                    <a:pt x="1047" y="272"/>
                  </a:lnTo>
                  <a:lnTo>
                    <a:pt x="1026" y="314"/>
                  </a:lnTo>
                  <a:lnTo>
                    <a:pt x="837" y="314"/>
                  </a:lnTo>
                  <a:lnTo>
                    <a:pt x="670" y="126"/>
                  </a:lnTo>
                  <a:lnTo>
                    <a:pt x="523" y="126"/>
                  </a:lnTo>
                  <a:lnTo>
                    <a:pt x="41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32" name="Google Shape;786;p55"/>
            <p:cNvSpPr/>
            <p:nvPr/>
          </p:nvSpPr>
          <p:spPr>
            <a:xfrm>
              <a:off x="3874161" y="2799361"/>
              <a:ext cx="60800" cy="37131"/>
            </a:xfrm>
            <a:custGeom>
              <a:avLst/>
              <a:gdLst/>
              <a:ahLst/>
              <a:cxnLst/>
              <a:rect l="l" t="t" r="r" b="b"/>
              <a:pathLst>
                <a:path w="5106" h="3265" extrusionOk="0">
                  <a:moveTo>
                    <a:pt x="3431" y="0"/>
                  </a:moveTo>
                  <a:lnTo>
                    <a:pt x="3076" y="63"/>
                  </a:lnTo>
                  <a:lnTo>
                    <a:pt x="2950" y="147"/>
                  </a:lnTo>
                  <a:lnTo>
                    <a:pt x="2553" y="209"/>
                  </a:lnTo>
                  <a:lnTo>
                    <a:pt x="2448" y="335"/>
                  </a:lnTo>
                  <a:lnTo>
                    <a:pt x="2323" y="335"/>
                  </a:lnTo>
                  <a:lnTo>
                    <a:pt x="2176" y="377"/>
                  </a:lnTo>
                  <a:lnTo>
                    <a:pt x="2030" y="335"/>
                  </a:lnTo>
                  <a:lnTo>
                    <a:pt x="1988" y="230"/>
                  </a:lnTo>
                  <a:lnTo>
                    <a:pt x="1820" y="167"/>
                  </a:lnTo>
                  <a:lnTo>
                    <a:pt x="1674" y="147"/>
                  </a:lnTo>
                  <a:lnTo>
                    <a:pt x="1465" y="42"/>
                  </a:lnTo>
                  <a:lnTo>
                    <a:pt x="1360" y="42"/>
                  </a:lnTo>
                  <a:lnTo>
                    <a:pt x="1276" y="126"/>
                  </a:lnTo>
                  <a:lnTo>
                    <a:pt x="1151" y="126"/>
                  </a:lnTo>
                  <a:lnTo>
                    <a:pt x="1172" y="147"/>
                  </a:lnTo>
                  <a:lnTo>
                    <a:pt x="1130" y="272"/>
                  </a:lnTo>
                  <a:lnTo>
                    <a:pt x="962" y="314"/>
                  </a:lnTo>
                  <a:lnTo>
                    <a:pt x="858" y="544"/>
                  </a:lnTo>
                  <a:lnTo>
                    <a:pt x="732" y="879"/>
                  </a:lnTo>
                  <a:lnTo>
                    <a:pt x="523" y="1193"/>
                  </a:lnTo>
                  <a:lnTo>
                    <a:pt x="544" y="1297"/>
                  </a:lnTo>
                  <a:lnTo>
                    <a:pt x="439" y="1402"/>
                  </a:lnTo>
                  <a:lnTo>
                    <a:pt x="293" y="1381"/>
                  </a:lnTo>
                  <a:lnTo>
                    <a:pt x="230" y="1486"/>
                  </a:lnTo>
                  <a:lnTo>
                    <a:pt x="126" y="1507"/>
                  </a:lnTo>
                  <a:lnTo>
                    <a:pt x="0" y="1632"/>
                  </a:lnTo>
                  <a:lnTo>
                    <a:pt x="126" y="1674"/>
                  </a:lnTo>
                  <a:lnTo>
                    <a:pt x="146" y="1737"/>
                  </a:lnTo>
                  <a:lnTo>
                    <a:pt x="335" y="1946"/>
                  </a:lnTo>
                  <a:lnTo>
                    <a:pt x="356" y="2051"/>
                  </a:lnTo>
                  <a:lnTo>
                    <a:pt x="523" y="2134"/>
                  </a:lnTo>
                  <a:lnTo>
                    <a:pt x="670" y="2260"/>
                  </a:lnTo>
                  <a:lnTo>
                    <a:pt x="607" y="2406"/>
                  </a:lnTo>
                  <a:lnTo>
                    <a:pt x="628" y="2448"/>
                  </a:lnTo>
                  <a:lnTo>
                    <a:pt x="837" y="2532"/>
                  </a:lnTo>
                  <a:lnTo>
                    <a:pt x="879" y="2616"/>
                  </a:lnTo>
                  <a:lnTo>
                    <a:pt x="983" y="2574"/>
                  </a:lnTo>
                  <a:lnTo>
                    <a:pt x="1088" y="2657"/>
                  </a:lnTo>
                  <a:lnTo>
                    <a:pt x="1172" y="2532"/>
                  </a:lnTo>
                  <a:lnTo>
                    <a:pt x="1381" y="2553"/>
                  </a:lnTo>
                  <a:lnTo>
                    <a:pt x="1276" y="2678"/>
                  </a:lnTo>
                  <a:lnTo>
                    <a:pt x="1297" y="2762"/>
                  </a:lnTo>
                  <a:lnTo>
                    <a:pt x="1339" y="2888"/>
                  </a:lnTo>
                  <a:lnTo>
                    <a:pt x="1486" y="2888"/>
                  </a:lnTo>
                  <a:lnTo>
                    <a:pt x="1569" y="2971"/>
                  </a:lnTo>
                  <a:lnTo>
                    <a:pt x="1569" y="3055"/>
                  </a:lnTo>
                  <a:lnTo>
                    <a:pt x="1507" y="3097"/>
                  </a:lnTo>
                  <a:lnTo>
                    <a:pt x="1590" y="3201"/>
                  </a:lnTo>
                  <a:lnTo>
                    <a:pt x="1716" y="3139"/>
                  </a:lnTo>
                  <a:lnTo>
                    <a:pt x="1883" y="3139"/>
                  </a:lnTo>
                  <a:lnTo>
                    <a:pt x="1925" y="3201"/>
                  </a:lnTo>
                  <a:lnTo>
                    <a:pt x="1988" y="3180"/>
                  </a:lnTo>
                  <a:lnTo>
                    <a:pt x="2197" y="3264"/>
                  </a:lnTo>
                  <a:lnTo>
                    <a:pt x="2343" y="3180"/>
                  </a:lnTo>
                  <a:lnTo>
                    <a:pt x="2490" y="3201"/>
                  </a:lnTo>
                  <a:lnTo>
                    <a:pt x="2553" y="3160"/>
                  </a:lnTo>
                  <a:lnTo>
                    <a:pt x="2699" y="3201"/>
                  </a:lnTo>
                  <a:lnTo>
                    <a:pt x="2804" y="3201"/>
                  </a:lnTo>
                  <a:lnTo>
                    <a:pt x="3013" y="3243"/>
                  </a:lnTo>
                  <a:lnTo>
                    <a:pt x="3076" y="3180"/>
                  </a:lnTo>
                  <a:lnTo>
                    <a:pt x="3222" y="3139"/>
                  </a:lnTo>
                  <a:lnTo>
                    <a:pt x="3264" y="3055"/>
                  </a:lnTo>
                  <a:lnTo>
                    <a:pt x="3599" y="2888"/>
                  </a:lnTo>
                  <a:lnTo>
                    <a:pt x="3766" y="2867"/>
                  </a:lnTo>
                  <a:lnTo>
                    <a:pt x="3955" y="2888"/>
                  </a:lnTo>
                  <a:lnTo>
                    <a:pt x="4122" y="2971"/>
                  </a:lnTo>
                  <a:lnTo>
                    <a:pt x="4185" y="3034"/>
                  </a:lnTo>
                  <a:lnTo>
                    <a:pt x="4289" y="2992"/>
                  </a:lnTo>
                  <a:lnTo>
                    <a:pt x="4436" y="3055"/>
                  </a:lnTo>
                  <a:lnTo>
                    <a:pt x="4478" y="3139"/>
                  </a:lnTo>
                  <a:lnTo>
                    <a:pt x="4603" y="3139"/>
                  </a:lnTo>
                  <a:lnTo>
                    <a:pt x="4582" y="2992"/>
                  </a:lnTo>
                  <a:lnTo>
                    <a:pt x="4624" y="2888"/>
                  </a:lnTo>
                  <a:lnTo>
                    <a:pt x="4624" y="2720"/>
                  </a:lnTo>
                  <a:lnTo>
                    <a:pt x="4603" y="2636"/>
                  </a:lnTo>
                  <a:lnTo>
                    <a:pt x="4645" y="2553"/>
                  </a:lnTo>
                  <a:lnTo>
                    <a:pt x="4708" y="2427"/>
                  </a:lnTo>
                  <a:lnTo>
                    <a:pt x="4896" y="2427"/>
                  </a:lnTo>
                  <a:lnTo>
                    <a:pt x="5022" y="2406"/>
                  </a:lnTo>
                  <a:lnTo>
                    <a:pt x="5105" y="2239"/>
                  </a:lnTo>
                  <a:lnTo>
                    <a:pt x="5105" y="2155"/>
                  </a:lnTo>
                  <a:lnTo>
                    <a:pt x="5043" y="2113"/>
                  </a:lnTo>
                  <a:lnTo>
                    <a:pt x="5105" y="2051"/>
                  </a:lnTo>
                  <a:lnTo>
                    <a:pt x="5001" y="1988"/>
                  </a:lnTo>
                  <a:lnTo>
                    <a:pt x="4812" y="1988"/>
                  </a:lnTo>
                  <a:lnTo>
                    <a:pt x="4729" y="2051"/>
                  </a:lnTo>
                  <a:lnTo>
                    <a:pt x="4520" y="2051"/>
                  </a:lnTo>
                  <a:lnTo>
                    <a:pt x="4373" y="2009"/>
                  </a:lnTo>
                  <a:lnTo>
                    <a:pt x="4268" y="1841"/>
                  </a:lnTo>
                  <a:lnTo>
                    <a:pt x="4185" y="1695"/>
                  </a:lnTo>
                  <a:lnTo>
                    <a:pt x="4206" y="1151"/>
                  </a:lnTo>
                  <a:lnTo>
                    <a:pt x="4101" y="983"/>
                  </a:lnTo>
                  <a:lnTo>
                    <a:pt x="4080" y="837"/>
                  </a:lnTo>
                  <a:lnTo>
                    <a:pt x="3766" y="565"/>
                  </a:lnTo>
                  <a:lnTo>
                    <a:pt x="3745" y="460"/>
                  </a:lnTo>
                  <a:lnTo>
                    <a:pt x="3494" y="251"/>
                  </a:lnTo>
                  <a:lnTo>
                    <a:pt x="343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33" name="Google Shape;787;p55"/>
            <p:cNvSpPr/>
            <p:nvPr/>
          </p:nvSpPr>
          <p:spPr>
            <a:xfrm>
              <a:off x="3889355" y="2831954"/>
              <a:ext cx="39878" cy="24041"/>
            </a:xfrm>
            <a:custGeom>
              <a:avLst/>
              <a:gdLst/>
              <a:ahLst/>
              <a:cxnLst/>
              <a:rect l="l" t="t" r="r" b="b"/>
              <a:pathLst>
                <a:path w="3349" h="2114" extrusionOk="0">
                  <a:moveTo>
                    <a:pt x="2490" y="1"/>
                  </a:moveTo>
                  <a:lnTo>
                    <a:pt x="2323" y="22"/>
                  </a:lnTo>
                  <a:lnTo>
                    <a:pt x="1988" y="189"/>
                  </a:lnTo>
                  <a:lnTo>
                    <a:pt x="1946" y="273"/>
                  </a:lnTo>
                  <a:lnTo>
                    <a:pt x="1800" y="314"/>
                  </a:lnTo>
                  <a:lnTo>
                    <a:pt x="1737" y="377"/>
                  </a:lnTo>
                  <a:lnTo>
                    <a:pt x="1528" y="335"/>
                  </a:lnTo>
                  <a:lnTo>
                    <a:pt x="1423" y="335"/>
                  </a:lnTo>
                  <a:lnTo>
                    <a:pt x="1277" y="294"/>
                  </a:lnTo>
                  <a:lnTo>
                    <a:pt x="1214" y="335"/>
                  </a:lnTo>
                  <a:lnTo>
                    <a:pt x="1067" y="314"/>
                  </a:lnTo>
                  <a:lnTo>
                    <a:pt x="921" y="398"/>
                  </a:lnTo>
                  <a:lnTo>
                    <a:pt x="712" y="314"/>
                  </a:lnTo>
                  <a:lnTo>
                    <a:pt x="649" y="335"/>
                  </a:lnTo>
                  <a:lnTo>
                    <a:pt x="607" y="273"/>
                  </a:lnTo>
                  <a:lnTo>
                    <a:pt x="440" y="273"/>
                  </a:lnTo>
                  <a:lnTo>
                    <a:pt x="314" y="335"/>
                  </a:lnTo>
                  <a:lnTo>
                    <a:pt x="231" y="231"/>
                  </a:lnTo>
                  <a:lnTo>
                    <a:pt x="293" y="189"/>
                  </a:lnTo>
                  <a:lnTo>
                    <a:pt x="293" y="105"/>
                  </a:lnTo>
                  <a:lnTo>
                    <a:pt x="210" y="22"/>
                  </a:lnTo>
                  <a:lnTo>
                    <a:pt x="63" y="22"/>
                  </a:lnTo>
                  <a:lnTo>
                    <a:pt x="84" y="126"/>
                  </a:lnTo>
                  <a:lnTo>
                    <a:pt x="0" y="210"/>
                  </a:lnTo>
                  <a:lnTo>
                    <a:pt x="63" y="440"/>
                  </a:lnTo>
                  <a:lnTo>
                    <a:pt x="231" y="628"/>
                  </a:lnTo>
                  <a:lnTo>
                    <a:pt x="314" y="754"/>
                  </a:lnTo>
                  <a:lnTo>
                    <a:pt x="272" y="900"/>
                  </a:lnTo>
                  <a:lnTo>
                    <a:pt x="63" y="1068"/>
                  </a:lnTo>
                  <a:lnTo>
                    <a:pt x="84" y="1172"/>
                  </a:lnTo>
                  <a:lnTo>
                    <a:pt x="168" y="1277"/>
                  </a:lnTo>
                  <a:lnTo>
                    <a:pt x="105" y="1382"/>
                  </a:lnTo>
                  <a:lnTo>
                    <a:pt x="335" y="1570"/>
                  </a:lnTo>
                  <a:lnTo>
                    <a:pt x="503" y="1842"/>
                  </a:lnTo>
                  <a:lnTo>
                    <a:pt x="523" y="1988"/>
                  </a:lnTo>
                  <a:lnTo>
                    <a:pt x="523" y="2093"/>
                  </a:lnTo>
                  <a:lnTo>
                    <a:pt x="607" y="2114"/>
                  </a:lnTo>
                  <a:lnTo>
                    <a:pt x="795" y="2114"/>
                  </a:lnTo>
                  <a:lnTo>
                    <a:pt x="942" y="2093"/>
                  </a:lnTo>
                  <a:lnTo>
                    <a:pt x="1026" y="1988"/>
                  </a:lnTo>
                  <a:lnTo>
                    <a:pt x="1172" y="2009"/>
                  </a:lnTo>
                  <a:lnTo>
                    <a:pt x="1319" y="2009"/>
                  </a:lnTo>
                  <a:lnTo>
                    <a:pt x="1339" y="2114"/>
                  </a:lnTo>
                  <a:lnTo>
                    <a:pt x="1444" y="2114"/>
                  </a:lnTo>
                  <a:lnTo>
                    <a:pt x="1528" y="2051"/>
                  </a:lnTo>
                  <a:lnTo>
                    <a:pt x="1653" y="2051"/>
                  </a:lnTo>
                  <a:lnTo>
                    <a:pt x="1737" y="2114"/>
                  </a:lnTo>
                  <a:lnTo>
                    <a:pt x="1863" y="2072"/>
                  </a:lnTo>
                  <a:lnTo>
                    <a:pt x="2093" y="2072"/>
                  </a:lnTo>
                  <a:lnTo>
                    <a:pt x="2176" y="2009"/>
                  </a:lnTo>
                  <a:lnTo>
                    <a:pt x="2114" y="1905"/>
                  </a:lnTo>
                  <a:lnTo>
                    <a:pt x="2114" y="1779"/>
                  </a:lnTo>
                  <a:lnTo>
                    <a:pt x="2281" y="1675"/>
                  </a:lnTo>
                  <a:lnTo>
                    <a:pt x="2323" y="1675"/>
                  </a:lnTo>
                  <a:lnTo>
                    <a:pt x="2427" y="1570"/>
                  </a:lnTo>
                  <a:lnTo>
                    <a:pt x="2511" y="1570"/>
                  </a:lnTo>
                  <a:lnTo>
                    <a:pt x="2595" y="1486"/>
                  </a:lnTo>
                  <a:lnTo>
                    <a:pt x="2741" y="1486"/>
                  </a:lnTo>
                  <a:lnTo>
                    <a:pt x="2909" y="1633"/>
                  </a:lnTo>
                  <a:lnTo>
                    <a:pt x="3013" y="1549"/>
                  </a:lnTo>
                  <a:lnTo>
                    <a:pt x="3118" y="1570"/>
                  </a:lnTo>
                  <a:lnTo>
                    <a:pt x="3034" y="1444"/>
                  </a:lnTo>
                  <a:lnTo>
                    <a:pt x="2930" y="1256"/>
                  </a:lnTo>
                  <a:lnTo>
                    <a:pt x="2825" y="1256"/>
                  </a:lnTo>
                  <a:lnTo>
                    <a:pt x="2804" y="1172"/>
                  </a:lnTo>
                  <a:lnTo>
                    <a:pt x="2951" y="1068"/>
                  </a:lnTo>
                  <a:lnTo>
                    <a:pt x="3013" y="942"/>
                  </a:lnTo>
                  <a:lnTo>
                    <a:pt x="2992" y="712"/>
                  </a:lnTo>
                  <a:lnTo>
                    <a:pt x="3139" y="545"/>
                  </a:lnTo>
                  <a:lnTo>
                    <a:pt x="3244" y="586"/>
                  </a:lnTo>
                  <a:lnTo>
                    <a:pt x="3327" y="503"/>
                  </a:lnTo>
                  <a:lnTo>
                    <a:pt x="3348" y="294"/>
                  </a:lnTo>
                  <a:lnTo>
                    <a:pt x="3327" y="273"/>
                  </a:lnTo>
                  <a:lnTo>
                    <a:pt x="3202" y="273"/>
                  </a:lnTo>
                  <a:lnTo>
                    <a:pt x="3160" y="189"/>
                  </a:lnTo>
                  <a:lnTo>
                    <a:pt x="3013" y="126"/>
                  </a:lnTo>
                  <a:lnTo>
                    <a:pt x="2909" y="168"/>
                  </a:lnTo>
                  <a:lnTo>
                    <a:pt x="2846" y="105"/>
                  </a:lnTo>
                  <a:lnTo>
                    <a:pt x="2679" y="22"/>
                  </a:lnTo>
                  <a:lnTo>
                    <a:pt x="249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grpSp>
          <p:nvGrpSpPr>
            <p:cNvPr id="134" name="Google Shape;788;p55"/>
            <p:cNvGrpSpPr/>
            <p:nvPr/>
          </p:nvGrpSpPr>
          <p:grpSpPr>
            <a:xfrm>
              <a:off x="3831598" y="2816176"/>
              <a:ext cx="37389" cy="27616"/>
              <a:chOff x="3866750" y="2520350"/>
              <a:chExt cx="78475" cy="60700"/>
            </a:xfrm>
            <a:grpFill/>
          </p:grpSpPr>
          <p:sp>
            <p:nvSpPr>
              <p:cNvPr id="215" name="Google Shape;789;p55"/>
              <p:cNvSpPr/>
              <p:nvPr/>
            </p:nvSpPr>
            <p:spPr>
              <a:xfrm>
                <a:off x="3877200" y="2546500"/>
                <a:ext cx="4725" cy="6300"/>
              </a:xfrm>
              <a:custGeom>
                <a:avLst/>
                <a:gdLst/>
                <a:ahLst/>
                <a:cxnLst/>
                <a:rect l="l" t="t" r="r" b="b"/>
                <a:pathLst>
                  <a:path w="189" h="252" extrusionOk="0">
                    <a:moveTo>
                      <a:pt x="1" y="1"/>
                    </a:moveTo>
                    <a:lnTo>
                      <a:pt x="84" y="126"/>
                    </a:lnTo>
                    <a:lnTo>
                      <a:pt x="63" y="147"/>
                    </a:lnTo>
                    <a:lnTo>
                      <a:pt x="168" y="252"/>
                    </a:lnTo>
                    <a:lnTo>
                      <a:pt x="189" y="252"/>
                    </a:lnTo>
                    <a:lnTo>
                      <a:pt x="168" y="106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16" name="Google Shape;790;p55"/>
              <p:cNvSpPr/>
              <p:nvPr/>
            </p:nvSpPr>
            <p:spPr>
              <a:xfrm>
                <a:off x="3882425" y="2554350"/>
                <a:ext cx="2650" cy="3175"/>
              </a:xfrm>
              <a:custGeom>
                <a:avLst/>
                <a:gdLst/>
                <a:ahLst/>
                <a:cxnLst/>
                <a:rect l="l" t="t" r="r" b="b"/>
                <a:pathLst>
                  <a:path w="106" h="127" extrusionOk="0">
                    <a:moveTo>
                      <a:pt x="1" y="1"/>
                    </a:moveTo>
                    <a:lnTo>
                      <a:pt x="106" y="126"/>
                    </a:lnTo>
                    <a:lnTo>
                      <a:pt x="85" y="4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17" name="Google Shape;791;p55"/>
              <p:cNvSpPr/>
              <p:nvPr/>
            </p:nvSpPr>
            <p:spPr>
              <a:xfrm>
                <a:off x="3866750" y="2520350"/>
                <a:ext cx="78475" cy="60700"/>
              </a:xfrm>
              <a:custGeom>
                <a:avLst/>
                <a:gdLst/>
                <a:ahLst/>
                <a:cxnLst/>
                <a:rect l="l" t="t" r="r" b="b"/>
                <a:pathLst>
                  <a:path w="3139" h="2428" extrusionOk="0">
                    <a:moveTo>
                      <a:pt x="1653" y="1"/>
                    </a:moveTo>
                    <a:lnTo>
                      <a:pt x="1653" y="22"/>
                    </a:lnTo>
                    <a:lnTo>
                      <a:pt x="1402" y="22"/>
                    </a:lnTo>
                    <a:lnTo>
                      <a:pt x="1046" y="210"/>
                    </a:lnTo>
                    <a:lnTo>
                      <a:pt x="1025" y="356"/>
                    </a:lnTo>
                    <a:lnTo>
                      <a:pt x="837" y="440"/>
                    </a:lnTo>
                    <a:lnTo>
                      <a:pt x="816" y="649"/>
                    </a:lnTo>
                    <a:lnTo>
                      <a:pt x="691" y="649"/>
                    </a:lnTo>
                    <a:lnTo>
                      <a:pt x="481" y="545"/>
                    </a:lnTo>
                    <a:lnTo>
                      <a:pt x="356" y="587"/>
                    </a:lnTo>
                    <a:lnTo>
                      <a:pt x="209" y="691"/>
                    </a:lnTo>
                    <a:lnTo>
                      <a:pt x="0" y="691"/>
                    </a:lnTo>
                    <a:lnTo>
                      <a:pt x="0" y="733"/>
                    </a:lnTo>
                    <a:lnTo>
                      <a:pt x="42" y="942"/>
                    </a:lnTo>
                    <a:lnTo>
                      <a:pt x="168" y="1068"/>
                    </a:lnTo>
                    <a:lnTo>
                      <a:pt x="168" y="1110"/>
                    </a:lnTo>
                    <a:lnTo>
                      <a:pt x="209" y="1152"/>
                    </a:lnTo>
                    <a:lnTo>
                      <a:pt x="356" y="942"/>
                    </a:lnTo>
                    <a:lnTo>
                      <a:pt x="377" y="796"/>
                    </a:lnTo>
                    <a:lnTo>
                      <a:pt x="461" y="691"/>
                    </a:lnTo>
                    <a:lnTo>
                      <a:pt x="607" y="691"/>
                    </a:lnTo>
                    <a:lnTo>
                      <a:pt x="628" y="796"/>
                    </a:lnTo>
                    <a:lnTo>
                      <a:pt x="733" y="900"/>
                    </a:lnTo>
                    <a:lnTo>
                      <a:pt x="774" y="1068"/>
                    </a:lnTo>
                    <a:lnTo>
                      <a:pt x="879" y="1256"/>
                    </a:lnTo>
                    <a:lnTo>
                      <a:pt x="1025" y="1403"/>
                    </a:lnTo>
                    <a:lnTo>
                      <a:pt x="1088" y="1403"/>
                    </a:lnTo>
                    <a:lnTo>
                      <a:pt x="1193" y="1507"/>
                    </a:lnTo>
                    <a:lnTo>
                      <a:pt x="1088" y="1486"/>
                    </a:lnTo>
                    <a:lnTo>
                      <a:pt x="1005" y="1507"/>
                    </a:lnTo>
                    <a:lnTo>
                      <a:pt x="942" y="1591"/>
                    </a:lnTo>
                    <a:lnTo>
                      <a:pt x="1005" y="1696"/>
                    </a:lnTo>
                    <a:lnTo>
                      <a:pt x="1130" y="1696"/>
                    </a:lnTo>
                    <a:lnTo>
                      <a:pt x="1256" y="1821"/>
                    </a:lnTo>
                    <a:lnTo>
                      <a:pt x="1360" y="1842"/>
                    </a:lnTo>
                    <a:lnTo>
                      <a:pt x="1423" y="1947"/>
                    </a:lnTo>
                    <a:lnTo>
                      <a:pt x="1465" y="2030"/>
                    </a:lnTo>
                    <a:lnTo>
                      <a:pt x="1611" y="2009"/>
                    </a:lnTo>
                    <a:lnTo>
                      <a:pt x="1862" y="2030"/>
                    </a:lnTo>
                    <a:lnTo>
                      <a:pt x="1988" y="2093"/>
                    </a:lnTo>
                    <a:lnTo>
                      <a:pt x="2281" y="2365"/>
                    </a:lnTo>
                    <a:lnTo>
                      <a:pt x="2197" y="2407"/>
                    </a:lnTo>
                    <a:lnTo>
                      <a:pt x="2072" y="2323"/>
                    </a:lnTo>
                    <a:lnTo>
                      <a:pt x="2155" y="2407"/>
                    </a:lnTo>
                    <a:lnTo>
                      <a:pt x="2260" y="2428"/>
                    </a:lnTo>
                    <a:lnTo>
                      <a:pt x="2302" y="2344"/>
                    </a:lnTo>
                    <a:lnTo>
                      <a:pt x="1925" y="1884"/>
                    </a:lnTo>
                    <a:lnTo>
                      <a:pt x="1444" y="1486"/>
                    </a:lnTo>
                    <a:lnTo>
                      <a:pt x="1423" y="1403"/>
                    </a:lnTo>
                    <a:lnTo>
                      <a:pt x="1465" y="1382"/>
                    </a:lnTo>
                    <a:lnTo>
                      <a:pt x="1402" y="1277"/>
                    </a:lnTo>
                    <a:lnTo>
                      <a:pt x="1360" y="1172"/>
                    </a:lnTo>
                    <a:lnTo>
                      <a:pt x="1235" y="1047"/>
                    </a:lnTo>
                    <a:lnTo>
                      <a:pt x="1193" y="1047"/>
                    </a:lnTo>
                    <a:lnTo>
                      <a:pt x="1151" y="963"/>
                    </a:lnTo>
                    <a:lnTo>
                      <a:pt x="1214" y="900"/>
                    </a:lnTo>
                    <a:lnTo>
                      <a:pt x="1214" y="775"/>
                    </a:lnTo>
                    <a:lnTo>
                      <a:pt x="1256" y="733"/>
                    </a:lnTo>
                    <a:lnTo>
                      <a:pt x="1402" y="838"/>
                    </a:lnTo>
                    <a:lnTo>
                      <a:pt x="1444" y="900"/>
                    </a:lnTo>
                    <a:lnTo>
                      <a:pt x="1528" y="880"/>
                    </a:lnTo>
                    <a:lnTo>
                      <a:pt x="1528" y="796"/>
                    </a:lnTo>
                    <a:lnTo>
                      <a:pt x="1632" y="775"/>
                    </a:lnTo>
                    <a:lnTo>
                      <a:pt x="1716" y="796"/>
                    </a:lnTo>
                    <a:lnTo>
                      <a:pt x="1758" y="733"/>
                    </a:lnTo>
                    <a:lnTo>
                      <a:pt x="1841" y="775"/>
                    </a:lnTo>
                    <a:lnTo>
                      <a:pt x="1883" y="733"/>
                    </a:lnTo>
                    <a:lnTo>
                      <a:pt x="1988" y="754"/>
                    </a:lnTo>
                    <a:lnTo>
                      <a:pt x="2051" y="859"/>
                    </a:lnTo>
                    <a:lnTo>
                      <a:pt x="2093" y="796"/>
                    </a:lnTo>
                    <a:lnTo>
                      <a:pt x="2239" y="859"/>
                    </a:lnTo>
                    <a:lnTo>
                      <a:pt x="2344" y="796"/>
                    </a:lnTo>
                    <a:lnTo>
                      <a:pt x="2365" y="859"/>
                    </a:lnTo>
                    <a:lnTo>
                      <a:pt x="2490" y="838"/>
                    </a:lnTo>
                    <a:lnTo>
                      <a:pt x="2616" y="880"/>
                    </a:lnTo>
                    <a:lnTo>
                      <a:pt x="2699" y="859"/>
                    </a:lnTo>
                    <a:lnTo>
                      <a:pt x="2804" y="963"/>
                    </a:lnTo>
                    <a:lnTo>
                      <a:pt x="2971" y="963"/>
                    </a:lnTo>
                    <a:lnTo>
                      <a:pt x="2992" y="984"/>
                    </a:lnTo>
                    <a:lnTo>
                      <a:pt x="2971" y="880"/>
                    </a:lnTo>
                    <a:lnTo>
                      <a:pt x="3097" y="859"/>
                    </a:lnTo>
                    <a:lnTo>
                      <a:pt x="3139" y="859"/>
                    </a:lnTo>
                    <a:lnTo>
                      <a:pt x="3139" y="796"/>
                    </a:lnTo>
                    <a:lnTo>
                      <a:pt x="3034" y="775"/>
                    </a:lnTo>
                    <a:lnTo>
                      <a:pt x="2971" y="733"/>
                    </a:lnTo>
                    <a:lnTo>
                      <a:pt x="2930" y="566"/>
                    </a:lnTo>
                    <a:lnTo>
                      <a:pt x="2888" y="419"/>
                    </a:lnTo>
                    <a:lnTo>
                      <a:pt x="2804" y="356"/>
                    </a:lnTo>
                    <a:lnTo>
                      <a:pt x="2699" y="482"/>
                    </a:lnTo>
                    <a:lnTo>
                      <a:pt x="2490" y="419"/>
                    </a:lnTo>
                    <a:lnTo>
                      <a:pt x="2197" y="356"/>
                    </a:lnTo>
                    <a:lnTo>
                      <a:pt x="2093" y="273"/>
                    </a:lnTo>
                    <a:lnTo>
                      <a:pt x="1988" y="231"/>
                    </a:lnTo>
                    <a:lnTo>
                      <a:pt x="1737" y="22"/>
                    </a:lnTo>
                    <a:lnTo>
                      <a:pt x="165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18" name="Google Shape;792;p55"/>
              <p:cNvSpPr/>
              <p:nvPr/>
            </p:nvSpPr>
            <p:spPr>
              <a:xfrm>
                <a:off x="3886100" y="2558550"/>
                <a:ext cx="3675" cy="5250"/>
              </a:xfrm>
              <a:custGeom>
                <a:avLst/>
                <a:gdLst/>
                <a:ahLst/>
                <a:cxnLst/>
                <a:rect l="l" t="t" r="r" b="b"/>
                <a:pathLst>
                  <a:path w="147" h="210" extrusionOk="0">
                    <a:moveTo>
                      <a:pt x="0" y="0"/>
                    </a:moveTo>
                    <a:lnTo>
                      <a:pt x="147" y="209"/>
                    </a:lnTo>
                    <a:lnTo>
                      <a:pt x="126" y="10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</p:grpSp>
        <p:sp>
          <p:nvSpPr>
            <p:cNvPr id="135" name="Google Shape;793;p55"/>
            <p:cNvSpPr/>
            <p:nvPr/>
          </p:nvSpPr>
          <p:spPr>
            <a:xfrm>
              <a:off x="3799155" y="2842190"/>
              <a:ext cx="6990" cy="13340"/>
            </a:xfrm>
            <a:custGeom>
              <a:avLst/>
              <a:gdLst/>
              <a:ahLst/>
              <a:cxnLst/>
              <a:rect l="l" t="t" r="r" b="b"/>
              <a:pathLst>
                <a:path w="587" h="1173" extrusionOk="0">
                  <a:moveTo>
                    <a:pt x="461" y="0"/>
                  </a:moveTo>
                  <a:lnTo>
                    <a:pt x="440" y="105"/>
                  </a:lnTo>
                  <a:lnTo>
                    <a:pt x="482" y="147"/>
                  </a:lnTo>
                  <a:lnTo>
                    <a:pt x="461" y="251"/>
                  </a:lnTo>
                  <a:lnTo>
                    <a:pt x="419" y="251"/>
                  </a:lnTo>
                  <a:lnTo>
                    <a:pt x="357" y="210"/>
                  </a:lnTo>
                  <a:lnTo>
                    <a:pt x="273" y="251"/>
                  </a:lnTo>
                  <a:lnTo>
                    <a:pt x="106" y="335"/>
                  </a:lnTo>
                  <a:lnTo>
                    <a:pt x="22" y="461"/>
                  </a:lnTo>
                  <a:lnTo>
                    <a:pt x="106" y="523"/>
                  </a:lnTo>
                  <a:lnTo>
                    <a:pt x="64" y="565"/>
                  </a:lnTo>
                  <a:lnTo>
                    <a:pt x="1" y="565"/>
                  </a:lnTo>
                  <a:lnTo>
                    <a:pt x="22" y="649"/>
                  </a:lnTo>
                  <a:lnTo>
                    <a:pt x="106" y="691"/>
                  </a:lnTo>
                  <a:lnTo>
                    <a:pt x="106" y="754"/>
                  </a:lnTo>
                  <a:lnTo>
                    <a:pt x="64" y="775"/>
                  </a:lnTo>
                  <a:lnTo>
                    <a:pt x="106" y="837"/>
                  </a:lnTo>
                  <a:lnTo>
                    <a:pt x="168" y="879"/>
                  </a:lnTo>
                  <a:lnTo>
                    <a:pt x="168" y="963"/>
                  </a:lnTo>
                  <a:lnTo>
                    <a:pt x="210" y="963"/>
                  </a:lnTo>
                  <a:lnTo>
                    <a:pt x="252" y="1005"/>
                  </a:lnTo>
                  <a:lnTo>
                    <a:pt x="210" y="984"/>
                  </a:lnTo>
                  <a:lnTo>
                    <a:pt x="147" y="1067"/>
                  </a:lnTo>
                  <a:lnTo>
                    <a:pt x="210" y="1109"/>
                  </a:lnTo>
                  <a:lnTo>
                    <a:pt x="357" y="1172"/>
                  </a:lnTo>
                  <a:lnTo>
                    <a:pt x="461" y="1109"/>
                  </a:lnTo>
                  <a:lnTo>
                    <a:pt x="545" y="942"/>
                  </a:lnTo>
                  <a:lnTo>
                    <a:pt x="545" y="795"/>
                  </a:lnTo>
                  <a:lnTo>
                    <a:pt x="587" y="544"/>
                  </a:lnTo>
                  <a:lnTo>
                    <a:pt x="545" y="314"/>
                  </a:lnTo>
                  <a:lnTo>
                    <a:pt x="545" y="147"/>
                  </a:lnTo>
                  <a:lnTo>
                    <a:pt x="5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36" name="Google Shape;794;p55"/>
            <p:cNvSpPr/>
            <p:nvPr/>
          </p:nvSpPr>
          <p:spPr>
            <a:xfrm>
              <a:off x="3688535" y="2836242"/>
              <a:ext cx="76506" cy="61161"/>
            </a:xfrm>
            <a:custGeom>
              <a:avLst/>
              <a:gdLst/>
              <a:ahLst/>
              <a:cxnLst/>
              <a:rect l="l" t="t" r="r" b="b"/>
              <a:pathLst>
                <a:path w="6425" h="5378" extrusionOk="0">
                  <a:moveTo>
                    <a:pt x="817" y="0"/>
                  </a:moveTo>
                  <a:lnTo>
                    <a:pt x="733" y="42"/>
                  </a:lnTo>
                  <a:lnTo>
                    <a:pt x="712" y="21"/>
                  </a:lnTo>
                  <a:lnTo>
                    <a:pt x="503" y="126"/>
                  </a:lnTo>
                  <a:lnTo>
                    <a:pt x="524" y="209"/>
                  </a:lnTo>
                  <a:lnTo>
                    <a:pt x="608" y="251"/>
                  </a:lnTo>
                  <a:lnTo>
                    <a:pt x="524" y="335"/>
                  </a:lnTo>
                  <a:lnTo>
                    <a:pt x="336" y="356"/>
                  </a:lnTo>
                  <a:lnTo>
                    <a:pt x="252" y="335"/>
                  </a:lnTo>
                  <a:lnTo>
                    <a:pt x="43" y="419"/>
                  </a:lnTo>
                  <a:lnTo>
                    <a:pt x="1" y="544"/>
                  </a:lnTo>
                  <a:lnTo>
                    <a:pt x="43" y="670"/>
                  </a:lnTo>
                  <a:lnTo>
                    <a:pt x="126" y="649"/>
                  </a:lnTo>
                  <a:lnTo>
                    <a:pt x="126" y="691"/>
                  </a:lnTo>
                  <a:lnTo>
                    <a:pt x="189" y="733"/>
                  </a:lnTo>
                  <a:lnTo>
                    <a:pt x="147" y="879"/>
                  </a:lnTo>
                  <a:lnTo>
                    <a:pt x="210" y="900"/>
                  </a:lnTo>
                  <a:lnTo>
                    <a:pt x="294" y="837"/>
                  </a:lnTo>
                  <a:lnTo>
                    <a:pt x="252" y="963"/>
                  </a:lnTo>
                  <a:lnTo>
                    <a:pt x="315" y="1005"/>
                  </a:lnTo>
                  <a:lnTo>
                    <a:pt x="252" y="1088"/>
                  </a:lnTo>
                  <a:lnTo>
                    <a:pt x="357" y="1109"/>
                  </a:lnTo>
                  <a:lnTo>
                    <a:pt x="231" y="1256"/>
                  </a:lnTo>
                  <a:lnTo>
                    <a:pt x="231" y="1277"/>
                  </a:lnTo>
                  <a:lnTo>
                    <a:pt x="482" y="1214"/>
                  </a:lnTo>
                  <a:lnTo>
                    <a:pt x="587" y="1256"/>
                  </a:lnTo>
                  <a:lnTo>
                    <a:pt x="566" y="1381"/>
                  </a:lnTo>
                  <a:lnTo>
                    <a:pt x="629" y="1465"/>
                  </a:lnTo>
                  <a:lnTo>
                    <a:pt x="796" y="1360"/>
                  </a:lnTo>
                  <a:lnTo>
                    <a:pt x="1110" y="1423"/>
                  </a:lnTo>
                  <a:lnTo>
                    <a:pt x="1214" y="1318"/>
                  </a:lnTo>
                  <a:lnTo>
                    <a:pt x="1486" y="1360"/>
                  </a:lnTo>
                  <a:lnTo>
                    <a:pt x="1507" y="1486"/>
                  </a:lnTo>
                  <a:lnTo>
                    <a:pt x="1612" y="1632"/>
                  </a:lnTo>
                  <a:lnTo>
                    <a:pt x="1591" y="1737"/>
                  </a:lnTo>
                  <a:lnTo>
                    <a:pt x="1445" y="1737"/>
                  </a:lnTo>
                  <a:lnTo>
                    <a:pt x="1235" y="1946"/>
                  </a:lnTo>
                  <a:lnTo>
                    <a:pt x="1256" y="2114"/>
                  </a:lnTo>
                  <a:lnTo>
                    <a:pt x="1235" y="2469"/>
                  </a:lnTo>
                  <a:lnTo>
                    <a:pt x="1089" y="2616"/>
                  </a:lnTo>
                  <a:lnTo>
                    <a:pt x="1194" y="2720"/>
                  </a:lnTo>
                  <a:lnTo>
                    <a:pt x="1047" y="2930"/>
                  </a:lnTo>
                  <a:lnTo>
                    <a:pt x="942" y="2888"/>
                  </a:lnTo>
                  <a:lnTo>
                    <a:pt x="817" y="2930"/>
                  </a:lnTo>
                  <a:lnTo>
                    <a:pt x="963" y="3202"/>
                  </a:lnTo>
                  <a:lnTo>
                    <a:pt x="1089" y="3285"/>
                  </a:lnTo>
                  <a:lnTo>
                    <a:pt x="1089" y="3515"/>
                  </a:lnTo>
                  <a:lnTo>
                    <a:pt x="922" y="3704"/>
                  </a:lnTo>
                  <a:lnTo>
                    <a:pt x="984" y="3871"/>
                  </a:lnTo>
                  <a:lnTo>
                    <a:pt x="1131" y="3871"/>
                  </a:lnTo>
                  <a:lnTo>
                    <a:pt x="1089" y="3976"/>
                  </a:lnTo>
                  <a:lnTo>
                    <a:pt x="963" y="4080"/>
                  </a:lnTo>
                  <a:lnTo>
                    <a:pt x="838" y="4331"/>
                  </a:lnTo>
                  <a:lnTo>
                    <a:pt x="922" y="4457"/>
                  </a:lnTo>
                  <a:lnTo>
                    <a:pt x="922" y="4603"/>
                  </a:lnTo>
                  <a:lnTo>
                    <a:pt x="1026" y="4624"/>
                  </a:lnTo>
                  <a:lnTo>
                    <a:pt x="1173" y="4645"/>
                  </a:lnTo>
                  <a:lnTo>
                    <a:pt x="1403" y="4875"/>
                  </a:lnTo>
                  <a:lnTo>
                    <a:pt x="1382" y="4917"/>
                  </a:lnTo>
                  <a:lnTo>
                    <a:pt x="1486" y="5168"/>
                  </a:lnTo>
                  <a:lnTo>
                    <a:pt x="1675" y="5357"/>
                  </a:lnTo>
                  <a:lnTo>
                    <a:pt x="1842" y="5378"/>
                  </a:lnTo>
                  <a:lnTo>
                    <a:pt x="2010" y="5273"/>
                  </a:lnTo>
                  <a:lnTo>
                    <a:pt x="2010" y="5168"/>
                  </a:lnTo>
                  <a:lnTo>
                    <a:pt x="2093" y="5085"/>
                  </a:lnTo>
                  <a:lnTo>
                    <a:pt x="2303" y="5064"/>
                  </a:lnTo>
                  <a:lnTo>
                    <a:pt x="2470" y="4875"/>
                  </a:lnTo>
                  <a:lnTo>
                    <a:pt x="2679" y="4855"/>
                  </a:lnTo>
                  <a:lnTo>
                    <a:pt x="2784" y="4813"/>
                  </a:lnTo>
                  <a:lnTo>
                    <a:pt x="3035" y="4875"/>
                  </a:lnTo>
                  <a:lnTo>
                    <a:pt x="3181" y="4917"/>
                  </a:lnTo>
                  <a:lnTo>
                    <a:pt x="3202" y="4855"/>
                  </a:lnTo>
                  <a:lnTo>
                    <a:pt x="3307" y="4855"/>
                  </a:lnTo>
                  <a:lnTo>
                    <a:pt x="3411" y="4938"/>
                  </a:lnTo>
                  <a:lnTo>
                    <a:pt x="3495" y="4855"/>
                  </a:lnTo>
                  <a:lnTo>
                    <a:pt x="3558" y="4750"/>
                  </a:lnTo>
                  <a:lnTo>
                    <a:pt x="3663" y="4855"/>
                  </a:lnTo>
                  <a:lnTo>
                    <a:pt x="3788" y="4917"/>
                  </a:lnTo>
                  <a:lnTo>
                    <a:pt x="3914" y="4708"/>
                  </a:lnTo>
                  <a:lnTo>
                    <a:pt x="3914" y="4603"/>
                  </a:lnTo>
                  <a:lnTo>
                    <a:pt x="4248" y="4436"/>
                  </a:lnTo>
                  <a:lnTo>
                    <a:pt x="4458" y="4436"/>
                  </a:lnTo>
                  <a:lnTo>
                    <a:pt x="4520" y="4352"/>
                  </a:lnTo>
                  <a:lnTo>
                    <a:pt x="4458" y="4311"/>
                  </a:lnTo>
                  <a:lnTo>
                    <a:pt x="4499" y="4143"/>
                  </a:lnTo>
                  <a:lnTo>
                    <a:pt x="4667" y="3892"/>
                  </a:lnTo>
                  <a:lnTo>
                    <a:pt x="4667" y="3766"/>
                  </a:lnTo>
                  <a:lnTo>
                    <a:pt x="4855" y="3704"/>
                  </a:lnTo>
                  <a:lnTo>
                    <a:pt x="4981" y="3578"/>
                  </a:lnTo>
                  <a:lnTo>
                    <a:pt x="4855" y="3390"/>
                  </a:lnTo>
                  <a:lnTo>
                    <a:pt x="4771" y="3348"/>
                  </a:lnTo>
                  <a:lnTo>
                    <a:pt x="4751" y="3243"/>
                  </a:lnTo>
                  <a:lnTo>
                    <a:pt x="4646" y="3076"/>
                  </a:lnTo>
                  <a:lnTo>
                    <a:pt x="4730" y="2992"/>
                  </a:lnTo>
                  <a:lnTo>
                    <a:pt x="4960" y="2637"/>
                  </a:lnTo>
                  <a:lnTo>
                    <a:pt x="5064" y="2574"/>
                  </a:lnTo>
                  <a:lnTo>
                    <a:pt x="5232" y="2302"/>
                  </a:lnTo>
                  <a:lnTo>
                    <a:pt x="5274" y="2323"/>
                  </a:lnTo>
                  <a:lnTo>
                    <a:pt x="5253" y="2344"/>
                  </a:lnTo>
                  <a:lnTo>
                    <a:pt x="5253" y="2365"/>
                  </a:lnTo>
                  <a:lnTo>
                    <a:pt x="5336" y="2323"/>
                  </a:lnTo>
                  <a:lnTo>
                    <a:pt x="5357" y="2197"/>
                  </a:lnTo>
                  <a:lnTo>
                    <a:pt x="5295" y="2134"/>
                  </a:lnTo>
                  <a:lnTo>
                    <a:pt x="5441" y="2051"/>
                  </a:lnTo>
                  <a:lnTo>
                    <a:pt x="5567" y="1946"/>
                  </a:lnTo>
                  <a:lnTo>
                    <a:pt x="5776" y="1946"/>
                  </a:lnTo>
                  <a:lnTo>
                    <a:pt x="5964" y="1883"/>
                  </a:lnTo>
                  <a:lnTo>
                    <a:pt x="6069" y="1737"/>
                  </a:lnTo>
                  <a:lnTo>
                    <a:pt x="6278" y="1611"/>
                  </a:lnTo>
                  <a:lnTo>
                    <a:pt x="6320" y="1507"/>
                  </a:lnTo>
                  <a:lnTo>
                    <a:pt x="6341" y="1381"/>
                  </a:lnTo>
                  <a:lnTo>
                    <a:pt x="6320" y="1193"/>
                  </a:lnTo>
                  <a:lnTo>
                    <a:pt x="6424" y="1151"/>
                  </a:lnTo>
                  <a:lnTo>
                    <a:pt x="6424" y="1088"/>
                  </a:lnTo>
                  <a:lnTo>
                    <a:pt x="6341" y="1067"/>
                  </a:lnTo>
                  <a:lnTo>
                    <a:pt x="6215" y="879"/>
                  </a:lnTo>
                  <a:lnTo>
                    <a:pt x="5964" y="900"/>
                  </a:lnTo>
                  <a:lnTo>
                    <a:pt x="5797" y="837"/>
                  </a:lnTo>
                  <a:lnTo>
                    <a:pt x="5629" y="837"/>
                  </a:lnTo>
                  <a:lnTo>
                    <a:pt x="5525" y="774"/>
                  </a:lnTo>
                  <a:lnTo>
                    <a:pt x="5253" y="774"/>
                  </a:lnTo>
                  <a:lnTo>
                    <a:pt x="5148" y="879"/>
                  </a:lnTo>
                  <a:lnTo>
                    <a:pt x="5064" y="837"/>
                  </a:lnTo>
                  <a:lnTo>
                    <a:pt x="4918" y="837"/>
                  </a:lnTo>
                  <a:lnTo>
                    <a:pt x="4792" y="691"/>
                  </a:lnTo>
                  <a:lnTo>
                    <a:pt x="4688" y="753"/>
                  </a:lnTo>
                  <a:lnTo>
                    <a:pt x="4583" y="649"/>
                  </a:lnTo>
                  <a:lnTo>
                    <a:pt x="4332" y="565"/>
                  </a:lnTo>
                  <a:lnTo>
                    <a:pt x="4186" y="586"/>
                  </a:lnTo>
                  <a:lnTo>
                    <a:pt x="4207" y="523"/>
                  </a:lnTo>
                  <a:lnTo>
                    <a:pt x="4186" y="377"/>
                  </a:lnTo>
                  <a:lnTo>
                    <a:pt x="4102" y="377"/>
                  </a:lnTo>
                  <a:lnTo>
                    <a:pt x="4102" y="356"/>
                  </a:lnTo>
                  <a:lnTo>
                    <a:pt x="3997" y="314"/>
                  </a:lnTo>
                  <a:lnTo>
                    <a:pt x="3955" y="335"/>
                  </a:lnTo>
                  <a:lnTo>
                    <a:pt x="3872" y="335"/>
                  </a:lnTo>
                  <a:lnTo>
                    <a:pt x="3809" y="419"/>
                  </a:lnTo>
                  <a:lnTo>
                    <a:pt x="3495" y="230"/>
                  </a:lnTo>
                  <a:lnTo>
                    <a:pt x="3391" y="230"/>
                  </a:lnTo>
                  <a:lnTo>
                    <a:pt x="3286" y="335"/>
                  </a:lnTo>
                  <a:lnTo>
                    <a:pt x="3077" y="272"/>
                  </a:lnTo>
                  <a:lnTo>
                    <a:pt x="3035" y="168"/>
                  </a:lnTo>
                  <a:lnTo>
                    <a:pt x="2826" y="147"/>
                  </a:lnTo>
                  <a:lnTo>
                    <a:pt x="2533" y="272"/>
                  </a:lnTo>
                  <a:lnTo>
                    <a:pt x="2344" y="230"/>
                  </a:lnTo>
                  <a:lnTo>
                    <a:pt x="1926" y="168"/>
                  </a:lnTo>
                  <a:lnTo>
                    <a:pt x="1779" y="105"/>
                  </a:lnTo>
                  <a:lnTo>
                    <a:pt x="1758" y="42"/>
                  </a:lnTo>
                  <a:lnTo>
                    <a:pt x="1570" y="105"/>
                  </a:lnTo>
                  <a:lnTo>
                    <a:pt x="1403" y="147"/>
                  </a:lnTo>
                  <a:lnTo>
                    <a:pt x="1277" y="105"/>
                  </a:lnTo>
                  <a:lnTo>
                    <a:pt x="1173" y="105"/>
                  </a:lnTo>
                  <a:lnTo>
                    <a:pt x="1068" y="168"/>
                  </a:lnTo>
                  <a:lnTo>
                    <a:pt x="942" y="21"/>
                  </a:lnTo>
                  <a:lnTo>
                    <a:pt x="81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37" name="Google Shape;795;p55"/>
            <p:cNvSpPr/>
            <p:nvPr/>
          </p:nvSpPr>
          <p:spPr>
            <a:xfrm>
              <a:off x="4036603" y="2865264"/>
              <a:ext cx="11967" cy="9064"/>
            </a:xfrm>
            <a:custGeom>
              <a:avLst/>
              <a:gdLst/>
              <a:ahLst/>
              <a:cxnLst/>
              <a:rect l="l" t="t" r="r" b="b"/>
              <a:pathLst>
                <a:path w="1005" h="797" extrusionOk="0">
                  <a:moveTo>
                    <a:pt x="189" y="1"/>
                  </a:moveTo>
                  <a:lnTo>
                    <a:pt x="84" y="64"/>
                  </a:lnTo>
                  <a:lnTo>
                    <a:pt x="0" y="64"/>
                  </a:lnTo>
                  <a:lnTo>
                    <a:pt x="0" y="106"/>
                  </a:lnTo>
                  <a:lnTo>
                    <a:pt x="42" y="106"/>
                  </a:lnTo>
                  <a:lnTo>
                    <a:pt x="105" y="189"/>
                  </a:lnTo>
                  <a:lnTo>
                    <a:pt x="189" y="189"/>
                  </a:lnTo>
                  <a:lnTo>
                    <a:pt x="251" y="294"/>
                  </a:lnTo>
                  <a:lnTo>
                    <a:pt x="209" y="378"/>
                  </a:lnTo>
                  <a:lnTo>
                    <a:pt x="481" y="503"/>
                  </a:lnTo>
                  <a:lnTo>
                    <a:pt x="502" y="629"/>
                  </a:lnTo>
                  <a:lnTo>
                    <a:pt x="670" y="712"/>
                  </a:lnTo>
                  <a:lnTo>
                    <a:pt x="795" y="712"/>
                  </a:lnTo>
                  <a:lnTo>
                    <a:pt x="984" y="796"/>
                  </a:lnTo>
                  <a:lnTo>
                    <a:pt x="1005" y="712"/>
                  </a:lnTo>
                  <a:lnTo>
                    <a:pt x="733" y="315"/>
                  </a:lnTo>
                  <a:lnTo>
                    <a:pt x="586" y="273"/>
                  </a:lnTo>
                  <a:lnTo>
                    <a:pt x="502" y="85"/>
                  </a:lnTo>
                  <a:lnTo>
                    <a:pt x="398" y="85"/>
                  </a:lnTo>
                  <a:lnTo>
                    <a:pt x="356" y="126"/>
                  </a:lnTo>
                  <a:lnTo>
                    <a:pt x="18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38" name="Google Shape;796;p55"/>
            <p:cNvSpPr/>
            <p:nvPr/>
          </p:nvSpPr>
          <p:spPr>
            <a:xfrm>
              <a:off x="4033614" y="2866458"/>
              <a:ext cx="140532" cy="108039"/>
            </a:xfrm>
            <a:custGeom>
              <a:avLst/>
              <a:gdLst/>
              <a:ahLst/>
              <a:cxnLst/>
              <a:rect l="l" t="t" r="r" b="b"/>
              <a:pathLst>
                <a:path w="11802" h="9500" extrusionOk="0">
                  <a:moveTo>
                    <a:pt x="502" y="1863"/>
                  </a:moveTo>
                  <a:lnTo>
                    <a:pt x="502" y="1884"/>
                  </a:lnTo>
                  <a:lnTo>
                    <a:pt x="506" y="1864"/>
                  </a:lnTo>
                  <a:lnTo>
                    <a:pt x="506" y="1864"/>
                  </a:lnTo>
                  <a:lnTo>
                    <a:pt x="502" y="1863"/>
                  </a:lnTo>
                  <a:close/>
                  <a:moveTo>
                    <a:pt x="251" y="1"/>
                  </a:moveTo>
                  <a:lnTo>
                    <a:pt x="209" y="63"/>
                  </a:lnTo>
                  <a:lnTo>
                    <a:pt x="147" y="210"/>
                  </a:lnTo>
                  <a:lnTo>
                    <a:pt x="0" y="210"/>
                  </a:lnTo>
                  <a:lnTo>
                    <a:pt x="0" y="273"/>
                  </a:lnTo>
                  <a:lnTo>
                    <a:pt x="42" y="398"/>
                  </a:lnTo>
                  <a:lnTo>
                    <a:pt x="105" y="607"/>
                  </a:lnTo>
                  <a:lnTo>
                    <a:pt x="105" y="712"/>
                  </a:lnTo>
                  <a:lnTo>
                    <a:pt x="105" y="858"/>
                  </a:lnTo>
                  <a:lnTo>
                    <a:pt x="230" y="900"/>
                  </a:lnTo>
                  <a:lnTo>
                    <a:pt x="251" y="942"/>
                  </a:lnTo>
                  <a:lnTo>
                    <a:pt x="188" y="1130"/>
                  </a:lnTo>
                  <a:lnTo>
                    <a:pt x="209" y="1277"/>
                  </a:lnTo>
                  <a:lnTo>
                    <a:pt x="188" y="1361"/>
                  </a:lnTo>
                  <a:lnTo>
                    <a:pt x="335" y="1423"/>
                  </a:lnTo>
                  <a:lnTo>
                    <a:pt x="460" y="1654"/>
                  </a:lnTo>
                  <a:lnTo>
                    <a:pt x="523" y="1779"/>
                  </a:lnTo>
                  <a:lnTo>
                    <a:pt x="506" y="1864"/>
                  </a:lnTo>
                  <a:lnTo>
                    <a:pt x="506" y="1864"/>
                  </a:lnTo>
                  <a:lnTo>
                    <a:pt x="607" y="1884"/>
                  </a:lnTo>
                  <a:lnTo>
                    <a:pt x="670" y="2009"/>
                  </a:lnTo>
                  <a:lnTo>
                    <a:pt x="649" y="2114"/>
                  </a:lnTo>
                  <a:lnTo>
                    <a:pt x="712" y="2260"/>
                  </a:lnTo>
                  <a:lnTo>
                    <a:pt x="816" y="2260"/>
                  </a:lnTo>
                  <a:lnTo>
                    <a:pt x="858" y="2365"/>
                  </a:lnTo>
                  <a:lnTo>
                    <a:pt x="921" y="2490"/>
                  </a:lnTo>
                  <a:lnTo>
                    <a:pt x="1025" y="2532"/>
                  </a:lnTo>
                  <a:lnTo>
                    <a:pt x="1088" y="2574"/>
                  </a:lnTo>
                  <a:lnTo>
                    <a:pt x="1297" y="2679"/>
                  </a:lnTo>
                  <a:lnTo>
                    <a:pt x="1381" y="2700"/>
                  </a:lnTo>
                  <a:lnTo>
                    <a:pt x="1507" y="2679"/>
                  </a:lnTo>
                  <a:lnTo>
                    <a:pt x="1590" y="2721"/>
                  </a:lnTo>
                  <a:lnTo>
                    <a:pt x="1653" y="2742"/>
                  </a:lnTo>
                  <a:lnTo>
                    <a:pt x="1590" y="2783"/>
                  </a:lnTo>
                  <a:lnTo>
                    <a:pt x="1486" y="2825"/>
                  </a:lnTo>
                  <a:lnTo>
                    <a:pt x="1402" y="2825"/>
                  </a:lnTo>
                  <a:lnTo>
                    <a:pt x="1444" y="2993"/>
                  </a:lnTo>
                  <a:lnTo>
                    <a:pt x="1486" y="3014"/>
                  </a:lnTo>
                  <a:lnTo>
                    <a:pt x="1486" y="3223"/>
                  </a:lnTo>
                  <a:lnTo>
                    <a:pt x="1402" y="3244"/>
                  </a:lnTo>
                  <a:lnTo>
                    <a:pt x="1339" y="3244"/>
                  </a:lnTo>
                  <a:lnTo>
                    <a:pt x="1297" y="3432"/>
                  </a:lnTo>
                  <a:lnTo>
                    <a:pt x="1256" y="3474"/>
                  </a:lnTo>
                  <a:lnTo>
                    <a:pt x="1256" y="3683"/>
                  </a:lnTo>
                  <a:lnTo>
                    <a:pt x="1235" y="3767"/>
                  </a:lnTo>
                  <a:lnTo>
                    <a:pt x="1256" y="3830"/>
                  </a:lnTo>
                  <a:lnTo>
                    <a:pt x="1193" y="3871"/>
                  </a:lnTo>
                  <a:lnTo>
                    <a:pt x="1193" y="3955"/>
                  </a:lnTo>
                  <a:lnTo>
                    <a:pt x="1276" y="3976"/>
                  </a:lnTo>
                  <a:lnTo>
                    <a:pt x="1360" y="4060"/>
                  </a:lnTo>
                  <a:lnTo>
                    <a:pt x="1465" y="4081"/>
                  </a:lnTo>
                  <a:lnTo>
                    <a:pt x="1486" y="4164"/>
                  </a:lnTo>
                  <a:lnTo>
                    <a:pt x="1611" y="4269"/>
                  </a:lnTo>
                  <a:lnTo>
                    <a:pt x="1569" y="4394"/>
                  </a:lnTo>
                  <a:lnTo>
                    <a:pt x="1590" y="4415"/>
                  </a:lnTo>
                  <a:lnTo>
                    <a:pt x="1590" y="4499"/>
                  </a:lnTo>
                  <a:lnTo>
                    <a:pt x="1695" y="4583"/>
                  </a:lnTo>
                  <a:lnTo>
                    <a:pt x="1758" y="4562"/>
                  </a:lnTo>
                  <a:lnTo>
                    <a:pt x="1862" y="4520"/>
                  </a:lnTo>
                  <a:lnTo>
                    <a:pt x="2302" y="4813"/>
                  </a:lnTo>
                  <a:lnTo>
                    <a:pt x="2344" y="4792"/>
                  </a:lnTo>
                  <a:lnTo>
                    <a:pt x="2427" y="4834"/>
                  </a:lnTo>
                  <a:lnTo>
                    <a:pt x="2532" y="5043"/>
                  </a:lnTo>
                  <a:lnTo>
                    <a:pt x="2636" y="5106"/>
                  </a:lnTo>
                  <a:lnTo>
                    <a:pt x="2762" y="5357"/>
                  </a:lnTo>
                  <a:lnTo>
                    <a:pt x="2636" y="5462"/>
                  </a:lnTo>
                  <a:lnTo>
                    <a:pt x="2636" y="5650"/>
                  </a:lnTo>
                  <a:lnTo>
                    <a:pt x="2657" y="5817"/>
                  </a:lnTo>
                  <a:lnTo>
                    <a:pt x="2846" y="5817"/>
                  </a:lnTo>
                  <a:lnTo>
                    <a:pt x="2909" y="6152"/>
                  </a:lnTo>
                  <a:lnTo>
                    <a:pt x="3013" y="6236"/>
                  </a:lnTo>
                  <a:lnTo>
                    <a:pt x="3118" y="6278"/>
                  </a:lnTo>
                  <a:lnTo>
                    <a:pt x="3160" y="6299"/>
                  </a:lnTo>
                  <a:lnTo>
                    <a:pt x="3222" y="6278"/>
                  </a:lnTo>
                  <a:lnTo>
                    <a:pt x="3222" y="6340"/>
                  </a:lnTo>
                  <a:lnTo>
                    <a:pt x="3285" y="6445"/>
                  </a:lnTo>
                  <a:lnTo>
                    <a:pt x="3369" y="6445"/>
                  </a:lnTo>
                  <a:lnTo>
                    <a:pt x="3432" y="6382"/>
                  </a:lnTo>
                  <a:lnTo>
                    <a:pt x="3453" y="6257"/>
                  </a:lnTo>
                  <a:lnTo>
                    <a:pt x="3348" y="6194"/>
                  </a:lnTo>
                  <a:lnTo>
                    <a:pt x="3494" y="6194"/>
                  </a:lnTo>
                  <a:lnTo>
                    <a:pt x="3536" y="6173"/>
                  </a:lnTo>
                  <a:lnTo>
                    <a:pt x="3494" y="6236"/>
                  </a:lnTo>
                  <a:lnTo>
                    <a:pt x="3494" y="6299"/>
                  </a:lnTo>
                  <a:lnTo>
                    <a:pt x="3641" y="6361"/>
                  </a:lnTo>
                  <a:lnTo>
                    <a:pt x="3683" y="6340"/>
                  </a:lnTo>
                  <a:lnTo>
                    <a:pt x="3745" y="6445"/>
                  </a:lnTo>
                  <a:lnTo>
                    <a:pt x="3787" y="6445"/>
                  </a:lnTo>
                  <a:lnTo>
                    <a:pt x="3976" y="6299"/>
                  </a:lnTo>
                  <a:lnTo>
                    <a:pt x="4017" y="6340"/>
                  </a:lnTo>
                  <a:lnTo>
                    <a:pt x="4164" y="6487"/>
                  </a:lnTo>
                  <a:lnTo>
                    <a:pt x="4164" y="6591"/>
                  </a:lnTo>
                  <a:lnTo>
                    <a:pt x="4373" y="6863"/>
                  </a:lnTo>
                  <a:lnTo>
                    <a:pt x="4394" y="7031"/>
                  </a:lnTo>
                  <a:lnTo>
                    <a:pt x="4436" y="7073"/>
                  </a:lnTo>
                  <a:lnTo>
                    <a:pt x="4541" y="7073"/>
                  </a:lnTo>
                  <a:lnTo>
                    <a:pt x="4603" y="7177"/>
                  </a:lnTo>
                  <a:lnTo>
                    <a:pt x="4541" y="7177"/>
                  </a:lnTo>
                  <a:lnTo>
                    <a:pt x="4520" y="7135"/>
                  </a:lnTo>
                  <a:lnTo>
                    <a:pt x="4499" y="7177"/>
                  </a:lnTo>
                  <a:lnTo>
                    <a:pt x="4603" y="7240"/>
                  </a:lnTo>
                  <a:lnTo>
                    <a:pt x="4645" y="7219"/>
                  </a:lnTo>
                  <a:lnTo>
                    <a:pt x="4687" y="7324"/>
                  </a:lnTo>
                  <a:lnTo>
                    <a:pt x="4833" y="7721"/>
                  </a:lnTo>
                  <a:lnTo>
                    <a:pt x="4959" y="7763"/>
                  </a:lnTo>
                  <a:lnTo>
                    <a:pt x="5168" y="7763"/>
                  </a:lnTo>
                  <a:lnTo>
                    <a:pt x="5315" y="7805"/>
                  </a:lnTo>
                  <a:lnTo>
                    <a:pt x="5377" y="7868"/>
                  </a:lnTo>
                  <a:lnTo>
                    <a:pt x="5566" y="7868"/>
                  </a:lnTo>
                  <a:lnTo>
                    <a:pt x="5587" y="7931"/>
                  </a:lnTo>
                  <a:lnTo>
                    <a:pt x="5691" y="7931"/>
                  </a:lnTo>
                  <a:lnTo>
                    <a:pt x="5733" y="7972"/>
                  </a:lnTo>
                  <a:lnTo>
                    <a:pt x="5649" y="8035"/>
                  </a:lnTo>
                  <a:lnTo>
                    <a:pt x="5796" y="8224"/>
                  </a:lnTo>
                  <a:lnTo>
                    <a:pt x="5963" y="8244"/>
                  </a:lnTo>
                  <a:lnTo>
                    <a:pt x="6047" y="8328"/>
                  </a:lnTo>
                  <a:lnTo>
                    <a:pt x="6152" y="8328"/>
                  </a:lnTo>
                  <a:lnTo>
                    <a:pt x="6319" y="8496"/>
                  </a:lnTo>
                  <a:lnTo>
                    <a:pt x="6403" y="8475"/>
                  </a:lnTo>
                  <a:lnTo>
                    <a:pt x="6528" y="8454"/>
                  </a:lnTo>
                  <a:lnTo>
                    <a:pt x="6717" y="8496"/>
                  </a:lnTo>
                  <a:lnTo>
                    <a:pt x="6947" y="8663"/>
                  </a:lnTo>
                  <a:lnTo>
                    <a:pt x="7135" y="8475"/>
                  </a:lnTo>
                  <a:lnTo>
                    <a:pt x="7407" y="8349"/>
                  </a:lnTo>
                  <a:lnTo>
                    <a:pt x="7407" y="8328"/>
                  </a:lnTo>
                  <a:lnTo>
                    <a:pt x="7533" y="8328"/>
                  </a:lnTo>
                  <a:lnTo>
                    <a:pt x="7679" y="8224"/>
                  </a:lnTo>
                  <a:lnTo>
                    <a:pt x="7784" y="8161"/>
                  </a:lnTo>
                  <a:lnTo>
                    <a:pt x="7993" y="8182"/>
                  </a:lnTo>
                  <a:lnTo>
                    <a:pt x="7993" y="8244"/>
                  </a:lnTo>
                  <a:lnTo>
                    <a:pt x="8056" y="8244"/>
                  </a:lnTo>
                  <a:lnTo>
                    <a:pt x="8056" y="8286"/>
                  </a:lnTo>
                  <a:lnTo>
                    <a:pt x="8160" y="8454"/>
                  </a:lnTo>
                  <a:lnTo>
                    <a:pt x="8244" y="8663"/>
                  </a:lnTo>
                  <a:lnTo>
                    <a:pt x="8349" y="8872"/>
                  </a:lnTo>
                  <a:lnTo>
                    <a:pt x="8349" y="9019"/>
                  </a:lnTo>
                  <a:lnTo>
                    <a:pt x="8411" y="9081"/>
                  </a:lnTo>
                  <a:lnTo>
                    <a:pt x="8453" y="9123"/>
                  </a:lnTo>
                  <a:lnTo>
                    <a:pt x="8872" y="9123"/>
                  </a:lnTo>
                  <a:lnTo>
                    <a:pt x="8976" y="9207"/>
                  </a:lnTo>
                  <a:lnTo>
                    <a:pt x="9102" y="9081"/>
                  </a:lnTo>
                  <a:lnTo>
                    <a:pt x="9144" y="9102"/>
                  </a:lnTo>
                  <a:lnTo>
                    <a:pt x="9311" y="9228"/>
                  </a:lnTo>
                  <a:lnTo>
                    <a:pt x="9625" y="9207"/>
                  </a:lnTo>
                  <a:lnTo>
                    <a:pt x="9813" y="9291"/>
                  </a:lnTo>
                  <a:lnTo>
                    <a:pt x="10064" y="9312"/>
                  </a:lnTo>
                  <a:lnTo>
                    <a:pt x="10169" y="9332"/>
                  </a:lnTo>
                  <a:lnTo>
                    <a:pt x="10232" y="9312"/>
                  </a:lnTo>
                  <a:lnTo>
                    <a:pt x="10295" y="9395"/>
                  </a:lnTo>
                  <a:lnTo>
                    <a:pt x="10315" y="9395"/>
                  </a:lnTo>
                  <a:lnTo>
                    <a:pt x="10357" y="9291"/>
                  </a:lnTo>
                  <a:lnTo>
                    <a:pt x="10441" y="9291"/>
                  </a:lnTo>
                  <a:lnTo>
                    <a:pt x="10483" y="9374"/>
                  </a:lnTo>
                  <a:lnTo>
                    <a:pt x="10608" y="9416"/>
                  </a:lnTo>
                  <a:lnTo>
                    <a:pt x="10818" y="9500"/>
                  </a:lnTo>
                  <a:lnTo>
                    <a:pt x="10901" y="9437"/>
                  </a:lnTo>
                  <a:lnTo>
                    <a:pt x="10922" y="9395"/>
                  </a:lnTo>
                  <a:lnTo>
                    <a:pt x="10964" y="9395"/>
                  </a:lnTo>
                  <a:lnTo>
                    <a:pt x="10964" y="9312"/>
                  </a:lnTo>
                  <a:lnTo>
                    <a:pt x="10985" y="9102"/>
                  </a:lnTo>
                  <a:lnTo>
                    <a:pt x="10922" y="8977"/>
                  </a:lnTo>
                  <a:lnTo>
                    <a:pt x="11027" y="8851"/>
                  </a:lnTo>
                  <a:lnTo>
                    <a:pt x="10985" y="8747"/>
                  </a:lnTo>
                  <a:lnTo>
                    <a:pt x="11069" y="8642"/>
                  </a:lnTo>
                  <a:lnTo>
                    <a:pt x="11215" y="8558"/>
                  </a:lnTo>
                  <a:lnTo>
                    <a:pt x="11299" y="8496"/>
                  </a:lnTo>
                  <a:lnTo>
                    <a:pt x="11550" y="8433"/>
                  </a:lnTo>
                  <a:lnTo>
                    <a:pt x="11717" y="8475"/>
                  </a:lnTo>
                  <a:lnTo>
                    <a:pt x="11801" y="8391"/>
                  </a:lnTo>
                  <a:lnTo>
                    <a:pt x="11759" y="8161"/>
                  </a:lnTo>
                  <a:lnTo>
                    <a:pt x="11634" y="8056"/>
                  </a:lnTo>
                  <a:lnTo>
                    <a:pt x="11487" y="8077"/>
                  </a:lnTo>
                  <a:lnTo>
                    <a:pt x="11445" y="7972"/>
                  </a:lnTo>
                  <a:lnTo>
                    <a:pt x="11445" y="7826"/>
                  </a:lnTo>
                  <a:lnTo>
                    <a:pt x="11403" y="7700"/>
                  </a:lnTo>
                  <a:lnTo>
                    <a:pt x="11403" y="7491"/>
                  </a:lnTo>
                  <a:lnTo>
                    <a:pt x="11236" y="7491"/>
                  </a:lnTo>
                  <a:lnTo>
                    <a:pt x="11215" y="7408"/>
                  </a:lnTo>
                  <a:lnTo>
                    <a:pt x="11111" y="7387"/>
                  </a:lnTo>
                  <a:lnTo>
                    <a:pt x="10922" y="7345"/>
                  </a:lnTo>
                  <a:lnTo>
                    <a:pt x="10880" y="7303"/>
                  </a:lnTo>
                  <a:lnTo>
                    <a:pt x="10755" y="7219"/>
                  </a:lnTo>
                  <a:lnTo>
                    <a:pt x="10587" y="7073"/>
                  </a:lnTo>
                  <a:lnTo>
                    <a:pt x="10504" y="6926"/>
                  </a:lnTo>
                  <a:lnTo>
                    <a:pt x="10232" y="6508"/>
                  </a:lnTo>
                  <a:lnTo>
                    <a:pt x="10650" y="5943"/>
                  </a:lnTo>
                  <a:lnTo>
                    <a:pt x="10692" y="5859"/>
                  </a:lnTo>
                  <a:lnTo>
                    <a:pt x="10650" y="5629"/>
                  </a:lnTo>
                  <a:lnTo>
                    <a:pt x="10650" y="5462"/>
                  </a:lnTo>
                  <a:lnTo>
                    <a:pt x="10567" y="5294"/>
                  </a:lnTo>
                  <a:lnTo>
                    <a:pt x="10064" y="5252"/>
                  </a:lnTo>
                  <a:lnTo>
                    <a:pt x="10043" y="5043"/>
                  </a:lnTo>
                  <a:lnTo>
                    <a:pt x="9981" y="4939"/>
                  </a:lnTo>
                  <a:lnTo>
                    <a:pt x="10023" y="4876"/>
                  </a:lnTo>
                  <a:lnTo>
                    <a:pt x="9939" y="4604"/>
                  </a:lnTo>
                  <a:lnTo>
                    <a:pt x="9771" y="4311"/>
                  </a:lnTo>
                  <a:lnTo>
                    <a:pt x="9834" y="4164"/>
                  </a:lnTo>
                  <a:lnTo>
                    <a:pt x="9981" y="3934"/>
                  </a:lnTo>
                  <a:lnTo>
                    <a:pt x="9939" y="3934"/>
                  </a:lnTo>
                  <a:lnTo>
                    <a:pt x="9751" y="3892"/>
                  </a:lnTo>
                  <a:lnTo>
                    <a:pt x="9751" y="3767"/>
                  </a:lnTo>
                  <a:lnTo>
                    <a:pt x="9730" y="3558"/>
                  </a:lnTo>
                  <a:lnTo>
                    <a:pt x="9667" y="3558"/>
                  </a:lnTo>
                  <a:lnTo>
                    <a:pt x="9813" y="3411"/>
                  </a:lnTo>
                  <a:lnTo>
                    <a:pt x="9709" y="3327"/>
                  </a:lnTo>
                  <a:lnTo>
                    <a:pt x="9646" y="3244"/>
                  </a:lnTo>
                  <a:lnTo>
                    <a:pt x="9771" y="3223"/>
                  </a:lnTo>
                  <a:lnTo>
                    <a:pt x="9918" y="3118"/>
                  </a:lnTo>
                  <a:lnTo>
                    <a:pt x="9918" y="3034"/>
                  </a:lnTo>
                  <a:lnTo>
                    <a:pt x="9939" y="3014"/>
                  </a:lnTo>
                  <a:lnTo>
                    <a:pt x="9855" y="2909"/>
                  </a:lnTo>
                  <a:lnTo>
                    <a:pt x="9918" y="2825"/>
                  </a:lnTo>
                  <a:lnTo>
                    <a:pt x="9918" y="2742"/>
                  </a:lnTo>
                  <a:lnTo>
                    <a:pt x="9918" y="2574"/>
                  </a:lnTo>
                  <a:lnTo>
                    <a:pt x="9855" y="2470"/>
                  </a:lnTo>
                  <a:lnTo>
                    <a:pt x="9855" y="2386"/>
                  </a:lnTo>
                  <a:lnTo>
                    <a:pt x="9813" y="2260"/>
                  </a:lnTo>
                  <a:lnTo>
                    <a:pt x="9855" y="2156"/>
                  </a:lnTo>
                  <a:lnTo>
                    <a:pt x="9751" y="1988"/>
                  </a:lnTo>
                  <a:lnTo>
                    <a:pt x="9625" y="1946"/>
                  </a:lnTo>
                  <a:lnTo>
                    <a:pt x="9353" y="1905"/>
                  </a:lnTo>
                  <a:lnTo>
                    <a:pt x="9123" y="1591"/>
                  </a:lnTo>
                  <a:lnTo>
                    <a:pt x="8914" y="1549"/>
                  </a:lnTo>
                  <a:lnTo>
                    <a:pt x="8788" y="1570"/>
                  </a:lnTo>
                  <a:lnTo>
                    <a:pt x="8725" y="1528"/>
                  </a:lnTo>
                  <a:lnTo>
                    <a:pt x="8704" y="1361"/>
                  </a:lnTo>
                  <a:lnTo>
                    <a:pt x="8579" y="1340"/>
                  </a:lnTo>
                  <a:lnTo>
                    <a:pt x="8349" y="1235"/>
                  </a:lnTo>
                  <a:lnTo>
                    <a:pt x="8265" y="1319"/>
                  </a:lnTo>
                  <a:lnTo>
                    <a:pt x="8160" y="1319"/>
                  </a:lnTo>
                  <a:lnTo>
                    <a:pt x="7826" y="1109"/>
                  </a:lnTo>
                  <a:lnTo>
                    <a:pt x="7658" y="1047"/>
                  </a:lnTo>
                  <a:lnTo>
                    <a:pt x="7449" y="858"/>
                  </a:lnTo>
                  <a:lnTo>
                    <a:pt x="7323" y="900"/>
                  </a:lnTo>
                  <a:lnTo>
                    <a:pt x="7198" y="837"/>
                  </a:lnTo>
                  <a:lnTo>
                    <a:pt x="7093" y="858"/>
                  </a:lnTo>
                  <a:lnTo>
                    <a:pt x="7030" y="1005"/>
                  </a:lnTo>
                  <a:lnTo>
                    <a:pt x="6821" y="942"/>
                  </a:lnTo>
                  <a:lnTo>
                    <a:pt x="6591" y="1005"/>
                  </a:lnTo>
                  <a:lnTo>
                    <a:pt x="6361" y="1214"/>
                  </a:lnTo>
                  <a:lnTo>
                    <a:pt x="6256" y="1214"/>
                  </a:lnTo>
                  <a:lnTo>
                    <a:pt x="6173" y="1319"/>
                  </a:lnTo>
                  <a:lnTo>
                    <a:pt x="6110" y="1465"/>
                  </a:lnTo>
                  <a:lnTo>
                    <a:pt x="5838" y="1465"/>
                  </a:lnTo>
                  <a:lnTo>
                    <a:pt x="5733" y="1549"/>
                  </a:lnTo>
                  <a:lnTo>
                    <a:pt x="5775" y="1695"/>
                  </a:lnTo>
                  <a:lnTo>
                    <a:pt x="5859" y="1842"/>
                  </a:lnTo>
                  <a:lnTo>
                    <a:pt x="5838" y="1967"/>
                  </a:lnTo>
                  <a:lnTo>
                    <a:pt x="5691" y="1967"/>
                  </a:lnTo>
                  <a:lnTo>
                    <a:pt x="5357" y="1905"/>
                  </a:lnTo>
                  <a:lnTo>
                    <a:pt x="5064" y="1967"/>
                  </a:lnTo>
                  <a:lnTo>
                    <a:pt x="4708" y="2072"/>
                  </a:lnTo>
                  <a:lnTo>
                    <a:pt x="4520" y="2072"/>
                  </a:lnTo>
                  <a:lnTo>
                    <a:pt x="4185" y="1967"/>
                  </a:lnTo>
                  <a:lnTo>
                    <a:pt x="4059" y="1967"/>
                  </a:lnTo>
                  <a:lnTo>
                    <a:pt x="3766" y="1842"/>
                  </a:lnTo>
                  <a:lnTo>
                    <a:pt x="3662" y="1737"/>
                  </a:lnTo>
                  <a:lnTo>
                    <a:pt x="3641" y="1591"/>
                  </a:lnTo>
                  <a:lnTo>
                    <a:pt x="3557" y="1591"/>
                  </a:lnTo>
                  <a:lnTo>
                    <a:pt x="3432" y="1528"/>
                  </a:lnTo>
                  <a:lnTo>
                    <a:pt x="3264" y="1570"/>
                  </a:lnTo>
                  <a:lnTo>
                    <a:pt x="3181" y="1528"/>
                  </a:lnTo>
                  <a:lnTo>
                    <a:pt x="3055" y="1528"/>
                  </a:lnTo>
                  <a:lnTo>
                    <a:pt x="2929" y="1423"/>
                  </a:lnTo>
                  <a:lnTo>
                    <a:pt x="2846" y="1381"/>
                  </a:lnTo>
                  <a:lnTo>
                    <a:pt x="2804" y="1340"/>
                  </a:lnTo>
                  <a:lnTo>
                    <a:pt x="2825" y="1214"/>
                  </a:lnTo>
                  <a:lnTo>
                    <a:pt x="2825" y="1068"/>
                  </a:lnTo>
                  <a:lnTo>
                    <a:pt x="2741" y="942"/>
                  </a:lnTo>
                  <a:lnTo>
                    <a:pt x="2741" y="921"/>
                  </a:lnTo>
                  <a:lnTo>
                    <a:pt x="2699" y="942"/>
                  </a:lnTo>
                  <a:lnTo>
                    <a:pt x="2595" y="921"/>
                  </a:lnTo>
                  <a:lnTo>
                    <a:pt x="2553" y="858"/>
                  </a:lnTo>
                  <a:lnTo>
                    <a:pt x="2448" y="817"/>
                  </a:lnTo>
                  <a:lnTo>
                    <a:pt x="2281" y="607"/>
                  </a:lnTo>
                  <a:lnTo>
                    <a:pt x="2448" y="482"/>
                  </a:lnTo>
                  <a:lnTo>
                    <a:pt x="2323" y="398"/>
                  </a:lnTo>
                  <a:lnTo>
                    <a:pt x="2302" y="335"/>
                  </a:lnTo>
                  <a:lnTo>
                    <a:pt x="2344" y="293"/>
                  </a:lnTo>
                  <a:lnTo>
                    <a:pt x="2281" y="210"/>
                  </a:lnTo>
                  <a:lnTo>
                    <a:pt x="2218" y="105"/>
                  </a:lnTo>
                  <a:lnTo>
                    <a:pt x="2176" y="105"/>
                  </a:lnTo>
                  <a:lnTo>
                    <a:pt x="2176" y="84"/>
                  </a:lnTo>
                  <a:lnTo>
                    <a:pt x="2113" y="84"/>
                  </a:lnTo>
                  <a:lnTo>
                    <a:pt x="1988" y="168"/>
                  </a:lnTo>
                  <a:lnTo>
                    <a:pt x="1904" y="168"/>
                  </a:lnTo>
                  <a:lnTo>
                    <a:pt x="1862" y="273"/>
                  </a:lnTo>
                  <a:lnTo>
                    <a:pt x="1779" y="293"/>
                  </a:lnTo>
                  <a:lnTo>
                    <a:pt x="1674" y="419"/>
                  </a:lnTo>
                  <a:lnTo>
                    <a:pt x="1611" y="440"/>
                  </a:lnTo>
                  <a:lnTo>
                    <a:pt x="1569" y="503"/>
                  </a:lnTo>
                  <a:lnTo>
                    <a:pt x="1569" y="545"/>
                  </a:lnTo>
                  <a:lnTo>
                    <a:pt x="1465" y="607"/>
                  </a:lnTo>
                  <a:lnTo>
                    <a:pt x="1381" y="586"/>
                  </a:lnTo>
                  <a:lnTo>
                    <a:pt x="1256" y="607"/>
                  </a:lnTo>
                  <a:lnTo>
                    <a:pt x="1235" y="691"/>
                  </a:lnTo>
                  <a:lnTo>
                    <a:pt x="1046" y="607"/>
                  </a:lnTo>
                  <a:lnTo>
                    <a:pt x="921" y="607"/>
                  </a:lnTo>
                  <a:lnTo>
                    <a:pt x="753" y="524"/>
                  </a:lnTo>
                  <a:lnTo>
                    <a:pt x="732" y="398"/>
                  </a:lnTo>
                  <a:lnTo>
                    <a:pt x="460" y="273"/>
                  </a:lnTo>
                  <a:lnTo>
                    <a:pt x="502" y="189"/>
                  </a:lnTo>
                  <a:lnTo>
                    <a:pt x="440" y="84"/>
                  </a:lnTo>
                  <a:lnTo>
                    <a:pt x="356" y="84"/>
                  </a:lnTo>
                  <a:lnTo>
                    <a:pt x="29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39" name="Google Shape;797;p55"/>
            <p:cNvSpPr/>
            <p:nvPr/>
          </p:nvSpPr>
          <p:spPr>
            <a:xfrm>
              <a:off x="4026636" y="2853369"/>
              <a:ext cx="24672" cy="20004"/>
            </a:xfrm>
            <a:custGeom>
              <a:avLst/>
              <a:gdLst/>
              <a:ahLst/>
              <a:cxnLst/>
              <a:rect l="l" t="t" r="r" b="b"/>
              <a:pathLst>
                <a:path w="2072" h="1759" extrusionOk="0">
                  <a:moveTo>
                    <a:pt x="419" y="1"/>
                  </a:moveTo>
                  <a:lnTo>
                    <a:pt x="168" y="64"/>
                  </a:lnTo>
                  <a:lnTo>
                    <a:pt x="0" y="105"/>
                  </a:lnTo>
                  <a:lnTo>
                    <a:pt x="84" y="210"/>
                  </a:lnTo>
                  <a:lnTo>
                    <a:pt x="84" y="294"/>
                  </a:lnTo>
                  <a:lnTo>
                    <a:pt x="189" y="315"/>
                  </a:lnTo>
                  <a:lnTo>
                    <a:pt x="272" y="419"/>
                  </a:lnTo>
                  <a:lnTo>
                    <a:pt x="209" y="608"/>
                  </a:lnTo>
                  <a:lnTo>
                    <a:pt x="251" y="838"/>
                  </a:lnTo>
                  <a:lnTo>
                    <a:pt x="398" y="942"/>
                  </a:lnTo>
                  <a:lnTo>
                    <a:pt x="691" y="942"/>
                  </a:lnTo>
                  <a:lnTo>
                    <a:pt x="795" y="1026"/>
                  </a:lnTo>
                  <a:lnTo>
                    <a:pt x="837" y="1110"/>
                  </a:lnTo>
                  <a:lnTo>
                    <a:pt x="921" y="1110"/>
                  </a:lnTo>
                  <a:lnTo>
                    <a:pt x="1026" y="1047"/>
                  </a:lnTo>
                  <a:lnTo>
                    <a:pt x="1193" y="1172"/>
                  </a:lnTo>
                  <a:lnTo>
                    <a:pt x="1235" y="1131"/>
                  </a:lnTo>
                  <a:lnTo>
                    <a:pt x="1339" y="1131"/>
                  </a:lnTo>
                  <a:lnTo>
                    <a:pt x="1423" y="1319"/>
                  </a:lnTo>
                  <a:lnTo>
                    <a:pt x="1570" y="1361"/>
                  </a:lnTo>
                  <a:lnTo>
                    <a:pt x="1842" y="1758"/>
                  </a:lnTo>
                  <a:lnTo>
                    <a:pt x="1967" y="1737"/>
                  </a:lnTo>
                  <a:lnTo>
                    <a:pt x="1967" y="1591"/>
                  </a:lnTo>
                  <a:lnTo>
                    <a:pt x="1988" y="1549"/>
                  </a:lnTo>
                  <a:lnTo>
                    <a:pt x="1925" y="1382"/>
                  </a:lnTo>
                  <a:lnTo>
                    <a:pt x="2072" y="1361"/>
                  </a:lnTo>
                  <a:lnTo>
                    <a:pt x="1946" y="1235"/>
                  </a:lnTo>
                  <a:lnTo>
                    <a:pt x="1758" y="1235"/>
                  </a:lnTo>
                  <a:lnTo>
                    <a:pt x="1507" y="1110"/>
                  </a:lnTo>
                  <a:lnTo>
                    <a:pt x="1423" y="921"/>
                  </a:lnTo>
                  <a:lnTo>
                    <a:pt x="1507" y="838"/>
                  </a:lnTo>
                  <a:lnTo>
                    <a:pt x="1507" y="712"/>
                  </a:lnTo>
                  <a:lnTo>
                    <a:pt x="1256" y="524"/>
                  </a:lnTo>
                  <a:lnTo>
                    <a:pt x="1256" y="419"/>
                  </a:lnTo>
                  <a:lnTo>
                    <a:pt x="1298" y="294"/>
                  </a:lnTo>
                  <a:lnTo>
                    <a:pt x="1193" y="168"/>
                  </a:lnTo>
                  <a:lnTo>
                    <a:pt x="984" y="126"/>
                  </a:lnTo>
                  <a:lnTo>
                    <a:pt x="83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40" name="Google Shape;798;p55"/>
            <p:cNvSpPr/>
            <p:nvPr/>
          </p:nvSpPr>
          <p:spPr>
            <a:xfrm>
              <a:off x="3915766" y="2848615"/>
              <a:ext cx="124088" cy="48788"/>
            </a:xfrm>
            <a:custGeom>
              <a:avLst/>
              <a:gdLst/>
              <a:ahLst/>
              <a:cxnLst/>
              <a:rect l="l" t="t" r="r" b="b"/>
              <a:pathLst>
                <a:path w="10421" h="4290" extrusionOk="0">
                  <a:moveTo>
                    <a:pt x="4708" y="0"/>
                  </a:moveTo>
                  <a:lnTo>
                    <a:pt x="4562" y="63"/>
                  </a:lnTo>
                  <a:lnTo>
                    <a:pt x="4373" y="63"/>
                  </a:lnTo>
                  <a:lnTo>
                    <a:pt x="4290" y="21"/>
                  </a:lnTo>
                  <a:lnTo>
                    <a:pt x="4185" y="63"/>
                  </a:lnTo>
                  <a:lnTo>
                    <a:pt x="3913" y="63"/>
                  </a:lnTo>
                  <a:lnTo>
                    <a:pt x="3766" y="84"/>
                  </a:lnTo>
                  <a:lnTo>
                    <a:pt x="3494" y="189"/>
                  </a:lnTo>
                  <a:lnTo>
                    <a:pt x="3390" y="210"/>
                  </a:lnTo>
                  <a:lnTo>
                    <a:pt x="3181" y="230"/>
                  </a:lnTo>
                  <a:lnTo>
                    <a:pt x="3097" y="335"/>
                  </a:lnTo>
                  <a:lnTo>
                    <a:pt x="2992" y="377"/>
                  </a:lnTo>
                  <a:lnTo>
                    <a:pt x="2909" y="440"/>
                  </a:lnTo>
                  <a:lnTo>
                    <a:pt x="2867" y="502"/>
                  </a:lnTo>
                  <a:lnTo>
                    <a:pt x="2804" y="628"/>
                  </a:lnTo>
                  <a:lnTo>
                    <a:pt x="2762" y="649"/>
                  </a:lnTo>
                  <a:lnTo>
                    <a:pt x="2762" y="733"/>
                  </a:lnTo>
                  <a:lnTo>
                    <a:pt x="2553" y="733"/>
                  </a:lnTo>
                  <a:lnTo>
                    <a:pt x="2239" y="628"/>
                  </a:lnTo>
                  <a:lnTo>
                    <a:pt x="2155" y="628"/>
                  </a:lnTo>
                  <a:lnTo>
                    <a:pt x="2072" y="691"/>
                  </a:lnTo>
                  <a:lnTo>
                    <a:pt x="1946" y="649"/>
                  </a:lnTo>
                  <a:lnTo>
                    <a:pt x="1779" y="691"/>
                  </a:lnTo>
                  <a:lnTo>
                    <a:pt x="1674" y="649"/>
                  </a:lnTo>
                  <a:lnTo>
                    <a:pt x="1549" y="712"/>
                  </a:lnTo>
                  <a:lnTo>
                    <a:pt x="1528" y="795"/>
                  </a:lnTo>
                  <a:lnTo>
                    <a:pt x="1632" y="942"/>
                  </a:lnTo>
                  <a:lnTo>
                    <a:pt x="1779" y="963"/>
                  </a:lnTo>
                  <a:lnTo>
                    <a:pt x="1925" y="963"/>
                  </a:lnTo>
                  <a:lnTo>
                    <a:pt x="1883" y="1046"/>
                  </a:lnTo>
                  <a:lnTo>
                    <a:pt x="1653" y="1046"/>
                  </a:lnTo>
                  <a:lnTo>
                    <a:pt x="1444" y="1109"/>
                  </a:lnTo>
                  <a:lnTo>
                    <a:pt x="1402" y="1214"/>
                  </a:lnTo>
                  <a:lnTo>
                    <a:pt x="1423" y="1256"/>
                  </a:lnTo>
                  <a:lnTo>
                    <a:pt x="1528" y="1235"/>
                  </a:lnTo>
                  <a:lnTo>
                    <a:pt x="1570" y="1277"/>
                  </a:lnTo>
                  <a:lnTo>
                    <a:pt x="1507" y="1318"/>
                  </a:lnTo>
                  <a:lnTo>
                    <a:pt x="1214" y="1339"/>
                  </a:lnTo>
                  <a:lnTo>
                    <a:pt x="1109" y="1256"/>
                  </a:lnTo>
                  <a:lnTo>
                    <a:pt x="984" y="1339"/>
                  </a:lnTo>
                  <a:lnTo>
                    <a:pt x="900" y="1235"/>
                  </a:lnTo>
                  <a:lnTo>
                    <a:pt x="837" y="1235"/>
                  </a:lnTo>
                  <a:lnTo>
                    <a:pt x="733" y="1339"/>
                  </a:lnTo>
                  <a:lnTo>
                    <a:pt x="628" y="1339"/>
                  </a:lnTo>
                  <a:lnTo>
                    <a:pt x="502" y="1235"/>
                  </a:lnTo>
                  <a:lnTo>
                    <a:pt x="377" y="1235"/>
                  </a:lnTo>
                  <a:lnTo>
                    <a:pt x="105" y="1444"/>
                  </a:lnTo>
                  <a:lnTo>
                    <a:pt x="63" y="1549"/>
                  </a:lnTo>
                  <a:lnTo>
                    <a:pt x="0" y="1653"/>
                  </a:lnTo>
                  <a:lnTo>
                    <a:pt x="63" y="1695"/>
                  </a:lnTo>
                  <a:lnTo>
                    <a:pt x="63" y="1842"/>
                  </a:lnTo>
                  <a:lnTo>
                    <a:pt x="0" y="1883"/>
                  </a:lnTo>
                  <a:lnTo>
                    <a:pt x="63" y="1946"/>
                  </a:lnTo>
                  <a:lnTo>
                    <a:pt x="209" y="1883"/>
                  </a:lnTo>
                  <a:lnTo>
                    <a:pt x="251" y="1904"/>
                  </a:lnTo>
                  <a:lnTo>
                    <a:pt x="377" y="1883"/>
                  </a:lnTo>
                  <a:lnTo>
                    <a:pt x="502" y="1883"/>
                  </a:lnTo>
                  <a:lnTo>
                    <a:pt x="377" y="2009"/>
                  </a:lnTo>
                  <a:lnTo>
                    <a:pt x="398" y="2093"/>
                  </a:lnTo>
                  <a:lnTo>
                    <a:pt x="461" y="2197"/>
                  </a:lnTo>
                  <a:lnTo>
                    <a:pt x="461" y="2281"/>
                  </a:lnTo>
                  <a:lnTo>
                    <a:pt x="419" y="2302"/>
                  </a:lnTo>
                  <a:lnTo>
                    <a:pt x="481" y="2323"/>
                  </a:lnTo>
                  <a:lnTo>
                    <a:pt x="586" y="2281"/>
                  </a:lnTo>
                  <a:lnTo>
                    <a:pt x="586" y="2323"/>
                  </a:lnTo>
                  <a:lnTo>
                    <a:pt x="502" y="2406"/>
                  </a:lnTo>
                  <a:lnTo>
                    <a:pt x="377" y="2490"/>
                  </a:lnTo>
                  <a:lnTo>
                    <a:pt x="419" y="2532"/>
                  </a:lnTo>
                  <a:lnTo>
                    <a:pt x="502" y="2532"/>
                  </a:lnTo>
                  <a:lnTo>
                    <a:pt x="419" y="2595"/>
                  </a:lnTo>
                  <a:lnTo>
                    <a:pt x="377" y="2699"/>
                  </a:lnTo>
                  <a:lnTo>
                    <a:pt x="293" y="2699"/>
                  </a:lnTo>
                  <a:lnTo>
                    <a:pt x="251" y="2532"/>
                  </a:lnTo>
                  <a:lnTo>
                    <a:pt x="189" y="2511"/>
                  </a:lnTo>
                  <a:lnTo>
                    <a:pt x="189" y="2616"/>
                  </a:lnTo>
                  <a:lnTo>
                    <a:pt x="209" y="2720"/>
                  </a:lnTo>
                  <a:lnTo>
                    <a:pt x="168" y="2783"/>
                  </a:lnTo>
                  <a:lnTo>
                    <a:pt x="189" y="2846"/>
                  </a:lnTo>
                  <a:lnTo>
                    <a:pt x="293" y="2930"/>
                  </a:lnTo>
                  <a:lnTo>
                    <a:pt x="293" y="2888"/>
                  </a:lnTo>
                  <a:lnTo>
                    <a:pt x="419" y="2950"/>
                  </a:lnTo>
                  <a:lnTo>
                    <a:pt x="502" y="2950"/>
                  </a:lnTo>
                  <a:lnTo>
                    <a:pt x="628" y="3034"/>
                  </a:lnTo>
                  <a:lnTo>
                    <a:pt x="670" y="3160"/>
                  </a:lnTo>
                  <a:lnTo>
                    <a:pt x="586" y="3243"/>
                  </a:lnTo>
                  <a:lnTo>
                    <a:pt x="670" y="3327"/>
                  </a:lnTo>
                  <a:lnTo>
                    <a:pt x="670" y="3411"/>
                  </a:lnTo>
                  <a:lnTo>
                    <a:pt x="733" y="3411"/>
                  </a:lnTo>
                  <a:lnTo>
                    <a:pt x="879" y="3536"/>
                  </a:lnTo>
                  <a:lnTo>
                    <a:pt x="816" y="3641"/>
                  </a:lnTo>
                  <a:lnTo>
                    <a:pt x="733" y="3620"/>
                  </a:lnTo>
                  <a:lnTo>
                    <a:pt x="712" y="3662"/>
                  </a:lnTo>
                  <a:lnTo>
                    <a:pt x="795" y="3683"/>
                  </a:lnTo>
                  <a:lnTo>
                    <a:pt x="942" y="3662"/>
                  </a:lnTo>
                  <a:lnTo>
                    <a:pt x="1214" y="3662"/>
                  </a:lnTo>
                  <a:lnTo>
                    <a:pt x="1193" y="3725"/>
                  </a:lnTo>
                  <a:lnTo>
                    <a:pt x="1130" y="3767"/>
                  </a:lnTo>
                  <a:lnTo>
                    <a:pt x="1005" y="3829"/>
                  </a:lnTo>
                  <a:lnTo>
                    <a:pt x="816" y="3829"/>
                  </a:lnTo>
                  <a:lnTo>
                    <a:pt x="774" y="3871"/>
                  </a:lnTo>
                  <a:lnTo>
                    <a:pt x="837" y="3892"/>
                  </a:lnTo>
                  <a:lnTo>
                    <a:pt x="942" y="3871"/>
                  </a:lnTo>
                  <a:lnTo>
                    <a:pt x="1088" y="3871"/>
                  </a:lnTo>
                  <a:lnTo>
                    <a:pt x="1130" y="3829"/>
                  </a:lnTo>
                  <a:lnTo>
                    <a:pt x="1130" y="3934"/>
                  </a:lnTo>
                  <a:lnTo>
                    <a:pt x="1151" y="3955"/>
                  </a:lnTo>
                  <a:lnTo>
                    <a:pt x="1235" y="3871"/>
                  </a:lnTo>
                  <a:lnTo>
                    <a:pt x="1318" y="3767"/>
                  </a:lnTo>
                  <a:lnTo>
                    <a:pt x="1402" y="3767"/>
                  </a:lnTo>
                  <a:lnTo>
                    <a:pt x="1444" y="3829"/>
                  </a:lnTo>
                  <a:lnTo>
                    <a:pt x="1528" y="3829"/>
                  </a:lnTo>
                  <a:lnTo>
                    <a:pt x="1632" y="3892"/>
                  </a:lnTo>
                  <a:lnTo>
                    <a:pt x="1674" y="3829"/>
                  </a:lnTo>
                  <a:lnTo>
                    <a:pt x="1758" y="3850"/>
                  </a:lnTo>
                  <a:lnTo>
                    <a:pt x="1758" y="3892"/>
                  </a:lnTo>
                  <a:lnTo>
                    <a:pt x="1716" y="3934"/>
                  </a:lnTo>
                  <a:lnTo>
                    <a:pt x="1758" y="3997"/>
                  </a:lnTo>
                  <a:lnTo>
                    <a:pt x="1779" y="4080"/>
                  </a:lnTo>
                  <a:lnTo>
                    <a:pt x="1883" y="4185"/>
                  </a:lnTo>
                  <a:lnTo>
                    <a:pt x="1946" y="4164"/>
                  </a:lnTo>
                  <a:lnTo>
                    <a:pt x="2072" y="4206"/>
                  </a:lnTo>
                  <a:lnTo>
                    <a:pt x="2197" y="4185"/>
                  </a:lnTo>
                  <a:lnTo>
                    <a:pt x="2281" y="4143"/>
                  </a:lnTo>
                  <a:lnTo>
                    <a:pt x="2386" y="4143"/>
                  </a:lnTo>
                  <a:lnTo>
                    <a:pt x="2469" y="4080"/>
                  </a:lnTo>
                  <a:lnTo>
                    <a:pt x="2574" y="4143"/>
                  </a:lnTo>
                  <a:lnTo>
                    <a:pt x="2616" y="4080"/>
                  </a:lnTo>
                  <a:lnTo>
                    <a:pt x="2616" y="3955"/>
                  </a:lnTo>
                  <a:lnTo>
                    <a:pt x="2658" y="3871"/>
                  </a:lnTo>
                  <a:lnTo>
                    <a:pt x="2616" y="3767"/>
                  </a:lnTo>
                  <a:lnTo>
                    <a:pt x="2867" y="3746"/>
                  </a:lnTo>
                  <a:lnTo>
                    <a:pt x="3076" y="3746"/>
                  </a:lnTo>
                  <a:lnTo>
                    <a:pt x="3348" y="3892"/>
                  </a:lnTo>
                  <a:lnTo>
                    <a:pt x="3453" y="3892"/>
                  </a:lnTo>
                  <a:lnTo>
                    <a:pt x="3641" y="4143"/>
                  </a:lnTo>
                  <a:lnTo>
                    <a:pt x="3808" y="4248"/>
                  </a:lnTo>
                  <a:lnTo>
                    <a:pt x="4331" y="4185"/>
                  </a:lnTo>
                  <a:lnTo>
                    <a:pt x="4478" y="4101"/>
                  </a:lnTo>
                  <a:lnTo>
                    <a:pt x="4541" y="4101"/>
                  </a:lnTo>
                  <a:lnTo>
                    <a:pt x="4562" y="4143"/>
                  </a:lnTo>
                  <a:lnTo>
                    <a:pt x="4603" y="4080"/>
                  </a:lnTo>
                  <a:lnTo>
                    <a:pt x="4645" y="3976"/>
                  </a:lnTo>
                  <a:lnTo>
                    <a:pt x="4896" y="3725"/>
                  </a:lnTo>
                  <a:lnTo>
                    <a:pt x="4959" y="3683"/>
                  </a:lnTo>
                  <a:lnTo>
                    <a:pt x="5189" y="3767"/>
                  </a:lnTo>
                  <a:lnTo>
                    <a:pt x="5336" y="3850"/>
                  </a:lnTo>
                  <a:lnTo>
                    <a:pt x="5524" y="3787"/>
                  </a:lnTo>
                  <a:lnTo>
                    <a:pt x="5524" y="3746"/>
                  </a:lnTo>
                  <a:lnTo>
                    <a:pt x="5650" y="3662"/>
                  </a:lnTo>
                  <a:lnTo>
                    <a:pt x="5754" y="3683"/>
                  </a:lnTo>
                  <a:lnTo>
                    <a:pt x="5754" y="3767"/>
                  </a:lnTo>
                  <a:lnTo>
                    <a:pt x="5691" y="3934"/>
                  </a:lnTo>
                  <a:lnTo>
                    <a:pt x="5545" y="3997"/>
                  </a:lnTo>
                  <a:lnTo>
                    <a:pt x="5587" y="4059"/>
                  </a:lnTo>
                  <a:lnTo>
                    <a:pt x="5691" y="4185"/>
                  </a:lnTo>
                  <a:lnTo>
                    <a:pt x="5650" y="4269"/>
                  </a:lnTo>
                  <a:lnTo>
                    <a:pt x="5754" y="4290"/>
                  </a:lnTo>
                  <a:lnTo>
                    <a:pt x="5901" y="4269"/>
                  </a:lnTo>
                  <a:lnTo>
                    <a:pt x="6005" y="4206"/>
                  </a:lnTo>
                  <a:lnTo>
                    <a:pt x="5963" y="4080"/>
                  </a:lnTo>
                  <a:lnTo>
                    <a:pt x="6047" y="4059"/>
                  </a:lnTo>
                  <a:lnTo>
                    <a:pt x="6047" y="3829"/>
                  </a:lnTo>
                  <a:lnTo>
                    <a:pt x="6110" y="3746"/>
                  </a:lnTo>
                  <a:lnTo>
                    <a:pt x="6256" y="3787"/>
                  </a:lnTo>
                  <a:lnTo>
                    <a:pt x="6361" y="3829"/>
                  </a:lnTo>
                  <a:lnTo>
                    <a:pt x="6654" y="3683"/>
                  </a:lnTo>
                  <a:lnTo>
                    <a:pt x="6696" y="3683"/>
                  </a:lnTo>
                  <a:lnTo>
                    <a:pt x="6780" y="3641"/>
                  </a:lnTo>
                  <a:lnTo>
                    <a:pt x="7093" y="3620"/>
                  </a:lnTo>
                  <a:lnTo>
                    <a:pt x="7198" y="3641"/>
                  </a:lnTo>
                  <a:lnTo>
                    <a:pt x="7261" y="3683"/>
                  </a:lnTo>
                  <a:lnTo>
                    <a:pt x="7428" y="3746"/>
                  </a:lnTo>
                  <a:lnTo>
                    <a:pt x="7700" y="3746"/>
                  </a:lnTo>
                  <a:lnTo>
                    <a:pt x="7721" y="3683"/>
                  </a:lnTo>
                  <a:lnTo>
                    <a:pt x="7888" y="3641"/>
                  </a:lnTo>
                  <a:lnTo>
                    <a:pt x="7951" y="3557"/>
                  </a:lnTo>
                  <a:lnTo>
                    <a:pt x="8160" y="3474"/>
                  </a:lnTo>
                  <a:lnTo>
                    <a:pt x="8307" y="3474"/>
                  </a:lnTo>
                  <a:lnTo>
                    <a:pt x="8432" y="3453"/>
                  </a:lnTo>
                  <a:lnTo>
                    <a:pt x="8725" y="3474"/>
                  </a:lnTo>
                  <a:lnTo>
                    <a:pt x="8956" y="3411"/>
                  </a:lnTo>
                  <a:lnTo>
                    <a:pt x="9102" y="3411"/>
                  </a:lnTo>
                  <a:lnTo>
                    <a:pt x="9165" y="3432"/>
                  </a:lnTo>
                  <a:lnTo>
                    <a:pt x="9311" y="3306"/>
                  </a:lnTo>
                  <a:lnTo>
                    <a:pt x="9458" y="3306"/>
                  </a:lnTo>
                  <a:lnTo>
                    <a:pt x="9500" y="3264"/>
                  </a:lnTo>
                  <a:lnTo>
                    <a:pt x="9730" y="3264"/>
                  </a:lnTo>
                  <a:lnTo>
                    <a:pt x="9939" y="3327"/>
                  </a:lnTo>
                  <a:lnTo>
                    <a:pt x="10085" y="3264"/>
                  </a:lnTo>
                  <a:lnTo>
                    <a:pt x="10148" y="3327"/>
                  </a:lnTo>
                  <a:lnTo>
                    <a:pt x="10148" y="3432"/>
                  </a:lnTo>
                  <a:lnTo>
                    <a:pt x="10253" y="3474"/>
                  </a:lnTo>
                  <a:lnTo>
                    <a:pt x="10399" y="3453"/>
                  </a:lnTo>
                  <a:lnTo>
                    <a:pt x="10420" y="3348"/>
                  </a:lnTo>
                  <a:lnTo>
                    <a:pt x="10357" y="3223"/>
                  </a:lnTo>
                  <a:lnTo>
                    <a:pt x="10232" y="2992"/>
                  </a:lnTo>
                  <a:lnTo>
                    <a:pt x="10085" y="2930"/>
                  </a:lnTo>
                  <a:lnTo>
                    <a:pt x="10106" y="2846"/>
                  </a:lnTo>
                  <a:lnTo>
                    <a:pt x="10085" y="2699"/>
                  </a:lnTo>
                  <a:lnTo>
                    <a:pt x="10148" y="2511"/>
                  </a:lnTo>
                  <a:lnTo>
                    <a:pt x="10127" y="2469"/>
                  </a:lnTo>
                  <a:lnTo>
                    <a:pt x="10002" y="2427"/>
                  </a:lnTo>
                  <a:lnTo>
                    <a:pt x="10002" y="2281"/>
                  </a:lnTo>
                  <a:lnTo>
                    <a:pt x="10002" y="2176"/>
                  </a:lnTo>
                  <a:lnTo>
                    <a:pt x="9939" y="1967"/>
                  </a:lnTo>
                  <a:lnTo>
                    <a:pt x="9897" y="1842"/>
                  </a:lnTo>
                  <a:lnTo>
                    <a:pt x="9897" y="1779"/>
                  </a:lnTo>
                  <a:lnTo>
                    <a:pt x="10044" y="1779"/>
                  </a:lnTo>
                  <a:lnTo>
                    <a:pt x="10106" y="1632"/>
                  </a:lnTo>
                  <a:lnTo>
                    <a:pt x="10148" y="1570"/>
                  </a:lnTo>
                  <a:lnTo>
                    <a:pt x="10148" y="1528"/>
                  </a:lnTo>
                  <a:lnTo>
                    <a:pt x="10106" y="1444"/>
                  </a:lnTo>
                  <a:lnTo>
                    <a:pt x="10002" y="1360"/>
                  </a:lnTo>
                  <a:lnTo>
                    <a:pt x="9709" y="1360"/>
                  </a:lnTo>
                  <a:lnTo>
                    <a:pt x="9562" y="1256"/>
                  </a:lnTo>
                  <a:lnTo>
                    <a:pt x="9520" y="1026"/>
                  </a:lnTo>
                  <a:lnTo>
                    <a:pt x="9583" y="837"/>
                  </a:lnTo>
                  <a:lnTo>
                    <a:pt x="9500" y="733"/>
                  </a:lnTo>
                  <a:lnTo>
                    <a:pt x="9395" y="712"/>
                  </a:lnTo>
                  <a:lnTo>
                    <a:pt x="9395" y="628"/>
                  </a:lnTo>
                  <a:lnTo>
                    <a:pt x="9290" y="523"/>
                  </a:lnTo>
                  <a:lnTo>
                    <a:pt x="9186" y="502"/>
                  </a:lnTo>
                  <a:lnTo>
                    <a:pt x="8956" y="293"/>
                  </a:lnTo>
                  <a:lnTo>
                    <a:pt x="8851" y="272"/>
                  </a:lnTo>
                  <a:lnTo>
                    <a:pt x="8767" y="335"/>
                  </a:lnTo>
                  <a:lnTo>
                    <a:pt x="8725" y="335"/>
                  </a:lnTo>
                  <a:lnTo>
                    <a:pt x="8558" y="293"/>
                  </a:lnTo>
                  <a:lnTo>
                    <a:pt x="8516" y="377"/>
                  </a:lnTo>
                  <a:lnTo>
                    <a:pt x="8432" y="335"/>
                  </a:lnTo>
                  <a:lnTo>
                    <a:pt x="8412" y="230"/>
                  </a:lnTo>
                  <a:lnTo>
                    <a:pt x="8349" y="230"/>
                  </a:lnTo>
                  <a:lnTo>
                    <a:pt x="8328" y="272"/>
                  </a:lnTo>
                  <a:lnTo>
                    <a:pt x="8244" y="419"/>
                  </a:lnTo>
                  <a:lnTo>
                    <a:pt x="8098" y="502"/>
                  </a:lnTo>
                  <a:lnTo>
                    <a:pt x="7909" y="607"/>
                  </a:lnTo>
                  <a:lnTo>
                    <a:pt x="7888" y="691"/>
                  </a:lnTo>
                  <a:lnTo>
                    <a:pt x="7700" y="712"/>
                  </a:lnTo>
                  <a:lnTo>
                    <a:pt x="7616" y="754"/>
                  </a:lnTo>
                  <a:lnTo>
                    <a:pt x="7386" y="712"/>
                  </a:lnTo>
                  <a:lnTo>
                    <a:pt x="7324" y="649"/>
                  </a:lnTo>
                  <a:lnTo>
                    <a:pt x="7219" y="649"/>
                  </a:lnTo>
                  <a:lnTo>
                    <a:pt x="7198" y="628"/>
                  </a:lnTo>
                  <a:lnTo>
                    <a:pt x="7093" y="691"/>
                  </a:lnTo>
                  <a:lnTo>
                    <a:pt x="6884" y="691"/>
                  </a:lnTo>
                  <a:lnTo>
                    <a:pt x="6633" y="795"/>
                  </a:lnTo>
                  <a:lnTo>
                    <a:pt x="6445" y="754"/>
                  </a:lnTo>
                  <a:lnTo>
                    <a:pt x="6319" y="649"/>
                  </a:lnTo>
                  <a:lnTo>
                    <a:pt x="6235" y="712"/>
                  </a:lnTo>
                  <a:lnTo>
                    <a:pt x="6026" y="607"/>
                  </a:lnTo>
                  <a:lnTo>
                    <a:pt x="5901" y="586"/>
                  </a:lnTo>
                  <a:lnTo>
                    <a:pt x="5712" y="440"/>
                  </a:lnTo>
                  <a:lnTo>
                    <a:pt x="5629" y="440"/>
                  </a:lnTo>
                  <a:lnTo>
                    <a:pt x="5587" y="523"/>
                  </a:lnTo>
                  <a:lnTo>
                    <a:pt x="5503" y="502"/>
                  </a:lnTo>
                  <a:lnTo>
                    <a:pt x="5399" y="377"/>
                  </a:lnTo>
                  <a:lnTo>
                    <a:pt x="5378" y="210"/>
                  </a:lnTo>
                  <a:lnTo>
                    <a:pt x="5273" y="126"/>
                  </a:lnTo>
                  <a:lnTo>
                    <a:pt x="5210" y="168"/>
                  </a:lnTo>
                  <a:lnTo>
                    <a:pt x="5085" y="293"/>
                  </a:lnTo>
                  <a:lnTo>
                    <a:pt x="5022" y="272"/>
                  </a:lnTo>
                  <a:lnTo>
                    <a:pt x="4980" y="314"/>
                  </a:lnTo>
                  <a:lnTo>
                    <a:pt x="4771" y="105"/>
                  </a:lnTo>
                  <a:lnTo>
                    <a:pt x="475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41" name="Google Shape;799;p55"/>
            <p:cNvSpPr/>
            <p:nvPr/>
          </p:nvSpPr>
          <p:spPr>
            <a:xfrm>
              <a:off x="3914265" y="2848854"/>
              <a:ext cx="18945" cy="15956"/>
            </a:xfrm>
            <a:custGeom>
              <a:avLst/>
              <a:gdLst/>
              <a:ahLst/>
              <a:cxnLst/>
              <a:rect l="l" t="t" r="r" b="b"/>
              <a:pathLst>
                <a:path w="1591" h="1403" extrusionOk="0">
                  <a:moveTo>
                    <a:pt x="503" y="0"/>
                  </a:moveTo>
                  <a:lnTo>
                    <a:pt x="419" y="84"/>
                  </a:lnTo>
                  <a:lnTo>
                    <a:pt x="335" y="84"/>
                  </a:lnTo>
                  <a:lnTo>
                    <a:pt x="231" y="189"/>
                  </a:lnTo>
                  <a:lnTo>
                    <a:pt x="210" y="356"/>
                  </a:lnTo>
                  <a:lnTo>
                    <a:pt x="335" y="398"/>
                  </a:lnTo>
                  <a:lnTo>
                    <a:pt x="335" y="523"/>
                  </a:lnTo>
                  <a:lnTo>
                    <a:pt x="189" y="628"/>
                  </a:lnTo>
                  <a:lnTo>
                    <a:pt x="210" y="733"/>
                  </a:lnTo>
                  <a:lnTo>
                    <a:pt x="126" y="879"/>
                  </a:lnTo>
                  <a:lnTo>
                    <a:pt x="1" y="921"/>
                  </a:lnTo>
                  <a:lnTo>
                    <a:pt x="22" y="921"/>
                  </a:lnTo>
                  <a:lnTo>
                    <a:pt x="84" y="1025"/>
                  </a:lnTo>
                  <a:lnTo>
                    <a:pt x="168" y="1088"/>
                  </a:lnTo>
                  <a:lnTo>
                    <a:pt x="231" y="1046"/>
                  </a:lnTo>
                  <a:lnTo>
                    <a:pt x="294" y="1088"/>
                  </a:lnTo>
                  <a:lnTo>
                    <a:pt x="398" y="1046"/>
                  </a:lnTo>
                  <a:lnTo>
                    <a:pt x="294" y="1130"/>
                  </a:lnTo>
                  <a:lnTo>
                    <a:pt x="231" y="1130"/>
                  </a:lnTo>
                  <a:lnTo>
                    <a:pt x="168" y="1318"/>
                  </a:lnTo>
                  <a:lnTo>
                    <a:pt x="189" y="1402"/>
                  </a:lnTo>
                  <a:lnTo>
                    <a:pt x="419" y="1193"/>
                  </a:lnTo>
                  <a:lnTo>
                    <a:pt x="712" y="1025"/>
                  </a:lnTo>
                  <a:lnTo>
                    <a:pt x="796" y="879"/>
                  </a:lnTo>
                  <a:lnTo>
                    <a:pt x="900" y="816"/>
                  </a:lnTo>
                  <a:lnTo>
                    <a:pt x="1110" y="837"/>
                  </a:lnTo>
                  <a:lnTo>
                    <a:pt x="1152" y="795"/>
                  </a:lnTo>
                  <a:lnTo>
                    <a:pt x="1277" y="795"/>
                  </a:lnTo>
                  <a:lnTo>
                    <a:pt x="1361" y="816"/>
                  </a:lnTo>
                  <a:lnTo>
                    <a:pt x="1486" y="837"/>
                  </a:lnTo>
                  <a:lnTo>
                    <a:pt x="1591" y="733"/>
                  </a:lnTo>
                  <a:lnTo>
                    <a:pt x="1591" y="670"/>
                  </a:lnTo>
                  <a:lnTo>
                    <a:pt x="1486" y="607"/>
                  </a:lnTo>
                  <a:lnTo>
                    <a:pt x="1361" y="481"/>
                  </a:lnTo>
                  <a:lnTo>
                    <a:pt x="1235" y="461"/>
                  </a:lnTo>
                  <a:lnTo>
                    <a:pt x="1047" y="293"/>
                  </a:lnTo>
                  <a:lnTo>
                    <a:pt x="1026" y="84"/>
                  </a:lnTo>
                  <a:lnTo>
                    <a:pt x="921" y="63"/>
                  </a:lnTo>
                  <a:lnTo>
                    <a:pt x="817" y="147"/>
                  </a:lnTo>
                  <a:lnTo>
                    <a:pt x="6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42" name="Google Shape;800;p55"/>
            <p:cNvSpPr/>
            <p:nvPr/>
          </p:nvSpPr>
          <p:spPr>
            <a:xfrm>
              <a:off x="4004703" y="2885735"/>
              <a:ext cx="66539" cy="61161"/>
            </a:xfrm>
            <a:custGeom>
              <a:avLst/>
              <a:gdLst/>
              <a:ahLst/>
              <a:cxnLst/>
              <a:rect l="l" t="t" r="r" b="b"/>
              <a:pathLst>
                <a:path w="5588" h="5378" extrusionOk="0">
                  <a:moveTo>
                    <a:pt x="2031" y="0"/>
                  </a:moveTo>
                  <a:lnTo>
                    <a:pt x="1989" y="42"/>
                  </a:lnTo>
                  <a:lnTo>
                    <a:pt x="1842" y="42"/>
                  </a:lnTo>
                  <a:lnTo>
                    <a:pt x="1696" y="168"/>
                  </a:lnTo>
                  <a:lnTo>
                    <a:pt x="1717" y="189"/>
                  </a:lnTo>
                  <a:lnTo>
                    <a:pt x="1633" y="314"/>
                  </a:lnTo>
                  <a:lnTo>
                    <a:pt x="1591" y="314"/>
                  </a:lnTo>
                  <a:lnTo>
                    <a:pt x="1466" y="419"/>
                  </a:lnTo>
                  <a:lnTo>
                    <a:pt x="1215" y="482"/>
                  </a:lnTo>
                  <a:lnTo>
                    <a:pt x="1110" y="670"/>
                  </a:lnTo>
                  <a:lnTo>
                    <a:pt x="1110" y="837"/>
                  </a:lnTo>
                  <a:lnTo>
                    <a:pt x="1215" y="1047"/>
                  </a:lnTo>
                  <a:lnTo>
                    <a:pt x="1215" y="1235"/>
                  </a:lnTo>
                  <a:lnTo>
                    <a:pt x="1110" y="1444"/>
                  </a:lnTo>
                  <a:lnTo>
                    <a:pt x="1173" y="1549"/>
                  </a:lnTo>
                  <a:lnTo>
                    <a:pt x="1152" y="1716"/>
                  </a:lnTo>
                  <a:lnTo>
                    <a:pt x="1068" y="1842"/>
                  </a:lnTo>
                  <a:lnTo>
                    <a:pt x="1005" y="1925"/>
                  </a:lnTo>
                  <a:lnTo>
                    <a:pt x="1" y="2658"/>
                  </a:lnTo>
                  <a:lnTo>
                    <a:pt x="273" y="3411"/>
                  </a:lnTo>
                  <a:lnTo>
                    <a:pt x="775" y="3453"/>
                  </a:lnTo>
                  <a:lnTo>
                    <a:pt x="3474" y="5336"/>
                  </a:lnTo>
                  <a:lnTo>
                    <a:pt x="4562" y="5378"/>
                  </a:lnTo>
                  <a:lnTo>
                    <a:pt x="4709" y="5106"/>
                  </a:lnTo>
                  <a:lnTo>
                    <a:pt x="4834" y="4855"/>
                  </a:lnTo>
                  <a:lnTo>
                    <a:pt x="5085" y="4708"/>
                  </a:lnTo>
                  <a:lnTo>
                    <a:pt x="5274" y="4792"/>
                  </a:lnTo>
                  <a:lnTo>
                    <a:pt x="5399" y="4750"/>
                  </a:lnTo>
                  <a:lnTo>
                    <a:pt x="5462" y="4771"/>
                  </a:lnTo>
                  <a:lnTo>
                    <a:pt x="5546" y="4645"/>
                  </a:lnTo>
                  <a:lnTo>
                    <a:pt x="5588" y="4604"/>
                  </a:lnTo>
                  <a:lnTo>
                    <a:pt x="5546" y="4583"/>
                  </a:lnTo>
                  <a:lnTo>
                    <a:pt x="5441" y="4541"/>
                  </a:lnTo>
                  <a:lnTo>
                    <a:pt x="5337" y="4457"/>
                  </a:lnTo>
                  <a:lnTo>
                    <a:pt x="5274" y="4122"/>
                  </a:lnTo>
                  <a:lnTo>
                    <a:pt x="5085" y="4122"/>
                  </a:lnTo>
                  <a:lnTo>
                    <a:pt x="5064" y="3955"/>
                  </a:lnTo>
                  <a:lnTo>
                    <a:pt x="5064" y="3767"/>
                  </a:lnTo>
                  <a:lnTo>
                    <a:pt x="5190" y="3662"/>
                  </a:lnTo>
                  <a:lnTo>
                    <a:pt x="5064" y="3411"/>
                  </a:lnTo>
                  <a:lnTo>
                    <a:pt x="4960" y="3348"/>
                  </a:lnTo>
                  <a:lnTo>
                    <a:pt x="4855" y="3139"/>
                  </a:lnTo>
                  <a:lnTo>
                    <a:pt x="4772" y="3097"/>
                  </a:lnTo>
                  <a:lnTo>
                    <a:pt x="4730" y="3118"/>
                  </a:lnTo>
                  <a:lnTo>
                    <a:pt x="4290" y="2825"/>
                  </a:lnTo>
                  <a:lnTo>
                    <a:pt x="4186" y="2867"/>
                  </a:lnTo>
                  <a:lnTo>
                    <a:pt x="4123" y="2888"/>
                  </a:lnTo>
                  <a:lnTo>
                    <a:pt x="4018" y="2804"/>
                  </a:lnTo>
                  <a:lnTo>
                    <a:pt x="4018" y="2720"/>
                  </a:lnTo>
                  <a:lnTo>
                    <a:pt x="3997" y="2699"/>
                  </a:lnTo>
                  <a:lnTo>
                    <a:pt x="4039" y="2574"/>
                  </a:lnTo>
                  <a:lnTo>
                    <a:pt x="3914" y="2469"/>
                  </a:lnTo>
                  <a:lnTo>
                    <a:pt x="3893" y="2386"/>
                  </a:lnTo>
                  <a:lnTo>
                    <a:pt x="3788" y="2365"/>
                  </a:lnTo>
                  <a:lnTo>
                    <a:pt x="3704" y="2281"/>
                  </a:lnTo>
                  <a:lnTo>
                    <a:pt x="3621" y="2260"/>
                  </a:lnTo>
                  <a:lnTo>
                    <a:pt x="3621" y="2176"/>
                  </a:lnTo>
                  <a:lnTo>
                    <a:pt x="3684" y="2135"/>
                  </a:lnTo>
                  <a:lnTo>
                    <a:pt x="3663" y="2072"/>
                  </a:lnTo>
                  <a:lnTo>
                    <a:pt x="3684" y="1988"/>
                  </a:lnTo>
                  <a:lnTo>
                    <a:pt x="3684" y="1779"/>
                  </a:lnTo>
                  <a:lnTo>
                    <a:pt x="3725" y="1737"/>
                  </a:lnTo>
                  <a:lnTo>
                    <a:pt x="3767" y="1549"/>
                  </a:lnTo>
                  <a:lnTo>
                    <a:pt x="3830" y="1549"/>
                  </a:lnTo>
                  <a:lnTo>
                    <a:pt x="3914" y="1528"/>
                  </a:lnTo>
                  <a:lnTo>
                    <a:pt x="3914" y="1319"/>
                  </a:lnTo>
                  <a:lnTo>
                    <a:pt x="3872" y="1298"/>
                  </a:lnTo>
                  <a:lnTo>
                    <a:pt x="3830" y="1130"/>
                  </a:lnTo>
                  <a:lnTo>
                    <a:pt x="3914" y="1130"/>
                  </a:lnTo>
                  <a:lnTo>
                    <a:pt x="4018" y="1088"/>
                  </a:lnTo>
                  <a:lnTo>
                    <a:pt x="4081" y="1047"/>
                  </a:lnTo>
                  <a:lnTo>
                    <a:pt x="4018" y="1026"/>
                  </a:lnTo>
                  <a:lnTo>
                    <a:pt x="3935" y="984"/>
                  </a:lnTo>
                  <a:lnTo>
                    <a:pt x="3809" y="1005"/>
                  </a:lnTo>
                  <a:lnTo>
                    <a:pt x="3725" y="984"/>
                  </a:lnTo>
                  <a:lnTo>
                    <a:pt x="3516" y="879"/>
                  </a:lnTo>
                  <a:lnTo>
                    <a:pt x="3453" y="837"/>
                  </a:lnTo>
                  <a:lnTo>
                    <a:pt x="3349" y="795"/>
                  </a:lnTo>
                  <a:lnTo>
                    <a:pt x="3286" y="670"/>
                  </a:lnTo>
                  <a:lnTo>
                    <a:pt x="3244" y="565"/>
                  </a:lnTo>
                  <a:lnTo>
                    <a:pt x="3140" y="565"/>
                  </a:lnTo>
                  <a:lnTo>
                    <a:pt x="3077" y="419"/>
                  </a:lnTo>
                  <a:lnTo>
                    <a:pt x="3098" y="314"/>
                  </a:lnTo>
                  <a:lnTo>
                    <a:pt x="3035" y="189"/>
                  </a:lnTo>
                  <a:lnTo>
                    <a:pt x="2930" y="168"/>
                  </a:lnTo>
                  <a:lnTo>
                    <a:pt x="2784" y="210"/>
                  </a:lnTo>
                  <a:lnTo>
                    <a:pt x="2679" y="168"/>
                  </a:lnTo>
                  <a:lnTo>
                    <a:pt x="2679" y="63"/>
                  </a:lnTo>
                  <a:lnTo>
                    <a:pt x="2616" y="0"/>
                  </a:lnTo>
                  <a:lnTo>
                    <a:pt x="2470" y="63"/>
                  </a:lnTo>
                  <a:lnTo>
                    <a:pt x="22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43" name="Google Shape;801;p55"/>
            <p:cNvSpPr/>
            <p:nvPr/>
          </p:nvSpPr>
          <p:spPr>
            <a:xfrm>
              <a:off x="4059025" y="2939277"/>
              <a:ext cx="11967" cy="11668"/>
            </a:xfrm>
            <a:custGeom>
              <a:avLst/>
              <a:gdLst/>
              <a:ahLst/>
              <a:cxnLst/>
              <a:rect l="l" t="t" r="r" b="b"/>
              <a:pathLst>
                <a:path w="1005" h="1026" extrusionOk="0">
                  <a:moveTo>
                    <a:pt x="523" y="0"/>
                  </a:moveTo>
                  <a:lnTo>
                    <a:pt x="272" y="147"/>
                  </a:lnTo>
                  <a:lnTo>
                    <a:pt x="147" y="398"/>
                  </a:lnTo>
                  <a:lnTo>
                    <a:pt x="0" y="670"/>
                  </a:lnTo>
                  <a:lnTo>
                    <a:pt x="84" y="670"/>
                  </a:lnTo>
                  <a:lnTo>
                    <a:pt x="607" y="816"/>
                  </a:lnTo>
                  <a:lnTo>
                    <a:pt x="628" y="1025"/>
                  </a:lnTo>
                  <a:lnTo>
                    <a:pt x="1005" y="879"/>
                  </a:lnTo>
                  <a:lnTo>
                    <a:pt x="942" y="795"/>
                  </a:lnTo>
                  <a:lnTo>
                    <a:pt x="942" y="774"/>
                  </a:lnTo>
                  <a:lnTo>
                    <a:pt x="984" y="774"/>
                  </a:lnTo>
                  <a:lnTo>
                    <a:pt x="921" y="691"/>
                  </a:lnTo>
                  <a:lnTo>
                    <a:pt x="921" y="607"/>
                  </a:lnTo>
                  <a:lnTo>
                    <a:pt x="879" y="502"/>
                  </a:lnTo>
                  <a:lnTo>
                    <a:pt x="837" y="565"/>
                  </a:lnTo>
                  <a:lnTo>
                    <a:pt x="607" y="419"/>
                  </a:lnTo>
                  <a:lnTo>
                    <a:pt x="942" y="356"/>
                  </a:lnTo>
                  <a:lnTo>
                    <a:pt x="900" y="84"/>
                  </a:lnTo>
                  <a:lnTo>
                    <a:pt x="900" y="63"/>
                  </a:lnTo>
                  <a:lnTo>
                    <a:pt x="837" y="42"/>
                  </a:lnTo>
                  <a:lnTo>
                    <a:pt x="712" y="84"/>
                  </a:lnTo>
                  <a:lnTo>
                    <a:pt x="5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44" name="Google Shape;802;p55"/>
            <p:cNvSpPr/>
            <p:nvPr/>
          </p:nvSpPr>
          <p:spPr>
            <a:xfrm>
              <a:off x="3959359" y="2899768"/>
              <a:ext cx="15468" cy="8347"/>
            </a:xfrm>
            <a:custGeom>
              <a:avLst/>
              <a:gdLst/>
              <a:ahLst/>
              <a:cxnLst/>
              <a:rect l="l" t="t" r="r" b="b"/>
              <a:pathLst>
                <a:path w="1299" h="734" extrusionOk="0">
                  <a:moveTo>
                    <a:pt x="1194" y="1"/>
                  </a:moveTo>
                  <a:lnTo>
                    <a:pt x="1005" y="105"/>
                  </a:lnTo>
                  <a:lnTo>
                    <a:pt x="775" y="210"/>
                  </a:lnTo>
                  <a:lnTo>
                    <a:pt x="608" y="210"/>
                  </a:lnTo>
                  <a:lnTo>
                    <a:pt x="482" y="168"/>
                  </a:lnTo>
                  <a:lnTo>
                    <a:pt x="378" y="168"/>
                  </a:lnTo>
                  <a:lnTo>
                    <a:pt x="378" y="231"/>
                  </a:lnTo>
                  <a:lnTo>
                    <a:pt x="357" y="315"/>
                  </a:lnTo>
                  <a:lnTo>
                    <a:pt x="273" y="336"/>
                  </a:lnTo>
                  <a:lnTo>
                    <a:pt x="147" y="294"/>
                  </a:lnTo>
                  <a:lnTo>
                    <a:pt x="85" y="377"/>
                  </a:lnTo>
                  <a:lnTo>
                    <a:pt x="1" y="398"/>
                  </a:lnTo>
                  <a:lnTo>
                    <a:pt x="1" y="524"/>
                  </a:lnTo>
                  <a:lnTo>
                    <a:pt x="85" y="629"/>
                  </a:lnTo>
                  <a:lnTo>
                    <a:pt x="210" y="712"/>
                  </a:lnTo>
                  <a:lnTo>
                    <a:pt x="378" y="691"/>
                  </a:lnTo>
                  <a:lnTo>
                    <a:pt x="461" y="733"/>
                  </a:lnTo>
                  <a:lnTo>
                    <a:pt x="503" y="691"/>
                  </a:lnTo>
                  <a:lnTo>
                    <a:pt x="629" y="649"/>
                  </a:lnTo>
                  <a:lnTo>
                    <a:pt x="775" y="545"/>
                  </a:lnTo>
                  <a:lnTo>
                    <a:pt x="838" y="503"/>
                  </a:lnTo>
                  <a:lnTo>
                    <a:pt x="1005" y="524"/>
                  </a:lnTo>
                  <a:lnTo>
                    <a:pt x="1005" y="419"/>
                  </a:lnTo>
                  <a:lnTo>
                    <a:pt x="984" y="315"/>
                  </a:lnTo>
                  <a:lnTo>
                    <a:pt x="1110" y="168"/>
                  </a:lnTo>
                  <a:lnTo>
                    <a:pt x="1235" y="85"/>
                  </a:lnTo>
                  <a:lnTo>
                    <a:pt x="1298" y="22"/>
                  </a:lnTo>
                  <a:lnTo>
                    <a:pt x="125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45" name="Google Shape;803;p55"/>
            <p:cNvSpPr/>
            <p:nvPr/>
          </p:nvSpPr>
          <p:spPr>
            <a:xfrm>
              <a:off x="3982281" y="2887395"/>
              <a:ext cx="42867" cy="36426"/>
            </a:xfrm>
            <a:custGeom>
              <a:avLst/>
              <a:gdLst/>
              <a:ahLst/>
              <a:cxnLst/>
              <a:rect l="l" t="t" r="r" b="b"/>
              <a:pathLst>
                <a:path w="3600" h="3203" extrusionOk="0">
                  <a:moveTo>
                    <a:pt x="3370" y="1"/>
                  </a:moveTo>
                  <a:lnTo>
                    <a:pt x="3139" y="64"/>
                  </a:lnTo>
                  <a:lnTo>
                    <a:pt x="2846" y="43"/>
                  </a:lnTo>
                  <a:lnTo>
                    <a:pt x="2721" y="64"/>
                  </a:lnTo>
                  <a:lnTo>
                    <a:pt x="2574" y="64"/>
                  </a:lnTo>
                  <a:lnTo>
                    <a:pt x="2365" y="147"/>
                  </a:lnTo>
                  <a:lnTo>
                    <a:pt x="2302" y="231"/>
                  </a:lnTo>
                  <a:lnTo>
                    <a:pt x="2135" y="273"/>
                  </a:lnTo>
                  <a:lnTo>
                    <a:pt x="2114" y="336"/>
                  </a:lnTo>
                  <a:lnTo>
                    <a:pt x="1842" y="336"/>
                  </a:lnTo>
                  <a:lnTo>
                    <a:pt x="1675" y="273"/>
                  </a:lnTo>
                  <a:lnTo>
                    <a:pt x="1612" y="231"/>
                  </a:lnTo>
                  <a:lnTo>
                    <a:pt x="1507" y="210"/>
                  </a:lnTo>
                  <a:lnTo>
                    <a:pt x="1194" y="231"/>
                  </a:lnTo>
                  <a:lnTo>
                    <a:pt x="1110" y="273"/>
                  </a:lnTo>
                  <a:lnTo>
                    <a:pt x="1068" y="273"/>
                  </a:lnTo>
                  <a:lnTo>
                    <a:pt x="775" y="419"/>
                  </a:lnTo>
                  <a:lnTo>
                    <a:pt x="670" y="377"/>
                  </a:lnTo>
                  <a:lnTo>
                    <a:pt x="524" y="336"/>
                  </a:lnTo>
                  <a:lnTo>
                    <a:pt x="461" y="419"/>
                  </a:lnTo>
                  <a:lnTo>
                    <a:pt x="461" y="649"/>
                  </a:lnTo>
                  <a:lnTo>
                    <a:pt x="377" y="670"/>
                  </a:lnTo>
                  <a:lnTo>
                    <a:pt x="419" y="796"/>
                  </a:lnTo>
                  <a:lnTo>
                    <a:pt x="315" y="859"/>
                  </a:lnTo>
                  <a:lnTo>
                    <a:pt x="168" y="880"/>
                  </a:lnTo>
                  <a:lnTo>
                    <a:pt x="64" y="859"/>
                  </a:lnTo>
                  <a:lnTo>
                    <a:pt x="1" y="901"/>
                  </a:lnTo>
                  <a:lnTo>
                    <a:pt x="22" y="1068"/>
                  </a:lnTo>
                  <a:lnTo>
                    <a:pt x="105" y="1277"/>
                  </a:lnTo>
                  <a:lnTo>
                    <a:pt x="147" y="1403"/>
                  </a:lnTo>
                  <a:lnTo>
                    <a:pt x="126" y="1528"/>
                  </a:lnTo>
                  <a:lnTo>
                    <a:pt x="105" y="1779"/>
                  </a:lnTo>
                  <a:lnTo>
                    <a:pt x="336" y="1779"/>
                  </a:lnTo>
                  <a:lnTo>
                    <a:pt x="377" y="1905"/>
                  </a:lnTo>
                  <a:lnTo>
                    <a:pt x="482" y="1947"/>
                  </a:lnTo>
                  <a:lnTo>
                    <a:pt x="482" y="2114"/>
                  </a:lnTo>
                  <a:lnTo>
                    <a:pt x="545" y="2198"/>
                  </a:lnTo>
                  <a:lnTo>
                    <a:pt x="461" y="2219"/>
                  </a:lnTo>
                  <a:lnTo>
                    <a:pt x="419" y="2219"/>
                  </a:lnTo>
                  <a:lnTo>
                    <a:pt x="315" y="2302"/>
                  </a:lnTo>
                  <a:lnTo>
                    <a:pt x="252" y="2449"/>
                  </a:lnTo>
                  <a:lnTo>
                    <a:pt x="168" y="2574"/>
                  </a:lnTo>
                  <a:lnTo>
                    <a:pt x="147" y="2574"/>
                  </a:lnTo>
                  <a:lnTo>
                    <a:pt x="168" y="2616"/>
                  </a:lnTo>
                  <a:lnTo>
                    <a:pt x="252" y="2679"/>
                  </a:lnTo>
                  <a:lnTo>
                    <a:pt x="273" y="2888"/>
                  </a:lnTo>
                  <a:lnTo>
                    <a:pt x="252" y="2993"/>
                  </a:lnTo>
                  <a:lnTo>
                    <a:pt x="315" y="2993"/>
                  </a:lnTo>
                  <a:lnTo>
                    <a:pt x="482" y="3077"/>
                  </a:lnTo>
                  <a:lnTo>
                    <a:pt x="629" y="3181"/>
                  </a:lnTo>
                  <a:lnTo>
                    <a:pt x="649" y="3181"/>
                  </a:lnTo>
                  <a:lnTo>
                    <a:pt x="733" y="3202"/>
                  </a:lnTo>
                  <a:lnTo>
                    <a:pt x="1884" y="2512"/>
                  </a:lnTo>
                  <a:lnTo>
                    <a:pt x="2888" y="1779"/>
                  </a:lnTo>
                  <a:lnTo>
                    <a:pt x="2951" y="1696"/>
                  </a:lnTo>
                  <a:lnTo>
                    <a:pt x="3035" y="1570"/>
                  </a:lnTo>
                  <a:lnTo>
                    <a:pt x="3056" y="1403"/>
                  </a:lnTo>
                  <a:lnTo>
                    <a:pt x="2993" y="1298"/>
                  </a:lnTo>
                  <a:lnTo>
                    <a:pt x="3098" y="1089"/>
                  </a:lnTo>
                  <a:lnTo>
                    <a:pt x="3098" y="901"/>
                  </a:lnTo>
                  <a:lnTo>
                    <a:pt x="2993" y="691"/>
                  </a:lnTo>
                  <a:lnTo>
                    <a:pt x="2993" y="524"/>
                  </a:lnTo>
                  <a:lnTo>
                    <a:pt x="3098" y="336"/>
                  </a:lnTo>
                  <a:lnTo>
                    <a:pt x="3349" y="273"/>
                  </a:lnTo>
                  <a:lnTo>
                    <a:pt x="3474" y="168"/>
                  </a:lnTo>
                  <a:lnTo>
                    <a:pt x="3516" y="168"/>
                  </a:lnTo>
                  <a:lnTo>
                    <a:pt x="3600" y="43"/>
                  </a:lnTo>
                  <a:lnTo>
                    <a:pt x="3579" y="22"/>
                  </a:lnTo>
                  <a:lnTo>
                    <a:pt x="351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46" name="Google Shape;804;p55"/>
            <p:cNvSpPr/>
            <p:nvPr/>
          </p:nvSpPr>
          <p:spPr>
            <a:xfrm>
              <a:off x="3973565" y="2916668"/>
              <a:ext cx="10479" cy="29045"/>
            </a:xfrm>
            <a:custGeom>
              <a:avLst/>
              <a:gdLst/>
              <a:ahLst/>
              <a:cxnLst/>
              <a:rect l="l" t="t" r="r" b="b"/>
              <a:pathLst>
                <a:path w="880" h="2554" extrusionOk="0">
                  <a:moveTo>
                    <a:pt x="837" y="0"/>
                  </a:moveTo>
                  <a:lnTo>
                    <a:pt x="754" y="105"/>
                  </a:lnTo>
                  <a:lnTo>
                    <a:pt x="565" y="147"/>
                  </a:lnTo>
                  <a:lnTo>
                    <a:pt x="524" y="105"/>
                  </a:lnTo>
                  <a:lnTo>
                    <a:pt x="377" y="252"/>
                  </a:lnTo>
                  <a:lnTo>
                    <a:pt x="335" y="670"/>
                  </a:lnTo>
                  <a:lnTo>
                    <a:pt x="168" y="1005"/>
                  </a:lnTo>
                  <a:lnTo>
                    <a:pt x="1" y="1235"/>
                  </a:lnTo>
                  <a:lnTo>
                    <a:pt x="63" y="1256"/>
                  </a:lnTo>
                  <a:lnTo>
                    <a:pt x="168" y="1444"/>
                  </a:lnTo>
                  <a:lnTo>
                    <a:pt x="231" y="1653"/>
                  </a:lnTo>
                  <a:lnTo>
                    <a:pt x="377" y="1884"/>
                  </a:lnTo>
                  <a:lnTo>
                    <a:pt x="524" y="2197"/>
                  </a:lnTo>
                  <a:lnTo>
                    <a:pt x="461" y="2344"/>
                  </a:lnTo>
                  <a:lnTo>
                    <a:pt x="545" y="2553"/>
                  </a:lnTo>
                  <a:lnTo>
                    <a:pt x="628" y="2448"/>
                  </a:lnTo>
                  <a:lnTo>
                    <a:pt x="628" y="2407"/>
                  </a:lnTo>
                  <a:lnTo>
                    <a:pt x="628" y="2344"/>
                  </a:lnTo>
                  <a:lnTo>
                    <a:pt x="670" y="2281"/>
                  </a:lnTo>
                  <a:lnTo>
                    <a:pt x="670" y="2156"/>
                  </a:lnTo>
                  <a:lnTo>
                    <a:pt x="733" y="1988"/>
                  </a:lnTo>
                  <a:lnTo>
                    <a:pt x="691" y="1842"/>
                  </a:lnTo>
                  <a:lnTo>
                    <a:pt x="754" y="1821"/>
                  </a:lnTo>
                  <a:lnTo>
                    <a:pt x="754" y="1674"/>
                  </a:lnTo>
                  <a:lnTo>
                    <a:pt x="775" y="1549"/>
                  </a:lnTo>
                  <a:lnTo>
                    <a:pt x="775" y="1465"/>
                  </a:lnTo>
                  <a:lnTo>
                    <a:pt x="775" y="1214"/>
                  </a:lnTo>
                  <a:lnTo>
                    <a:pt x="754" y="1235"/>
                  </a:lnTo>
                  <a:lnTo>
                    <a:pt x="670" y="1235"/>
                  </a:lnTo>
                  <a:lnTo>
                    <a:pt x="565" y="1298"/>
                  </a:lnTo>
                  <a:lnTo>
                    <a:pt x="524" y="1235"/>
                  </a:lnTo>
                  <a:lnTo>
                    <a:pt x="545" y="1047"/>
                  </a:lnTo>
                  <a:lnTo>
                    <a:pt x="545" y="796"/>
                  </a:lnTo>
                  <a:lnTo>
                    <a:pt x="524" y="712"/>
                  </a:lnTo>
                  <a:lnTo>
                    <a:pt x="545" y="565"/>
                  </a:lnTo>
                  <a:lnTo>
                    <a:pt x="670" y="565"/>
                  </a:lnTo>
                  <a:lnTo>
                    <a:pt x="691" y="670"/>
                  </a:lnTo>
                  <a:lnTo>
                    <a:pt x="754" y="670"/>
                  </a:lnTo>
                  <a:lnTo>
                    <a:pt x="837" y="607"/>
                  </a:lnTo>
                  <a:lnTo>
                    <a:pt x="837" y="524"/>
                  </a:lnTo>
                  <a:lnTo>
                    <a:pt x="796" y="482"/>
                  </a:lnTo>
                  <a:lnTo>
                    <a:pt x="775" y="377"/>
                  </a:lnTo>
                  <a:lnTo>
                    <a:pt x="837" y="210"/>
                  </a:lnTo>
                  <a:lnTo>
                    <a:pt x="858" y="63"/>
                  </a:lnTo>
                  <a:lnTo>
                    <a:pt x="87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47" name="Google Shape;805;p55"/>
            <p:cNvSpPr/>
            <p:nvPr/>
          </p:nvSpPr>
          <p:spPr>
            <a:xfrm>
              <a:off x="3982781" y="2916668"/>
              <a:ext cx="2751" cy="5959"/>
            </a:xfrm>
            <a:custGeom>
              <a:avLst/>
              <a:gdLst/>
              <a:ahLst/>
              <a:cxnLst/>
              <a:rect l="l" t="t" r="r" b="b"/>
              <a:pathLst>
                <a:path w="231" h="524" extrusionOk="0">
                  <a:moveTo>
                    <a:pt x="105" y="0"/>
                  </a:moveTo>
                  <a:lnTo>
                    <a:pt x="84" y="63"/>
                  </a:lnTo>
                  <a:lnTo>
                    <a:pt x="63" y="210"/>
                  </a:lnTo>
                  <a:lnTo>
                    <a:pt x="1" y="377"/>
                  </a:lnTo>
                  <a:lnTo>
                    <a:pt x="22" y="482"/>
                  </a:lnTo>
                  <a:lnTo>
                    <a:pt x="63" y="524"/>
                  </a:lnTo>
                  <a:lnTo>
                    <a:pt x="84" y="524"/>
                  </a:lnTo>
                  <a:lnTo>
                    <a:pt x="126" y="482"/>
                  </a:lnTo>
                  <a:lnTo>
                    <a:pt x="210" y="419"/>
                  </a:lnTo>
                  <a:lnTo>
                    <a:pt x="231" y="314"/>
                  </a:lnTo>
                  <a:lnTo>
                    <a:pt x="210" y="105"/>
                  </a:lnTo>
                  <a:lnTo>
                    <a:pt x="126" y="42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48" name="Google Shape;806;p55"/>
            <p:cNvSpPr/>
            <p:nvPr/>
          </p:nvSpPr>
          <p:spPr>
            <a:xfrm>
              <a:off x="3979792" y="2923093"/>
              <a:ext cx="3751" cy="8336"/>
            </a:xfrm>
            <a:custGeom>
              <a:avLst/>
              <a:gdLst/>
              <a:ahLst/>
              <a:cxnLst/>
              <a:rect l="l" t="t" r="r" b="b"/>
              <a:pathLst>
                <a:path w="315" h="733" extrusionOk="0">
                  <a:moveTo>
                    <a:pt x="22" y="0"/>
                  </a:moveTo>
                  <a:lnTo>
                    <a:pt x="1" y="147"/>
                  </a:lnTo>
                  <a:lnTo>
                    <a:pt x="22" y="231"/>
                  </a:lnTo>
                  <a:lnTo>
                    <a:pt x="22" y="482"/>
                  </a:lnTo>
                  <a:lnTo>
                    <a:pt x="1" y="670"/>
                  </a:lnTo>
                  <a:lnTo>
                    <a:pt x="42" y="733"/>
                  </a:lnTo>
                  <a:lnTo>
                    <a:pt x="147" y="670"/>
                  </a:lnTo>
                  <a:lnTo>
                    <a:pt x="231" y="670"/>
                  </a:lnTo>
                  <a:lnTo>
                    <a:pt x="252" y="649"/>
                  </a:lnTo>
                  <a:lnTo>
                    <a:pt x="273" y="440"/>
                  </a:lnTo>
                  <a:lnTo>
                    <a:pt x="273" y="356"/>
                  </a:lnTo>
                  <a:lnTo>
                    <a:pt x="314" y="210"/>
                  </a:lnTo>
                  <a:lnTo>
                    <a:pt x="314" y="147"/>
                  </a:lnTo>
                  <a:lnTo>
                    <a:pt x="314" y="63"/>
                  </a:lnTo>
                  <a:lnTo>
                    <a:pt x="314" y="42"/>
                  </a:lnTo>
                  <a:lnTo>
                    <a:pt x="231" y="105"/>
                  </a:lnTo>
                  <a:lnTo>
                    <a:pt x="168" y="105"/>
                  </a:lnTo>
                  <a:lnTo>
                    <a:pt x="1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49" name="Google Shape;807;p55"/>
            <p:cNvSpPr/>
            <p:nvPr/>
          </p:nvSpPr>
          <p:spPr>
            <a:xfrm>
              <a:off x="3979792" y="2907627"/>
              <a:ext cx="8978" cy="10713"/>
            </a:xfrm>
            <a:custGeom>
              <a:avLst/>
              <a:gdLst/>
              <a:ahLst/>
              <a:cxnLst/>
              <a:rect l="l" t="t" r="r" b="b"/>
              <a:pathLst>
                <a:path w="754" h="942" extrusionOk="0">
                  <a:moveTo>
                    <a:pt x="314" y="0"/>
                  </a:moveTo>
                  <a:lnTo>
                    <a:pt x="314" y="21"/>
                  </a:lnTo>
                  <a:lnTo>
                    <a:pt x="231" y="21"/>
                  </a:lnTo>
                  <a:lnTo>
                    <a:pt x="210" y="440"/>
                  </a:lnTo>
                  <a:lnTo>
                    <a:pt x="105" y="586"/>
                  </a:lnTo>
                  <a:lnTo>
                    <a:pt x="1" y="733"/>
                  </a:lnTo>
                  <a:lnTo>
                    <a:pt x="1" y="879"/>
                  </a:lnTo>
                  <a:lnTo>
                    <a:pt x="1" y="900"/>
                  </a:lnTo>
                  <a:lnTo>
                    <a:pt x="42" y="942"/>
                  </a:lnTo>
                  <a:lnTo>
                    <a:pt x="231" y="900"/>
                  </a:lnTo>
                  <a:lnTo>
                    <a:pt x="314" y="795"/>
                  </a:lnTo>
                  <a:lnTo>
                    <a:pt x="377" y="795"/>
                  </a:lnTo>
                  <a:lnTo>
                    <a:pt x="461" y="670"/>
                  </a:lnTo>
                  <a:lnTo>
                    <a:pt x="524" y="523"/>
                  </a:lnTo>
                  <a:lnTo>
                    <a:pt x="628" y="440"/>
                  </a:lnTo>
                  <a:lnTo>
                    <a:pt x="670" y="440"/>
                  </a:lnTo>
                  <a:lnTo>
                    <a:pt x="754" y="419"/>
                  </a:lnTo>
                  <a:lnTo>
                    <a:pt x="691" y="335"/>
                  </a:lnTo>
                  <a:lnTo>
                    <a:pt x="691" y="168"/>
                  </a:lnTo>
                  <a:lnTo>
                    <a:pt x="586" y="126"/>
                  </a:lnTo>
                  <a:lnTo>
                    <a:pt x="5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50" name="Google Shape;808;p55"/>
            <p:cNvSpPr/>
            <p:nvPr/>
          </p:nvSpPr>
          <p:spPr>
            <a:xfrm>
              <a:off x="3980292" y="2915952"/>
              <a:ext cx="27661" cy="32616"/>
            </a:xfrm>
            <a:custGeom>
              <a:avLst/>
              <a:gdLst/>
              <a:ahLst/>
              <a:cxnLst/>
              <a:rect l="l" t="t" r="r" b="b"/>
              <a:pathLst>
                <a:path w="2323" h="2868" extrusionOk="0">
                  <a:moveTo>
                    <a:pt x="2051" y="1"/>
                  </a:moveTo>
                  <a:lnTo>
                    <a:pt x="900" y="691"/>
                  </a:lnTo>
                  <a:lnTo>
                    <a:pt x="816" y="670"/>
                  </a:lnTo>
                  <a:lnTo>
                    <a:pt x="796" y="670"/>
                  </a:lnTo>
                  <a:lnTo>
                    <a:pt x="649" y="566"/>
                  </a:lnTo>
                  <a:lnTo>
                    <a:pt x="482" y="482"/>
                  </a:lnTo>
                  <a:lnTo>
                    <a:pt x="419" y="482"/>
                  </a:lnTo>
                  <a:lnTo>
                    <a:pt x="335" y="545"/>
                  </a:lnTo>
                  <a:lnTo>
                    <a:pt x="293" y="587"/>
                  </a:lnTo>
                  <a:lnTo>
                    <a:pt x="272" y="587"/>
                  </a:lnTo>
                  <a:lnTo>
                    <a:pt x="272" y="670"/>
                  </a:lnTo>
                  <a:lnTo>
                    <a:pt x="272" y="691"/>
                  </a:lnTo>
                  <a:lnTo>
                    <a:pt x="272" y="775"/>
                  </a:lnTo>
                  <a:lnTo>
                    <a:pt x="272" y="838"/>
                  </a:lnTo>
                  <a:lnTo>
                    <a:pt x="231" y="984"/>
                  </a:lnTo>
                  <a:lnTo>
                    <a:pt x="231" y="1068"/>
                  </a:lnTo>
                  <a:lnTo>
                    <a:pt x="210" y="1528"/>
                  </a:lnTo>
                  <a:lnTo>
                    <a:pt x="210" y="1612"/>
                  </a:lnTo>
                  <a:lnTo>
                    <a:pt x="189" y="1737"/>
                  </a:lnTo>
                  <a:lnTo>
                    <a:pt x="189" y="1884"/>
                  </a:lnTo>
                  <a:lnTo>
                    <a:pt x="126" y="1905"/>
                  </a:lnTo>
                  <a:lnTo>
                    <a:pt x="168" y="2051"/>
                  </a:lnTo>
                  <a:lnTo>
                    <a:pt x="105" y="2219"/>
                  </a:lnTo>
                  <a:lnTo>
                    <a:pt x="105" y="2344"/>
                  </a:lnTo>
                  <a:lnTo>
                    <a:pt x="63" y="2407"/>
                  </a:lnTo>
                  <a:lnTo>
                    <a:pt x="63" y="2470"/>
                  </a:lnTo>
                  <a:lnTo>
                    <a:pt x="63" y="2553"/>
                  </a:lnTo>
                  <a:lnTo>
                    <a:pt x="0" y="2679"/>
                  </a:lnTo>
                  <a:lnTo>
                    <a:pt x="0" y="2721"/>
                  </a:lnTo>
                  <a:lnTo>
                    <a:pt x="189" y="2721"/>
                  </a:lnTo>
                  <a:lnTo>
                    <a:pt x="754" y="2867"/>
                  </a:lnTo>
                  <a:lnTo>
                    <a:pt x="1172" y="2449"/>
                  </a:lnTo>
                  <a:lnTo>
                    <a:pt x="1633" y="2407"/>
                  </a:lnTo>
                  <a:lnTo>
                    <a:pt x="1653" y="2219"/>
                  </a:lnTo>
                  <a:lnTo>
                    <a:pt x="1884" y="1926"/>
                  </a:lnTo>
                  <a:lnTo>
                    <a:pt x="1235" y="1214"/>
                  </a:lnTo>
                  <a:lnTo>
                    <a:pt x="2093" y="963"/>
                  </a:lnTo>
                  <a:lnTo>
                    <a:pt x="2302" y="754"/>
                  </a:lnTo>
                  <a:lnTo>
                    <a:pt x="2323" y="754"/>
                  </a:lnTo>
                  <a:lnTo>
                    <a:pt x="205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51" name="Google Shape;809;p55"/>
            <p:cNvSpPr/>
            <p:nvPr/>
          </p:nvSpPr>
          <p:spPr>
            <a:xfrm>
              <a:off x="3979792" y="2924515"/>
              <a:ext cx="142521" cy="114714"/>
            </a:xfrm>
            <a:custGeom>
              <a:avLst/>
              <a:gdLst/>
              <a:ahLst/>
              <a:cxnLst/>
              <a:rect l="l" t="t" r="r" b="b"/>
              <a:pathLst>
                <a:path w="11969" h="10087" extrusionOk="0">
                  <a:moveTo>
                    <a:pt x="2344" y="1"/>
                  </a:moveTo>
                  <a:lnTo>
                    <a:pt x="2135" y="210"/>
                  </a:lnTo>
                  <a:lnTo>
                    <a:pt x="1277" y="461"/>
                  </a:lnTo>
                  <a:lnTo>
                    <a:pt x="1926" y="1173"/>
                  </a:lnTo>
                  <a:lnTo>
                    <a:pt x="1695" y="1466"/>
                  </a:lnTo>
                  <a:lnTo>
                    <a:pt x="1675" y="1654"/>
                  </a:lnTo>
                  <a:lnTo>
                    <a:pt x="1214" y="1696"/>
                  </a:lnTo>
                  <a:lnTo>
                    <a:pt x="796" y="2114"/>
                  </a:lnTo>
                  <a:lnTo>
                    <a:pt x="231" y="1968"/>
                  </a:lnTo>
                  <a:lnTo>
                    <a:pt x="42" y="1968"/>
                  </a:lnTo>
                  <a:lnTo>
                    <a:pt x="42" y="2177"/>
                  </a:lnTo>
                  <a:lnTo>
                    <a:pt x="42" y="2407"/>
                  </a:lnTo>
                  <a:lnTo>
                    <a:pt x="1" y="2595"/>
                  </a:lnTo>
                  <a:lnTo>
                    <a:pt x="1" y="2637"/>
                  </a:lnTo>
                  <a:lnTo>
                    <a:pt x="63" y="2616"/>
                  </a:lnTo>
                  <a:lnTo>
                    <a:pt x="105" y="2637"/>
                  </a:lnTo>
                  <a:lnTo>
                    <a:pt x="168" y="2595"/>
                  </a:lnTo>
                  <a:lnTo>
                    <a:pt x="314" y="2658"/>
                  </a:lnTo>
                  <a:lnTo>
                    <a:pt x="273" y="2700"/>
                  </a:lnTo>
                  <a:lnTo>
                    <a:pt x="524" y="2972"/>
                  </a:lnTo>
                  <a:lnTo>
                    <a:pt x="545" y="3119"/>
                  </a:lnTo>
                  <a:lnTo>
                    <a:pt x="628" y="3139"/>
                  </a:lnTo>
                  <a:lnTo>
                    <a:pt x="628" y="3244"/>
                  </a:lnTo>
                  <a:lnTo>
                    <a:pt x="754" y="3349"/>
                  </a:lnTo>
                  <a:lnTo>
                    <a:pt x="838" y="3370"/>
                  </a:lnTo>
                  <a:lnTo>
                    <a:pt x="984" y="3663"/>
                  </a:lnTo>
                  <a:lnTo>
                    <a:pt x="984" y="3746"/>
                  </a:lnTo>
                  <a:lnTo>
                    <a:pt x="1047" y="3851"/>
                  </a:lnTo>
                  <a:lnTo>
                    <a:pt x="1110" y="3851"/>
                  </a:lnTo>
                  <a:lnTo>
                    <a:pt x="1151" y="3997"/>
                  </a:lnTo>
                  <a:lnTo>
                    <a:pt x="1193" y="4081"/>
                  </a:lnTo>
                  <a:lnTo>
                    <a:pt x="1319" y="4123"/>
                  </a:lnTo>
                  <a:lnTo>
                    <a:pt x="1423" y="4416"/>
                  </a:lnTo>
                  <a:lnTo>
                    <a:pt x="1528" y="4479"/>
                  </a:lnTo>
                  <a:lnTo>
                    <a:pt x="1570" y="4625"/>
                  </a:lnTo>
                  <a:lnTo>
                    <a:pt x="1528" y="4709"/>
                  </a:lnTo>
                  <a:lnTo>
                    <a:pt x="1528" y="4792"/>
                  </a:lnTo>
                  <a:lnTo>
                    <a:pt x="1633" y="4897"/>
                  </a:lnTo>
                  <a:lnTo>
                    <a:pt x="1633" y="4960"/>
                  </a:lnTo>
                  <a:lnTo>
                    <a:pt x="1716" y="5023"/>
                  </a:lnTo>
                  <a:lnTo>
                    <a:pt x="1821" y="4939"/>
                  </a:lnTo>
                  <a:lnTo>
                    <a:pt x="1926" y="5043"/>
                  </a:lnTo>
                  <a:lnTo>
                    <a:pt x="2114" y="5127"/>
                  </a:lnTo>
                  <a:lnTo>
                    <a:pt x="2260" y="5274"/>
                  </a:lnTo>
                  <a:lnTo>
                    <a:pt x="2323" y="5378"/>
                  </a:lnTo>
                  <a:lnTo>
                    <a:pt x="2344" y="5420"/>
                  </a:lnTo>
                  <a:lnTo>
                    <a:pt x="2365" y="5546"/>
                  </a:lnTo>
                  <a:lnTo>
                    <a:pt x="2428" y="5588"/>
                  </a:lnTo>
                  <a:lnTo>
                    <a:pt x="2470" y="5797"/>
                  </a:lnTo>
                  <a:lnTo>
                    <a:pt x="2574" y="5880"/>
                  </a:lnTo>
                  <a:lnTo>
                    <a:pt x="2637" y="6090"/>
                  </a:lnTo>
                  <a:lnTo>
                    <a:pt x="2658" y="6173"/>
                  </a:lnTo>
                  <a:lnTo>
                    <a:pt x="2616" y="6362"/>
                  </a:lnTo>
                  <a:lnTo>
                    <a:pt x="2574" y="6383"/>
                  </a:lnTo>
                  <a:lnTo>
                    <a:pt x="2616" y="6487"/>
                  </a:lnTo>
                  <a:lnTo>
                    <a:pt x="2658" y="6696"/>
                  </a:lnTo>
                  <a:lnTo>
                    <a:pt x="2679" y="6906"/>
                  </a:lnTo>
                  <a:lnTo>
                    <a:pt x="2783" y="7010"/>
                  </a:lnTo>
                  <a:lnTo>
                    <a:pt x="2825" y="7094"/>
                  </a:lnTo>
                  <a:lnTo>
                    <a:pt x="3097" y="7408"/>
                  </a:lnTo>
                  <a:lnTo>
                    <a:pt x="3202" y="7429"/>
                  </a:lnTo>
                  <a:lnTo>
                    <a:pt x="3307" y="7450"/>
                  </a:lnTo>
                  <a:lnTo>
                    <a:pt x="3390" y="7554"/>
                  </a:lnTo>
                  <a:lnTo>
                    <a:pt x="3474" y="7554"/>
                  </a:lnTo>
                  <a:lnTo>
                    <a:pt x="3620" y="7680"/>
                  </a:lnTo>
                  <a:lnTo>
                    <a:pt x="3620" y="7784"/>
                  </a:lnTo>
                  <a:lnTo>
                    <a:pt x="3788" y="7826"/>
                  </a:lnTo>
                  <a:lnTo>
                    <a:pt x="3767" y="7889"/>
                  </a:lnTo>
                  <a:lnTo>
                    <a:pt x="3830" y="7931"/>
                  </a:lnTo>
                  <a:lnTo>
                    <a:pt x="3976" y="8412"/>
                  </a:lnTo>
                  <a:lnTo>
                    <a:pt x="4102" y="8496"/>
                  </a:lnTo>
                  <a:lnTo>
                    <a:pt x="4102" y="8663"/>
                  </a:lnTo>
                  <a:lnTo>
                    <a:pt x="4541" y="9082"/>
                  </a:lnTo>
                  <a:lnTo>
                    <a:pt x="4604" y="9082"/>
                  </a:lnTo>
                  <a:lnTo>
                    <a:pt x="4646" y="9333"/>
                  </a:lnTo>
                  <a:lnTo>
                    <a:pt x="4834" y="9396"/>
                  </a:lnTo>
                  <a:lnTo>
                    <a:pt x="4939" y="9668"/>
                  </a:lnTo>
                  <a:lnTo>
                    <a:pt x="5043" y="9709"/>
                  </a:lnTo>
                  <a:lnTo>
                    <a:pt x="5127" y="9730"/>
                  </a:lnTo>
                  <a:lnTo>
                    <a:pt x="5169" y="9626"/>
                  </a:lnTo>
                  <a:lnTo>
                    <a:pt x="5336" y="9521"/>
                  </a:lnTo>
                  <a:lnTo>
                    <a:pt x="5232" y="9312"/>
                  </a:lnTo>
                  <a:lnTo>
                    <a:pt x="5294" y="9040"/>
                  </a:lnTo>
                  <a:lnTo>
                    <a:pt x="5462" y="8977"/>
                  </a:lnTo>
                  <a:lnTo>
                    <a:pt x="5650" y="9124"/>
                  </a:lnTo>
                  <a:lnTo>
                    <a:pt x="5985" y="9124"/>
                  </a:lnTo>
                  <a:lnTo>
                    <a:pt x="6487" y="9333"/>
                  </a:lnTo>
                  <a:lnTo>
                    <a:pt x="7010" y="9563"/>
                  </a:lnTo>
                  <a:lnTo>
                    <a:pt x="7031" y="10086"/>
                  </a:lnTo>
                  <a:lnTo>
                    <a:pt x="8077" y="8684"/>
                  </a:lnTo>
                  <a:lnTo>
                    <a:pt x="10253" y="8036"/>
                  </a:lnTo>
                  <a:lnTo>
                    <a:pt x="11885" y="7554"/>
                  </a:lnTo>
                  <a:lnTo>
                    <a:pt x="11969" y="6299"/>
                  </a:lnTo>
                  <a:lnTo>
                    <a:pt x="11843" y="5839"/>
                  </a:lnTo>
                  <a:lnTo>
                    <a:pt x="11655" y="5985"/>
                  </a:lnTo>
                  <a:lnTo>
                    <a:pt x="9960" y="5755"/>
                  </a:lnTo>
                  <a:lnTo>
                    <a:pt x="9835" y="5274"/>
                  </a:lnTo>
                  <a:lnTo>
                    <a:pt x="9688" y="5127"/>
                  </a:lnTo>
                  <a:lnTo>
                    <a:pt x="9688" y="4939"/>
                  </a:lnTo>
                  <a:lnTo>
                    <a:pt x="9688" y="4918"/>
                  </a:lnTo>
                  <a:lnTo>
                    <a:pt x="9667" y="4939"/>
                  </a:lnTo>
                  <a:lnTo>
                    <a:pt x="9625" y="4855"/>
                  </a:lnTo>
                  <a:lnTo>
                    <a:pt x="9625" y="4792"/>
                  </a:lnTo>
                  <a:lnTo>
                    <a:pt x="9667" y="4730"/>
                  </a:lnTo>
                  <a:lnTo>
                    <a:pt x="9563" y="4730"/>
                  </a:lnTo>
                  <a:lnTo>
                    <a:pt x="9563" y="4709"/>
                  </a:lnTo>
                  <a:lnTo>
                    <a:pt x="9458" y="4709"/>
                  </a:lnTo>
                  <a:lnTo>
                    <a:pt x="9270" y="4604"/>
                  </a:lnTo>
                  <a:lnTo>
                    <a:pt x="9249" y="4541"/>
                  </a:lnTo>
                  <a:lnTo>
                    <a:pt x="9228" y="4583"/>
                  </a:lnTo>
                  <a:lnTo>
                    <a:pt x="9123" y="4437"/>
                  </a:lnTo>
                  <a:lnTo>
                    <a:pt x="9102" y="4290"/>
                  </a:lnTo>
                  <a:lnTo>
                    <a:pt x="8809" y="3914"/>
                  </a:lnTo>
                  <a:lnTo>
                    <a:pt x="8726" y="3788"/>
                  </a:lnTo>
                  <a:lnTo>
                    <a:pt x="8809" y="3788"/>
                  </a:lnTo>
                  <a:lnTo>
                    <a:pt x="8809" y="3746"/>
                  </a:lnTo>
                  <a:lnTo>
                    <a:pt x="8705" y="3453"/>
                  </a:lnTo>
                  <a:lnTo>
                    <a:pt x="8705" y="3391"/>
                  </a:lnTo>
                  <a:lnTo>
                    <a:pt x="8621" y="3265"/>
                  </a:lnTo>
                  <a:lnTo>
                    <a:pt x="8579" y="3265"/>
                  </a:lnTo>
                  <a:lnTo>
                    <a:pt x="8391" y="3014"/>
                  </a:lnTo>
                  <a:lnTo>
                    <a:pt x="8307" y="3014"/>
                  </a:lnTo>
                  <a:lnTo>
                    <a:pt x="8224" y="2909"/>
                  </a:lnTo>
                  <a:lnTo>
                    <a:pt x="8224" y="2867"/>
                  </a:lnTo>
                  <a:lnTo>
                    <a:pt x="8286" y="2867"/>
                  </a:lnTo>
                  <a:lnTo>
                    <a:pt x="8307" y="2909"/>
                  </a:lnTo>
                  <a:lnTo>
                    <a:pt x="8286" y="2826"/>
                  </a:lnTo>
                  <a:lnTo>
                    <a:pt x="8182" y="2805"/>
                  </a:lnTo>
                  <a:lnTo>
                    <a:pt x="7973" y="2763"/>
                  </a:lnTo>
                  <a:lnTo>
                    <a:pt x="7868" y="2449"/>
                  </a:lnTo>
                  <a:lnTo>
                    <a:pt x="7805" y="2323"/>
                  </a:lnTo>
                  <a:lnTo>
                    <a:pt x="7742" y="2303"/>
                  </a:lnTo>
                  <a:lnTo>
                    <a:pt x="7742" y="2198"/>
                  </a:lnTo>
                  <a:lnTo>
                    <a:pt x="7701" y="2219"/>
                  </a:lnTo>
                  <a:lnTo>
                    <a:pt x="7659" y="2177"/>
                  </a:lnTo>
                  <a:lnTo>
                    <a:pt x="7282" y="2323"/>
                  </a:lnTo>
                  <a:lnTo>
                    <a:pt x="7261" y="2114"/>
                  </a:lnTo>
                  <a:lnTo>
                    <a:pt x="6738" y="1968"/>
                  </a:lnTo>
                  <a:lnTo>
                    <a:pt x="6654" y="1968"/>
                  </a:lnTo>
                  <a:lnTo>
                    <a:pt x="5566" y="1926"/>
                  </a:lnTo>
                  <a:lnTo>
                    <a:pt x="2867" y="43"/>
                  </a:lnTo>
                  <a:lnTo>
                    <a:pt x="234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rgbClr val="FF6B65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52" name="Google Shape;810;p55"/>
            <p:cNvSpPr/>
            <p:nvPr/>
          </p:nvSpPr>
          <p:spPr>
            <a:xfrm>
              <a:off x="4089663" y="2967116"/>
              <a:ext cx="5251" cy="10952"/>
            </a:xfrm>
            <a:custGeom>
              <a:avLst/>
              <a:gdLst/>
              <a:ahLst/>
              <a:cxnLst/>
              <a:rect l="l" t="t" r="r" b="b"/>
              <a:pathLst>
                <a:path w="441" h="963" extrusionOk="0">
                  <a:moveTo>
                    <a:pt x="147" y="0"/>
                  </a:moveTo>
                  <a:lnTo>
                    <a:pt x="147" y="42"/>
                  </a:lnTo>
                  <a:lnTo>
                    <a:pt x="106" y="42"/>
                  </a:lnTo>
                  <a:lnTo>
                    <a:pt x="106" y="105"/>
                  </a:lnTo>
                  <a:lnTo>
                    <a:pt x="43" y="126"/>
                  </a:lnTo>
                  <a:lnTo>
                    <a:pt x="85" y="209"/>
                  </a:lnTo>
                  <a:lnTo>
                    <a:pt x="43" y="209"/>
                  </a:lnTo>
                  <a:lnTo>
                    <a:pt x="85" y="377"/>
                  </a:lnTo>
                  <a:lnTo>
                    <a:pt x="43" y="356"/>
                  </a:lnTo>
                  <a:lnTo>
                    <a:pt x="1" y="356"/>
                  </a:lnTo>
                  <a:lnTo>
                    <a:pt x="1" y="544"/>
                  </a:lnTo>
                  <a:lnTo>
                    <a:pt x="22" y="628"/>
                  </a:lnTo>
                  <a:lnTo>
                    <a:pt x="43" y="670"/>
                  </a:lnTo>
                  <a:lnTo>
                    <a:pt x="43" y="795"/>
                  </a:lnTo>
                  <a:lnTo>
                    <a:pt x="22" y="795"/>
                  </a:lnTo>
                  <a:lnTo>
                    <a:pt x="43" y="858"/>
                  </a:lnTo>
                  <a:lnTo>
                    <a:pt x="231" y="963"/>
                  </a:lnTo>
                  <a:lnTo>
                    <a:pt x="336" y="963"/>
                  </a:lnTo>
                  <a:lnTo>
                    <a:pt x="398" y="942"/>
                  </a:lnTo>
                  <a:lnTo>
                    <a:pt x="440" y="670"/>
                  </a:lnTo>
                  <a:lnTo>
                    <a:pt x="398" y="544"/>
                  </a:lnTo>
                  <a:lnTo>
                    <a:pt x="336" y="544"/>
                  </a:lnTo>
                  <a:lnTo>
                    <a:pt x="315" y="356"/>
                  </a:lnTo>
                  <a:lnTo>
                    <a:pt x="336" y="356"/>
                  </a:lnTo>
                  <a:lnTo>
                    <a:pt x="398" y="168"/>
                  </a:lnTo>
                  <a:lnTo>
                    <a:pt x="357" y="126"/>
                  </a:lnTo>
                  <a:lnTo>
                    <a:pt x="315" y="126"/>
                  </a:lnTo>
                  <a:lnTo>
                    <a:pt x="315" y="63"/>
                  </a:lnTo>
                  <a:lnTo>
                    <a:pt x="2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53" name="Google Shape;811;p55"/>
            <p:cNvSpPr/>
            <p:nvPr/>
          </p:nvSpPr>
          <p:spPr>
            <a:xfrm>
              <a:off x="4095152" y="2967833"/>
              <a:ext cx="32900" cy="24758"/>
            </a:xfrm>
            <a:custGeom>
              <a:avLst/>
              <a:gdLst/>
              <a:ahLst/>
              <a:cxnLst/>
              <a:rect l="l" t="t" r="r" b="b"/>
              <a:pathLst>
                <a:path w="2763" h="2177" extrusionOk="0">
                  <a:moveTo>
                    <a:pt x="2490" y="0"/>
                  </a:moveTo>
                  <a:lnTo>
                    <a:pt x="2490" y="84"/>
                  </a:lnTo>
                  <a:lnTo>
                    <a:pt x="2469" y="146"/>
                  </a:lnTo>
                  <a:lnTo>
                    <a:pt x="2093" y="356"/>
                  </a:lnTo>
                  <a:lnTo>
                    <a:pt x="2093" y="502"/>
                  </a:lnTo>
                  <a:lnTo>
                    <a:pt x="1779" y="795"/>
                  </a:lnTo>
                  <a:lnTo>
                    <a:pt x="1737" y="879"/>
                  </a:lnTo>
                  <a:lnTo>
                    <a:pt x="1779" y="900"/>
                  </a:lnTo>
                  <a:lnTo>
                    <a:pt x="1821" y="983"/>
                  </a:lnTo>
                  <a:lnTo>
                    <a:pt x="1653" y="1130"/>
                  </a:lnTo>
                  <a:lnTo>
                    <a:pt x="1611" y="1046"/>
                  </a:lnTo>
                  <a:lnTo>
                    <a:pt x="1549" y="1088"/>
                  </a:lnTo>
                  <a:lnTo>
                    <a:pt x="1465" y="1088"/>
                  </a:lnTo>
                  <a:lnTo>
                    <a:pt x="1507" y="1193"/>
                  </a:lnTo>
                  <a:lnTo>
                    <a:pt x="1444" y="1193"/>
                  </a:lnTo>
                  <a:lnTo>
                    <a:pt x="1423" y="1234"/>
                  </a:lnTo>
                  <a:lnTo>
                    <a:pt x="1256" y="1255"/>
                  </a:lnTo>
                  <a:lnTo>
                    <a:pt x="1130" y="1297"/>
                  </a:lnTo>
                  <a:lnTo>
                    <a:pt x="1088" y="1214"/>
                  </a:lnTo>
                  <a:lnTo>
                    <a:pt x="837" y="1214"/>
                  </a:lnTo>
                  <a:lnTo>
                    <a:pt x="628" y="1151"/>
                  </a:lnTo>
                  <a:lnTo>
                    <a:pt x="398" y="1339"/>
                  </a:lnTo>
                  <a:lnTo>
                    <a:pt x="314" y="1318"/>
                  </a:lnTo>
                  <a:lnTo>
                    <a:pt x="251" y="1318"/>
                  </a:lnTo>
                  <a:lnTo>
                    <a:pt x="147" y="1360"/>
                  </a:lnTo>
                  <a:lnTo>
                    <a:pt x="105" y="1109"/>
                  </a:lnTo>
                  <a:lnTo>
                    <a:pt x="63" y="1151"/>
                  </a:lnTo>
                  <a:lnTo>
                    <a:pt x="0" y="1130"/>
                  </a:lnTo>
                  <a:lnTo>
                    <a:pt x="0" y="1318"/>
                  </a:lnTo>
                  <a:lnTo>
                    <a:pt x="147" y="1465"/>
                  </a:lnTo>
                  <a:lnTo>
                    <a:pt x="272" y="1946"/>
                  </a:lnTo>
                  <a:lnTo>
                    <a:pt x="1967" y="2176"/>
                  </a:lnTo>
                  <a:lnTo>
                    <a:pt x="2155" y="2030"/>
                  </a:lnTo>
                  <a:lnTo>
                    <a:pt x="2658" y="502"/>
                  </a:lnTo>
                  <a:lnTo>
                    <a:pt x="2762" y="481"/>
                  </a:lnTo>
                  <a:lnTo>
                    <a:pt x="2762" y="314"/>
                  </a:lnTo>
                  <a:lnTo>
                    <a:pt x="2720" y="251"/>
                  </a:lnTo>
                  <a:lnTo>
                    <a:pt x="2678" y="272"/>
                  </a:lnTo>
                  <a:lnTo>
                    <a:pt x="2658" y="251"/>
                  </a:lnTo>
                  <a:lnTo>
                    <a:pt x="2595" y="209"/>
                  </a:lnTo>
                  <a:lnTo>
                    <a:pt x="2574" y="42"/>
                  </a:lnTo>
                  <a:lnTo>
                    <a:pt x="249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54" name="Google Shape;812;p55"/>
            <p:cNvSpPr/>
            <p:nvPr/>
          </p:nvSpPr>
          <p:spPr>
            <a:xfrm>
              <a:off x="4101380" y="2973303"/>
              <a:ext cx="51583" cy="60684"/>
            </a:xfrm>
            <a:custGeom>
              <a:avLst/>
              <a:gdLst/>
              <a:ahLst/>
              <a:cxnLst/>
              <a:rect l="l" t="t" r="r" b="b"/>
              <a:pathLst>
                <a:path w="4332" h="5336" extrusionOk="0">
                  <a:moveTo>
                    <a:pt x="2239" y="0"/>
                  </a:moveTo>
                  <a:lnTo>
                    <a:pt x="2135" y="21"/>
                  </a:lnTo>
                  <a:lnTo>
                    <a:pt x="1632" y="1549"/>
                  </a:lnTo>
                  <a:lnTo>
                    <a:pt x="1758" y="2009"/>
                  </a:lnTo>
                  <a:lnTo>
                    <a:pt x="1674" y="3264"/>
                  </a:lnTo>
                  <a:lnTo>
                    <a:pt x="42" y="3746"/>
                  </a:lnTo>
                  <a:lnTo>
                    <a:pt x="0" y="4018"/>
                  </a:lnTo>
                  <a:lnTo>
                    <a:pt x="523" y="4708"/>
                  </a:lnTo>
                  <a:lnTo>
                    <a:pt x="461" y="4938"/>
                  </a:lnTo>
                  <a:lnTo>
                    <a:pt x="795" y="5336"/>
                  </a:lnTo>
                  <a:lnTo>
                    <a:pt x="879" y="5315"/>
                  </a:lnTo>
                  <a:lnTo>
                    <a:pt x="900" y="5336"/>
                  </a:lnTo>
                  <a:lnTo>
                    <a:pt x="1005" y="5336"/>
                  </a:lnTo>
                  <a:lnTo>
                    <a:pt x="1088" y="5231"/>
                  </a:lnTo>
                  <a:lnTo>
                    <a:pt x="1214" y="5231"/>
                  </a:lnTo>
                  <a:lnTo>
                    <a:pt x="1423" y="5127"/>
                  </a:lnTo>
                  <a:lnTo>
                    <a:pt x="1528" y="5127"/>
                  </a:lnTo>
                  <a:lnTo>
                    <a:pt x="1632" y="5106"/>
                  </a:lnTo>
                  <a:lnTo>
                    <a:pt x="1716" y="5147"/>
                  </a:lnTo>
                  <a:lnTo>
                    <a:pt x="1779" y="5147"/>
                  </a:lnTo>
                  <a:lnTo>
                    <a:pt x="1925" y="4938"/>
                  </a:lnTo>
                  <a:lnTo>
                    <a:pt x="1925" y="4917"/>
                  </a:lnTo>
                  <a:lnTo>
                    <a:pt x="1946" y="4917"/>
                  </a:lnTo>
                  <a:lnTo>
                    <a:pt x="1946" y="4834"/>
                  </a:lnTo>
                  <a:lnTo>
                    <a:pt x="1883" y="4813"/>
                  </a:lnTo>
                  <a:lnTo>
                    <a:pt x="1925" y="4750"/>
                  </a:lnTo>
                  <a:lnTo>
                    <a:pt x="1883" y="4687"/>
                  </a:lnTo>
                  <a:lnTo>
                    <a:pt x="1967" y="4603"/>
                  </a:lnTo>
                  <a:lnTo>
                    <a:pt x="2030" y="4541"/>
                  </a:lnTo>
                  <a:lnTo>
                    <a:pt x="2239" y="4541"/>
                  </a:lnTo>
                  <a:lnTo>
                    <a:pt x="2365" y="4520"/>
                  </a:lnTo>
                  <a:lnTo>
                    <a:pt x="2448" y="4583"/>
                  </a:lnTo>
                  <a:lnTo>
                    <a:pt x="2553" y="4436"/>
                  </a:lnTo>
                  <a:lnTo>
                    <a:pt x="2595" y="4415"/>
                  </a:lnTo>
                  <a:lnTo>
                    <a:pt x="2595" y="4227"/>
                  </a:lnTo>
                  <a:lnTo>
                    <a:pt x="2804" y="3976"/>
                  </a:lnTo>
                  <a:lnTo>
                    <a:pt x="2930" y="3955"/>
                  </a:lnTo>
                  <a:lnTo>
                    <a:pt x="3013" y="3976"/>
                  </a:lnTo>
                  <a:lnTo>
                    <a:pt x="3076" y="3913"/>
                  </a:lnTo>
                  <a:lnTo>
                    <a:pt x="3348" y="3913"/>
                  </a:lnTo>
                  <a:lnTo>
                    <a:pt x="3390" y="3850"/>
                  </a:lnTo>
                  <a:lnTo>
                    <a:pt x="3327" y="3808"/>
                  </a:lnTo>
                  <a:lnTo>
                    <a:pt x="3285" y="3599"/>
                  </a:lnTo>
                  <a:lnTo>
                    <a:pt x="3306" y="3599"/>
                  </a:lnTo>
                  <a:lnTo>
                    <a:pt x="3244" y="3494"/>
                  </a:lnTo>
                  <a:lnTo>
                    <a:pt x="3223" y="3474"/>
                  </a:lnTo>
                  <a:lnTo>
                    <a:pt x="3244" y="3390"/>
                  </a:lnTo>
                  <a:lnTo>
                    <a:pt x="3244" y="3285"/>
                  </a:lnTo>
                  <a:lnTo>
                    <a:pt x="3348" y="3118"/>
                  </a:lnTo>
                  <a:lnTo>
                    <a:pt x="3432" y="3076"/>
                  </a:lnTo>
                  <a:lnTo>
                    <a:pt x="3390" y="3013"/>
                  </a:lnTo>
                  <a:lnTo>
                    <a:pt x="3411" y="3013"/>
                  </a:lnTo>
                  <a:lnTo>
                    <a:pt x="3495" y="2867"/>
                  </a:lnTo>
                  <a:lnTo>
                    <a:pt x="3536" y="2846"/>
                  </a:lnTo>
                  <a:lnTo>
                    <a:pt x="3599" y="2846"/>
                  </a:lnTo>
                  <a:lnTo>
                    <a:pt x="3557" y="2909"/>
                  </a:lnTo>
                  <a:lnTo>
                    <a:pt x="3536" y="2971"/>
                  </a:lnTo>
                  <a:lnTo>
                    <a:pt x="3620" y="3013"/>
                  </a:lnTo>
                  <a:lnTo>
                    <a:pt x="3662" y="3013"/>
                  </a:lnTo>
                  <a:lnTo>
                    <a:pt x="3746" y="2804"/>
                  </a:lnTo>
                  <a:lnTo>
                    <a:pt x="3808" y="2741"/>
                  </a:lnTo>
                  <a:lnTo>
                    <a:pt x="3871" y="2616"/>
                  </a:lnTo>
                  <a:lnTo>
                    <a:pt x="4018" y="2490"/>
                  </a:lnTo>
                  <a:lnTo>
                    <a:pt x="4227" y="2134"/>
                  </a:lnTo>
                  <a:lnTo>
                    <a:pt x="4248" y="2072"/>
                  </a:lnTo>
                  <a:lnTo>
                    <a:pt x="4248" y="1988"/>
                  </a:lnTo>
                  <a:lnTo>
                    <a:pt x="4290" y="1862"/>
                  </a:lnTo>
                  <a:lnTo>
                    <a:pt x="4332" y="1758"/>
                  </a:lnTo>
                  <a:lnTo>
                    <a:pt x="4269" y="1695"/>
                  </a:lnTo>
                  <a:lnTo>
                    <a:pt x="4164" y="1674"/>
                  </a:lnTo>
                  <a:lnTo>
                    <a:pt x="3955" y="1507"/>
                  </a:lnTo>
                  <a:lnTo>
                    <a:pt x="3913" y="1402"/>
                  </a:lnTo>
                  <a:lnTo>
                    <a:pt x="3808" y="1298"/>
                  </a:lnTo>
                  <a:lnTo>
                    <a:pt x="3767" y="1151"/>
                  </a:lnTo>
                  <a:lnTo>
                    <a:pt x="3599" y="942"/>
                  </a:lnTo>
                  <a:lnTo>
                    <a:pt x="3516" y="942"/>
                  </a:lnTo>
                  <a:lnTo>
                    <a:pt x="3390" y="963"/>
                  </a:lnTo>
                  <a:lnTo>
                    <a:pt x="3118" y="921"/>
                  </a:lnTo>
                  <a:lnTo>
                    <a:pt x="3013" y="942"/>
                  </a:lnTo>
                  <a:lnTo>
                    <a:pt x="2930" y="963"/>
                  </a:lnTo>
                  <a:lnTo>
                    <a:pt x="2804" y="921"/>
                  </a:lnTo>
                  <a:lnTo>
                    <a:pt x="2469" y="649"/>
                  </a:lnTo>
                  <a:lnTo>
                    <a:pt x="2469" y="565"/>
                  </a:lnTo>
                  <a:lnTo>
                    <a:pt x="2260" y="335"/>
                  </a:lnTo>
                  <a:lnTo>
                    <a:pt x="2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55" name="Google Shape;813;p55"/>
            <p:cNvSpPr/>
            <p:nvPr/>
          </p:nvSpPr>
          <p:spPr>
            <a:xfrm>
              <a:off x="4124802" y="2964728"/>
              <a:ext cx="2751" cy="5971"/>
            </a:xfrm>
            <a:custGeom>
              <a:avLst/>
              <a:gdLst/>
              <a:ahLst/>
              <a:cxnLst/>
              <a:rect l="l" t="t" r="r" b="b"/>
              <a:pathLst>
                <a:path w="231" h="525" extrusionOk="0">
                  <a:moveTo>
                    <a:pt x="209" y="1"/>
                  </a:moveTo>
                  <a:lnTo>
                    <a:pt x="168" y="22"/>
                  </a:lnTo>
                  <a:lnTo>
                    <a:pt x="105" y="22"/>
                  </a:lnTo>
                  <a:lnTo>
                    <a:pt x="84" y="168"/>
                  </a:lnTo>
                  <a:lnTo>
                    <a:pt x="63" y="210"/>
                  </a:lnTo>
                  <a:lnTo>
                    <a:pt x="21" y="168"/>
                  </a:lnTo>
                  <a:lnTo>
                    <a:pt x="0" y="231"/>
                  </a:lnTo>
                  <a:lnTo>
                    <a:pt x="0" y="273"/>
                  </a:lnTo>
                  <a:lnTo>
                    <a:pt x="84" y="315"/>
                  </a:lnTo>
                  <a:lnTo>
                    <a:pt x="105" y="482"/>
                  </a:lnTo>
                  <a:lnTo>
                    <a:pt x="168" y="524"/>
                  </a:lnTo>
                  <a:lnTo>
                    <a:pt x="168" y="440"/>
                  </a:lnTo>
                  <a:lnTo>
                    <a:pt x="209" y="336"/>
                  </a:lnTo>
                  <a:lnTo>
                    <a:pt x="209" y="168"/>
                  </a:lnTo>
                  <a:lnTo>
                    <a:pt x="188" y="168"/>
                  </a:lnTo>
                  <a:lnTo>
                    <a:pt x="209" y="106"/>
                  </a:lnTo>
                  <a:lnTo>
                    <a:pt x="188" y="64"/>
                  </a:lnTo>
                  <a:lnTo>
                    <a:pt x="209" y="43"/>
                  </a:lnTo>
                  <a:lnTo>
                    <a:pt x="230" y="43"/>
                  </a:lnTo>
                  <a:lnTo>
                    <a:pt x="20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56" name="Google Shape;814;p55"/>
            <p:cNvSpPr/>
            <p:nvPr/>
          </p:nvSpPr>
          <p:spPr>
            <a:xfrm>
              <a:off x="4037591" y="3015893"/>
              <a:ext cx="73267" cy="45456"/>
            </a:xfrm>
            <a:custGeom>
              <a:avLst/>
              <a:gdLst/>
              <a:ahLst/>
              <a:cxnLst/>
              <a:rect l="l" t="t" r="r" b="b"/>
              <a:pathLst>
                <a:path w="6153" h="3997" extrusionOk="0">
                  <a:moveTo>
                    <a:pt x="5399" y="1"/>
                  </a:moveTo>
                  <a:lnTo>
                    <a:pt x="3223" y="649"/>
                  </a:lnTo>
                  <a:lnTo>
                    <a:pt x="2177" y="2051"/>
                  </a:lnTo>
                  <a:lnTo>
                    <a:pt x="2156" y="1528"/>
                  </a:lnTo>
                  <a:lnTo>
                    <a:pt x="1633" y="1298"/>
                  </a:lnTo>
                  <a:lnTo>
                    <a:pt x="1131" y="1089"/>
                  </a:lnTo>
                  <a:lnTo>
                    <a:pt x="796" y="1089"/>
                  </a:lnTo>
                  <a:lnTo>
                    <a:pt x="608" y="942"/>
                  </a:lnTo>
                  <a:lnTo>
                    <a:pt x="440" y="1005"/>
                  </a:lnTo>
                  <a:lnTo>
                    <a:pt x="378" y="1277"/>
                  </a:lnTo>
                  <a:lnTo>
                    <a:pt x="482" y="1486"/>
                  </a:lnTo>
                  <a:lnTo>
                    <a:pt x="315" y="1591"/>
                  </a:lnTo>
                  <a:lnTo>
                    <a:pt x="273" y="1695"/>
                  </a:lnTo>
                  <a:lnTo>
                    <a:pt x="189" y="1674"/>
                  </a:lnTo>
                  <a:lnTo>
                    <a:pt x="85" y="1633"/>
                  </a:lnTo>
                  <a:lnTo>
                    <a:pt x="106" y="1737"/>
                  </a:lnTo>
                  <a:lnTo>
                    <a:pt x="168" y="2030"/>
                  </a:lnTo>
                  <a:lnTo>
                    <a:pt x="168" y="2218"/>
                  </a:lnTo>
                  <a:lnTo>
                    <a:pt x="85" y="2218"/>
                  </a:lnTo>
                  <a:lnTo>
                    <a:pt x="85" y="2260"/>
                  </a:lnTo>
                  <a:lnTo>
                    <a:pt x="1" y="2239"/>
                  </a:lnTo>
                  <a:lnTo>
                    <a:pt x="1" y="2239"/>
                  </a:lnTo>
                  <a:lnTo>
                    <a:pt x="22" y="2344"/>
                  </a:lnTo>
                  <a:lnTo>
                    <a:pt x="106" y="2344"/>
                  </a:lnTo>
                  <a:lnTo>
                    <a:pt x="106" y="2428"/>
                  </a:lnTo>
                  <a:lnTo>
                    <a:pt x="231" y="2616"/>
                  </a:lnTo>
                  <a:lnTo>
                    <a:pt x="315" y="3139"/>
                  </a:lnTo>
                  <a:lnTo>
                    <a:pt x="482" y="3265"/>
                  </a:lnTo>
                  <a:lnTo>
                    <a:pt x="482" y="3453"/>
                  </a:lnTo>
                  <a:lnTo>
                    <a:pt x="419" y="3474"/>
                  </a:lnTo>
                  <a:lnTo>
                    <a:pt x="482" y="3620"/>
                  </a:lnTo>
                  <a:lnTo>
                    <a:pt x="608" y="3767"/>
                  </a:lnTo>
                  <a:lnTo>
                    <a:pt x="608" y="3913"/>
                  </a:lnTo>
                  <a:lnTo>
                    <a:pt x="650" y="3997"/>
                  </a:lnTo>
                  <a:lnTo>
                    <a:pt x="796" y="3997"/>
                  </a:lnTo>
                  <a:lnTo>
                    <a:pt x="817" y="3934"/>
                  </a:lnTo>
                  <a:lnTo>
                    <a:pt x="963" y="3997"/>
                  </a:lnTo>
                  <a:lnTo>
                    <a:pt x="1068" y="3976"/>
                  </a:lnTo>
                  <a:lnTo>
                    <a:pt x="1173" y="3871"/>
                  </a:lnTo>
                  <a:lnTo>
                    <a:pt x="1319" y="3871"/>
                  </a:lnTo>
                  <a:lnTo>
                    <a:pt x="1361" y="3934"/>
                  </a:lnTo>
                  <a:lnTo>
                    <a:pt x="1466" y="3892"/>
                  </a:lnTo>
                  <a:lnTo>
                    <a:pt x="1570" y="3725"/>
                  </a:lnTo>
                  <a:lnTo>
                    <a:pt x="1633" y="3725"/>
                  </a:lnTo>
                  <a:lnTo>
                    <a:pt x="1696" y="3579"/>
                  </a:lnTo>
                  <a:lnTo>
                    <a:pt x="1842" y="3495"/>
                  </a:lnTo>
                  <a:lnTo>
                    <a:pt x="1905" y="3474"/>
                  </a:lnTo>
                  <a:lnTo>
                    <a:pt x="2010" y="3474"/>
                  </a:lnTo>
                  <a:lnTo>
                    <a:pt x="2051" y="3495"/>
                  </a:lnTo>
                  <a:lnTo>
                    <a:pt x="2198" y="3495"/>
                  </a:lnTo>
                  <a:lnTo>
                    <a:pt x="2219" y="3558"/>
                  </a:lnTo>
                  <a:lnTo>
                    <a:pt x="2365" y="3579"/>
                  </a:lnTo>
                  <a:lnTo>
                    <a:pt x="2616" y="3474"/>
                  </a:lnTo>
                  <a:lnTo>
                    <a:pt x="2826" y="3453"/>
                  </a:lnTo>
                  <a:lnTo>
                    <a:pt x="2909" y="3369"/>
                  </a:lnTo>
                  <a:lnTo>
                    <a:pt x="2930" y="3307"/>
                  </a:lnTo>
                  <a:lnTo>
                    <a:pt x="3119" y="3160"/>
                  </a:lnTo>
                  <a:lnTo>
                    <a:pt x="3223" y="3160"/>
                  </a:lnTo>
                  <a:lnTo>
                    <a:pt x="3307" y="3202"/>
                  </a:lnTo>
                  <a:lnTo>
                    <a:pt x="3370" y="3181"/>
                  </a:lnTo>
                  <a:lnTo>
                    <a:pt x="3432" y="3139"/>
                  </a:lnTo>
                  <a:lnTo>
                    <a:pt x="3453" y="3181"/>
                  </a:lnTo>
                  <a:lnTo>
                    <a:pt x="3537" y="3181"/>
                  </a:lnTo>
                  <a:lnTo>
                    <a:pt x="3725" y="3034"/>
                  </a:lnTo>
                  <a:lnTo>
                    <a:pt x="3830" y="2846"/>
                  </a:lnTo>
                  <a:lnTo>
                    <a:pt x="3935" y="2783"/>
                  </a:lnTo>
                  <a:lnTo>
                    <a:pt x="3997" y="2783"/>
                  </a:lnTo>
                  <a:lnTo>
                    <a:pt x="4625" y="2616"/>
                  </a:lnTo>
                  <a:lnTo>
                    <a:pt x="4688" y="2532"/>
                  </a:lnTo>
                  <a:lnTo>
                    <a:pt x="5043" y="2470"/>
                  </a:lnTo>
                  <a:lnTo>
                    <a:pt x="5253" y="2365"/>
                  </a:lnTo>
                  <a:lnTo>
                    <a:pt x="5399" y="2260"/>
                  </a:lnTo>
                  <a:lnTo>
                    <a:pt x="5629" y="2218"/>
                  </a:lnTo>
                  <a:lnTo>
                    <a:pt x="5608" y="2135"/>
                  </a:lnTo>
                  <a:lnTo>
                    <a:pt x="5629" y="2114"/>
                  </a:lnTo>
                  <a:lnTo>
                    <a:pt x="5567" y="2051"/>
                  </a:lnTo>
                  <a:lnTo>
                    <a:pt x="5608" y="1905"/>
                  </a:lnTo>
                  <a:lnTo>
                    <a:pt x="5776" y="1674"/>
                  </a:lnTo>
                  <a:lnTo>
                    <a:pt x="6027" y="1612"/>
                  </a:lnTo>
                  <a:lnTo>
                    <a:pt x="6152" y="1591"/>
                  </a:lnTo>
                  <a:lnTo>
                    <a:pt x="5818" y="1193"/>
                  </a:lnTo>
                  <a:lnTo>
                    <a:pt x="5880" y="963"/>
                  </a:lnTo>
                  <a:lnTo>
                    <a:pt x="5357" y="273"/>
                  </a:lnTo>
                  <a:lnTo>
                    <a:pt x="53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57" name="Google Shape;815;p55"/>
            <p:cNvSpPr/>
            <p:nvPr/>
          </p:nvSpPr>
          <p:spPr>
            <a:xfrm>
              <a:off x="3911526" y="2929280"/>
              <a:ext cx="85972" cy="69020"/>
            </a:xfrm>
            <a:custGeom>
              <a:avLst/>
              <a:gdLst/>
              <a:ahLst/>
              <a:cxnLst/>
              <a:rect l="l" t="t" r="r" b="b"/>
              <a:pathLst>
                <a:path w="7220" h="6069" extrusionOk="0">
                  <a:moveTo>
                    <a:pt x="503" y="0"/>
                  </a:moveTo>
                  <a:lnTo>
                    <a:pt x="210" y="21"/>
                  </a:lnTo>
                  <a:lnTo>
                    <a:pt x="147" y="21"/>
                  </a:lnTo>
                  <a:lnTo>
                    <a:pt x="126" y="126"/>
                  </a:lnTo>
                  <a:lnTo>
                    <a:pt x="84" y="356"/>
                  </a:lnTo>
                  <a:lnTo>
                    <a:pt x="126" y="523"/>
                  </a:lnTo>
                  <a:lnTo>
                    <a:pt x="126" y="649"/>
                  </a:lnTo>
                  <a:lnTo>
                    <a:pt x="42" y="858"/>
                  </a:lnTo>
                  <a:lnTo>
                    <a:pt x="1" y="1047"/>
                  </a:lnTo>
                  <a:lnTo>
                    <a:pt x="42" y="1193"/>
                  </a:lnTo>
                  <a:lnTo>
                    <a:pt x="126" y="1486"/>
                  </a:lnTo>
                  <a:lnTo>
                    <a:pt x="314" y="6068"/>
                  </a:lnTo>
                  <a:lnTo>
                    <a:pt x="7219" y="6005"/>
                  </a:lnTo>
                  <a:lnTo>
                    <a:pt x="7219" y="5985"/>
                  </a:lnTo>
                  <a:lnTo>
                    <a:pt x="7115" y="5964"/>
                  </a:lnTo>
                  <a:lnTo>
                    <a:pt x="6989" y="5796"/>
                  </a:lnTo>
                  <a:lnTo>
                    <a:pt x="6947" y="5754"/>
                  </a:lnTo>
                  <a:lnTo>
                    <a:pt x="6822" y="5692"/>
                  </a:lnTo>
                  <a:lnTo>
                    <a:pt x="6738" y="5566"/>
                  </a:lnTo>
                  <a:lnTo>
                    <a:pt x="6675" y="5587"/>
                  </a:lnTo>
                  <a:lnTo>
                    <a:pt x="6571" y="5587"/>
                  </a:lnTo>
                  <a:lnTo>
                    <a:pt x="6403" y="5461"/>
                  </a:lnTo>
                  <a:lnTo>
                    <a:pt x="6299" y="5169"/>
                  </a:lnTo>
                  <a:lnTo>
                    <a:pt x="6319" y="5106"/>
                  </a:lnTo>
                  <a:lnTo>
                    <a:pt x="6319" y="4938"/>
                  </a:lnTo>
                  <a:lnTo>
                    <a:pt x="6278" y="4855"/>
                  </a:lnTo>
                  <a:lnTo>
                    <a:pt x="6299" y="4813"/>
                  </a:lnTo>
                  <a:lnTo>
                    <a:pt x="6319" y="4855"/>
                  </a:lnTo>
                  <a:lnTo>
                    <a:pt x="6508" y="4855"/>
                  </a:lnTo>
                  <a:lnTo>
                    <a:pt x="6424" y="4792"/>
                  </a:lnTo>
                  <a:lnTo>
                    <a:pt x="6382" y="4792"/>
                  </a:lnTo>
                  <a:lnTo>
                    <a:pt x="6299" y="4624"/>
                  </a:lnTo>
                  <a:lnTo>
                    <a:pt x="6257" y="4604"/>
                  </a:lnTo>
                  <a:lnTo>
                    <a:pt x="6257" y="4645"/>
                  </a:lnTo>
                  <a:lnTo>
                    <a:pt x="6173" y="4583"/>
                  </a:lnTo>
                  <a:lnTo>
                    <a:pt x="6110" y="4415"/>
                  </a:lnTo>
                  <a:lnTo>
                    <a:pt x="5901" y="4080"/>
                  </a:lnTo>
                  <a:lnTo>
                    <a:pt x="5796" y="4018"/>
                  </a:lnTo>
                  <a:lnTo>
                    <a:pt x="5775" y="3871"/>
                  </a:lnTo>
                  <a:lnTo>
                    <a:pt x="5420" y="3327"/>
                  </a:lnTo>
                  <a:lnTo>
                    <a:pt x="5420" y="3223"/>
                  </a:lnTo>
                  <a:lnTo>
                    <a:pt x="5357" y="3118"/>
                  </a:lnTo>
                  <a:lnTo>
                    <a:pt x="5336" y="2867"/>
                  </a:lnTo>
                  <a:lnTo>
                    <a:pt x="5273" y="2825"/>
                  </a:lnTo>
                  <a:lnTo>
                    <a:pt x="5273" y="2741"/>
                  </a:lnTo>
                  <a:lnTo>
                    <a:pt x="5064" y="2532"/>
                  </a:lnTo>
                  <a:lnTo>
                    <a:pt x="5064" y="2448"/>
                  </a:lnTo>
                  <a:lnTo>
                    <a:pt x="5106" y="2344"/>
                  </a:lnTo>
                  <a:lnTo>
                    <a:pt x="5043" y="2281"/>
                  </a:lnTo>
                  <a:lnTo>
                    <a:pt x="4708" y="1988"/>
                  </a:lnTo>
                  <a:lnTo>
                    <a:pt x="4687" y="1884"/>
                  </a:lnTo>
                  <a:lnTo>
                    <a:pt x="4478" y="1653"/>
                  </a:lnTo>
                  <a:lnTo>
                    <a:pt x="4478" y="1507"/>
                  </a:lnTo>
                  <a:lnTo>
                    <a:pt x="4332" y="1360"/>
                  </a:lnTo>
                  <a:lnTo>
                    <a:pt x="4374" y="1277"/>
                  </a:lnTo>
                  <a:lnTo>
                    <a:pt x="4374" y="1193"/>
                  </a:lnTo>
                  <a:lnTo>
                    <a:pt x="4395" y="1151"/>
                  </a:lnTo>
                  <a:lnTo>
                    <a:pt x="4395" y="1193"/>
                  </a:lnTo>
                  <a:lnTo>
                    <a:pt x="4478" y="1193"/>
                  </a:lnTo>
                  <a:lnTo>
                    <a:pt x="4499" y="1339"/>
                  </a:lnTo>
                  <a:lnTo>
                    <a:pt x="4541" y="1402"/>
                  </a:lnTo>
                  <a:lnTo>
                    <a:pt x="4583" y="1465"/>
                  </a:lnTo>
                  <a:lnTo>
                    <a:pt x="4792" y="1674"/>
                  </a:lnTo>
                  <a:lnTo>
                    <a:pt x="4792" y="1779"/>
                  </a:lnTo>
                  <a:lnTo>
                    <a:pt x="4834" y="1884"/>
                  </a:lnTo>
                  <a:lnTo>
                    <a:pt x="5001" y="1967"/>
                  </a:lnTo>
                  <a:lnTo>
                    <a:pt x="5022" y="2072"/>
                  </a:lnTo>
                  <a:lnTo>
                    <a:pt x="5315" y="2344"/>
                  </a:lnTo>
                  <a:lnTo>
                    <a:pt x="5462" y="2428"/>
                  </a:lnTo>
                  <a:lnTo>
                    <a:pt x="5462" y="2490"/>
                  </a:lnTo>
                  <a:lnTo>
                    <a:pt x="5483" y="2407"/>
                  </a:lnTo>
                  <a:lnTo>
                    <a:pt x="5566" y="2323"/>
                  </a:lnTo>
                  <a:lnTo>
                    <a:pt x="5629" y="2114"/>
                  </a:lnTo>
                  <a:lnTo>
                    <a:pt x="5566" y="2072"/>
                  </a:lnTo>
                  <a:lnTo>
                    <a:pt x="5650" y="1904"/>
                  </a:lnTo>
                  <a:lnTo>
                    <a:pt x="5650" y="1779"/>
                  </a:lnTo>
                  <a:lnTo>
                    <a:pt x="5734" y="1465"/>
                  </a:lnTo>
                  <a:lnTo>
                    <a:pt x="5755" y="1444"/>
                  </a:lnTo>
                  <a:lnTo>
                    <a:pt x="5671" y="1235"/>
                  </a:lnTo>
                  <a:lnTo>
                    <a:pt x="5734" y="1088"/>
                  </a:lnTo>
                  <a:lnTo>
                    <a:pt x="5587" y="775"/>
                  </a:lnTo>
                  <a:lnTo>
                    <a:pt x="5441" y="544"/>
                  </a:lnTo>
                  <a:lnTo>
                    <a:pt x="5378" y="335"/>
                  </a:lnTo>
                  <a:lnTo>
                    <a:pt x="5273" y="147"/>
                  </a:lnTo>
                  <a:lnTo>
                    <a:pt x="5211" y="126"/>
                  </a:lnTo>
                  <a:lnTo>
                    <a:pt x="5127" y="231"/>
                  </a:lnTo>
                  <a:lnTo>
                    <a:pt x="4959" y="293"/>
                  </a:lnTo>
                  <a:lnTo>
                    <a:pt x="4604" y="231"/>
                  </a:lnTo>
                  <a:lnTo>
                    <a:pt x="4311" y="314"/>
                  </a:lnTo>
                  <a:lnTo>
                    <a:pt x="4102" y="147"/>
                  </a:lnTo>
                  <a:lnTo>
                    <a:pt x="4081" y="251"/>
                  </a:lnTo>
                  <a:lnTo>
                    <a:pt x="4164" y="398"/>
                  </a:lnTo>
                  <a:lnTo>
                    <a:pt x="4164" y="461"/>
                  </a:lnTo>
                  <a:lnTo>
                    <a:pt x="4081" y="335"/>
                  </a:lnTo>
                  <a:lnTo>
                    <a:pt x="3976" y="293"/>
                  </a:lnTo>
                  <a:lnTo>
                    <a:pt x="3955" y="189"/>
                  </a:lnTo>
                  <a:lnTo>
                    <a:pt x="3997" y="147"/>
                  </a:lnTo>
                  <a:lnTo>
                    <a:pt x="3955" y="105"/>
                  </a:lnTo>
                  <a:lnTo>
                    <a:pt x="3850" y="105"/>
                  </a:lnTo>
                  <a:lnTo>
                    <a:pt x="3746" y="84"/>
                  </a:lnTo>
                  <a:lnTo>
                    <a:pt x="3537" y="21"/>
                  </a:lnTo>
                  <a:lnTo>
                    <a:pt x="3495" y="42"/>
                  </a:lnTo>
                  <a:lnTo>
                    <a:pt x="3578" y="84"/>
                  </a:lnTo>
                  <a:lnTo>
                    <a:pt x="3599" y="105"/>
                  </a:lnTo>
                  <a:lnTo>
                    <a:pt x="3495" y="126"/>
                  </a:lnTo>
                  <a:lnTo>
                    <a:pt x="3390" y="105"/>
                  </a:lnTo>
                  <a:lnTo>
                    <a:pt x="3265" y="147"/>
                  </a:lnTo>
                  <a:lnTo>
                    <a:pt x="3223" y="126"/>
                  </a:lnTo>
                  <a:lnTo>
                    <a:pt x="3223" y="105"/>
                  </a:lnTo>
                  <a:lnTo>
                    <a:pt x="3348" y="84"/>
                  </a:lnTo>
                  <a:lnTo>
                    <a:pt x="3432" y="42"/>
                  </a:lnTo>
                  <a:lnTo>
                    <a:pt x="3327" y="42"/>
                  </a:lnTo>
                  <a:lnTo>
                    <a:pt x="3139" y="84"/>
                  </a:lnTo>
                  <a:lnTo>
                    <a:pt x="3076" y="126"/>
                  </a:lnTo>
                  <a:lnTo>
                    <a:pt x="2930" y="210"/>
                  </a:lnTo>
                  <a:lnTo>
                    <a:pt x="2846" y="231"/>
                  </a:lnTo>
                  <a:lnTo>
                    <a:pt x="2700" y="293"/>
                  </a:lnTo>
                  <a:lnTo>
                    <a:pt x="2595" y="419"/>
                  </a:lnTo>
                  <a:lnTo>
                    <a:pt x="2553" y="461"/>
                  </a:lnTo>
                  <a:lnTo>
                    <a:pt x="2386" y="461"/>
                  </a:lnTo>
                  <a:lnTo>
                    <a:pt x="2177" y="335"/>
                  </a:lnTo>
                  <a:lnTo>
                    <a:pt x="2009" y="314"/>
                  </a:lnTo>
                  <a:lnTo>
                    <a:pt x="1821" y="335"/>
                  </a:lnTo>
                  <a:lnTo>
                    <a:pt x="1674" y="231"/>
                  </a:lnTo>
                  <a:lnTo>
                    <a:pt x="1591" y="231"/>
                  </a:lnTo>
                  <a:lnTo>
                    <a:pt x="1507" y="251"/>
                  </a:lnTo>
                  <a:lnTo>
                    <a:pt x="1361" y="147"/>
                  </a:lnTo>
                  <a:lnTo>
                    <a:pt x="1172" y="105"/>
                  </a:lnTo>
                  <a:lnTo>
                    <a:pt x="733" y="84"/>
                  </a:lnTo>
                  <a:lnTo>
                    <a:pt x="50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58" name="Google Shape;816;p55"/>
            <p:cNvSpPr/>
            <p:nvPr/>
          </p:nvSpPr>
          <p:spPr>
            <a:xfrm>
              <a:off x="3896332" y="2997572"/>
              <a:ext cx="113621" cy="124461"/>
            </a:xfrm>
            <a:custGeom>
              <a:avLst/>
              <a:gdLst/>
              <a:ahLst/>
              <a:cxnLst/>
              <a:rect l="l" t="t" r="r" b="b"/>
              <a:pathLst>
                <a:path w="9542" h="10944" extrusionOk="0">
                  <a:moveTo>
                    <a:pt x="8495" y="0"/>
                  </a:moveTo>
                  <a:lnTo>
                    <a:pt x="1590" y="63"/>
                  </a:lnTo>
                  <a:lnTo>
                    <a:pt x="1632" y="1193"/>
                  </a:lnTo>
                  <a:lnTo>
                    <a:pt x="1088" y="1235"/>
                  </a:lnTo>
                  <a:lnTo>
                    <a:pt x="1088" y="1444"/>
                  </a:lnTo>
                  <a:lnTo>
                    <a:pt x="1151" y="3725"/>
                  </a:lnTo>
                  <a:lnTo>
                    <a:pt x="1046" y="3746"/>
                  </a:lnTo>
                  <a:lnTo>
                    <a:pt x="942" y="3829"/>
                  </a:lnTo>
                  <a:lnTo>
                    <a:pt x="837" y="3767"/>
                  </a:lnTo>
                  <a:lnTo>
                    <a:pt x="691" y="3767"/>
                  </a:lnTo>
                  <a:lnTo>
                    <a:pt x="586" y="3850"/>
                  </a:lnTo>
                  <a:lnTo>
                    <a:pt x="586" y="3976"/>
                  </a:lnTo>
                  <a:lnTo>
                    <a:pt x="649" y="4060"/>
                  </a:lnTo>
                  <a:lnTo>
                    <a:pt x="586" y="4185"/>
                  </a:lnTo>
                  <a:lnTo>
                    <a:pt x="377" y="4457"/>
                  </a:lnTo>
                  <a:lnTo>
                    <a:pt x="335" y="4457"/>
                  </a:lnTo>
                  <a:lnTo>
                    <a:pt x="230" y="4541"/>
                  </a:lnTo>
                  <a:lnTo>
                    <a:pt x="251" y="4645"/>
                  </a:lnTo>
                  <a:lnTo>
                    <a:pt x="314" y="4687"/>
                  </a:lnTo>
                  <a:lnTo>
                    <a:pt x="251" y="4813"/>
                  </a:lnTo>
                  <a:lnTo>
                    <a:pt x="126" y="4897"/>
                  </a:lnTo>
                  <a:lnTo>
                    <a:pt x="105" y="4980"/>
                  </a:lnTo>
                  <a:lnTo>
                    <a:pt x="209" y="5022"/>
                  </a:lnTo>
                  <a:lnTo>
                    <a:pt x="230" y="5127"/>
                  </a:lnTo>
                  <a:lnTo>
                    <a:pt x="168" y="5231"/>
                  </a:lnTo>
                  <a:lnTo>
                    <a:pt x="0" y="5420"/>
                  </a:lnTo>
                  <a:lnTo>
                    <a:pt x="0" y="5545"/>
                  </a:lnTo>
                  <a:lnTo>
                    <a:pt x="63" y="5629"/>
                  </a:lnTo>
                  <a:lnTo>
                    <a:pt x="209" y="5524"/>
                  </a:lnTo>
                  <a:lnTo>
                    <a:pt x="251" y="5545"/>
                  </a:lnTo>
                  <a:lnTo>
                    <a:pt x="251" y="5629"/>
                  </a:lnTo>
                  <a:lnTo>
                    <a:pt x="209" y="5692"/>
                  </a:lnTo>
                  <a:lnTo>
                    <a:pt x="272" y="5734"/>
                  </a:lnTo>
                  <a:lnTo>
                    <a:pt x="230" y="5817"/>
                  </a:lnTo>
                  <a:lnTo>
                    <a:pt x="272" y="5922"/>
                  </a:lnTo>
                  <a:lnTo>
                    <a:pt x="272" y="6047"/>
                  </a:lnTo>
                  <a:lnTo>
                    <a:pt x="314" y="6152"/>
                  </a:lnTo>
                  <a:lnTo>
                    <a:pt x="544" y="6236"/>
                  </a:lnTo>
                  <a:lnTo>
                    <a:pt x="586" y="6319"/>
                  </a:lnTo>
                  <a:lnTo>
                    <a:pt x="544" y="6382"/>
                  </a:lnTo>
                  <a:lnTo>
                    <a:pt x="544" y="6466"/>
                  </a:lnTo>
                  <a:lnTo>
                    <a:pt x="523" y="6487"/>
                  </a:lnTo>
                  <a:lnTo>
                    <a:pt x="586" y="6570"/>
                  </a:lnTo>
                  <a:lnTo>
                    <a:pt x="586" y="6654"/>
                  </a:lnTo>
                  <a:lnTo>
                    <a:pt x="544" y="6675"/>
                  </a:lnTo>
                  <a:lnTo>
                    <a:pt x="670" y="6780"/>
                  </a:lnTo>
                  <a:lnTo>
                    <a:pt x="691" y="6863"/>
                  </a:lnTo>
                  <a:lnTo>
                    <a:pt x="858" y="7052"/>
                  </a:lnTo>
                  <a:lnTo>
                    <a:pt x="963" y="7282"/>
                  </a:lnTo>
                  <a:lnTo>
                    <a:pt x="984" y="7366"/>
                  </a:lnTo>
                  <a:lnTo>
                    <a:pt x="963" y="7491"/>
                  </a:lnTo>
                  <a:lnTo>
                    <a:pt x="942" y="7533"/>
                  </a:lnTo>
                  <a:lnTo>
                    <a:pt x="879" y="7638"/>
                  </a:lnTo>
                  <a:lnTo>
                    <a:pt x="879" y="7826"/>
                  </a:lnTo>
                  <a:lnTo>
                    <a:pt x="984" y="7910"/>
                  </a:lnTo>
                  <a:lnTo>
                    <a:pt x="1109" y="7910"/>
                  </a:lnTo>
                  <a:lnTo>
                    <a:pt x="1172" y="7847"/>
                  </a:lnTo>
                  <a:lnTo>
                    <a:pt x="1318" y="7847"/>
                  </a:lnTo>
                  <a:lnTo>
                    <a:pt x="1402" y="7889"/>
                  </a:lnTo>
                  <a:lnTo>
                    <a:pt x="1360" y="7951"/>
                  </a:lnTo>
                  <a:lnTo>
                    <a:pt x="1381" y="8098"/>
                  </a:lnTo>
                  <a:lnTo>
                    <a:pt x="1465" y="8140"/>
                  </a:lnTo>
                  <a:lnTo>
                    <a:pt x="1590" y="8223"/>
                  </a:lnTo>
                  <a:lnTo>
                    <a:pt x="1695" y="8223"/>
                  </a:lnTo>
                  <a:lnTo>
                    <a:pt x="1779" y="8265"/>
                  </a:lnTo>
                  <a:lnTo>
                    <a:pt x="1821" y="8349"/>
                  </a:lnTo>
                  <a:lnTo>
                    <a:pt x="1925" y="8412"/>
                  </a:lnTo>
                  <a:lnTo>
                    <a:pt x="2030" y="8412"/>
                  </a:lnTo>
                  <a:lnTo>
                    <a:pt x="2093" y="8475"/>
                  </a:lnTo>
                  <a:lnTo>
                    <a:pt x="2051" y="8558"/>
                  </a:lnTo>
                  <a:lnTo>
                    <a:pt x="1988" y="8621"/>
                  </a:lnTo>
                  <a:lnTo>
                    <a:pt x="1946" y="8663"/>
                  </a:lnTo>
                  <a:lnTo>
                    <a:pt x="1904" y="8726"/>
                  </a:lnTo>
                  <a:lnTo>
                    <a:pt x="2030" y="8830"/>
                  </a:lnTo>
                  <a:lnTo>
                    <a:pt x="2134" y="8851"/>
                  </a:lnTo>
                  <a:lnTo>
                    <a:pt x="2155" y="8830"/>
                  </a:lnTo>
                  <a:lnTo>
                    <a:pt x="2260" y="8872"/>
                  </a:lnTo>
                  <a:lnTo>
                    <a:pt x="2323" y="8851"/>
                  </a:lnTo>
                  <a:lnTo>
                    <a:pt x="2511" y="8977"/>
                  </a:lnTo>
                  <a:lnTo>
                    <a:pt x="2532" y="9039"/>
                  </a:lnTo>
                  <a:lnTo>
                    <a:pt x="2553" y="9207"/>
                  </a:lnTo>
                  <a:lnTo>
                    <a:pt x="2616" y="9270"/>
                  </a:lnTo>
                  <a:lnTo>
                    <a:pt x="2720" y="9291"/>
                  </a:lnTo>
                  <a:lnTo>
                    <a:pt x="2762" y="9353"/>
                  </a:lnTo>
                  <a:lnTo>
                    <a:pt x="2741" y="9458"/>
                  </a:lnTo>
                  <a:lnTo>
                    <a:pt x="2783" y="9521"/>
                  </a:lnTo>
                  <a:lnTo>
                    <a:pt x="2992" y="9563"/>
                  </a:lnTo>
                  <a:lnTo>
                    <a:pt x="3076" y="9625"/>
                  </a:lnTo>
                  <a:lnTo>
                    <a:pt x="3076" y="9688"/>
                  </a:lnTo>
                  <a:lnTo>
                    <a:pt x="3076" y="9876"/>
                  </a:lnTo>
                  <a:lnTo>
                    <a:pt x="3160" y="9918"/>
                  </a:lnTo>
                  <a:lnTo>
                    <a:pt x="3264" y="9981"/>
                  </a:lnTo>
                  <a:lnTo>
                    <a:pt x="3306" y="10044"/>
                  </a:lnTo>
                  <a:lnTo>
                    <a:pt x="3306" y="10086"/>
                  </a:lnTo>
                  <a:lnTo>
                    <a:pt x="3348" y="10190"/>
                  </a:lnTo>
                  <a:lnTo>
                    <a:pt x="3390" y="10232"/>
                  </a:lnTo>
                  <a:lnTo>
                    <a:pt x="3474" y="10253"/>
                  </a:lnTo>
                  <a:lnTo>
                    <a:pt x="3515" y="10337"/>
                  </a:lnTo>
                  <a:lnTo>
                    <a:pt x="3662" y="10420"/>
                  </a:lnTo>
                  <a:lnTo>
                    <a:pt x="3766" y="10462"/>
                  </a:lnTo>
                  <a:lnTo>
                    <a:pt x="3829" y="10441"/>
                  </a:lnTo>
                  <a:lnTo>
                    <a:pt x="3871" y="10399"/>
                  </a:lnTo>
                  <a:lnTo>
                    <a:pt x="3934" y="10337"/>
                  </a:lnTo>
                  <a:lnTo>
                    <a:pt x="4143" y="10337"/>
                  </a:lnTo>
                  <a:lnTo>
                    <a:pt x="4185" y="10399"/>
                  </a:lnTo>
                  <a:lnTo>
                    <a:pt x="4227" y="10399"/>
                  </a:lnTo>
                  <a:lnTo>
                    <a:pt x="4331" y="10337"/>
                  </a:lnTo>
                  <a:lnTo>
                    <a:pt x="4394" y="10295"/>
                  </a:lnTo>
                  <a:lnTo>
                    <a:pt x="4436" y="10211"/>
                  </a:lnTo>
                  <a:lnTo>
                    <a:pt x="4562" y="10211"/>
                  </a:lnTo>
                  <a:lnTo>
                    <a:pt x="4624" y="10232"/>
                  </a:lnTo>
                  <a:lnTo>
                    <a:pt x="4708" y="10399"/>
                  </a:lnTo>
                  <a:lnTo>
                    <a:pt x="4750" y="10462"/>
                  </a:lnTo>
                  <a:lnTo>
                    <a:pt x="4813" y="10525"/>
                  </a:lnTo>
                  <a:lnTo>
                    <a:pt x="4938" y="10567"/>
                  </a:lnTo>
                  <a:lnTo>
                    <a:pt x="5022" y="10630"/>
                  </a:lnTo>
                  <a:lnTo>
                    <a:pt x="5043" y="10734"/>
                  </a:lnTo>
                  <a:lnTo>
                    <a:pt x="5085" y="10755"/>
                  </a:lnTo>
                  <a:lnTo>
                    <a:pt x="5126" y="10839"/>
                  </a:lnTo>
                  <a:lnTo>
                    <a:pt x="5126" y="10923"/>
                  </a:lnTo>
                  <a:lnTo>
                    <a:pt x="5294" y="10923"/>
                  </a:lnTo>
                  <a:lnTo>
                    <a:pt x="5336" y="10944"/>
                  </a:lnTo>
                  <a:lnTo>
                    <a:pt x="5357" y="10923"/>
                  </a:lnTo>
                  <a:lnTo>
                    <a:pt x="5336" y="10860"/>
                  </a:lnTo>
                  <a:lnTo>
                    <a:pt x="5336" y="10776"/>
                  </a:lnTo>
                  <a:lnTo>
                    <a:pt x="5398" y="10713"/>
                  </a:lnTo>
                  <a:lnTo>
                    <a:pt x="5503" y="10755"/>
                  </a:lnTo>
                  <a:lnTo>
                    <a:pt x="5671" y="10818"/>
                  </a:lnTo>
                  <a:lnTo>
                    <a:pt x="5754" y="10776"/>
                  </a:lnTo>
                  <a:lnTo>
                    <a:pt x="5859" y="10818"/>
                  </a:lnTo>
                  <a:lnTo>
                    <a:pt x="5859" y="10923"/>
                  </a:lnTo>
                  <a:lnTo>
                    <a:pt x="6005" y="10944"/>
                  </a:lnTo>
                  <a:lnTo>
                    <a:pt x="6068" y="10944"/>
                  </a:lnTo>
                  <a:lnTo>
                    <a:pt x="6068" y="10860"/>
                  </a:lnTo>
                  <a:lnTo>
                    <a:pt x="6131" y="10776"/>
                  </a:lnTo>
                  <a:lnTo>
                    <a:pt x="6215" y="10818"/>
                  </a:lnTo>
                  <a:lnTo>
                    <a:pt x="6235" y="10776"/>
                  </a:lnTo>
                  <a:lnTo>
                    <a:pt x="6340" y="10776"/>
                  </a:lnTo>
                  <a:lnTo>
                    <a:pt x="6487" y="10734"/>
                  </a:lnTo>
                  <a:lnTo>
                    <a:pt x="6696" y="10713"/>
                  </a:lnTo>
                  <a:lnTo>
                    <a:pt x="6821" y="10755"/>
                  </a:lnTo>
                  <a:lnTo>
                    <a:pt x="6947" y="10713"/>
                  </a:lnTo>
                  <a:lnTo>
                    <a:pt x="7010" y="10609"/>
                  </a:lnTo>
                  <a:lnTo>
                    <a:pt x="7135" y="10525"/>
                  </a:lnTo>
                  <a:lnTo>
                    <a:pt x="7219" y="10420"/>
                  </a:lnTo>
                  <a:lnTo>
                    <a:pt x="7261" y="10399"/>
                  </a:lnTo>
                  <a:lnTo>
                    <a:pt x="7323" y="10337"/>
                  </a:lnTo>
                  <a:lnTo>
                    <a:pt x="7428" y="10232"/>
                  </a:lnTo>
                  <a:lnTo>
                    <a:pt x="7470" y="10232"/>
                  </a:lnTo>
                  <a:lnTo>
                    <a:pt x="7595" y="10023"/>
                  </a:lnTo>
                  <a:lnTo>
                    <a:pt x="7805" y="9814"/>
                  </a:lnTo>
                  <a:lnTo>
                    <a:pt x="7763" y="9604"/>
                  </a:lnTo>
                  <a:lnTo>
                    <a:pt x="7700" y="9563"/>
                  </a:lnTo>
                  <a:lnTo>
                    <a:pt x="7679" y="9353"/>
                  </a:lnTo>
                  <a:lnTo>
                    <a:pt x="7595" y="9249"/>
                  </a:lnTo>
                  <a:lnTo>
                    <a:pt x="7554" y="9144"/>
                  </a:lnTo>
                  <a:lnTo>
                    <a:pt x="7470" y="9060"/>
                  </a:lnTo>
                  <a:lnTo>
                    <a:pt x="7365" y="9060"/>
                  </a:lnTo>
                  <a:lnTo>
                    <a:pt x="7323" y="8998"/>
                  </a:lnTo>
                  <a:lnTo>
                    <a:pt x="7323" y="8956"/>
                  </a:lnTo>
                  <a:lnTo>
                    <a:pt x="7219" y="8893"/>
                  </a:lnTo>
                  <a:lnTo>
                    <a:pt x="7114" y="8726"/>
                  </a:lnTo>
                  <a:lnTo>
                    <a:pt x="7072" y="8684"/>
                  </a:lnTo>
                  <a:lnTo>
                    <a:pt x="7051" y="8621"/>
                  </a:lnTo>
                  <a:lnTo>
                    <a:pt x="6947" y="8516"/>
                  </a:lnTo>
                  <a:lnTo>
                    <a:pt x="6905" y="8433"/>
                  </a:lnTo>
                  <a:lnTo>
                    <a:pt x="6633" y="8433"/>
                  </a:lnTo>
                  <a:lnTo>
                    <a:pt x="6549" y="8412"/>
                  </a:lnTo>
                  <a:lnTo>
                    <a:pt x="6507" y="8328"/>
                  </a:lnTo>
                  <a:lnTo>
                    <a:pt x="6591" y="8203"/>
                  </a:lnTo>
                  <a:lnTo>
                    <a:pt x="6654" y="8161"/>
                  </a:lnTo>
                  <a:lnTo>
                    <a:pt x="6654" y="8035"/>
                  </a:lnTo>
                  <a:lnTo>
                    <a:pt x="6800" y="8056"/>
                  </a:lnTo>
                  <a:lnTo>
                    <a:pt x="6905" y="8035"/>
                  </a:lnTo>
                  <a:lnTo>
                    <a:pt x="6947" y="8098"/>
                  </a:lnTo>
                  <a:lnTo>
                    <a:pt x="7031" y="8098"/>
                  </a:lnTo>
                  <a:lnTo>
                    <a:pt x="7051" y="8035"/>
                  </a:lnTo>
                  <a:lnTo>
                    <a:pt x="7135" y="7951"/>
                  </a:lnTo>
                  <a:lnTo>
                    <a:pt x="7156" y="7700"/>
                  </a:lnTo>
                  <a:lnTo>
                    <a:pt x="7135" y="7470"/>
                  </a:lnTo>
                  <a:lnTo>
                    <a:pt x="7177" y="7303"/>
                  </a:lnTo>
                  <a:lnTo>
                    <a:pt x="7282" y="7177"/>
                  </a:lnTo>
                  <a:lnTo>
                    <a:pt x="7282" y="7052"/>
                  </a:lnTo>
                  <a:lnTo>
                    <a:pt x="7240" y="6968"/>
                  </a:lnTo>
                  <a:lnTo>
                    <a:pt x="7282" y="6863"/>
                  </a:lnTo>
                  <a:lnTo>
                    <a:pt x="7386" y="6696"/>
                  </a:lnTo>
                  <a:lnTo>
                    <a:pt x="7428" y="6633"/>
                  </a:lnTo>
                  <a:lnTo>
                    <a:pt x="7470" y="6633"/>
                  </a:lnTo>
                  <a:lnTo>
                    <a:pt x="7533" y="6654"/>
                  </a:lnTo>
                  <a:lnTo>
                    <a:pt x="7658" y="6215"/>
                  </a:lnTo>
                  <a:lnTo>
                    <a:pt x="7700" y="6026"/>
                  </a:lnTo>
                  <a:lnTo>
                    <a:pt x="7888" y="5922"/>
                  </a:lnTo>
                  <a:lnTo>
                    <a:pt x="7888" y="5817"/>
                  </a:lnTo>
                  <a:lnTo>
                    <a:pt x="8014" y="5608"/>
                  </a:lnTo>
                  <a:lnTo>
                    <a:pt x="8056" y="5503"/>
                  </a:lnTo>
                  <a:lnTo>
                    <a:pt x="8160" y="5482"/>
                  </a:lnTo>
                  <a:lnTo>
                    <a:pt x="8202" y="5482"/>
                  </a:lnTo>
                  <a:lnTo>
                    <a:pt x="8265" y="5294"/>
                  </a:lnTo>
                  <a:lnTo>
                    <a:pt x="8412" y="5022"/>
                  </a:lnTo>
                  <a:lnTo>
                    <a:pt x="8412" y="4813"/>
                  </a:lnTo>
                  <a:lnTo>
                    <a:pt x="8495" y="4666"/>
                  </a:lnTo>
                  <a:lnTo>
                    <a:pt x="8516" y="4604"/>
                  </a:lnTo>
                  <a:lnTo>
                    <a:pt x="8495" y="4604"/>
                  </a:lnTo>
                  <a:lnTo>
                    <a:pt x="8474" y="4478"/>
                  </a:lnTo>
                  <a:lnTo>
                    <a:pt x="8391" y="4248"/>
                  </a:lnTo>
                  <a:lnTo>
                    <a:pt x="8412" y="4122"/>
                  </a:lnTo>
                  <a:lnTo>
                    <a:pt x="8474" y="4039"/>
                  </a:lnTo>
                  <a:lnTo>
                    <a:pt x="8474" y="3934"/>
                  </a:lnTo>
                  <a:lnTo>
                    <a:pt x="8579" y="3809"/>
                  </a:lnTo>
                  <a:lnTo>
                    <a:pt x="8621" y="3516"/>
                  </a:lnTo>
                  <a:lnTo>
                    <a:pt x="8684" y="3327"/>
                  </a:lnTo>
                  <a:lnTo>
                    <a:pt x="8725" y="3285"/>
                  </a:lnTo>
                  <a:lnTo>
                    <a:pt x="8684" y="3223"/>
                  </a:lnTo>
                  <a:lnTo>
                    <a:pt x="8621" y="3202"/>
                  </a:lnTo>
                  <a:lnTo>
                    <a:pt x="8704" y="3076"/>
                  </a:lnTo>
                  <a:lnTo>
                    <a:pt x="8704" y="2930"/>
                  </a:lnTo>
                  <a:lnTo>
                    <a:pt x="8746" y="2909"/>
                  </a:lnTo>
                  <a:lnTo>
                    <a:pt x="8914" y="2909"/>
                  </a:lnTo>
                  <a:lnTo>
                    <a:pt x="8914" y="2825"/>
                  </a:lnTo>
                  <a:lnTo>
                    <a:pt x="8914" y="2783"/>
                  </a:lnTo>
                  <a:lnTo>
                    <a:pt x="8914" y="2721"/>
                  </a:lnTo>
                  <a:lnTo>
                    <a:pt x="9018" y="2700"/>
                  </a:lnTo>
                  <a:lnTo>
                    <a:pt x="9102" y="2658"/>
                  </a:lnTo>
                  <a:lnTo>
                    <a:pt x="9228" y="2658"/>
                  </a:lnTo>
                  <a:lnTo>
                    <a:pt x="9248" y="2574"/>
                  </a:lnTo>
                  <a:lnTo>
                    <a:pt x="9353" y="2553"/>
                  </a:lnTo>
                  <a:lnTo>
                    <a:pt x="9458" y="2490"/>
                  </a:lnTo>
                  <a:lnTo>
                    <a:pt x="9541" y="2386"/>
                  </a:lnTo>
                  <a:lnTo>
                    <a:pt x="9479" y="2386"/>
                  </a:lnTo>
                  <a:lnTo>
                    <a:pt x="9479" y="2302"/>
                  </a:lnTo>
                  <a:lnTo>
                    <a:pt x="9353" y="2239"/>
                  </a:lnTo>
                  <a:lnTo>
                    <a:pt x="9248" y="2239"/>
                  </a:lnTo>
                  <a:lnTo>
                    <a:pt x="9248" y="2135"/>
                  </a:lnTo>
                  <a:lnTo>
                    <a:pt x="8997" y="1946"/>
                  </a:lnTo>
                  <a:lnTo>
                    <a:pt x="8914" y="1946"/>
                  </a:lnTo>
                  <a:lnTo>
                    <a:pt x="8809" y="1737"/>
                  </a:lnTo>
                  <a:lnTo>
                    <a:pt x="8725" y="1507"/>
                  </a:lnTo>
                  <a:lnTo>
                    <a:pt x="8746" y="1256"/>
                  </a:lnTo>
                  <a:lnTo>
                    <a:pt x="8725" y="1047"/>
                  </a:lnTo>
                  <a:lnTo>
                    <a:pt x="8579" y="628"/>
                  </a:lnTo>
                  <a:lnTo>
                    <a:pt x="8579" y="524"/>
                  </a:lnTo>
                  <a:lnTo>
                    <a:pt x="8600" y="503"/>
                  </a:lnTo>
                  <a:lnTo>
                    <a:pt x="8621" y="565"/>
                  </a:lnTo>
                  <a:lnTo>
                    <a:pt x="8642" y="607"/>
                  </a:lnTo>
                  <a:lnTo>
                    <a:pt x="8684" y="607"/>
                  </a:lnTo>
                  <a:lnTo>
                    <a:pt x="8684" y="565"/>
                  </a:lnTo>
                  <a:lnTo>
                    <a:pt x="8579" y="419"/>
                  </a:lnTo>
                  <a:lnTo>
                    <a:pt x="8516" y="252"/>
                  </a:lnTo>
                  <a:lnTo>
                    <a:pt x="8495" y="210"/>
                  </a:lnTo>
                  <a:lnTo>
                    <a:pt x="8495" y="189"/>
                  </a:lnTo>
                  <a:lnTo>
                    <a:pt x="8495" y="168"/>
                  </a:lnTo>
                  <a:lnTo>
                    <a:pt x="8495" y="147"/>
                  </a:lnTo>
                  <a:lnTo>
                    <a:pt x="8474" y="84"/>
                  </a:lnTo>
                  <a:lnTo>
                    <a:pt x="8495" y="42"/>
                  </a:lnTo>
                  <a:lnTo>
                    <a:pt x="84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59" name="Google Shape;817;p55"/>
            <p:cNvSpPr/>
            <p:nvPr/>
          </p:nvSpPr>
          <p:spPr>
            <a:xfrm>
              <a:off x="3973815" y="3045871"/>
              <a:ext cx="104655" cy="75923"/>
            </a:xfrm>
            <a:custGeom>
              <a:avLst/>
              <a:gdLst/>
              <a:ahLst/>
              <a:cxnLst/>
              <a:rect l="l" t="t" r="r" b="b"/>
              <a:pathLst>
                <a:path w="8789" h="6676" extrusionOk="0">
                  <a:moveTo>
                    <a:pt x="2511" y="1"/>
                  </a:moveTo>
                  <a:lnTo>
                    <a:pt x="2344" y="336"/>
                  </a:lnTo>
                  <a:lnTo>
                    <a:pt x="2239" y="336"/>
                  </a:lnTo>
                  <a:lnTo>
                    <a:pt x="2218" y="419"/>
                  </a:lnTo>
                  <a:lnTo>
                    <a:pt x="2093" y="398"/>
                  </a:lnTo>
                  <a:lnTo>
                    <a:pt x="2009" y="357"/>
                  </a:lnTo>
                  <a:lnTo>
                    <a:pt x="1988" y="419"/>
                  </a:lnTo>
                  <a:lnTo>
                    <a:pt x="1905" y="566"/>
                  </a:lnTo>
                  <a:lnTo>
                    <a:pt x="1905" y="775"/>
                  </a:lnTo>
                  <a:lnTo>
                    <a:pt x="1758" y="1047"/>
                  </a:lnTo>
                  <a:lnTo>
                    <a:pt x="1695" y="1235"/>
                  </a:lnTo>
                  <a:lnTo>
                    <a:pt x="1653" y="1235"/>
                  </a:lnTo>
                  <a:lnTo>
                    <a:pt x="1549" y="1256"/>
                  </a:lnTo>
                  <a:lnTo>
                    <a:pt x="1507" y="1361"/>
                  </a:lnTo>
                  <a:lnTo>
                    <a:pt x="1381" y="1570"/>
                  </a:lnTo>
                  <a:lnTo>
                    <a:pt x="1381" y="1675"/>
                  </a:lnTo>
                  <a:lnTo>
                    <a:pt x="1193" y="1779"/>
                  </a:lnTo>
                  <a:lnTo>
                    <a:pt x="1151" y="1968"/>
                  </a:lnTo>
                  <a:lnTo>
                    <a:pt x="1026" y="2407"/>
                  </a:lnTo>
                  <a:lnTo>
                    <a:pt x="963" y="2386"/>
                  </a:lnTo>
                  <a:lnTo>
                    <a:pt x="921" y="2386"/>
                  </a:lnTo>
                  <a:lnTo>
                    <a:pt x="879" y="2449"/>
                  </a:lnTo>
                  <a:lnTo>
                    <a:pt x="775" y="2616"/>
                  </a:lnTo>
                  <a:lnTo>
                    <a:pt x="733" y="2721"/>
                  </a:lnTo>
                  <a:lnTo>
                    <a:pt x="775" y="2805"/>
                  </a:lnTo>
                  <a:lnTo>
                    <a:pt x="775" y="2930"/>
                  </a:lnTo>
                  <a:lnTo>
                    <a:pt x="670" y="3056"/>
                  </a:lnTo>
                  <a:lnTo>
                    <a:pt x="628" y="3223"/>
                  </a:lnTo>
                  <a:lnTo>
                    <a:pt x="649" y="3453"/>
                  </a:lnTo>
                  <a:lnTo>
                    <a:pt x="628" y="3704"/>
                  </a:lnTo>
                  <a:lnTo>
                    <a:pt x="544" y="3788"/>
                  </a:lnTo>
                  <a:lnTo>
                    <a:pt x="524" y="3851"/>
                  </a:lnTo>
                  <a:lnTo>
                    <a:pt x="440" y="3851"/>
                  </a:lnTo>
                  <a:lnTo>
                    <a:pt x="398" y="3788"/>
                  </a:lnTo>
                  <a:lnTo>
                    <a:pt x="293" y="3809"/>
                  </a:lnTo>
                  <a:lnTo>
                    <a:pt x="147" y="3788"/>
                  </a:lnTo>
                  <a:lnTo>
                    <a:pt x="147" y="3914"/>
                  </a:lnTo>
                  <a:lnTo>
                    <a:pt x="84" y="3956"/>
                  </a:lnTo>
                  <a:lnTo>
                    <a:pt x="0" y="4081"/>
                  </a:lnTo>
                  <a:lnTo>
                    <a:pt x="42" y="4165"/>
                  </a:lnTo>
                  <a:lnTo>
                    <a:pt x="126" y="4186"/>
                  </a:lnTo>
                  <a:lnTo>
                    <a:pt x="398" y="4186"/>
                  </a:lnTo>
                  <a:lnTo>
                    <a:pt x="440" y="4269"/>
                  </a:lnTo>
                  <a:lnTo>
                    <a:pt x="544" y="4374"/>
                  </a:lnTo>
                  <a:lnTo>
                    <a:pt x="565" y="4437"/>
                  </a:lnTo>
                  <a:lnTo>
                    <a:pt x="607" y="4479"/>
                  </a:lnTo>
                  <a:lnTo>
                    <a:pt x="712" y="4646"/>
                  </a:lnTo>
                  <a:lnTo>
                    <a:pt x="816" y="4709"/>
                  </a:lnTo>
                  <a:lnTo>
                    <a:pt x="816" y="4751"/>
                  </a:lnTo>
                  <a:lnTo>
                    <a:pt x="858" y="4813"/>
                  </a:lnTo>
                  <a:lnTo>
                    <a:pt x="963" y="4813"/>
                  </a:lnTo>
                  <a:lnTo>
                    <a:pt x="1047" y="4897"/>
                  </a:lnTo>
                  <a:lnTo>
                    <a:pt x="1088" y="5002"/>
                  </a:lnTo>
                  <a:lnTo>
                    <a:pt x="1172" y="5106"/>
                  </a:lnTo>
                  <a:lnTo>
                    <a:pt x="1193" y="5316"/>
                  </a:lnTo>
                  <a:lnTo>
                    <a:pt x="1256" y="5357"/>
                  </a:lnTo>
                  <a:lnTo>
                    <a:pt x="1298" y="5567"/>
                  </a:lnTo>
                  <a:lnTo>
                    <a:pt x="1340" y="5525"/>
                  </a:lnTo>
                  <a:lnTo>
                    <a:pt x="1402" y="5629"/>
                  </a:lnTo>
                  <a:lnTo>
                    <a:pt x="1507" y="5588"/>
                  </a:lnTo>
                  <a:lnTo>
                    <a:pt x="1612" y="5629"/>
                  </a:lnTo>
                  <a:lnTo>
                    <a:pt x="1612" y="5964"/>
                  </a:lnTo>
                  <a:lnTo>
                    <a:pt x="1695" y="6069"/>
                  </a:lnTo>
                  <a:lnTo>
                    <a:pt x="1821" y="6090"/>
                  </a:lnTo>
                  <a:lnTo>
                    <a:pt x="1967" y="6048"/>
                  </a:lnTo>
                  <a:lnTo>
                    <a:pt x="2093" y="6090"/>
                  </a:lnTo>
                  <a:lnTo>
                    <a:pt x="2386" y="6069"/>
                  </a:lnTo>
                  <a:lnTo>
                    <a:pt x="2490" y="6152"/>
                  </a:lnTo>
                  <a:lnTo>
                    <a:pt x="2721" y="6383"/>
                  </a:lnTo>
                  <a:lnTo>
                    <a:pt x="2867" y="6466"/>
                  </a:lnTo>
                  <a:lnTo>
                    <a:pt x="2951" y="6571"/>
                  </a:lnTo>
                  <a:lnTo>
                    <a:pt x="3055" y="6613"/>
                  </a:lnTo>
                  <a:lnTo>
                    <a:pt x="3244" y="6613"/>
                  </a:lnTo>
                  <a:lnTo>
                    <a:pt x="3369" y="6676"/>
                  </a:lnTo>
                  <a:lnTo>
                    <a:pt x="3537" y="6634"/>
                  </a:lnTo>
                  <a:lnTo>
                    <a:pt x="3641" y="6676"/>
                  </a:lnTo>
                  <a:lnTo>
                    <a:pt x="3850" y="6676"/>
                  </a:lnTo>
                  <a:lnTo>
                    <a:pt x="3997" y="6424"/>
                  </a:lnTo>
                  <a:lnTo>
                    <a:pt x="4060" y="6362"/>
                  </a:lnTo>
                  <a:lnTo>
                    <a:pt x="4164" y="6299"/>
                  </a:lnTo>
                  <a:lnTo>
                    <a:pt x="4269" y="6299"/>
                  </a:lnTo>
                  <a:lnTo>
                    <a:pt x="4311" y="6278"/>
                  </a:lnTo>
                  <a:lnTo>
                    <a:pt x="4583" y="6257"/>
                  </a:lnTo>
                  <a:lnTo>
                    <a:pt x="4645" y="6278"/>
                  </a:lnTo>
                  <a:lnTo>
                    <a:pt x="4729" y="6404"/>
                  </a:lnTo>
                  <a:lnTo>
                    <a:pt x="4834" y="6466"/>
                  </a:lnTo>
                  <a:lnTo>
                    <a:pt x="5043" y="6424"/>
                  </a:lnTo>
                  <a:lnTo>
                    <a:pt x="5210" y="6424"/>
                  </a:lnTo>
                  <a:lnTo>
                    <a:pt x="5252" y="6320"/>
                  </a:lnTo>
                  <a:lnTo>
                    <a:pt x="5441" y="6257"/>
                  </a:lnTo>
                  <a:lnTo>
                    <a:pt x="5629" y="6215"/>
                  </a:lnTo>
                  <a:lnTo>
                    <a:pt x="5775" y="6152"/>
                  </a:lnTo>
                  <a:lnTo>
                    <a:pt x="5880" y="6069"/>
                  </a:lnTo>
                  <a:lnTo>
                    <a:pt x="5943" y="5964"/>
                  </a:lnTo>
                  <a:lnTo>
                    <a:pt x="6068" y="5880"/>
                  </a:lnTo>
                  <a:lnTo>
                    <a:pt x="6173" y="5880"/>
                  </a:lnTo>
                  <a:lnTo>
                    <a:pt x="6278" y="5797"/>
                  </a:lnTo>
                  <a:lnTo>
                    <a:pt x="7010" y="5797"/>
                  </a:lnTo>
                  <a:lnTo>
                    <a:pt x="8788" y="4018"/>
                  </a:lnTo>
                  <a:lnTo>
                    <a:pt x="8056" y="4018"/>
                  </a:lnTo>
                  <a:lnTo>
                    <a:pt x="6361" y="3495"/>
                  </a:lnTo>
                  <a:lnTo>
                    <a:pt x="6215" y="3370"/>
                  </a:lnTo>
                  <a:lnTo>
                    <a:pt x="6006" y="3349"/>
                  </a:lnTo>
                  <a:lnTo>
                    <a:pt x="5943" y="3160"/>
                  </a:lnTo>
                  <a:lnTo>
                    <a:pt x="5964" y="3014"/>
                  </a:lnTo>
                  <a:lnTo>
                    <a:pt x="5796" y="2930"/>
                  </a:lnTo>
                  <a:lnTo>
                    <a:pt x="5692" y="2616"/>
                  </a:lnTo>
                  <a:lnTo>
                    <a:pt x="5650" y="2386"/>
                  </a:lnTo>
                  <a:lnTo>
                    <a:pt x="5692" y="2323"/>
                  </a:lnTo>
                  <a:lnTo>
                    <a:pt x="5587" y="2282"/>
                  </a:lnTo>
                  <a:lnTo>
                    <a:pt x="5441" y="2303"/>
                  </a:lnTo>
                  <a:lnTo>
                    <a:pt x="5315" y="2386"/>
                  </a:lnTo>
                  <a:lnTo>
                    <a:pt x="5106" y="2386"/>
                  </a:lnTo>
                  <a:lnTo>
                    <a:pt x="5022" y="2323"/>
                  </a:lnTo>
                  <a:lnTo>
                    <a:pt x="5127" y="2198"/>
                  </a:lnTo>
                  <a:lnTo>
                    <a:pt x="5127" y="2093"/>
                  </a:lnTo>
                  <a:lnTo>
                    <a:pt x="5169" y="1989"/>
                  </a:lnTo>
                  <a:lnTo>
                    <a:pt x="5169" y="1821"/>
                  </a:lnTo>
                  <a:lnTo>
                    <a:pt x="5210" y="1717"/>
                  </a:lnTo>
                  <a:lnTo>
                    <a:pt x="5252" y="1591"/>
                  </a:lnTo>
                  <a:lnTo>
                    <a:pt x="5357" y="1570"/>
                  </a:lnTo>
                  <a:lnTo>
                    <a:pt x="5210" y="1361"/>
                  </a:lnTo>
                  <a:lnTo>
                    <a:pt x="5127" y="1361"/>
                  </a:lnTo>
                  <a:lnTo>
                    <a:pt x="5106" y="1277"/>
                  </a:lnTo>
                  <a:lnTo>
                    <a:pt x="5064" y="1173"/>
                  </a:lnTo>
                  <a:lnTo>
                    <a:pt x="4959" y="1026"/>
                  </a:lnTo>
                  <a:lnTo>
                    <a:pt x="4855" y="984"/>
                  </a:lnTo>
                  <a:lnTo>
                    <a:pt x="4687" y="838"/>
                  </a:lnTo>
                  <a:lnTo>
                    <a:pt x="4541" y="733"/>
                  </a:lnTo>
                  <a:lnTo>
                    <a:pt x="4520" y="671"/>
                  </a:lnTo>
                  <a:lnTo>
                    <a:pt x="4415" y="671"/>
                  </a:lnTo>
                  <a:lnTo>
                    <a:pt x="4394" y="629"/>
                  </a:lnTo>
                  <a:lnTo>
                    <a:pt x="4227" y="629"/>
                  </a:lnTo>
                  <a:lnTo>
                    <a:pt x="4185" y="524"/>
                  </a:lnTo>
                  <a:lnTo>
                    <a:pt x="3976" y="336"/>
                  </a:lnTo>
                  <a:lnTo>
                    <a:pt x="3871" y="315"/>
                  </a:lnTo>
                  <a:lnTo>
                    <a:pt x="3788" y="231"/>
                  </a:lnTo>
                  <a:lnTo>
                    <a:pt x="3662" y="210"/>
                  </a:lnTo>
                  <a:lnTo>
                    <a:pt x="3578" y="231"/>
                  </a:lnTo>
                  <a:lnTo>
                    <a:pt x="3557" y="252"/>
                  </a:lnTo>
                  <a:lnTo>
                    <a:pt x="3369" y="106"/>
                  </a:lnTo>
                  <a:lnTo>
                    <a:pt x="3265" y="106"/>
                  </a:lnTo>
                  <a:lnTo>
                    <a:pt x="3223" y="147"/>
                  </a:lnTo>
                  <a:lnTo>
                    <a:pt x="3139" y="85"/>
                  </a:lnTo>
                  <a:lnTo>
                    <a:pt x="3034" y="106"/>
                  </a:lnTo>
                  <a:lnTo>
                    <a:pt x="2930" y="189"/>
                  </a:lnTo>
                  <a:lnTo>
                    <a:pt x="2825" y="189"/>
                  </a:lnTo>
                  <a:lnTo>
                    <a:pt x="2595" y="106"/>
                  </a:lnTo>
                  <a:lnTo>
                    <a:pt x="2553" y="43"/>
                  </a:lnTo>
                  <a:lnTo>
                    <a:pt x="251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60" name="Google Shape;818;p55"/>
            <p:cNvSpPr/>
            <p:nvPr/>
          </p:nvSpPr>
          <p:spPr>
            <a:xfrm>
              <a:off x="3996236" y="3024695"/>
              <a:ext cx="46106" cy="39042"/>
            </a:xfrm>
            <a:custGeom>
              <a:avLst/>
              <a:gdLst/>
              <a:ahLst/>
              <a:cxnLst/>
              <a:rect l="l" t="t" r="r" b="b"/>
              <a:pathLst>
                <a:path w="3872" h="3433" extrusionOk="0">
                  <a:moveTo>
                    <a:pt x="1151" y="1"/>
                  </a:moveTo>
                  <a:lnTo>
                    <a:pt x="1068" y="105"/>
                  </a:lnTo>
                  <a:lnTo>
                    <a:pt x="963" y="168"/>
                  </a:lnTo>
                  <a:lnTo>
                    <a:pt x="858" y="189"/>
                  </a:lnTo>
                  <a:lnTo>
                    <a:pt x="838" y="273"/>
                  </a:lnTo>
                  <a:lnTo>
                    <a:pt x="712" y="273"/>
                  </a:lnTo>
                  <a:lnTo>
                    <a:pt x="628" y="315"/>
                  </a:lnTo>
                  <a:lnTo>
                    <a:pt x="524" y="336"/>
                  </a:lnTo>
                  <a:lnTo>
                    <a:pt x="524" y="398"/>
                  </a:lnTo>
                  <a:lnTo>
                    <a:pt x="524" y="440"/>
                  </a:lnTo>
                  <a:lnTo>
                    <a:pt x="524" y="524"/>
                  </a:lnTo>
                  <a:lnTo>
                    <a:pt x="356" y="524"/>
                  </a:lnTo>
                  <a:lnTo>
                    <a:pt x="314" y="545"/>
                  </a:lnTo>
                  <a:lnTo>
                    <a:pt x="314" y="691"/>
                  </a:lnTo>
                  <a:lnTo>
                    <a:pt x="231" y="817"/>
                  </a:lnTo>
                  <a:lnTo>
                    <a:pt x="294" y="838"/>
                  </a:lnTo>
                  <a:lnTo>
                    <a:pt x="335" y="900"/>
                  </a:lnTo>
                  <a:lnTo>
                    <a:pt x="294" y="942"/>
                  </a:lnTo>
                  <a:lnTo>
                    <a:pt x="231" y="1131"/>
                  </a:lnTo>
                  <a:lnTo>
                    <a:pt x="189" y="1424"/>
                  </a:lnTo>
                  <a:lnTo>
                    <a:pt x="84" y="1549"/>
                  </a:lnTo>
                  <a:lnTo>
                    <a:pt x="84" y="1654"/>
                  </a:lnTo>
                  <a:lnTo>
                    <a:pt x="22" y="1737"/>
                  </a:lnTo>
                  <a:lnTo>
                    <a:pt x="1" y="1863"/>
                  </a:lnTo>
                  <a:lnTo>
                    <a:pt x="84" y="2093"/>
                  </a:lnTo>
                  <a:lnTo>
                    <a:pt x="105" y="2219"/>
                  </a:lnTo>
                  <a:lnTo>
                    <a:pt x="126" y="2219"/>
                  </a:lnTo>
                  <a:lnTo>
                    <a:pt x="210" y="2260"/>
                  </a:lnTo>
                  <a:lnTo>
                    <a:pt x="335" y="2281"/>
                  </a:lnTo>
                  <a:lnTo>
                    <a:pt x="356" y="2198"/>
                  </a:lnTo>
                  <a:lnTo>
                    <a:pt x="461" y="2198"/>
                  </a:lnTo>
                  <a:lnTo>
                    <a:pt x="628" y="1863"/>
                  </a:lnTo>
                  <a:lnTo>
                    <a:pt x="670" y="1905"/>
                  </a:lnTo>
                  <a:lnTo>
                    <a:pt x="712" y="1968"/>
                  </a:lnTo>
                  <a:lnTo>
                    <a:pt x="942" y="2051"/>
                  </a:lnTo>
                  <a:lnTo>
                    <a:pt x="1047" y="2051"/>
                  </a:lnTo>
                  <a:lnTo>
                    <a:pt x="1151" y="1968"/>
                  </a:lnTo>
                  <a:lnTo>
                    <a:pt x="1256" y="1947"/>
                  </a:lnTo>
                  <a:lnTo>
                    <a:pt x="1340" y="2009"/>
                  </a:lnTo>
                  <a:lnTo>
                    <a:pt x="1382" y="1968"/>
                  </a:lnTo>
                  <a:lnTo>
                    <a:pt x="1486" y="1968"/>
                  </a:lnTo>
                  <a:lnTo>
                    <a:pt x="1674" y="2114"/>
                  </a:lnTo>
                  <a:lnTo>
                    <a:pt x="1695" y="2093"/>
                  </a:lnTo>
                  <a:lnTo>
                    <a:pt x="1779" y="2072"/>
                  </a:lnTo>
                  <a:lnTo>
                    <a:pt x="1905" y="2093"/>
                  </a:lnTo>
                  <a:lnTo>
                    <a:pt x="1988" y="2177"/>
                  </a:lnTo>
                  <a:lnTo>
                    <a:pt x="2093" y="2198"/>
                  </a:lnTo>
                  <a:lnTo>
                    <a:pt x="2302" y="2386"/>
                  </a:lnTo>
                  <a:lnTo>
                    <a:pt x="2344" y="2491"/>
                  </a:lnTo>
                  <a:lnTo>
                    <a:pt x="2511" y="2491"/>
                  </a:lnTo>
                  <a:lnTo>
                    <a:pt x="2532" y="2533"/>
                  </a:lnTo>
                  <a:lnTo>
                    <a:pt x="2637" y="2533"/>
                  </a:lnTo>
                  <a:lnTo>
                    <a:pt x="2658" y="2595"/>
                  </a:lnTo>
                  <a:lnTo>
                    <a:pt x="2804" y="2700"/>
                  </a:lnTo>
                  <a:lnTo>
                    <a:pt x="2972" y="2846"/>
                  </a:lnTo>
                  <a:lnTo>
                    <a:pt x="3076" y="2888"/>
                  </a:lnTo>
                  <a:lnTo>
                    <a:pt x="3181" y="3035"/>
                  </a:lnTo>
                  <a:lnTo>
                    <a:pt x="3223" y="3139"/>
                  </a:lnTo>
                  <a:lnTo>
                    <a:pt x="3244" y="3223"/>
                  </a:lnTo>
                  <a:lnTo>
                    <a:pt x="3327" y="3223"/>
                  </a:lnTo>
                  <a:lnTo>
                    <a:pt x="3474" y="3432"/>
                  </a:lnTo>
                  <a:lnTo>
                    <a:pt x="3599" y="3369"/>
                  </a:lnTo>
                  <a:lnTo>
                    <a:pt x="3662" y="3328"/>
                  </a:lnTo>
                  <a:lnTo>
                    <a:pt x="3746" y="3307"/>
                  </a:lnTo>
                  <a:lnTo>
                    <a:pt x="3871" y="3202"/>
                  </a:lnTo>
                  <a:lnTo>
                    <a:pt x="3809" y="3160"/>
                  </a:lnTo>
                  <a:lnTo>
                    <a:pt x="3809" y="3139"/>
                  </a:lnTo>
                  <a:lnTo>
                    <a:pt x="3767" y="3202"/>
                  </a:lnTo>
                  <a:lnTo>
                    <a:pt x="3683" y="3139"/>
                  </a:lnTo>
                  <a:lnTo>
                    <a:pt x="3641" y="3139"/>
                  </a:lnTo>
                  <a:lnTo>
                    <a:pt x="3579" y="3035"/>
                  </a:lnTo>
                  <a:lnTo>
                    <a:pt x="3599" y="3014"/>
                  </a:lnTo>
                  <a:lnTo>
                    <a:pt x="3537" y="2909"/>
                  </a:lnTo>
                  <a:lnTo>
                    <a:pt x="3453" y="2888"/>
                  </a:lnTo>
                  <a:lnTo>
                    <a:pt x="3348" y="2637"/>
                  </a:lnTo>
                  <a:lnTo>
                    <a:pt x="3327" y="2595"/>
                  </a:lnTo>
                  <a:lnTo>
                    <a:pt x="3327" y="2616"/>
                  </a:lnTo>
                  <a:lnTo>
                    <a:pt x="3265" y="2616"/>
                  </a:lnTo>
                  <a:lnTo>
                    <a:pt x="3181" y="2512"/>
                  </a:lnTo>
                  <a:lnTo>
                    <a:pt x="3055" y="2470"/>
                  </a:lnTo>
                  <a:lnTo>
                    <a:pt x="2972" y="2323"/>
                  </a:lnTo>
                  <a:lnTo>
                    <a:pt x="2804" y="2093"/>
                  </a:lnTo>
                  <a:lnTo>
                    <a:pt x="2742" y="2051"/>
                  </a:lnTo>
                  <a:lnTo>
                    <a:pt x="2595" y="2009"/>
                  </a:lnTo>
                  <a:lnTo>
                    <a:pt x="2532" y="1947"/>
                  </a:lnTo>
                  <a:lnTo>
                    <a:pt x="2428" y="1800"/>
                  </a:lnTo>
                  <a:lnTo>
                    <a:pt x="2344" y="1842"/>
                  </a:lnTo>
                  <a:lnTo>
                    <a:pt x="2218" y="1842"/>
                  </a:lnTo>
                  <a:lnTo>
                    <a:pt x="2177" y="1863"/>
                  </a:lnTo>
                  <a:lnTo>
                    <a:pt x="2114" y="1800"/>
                  </a:lnTo>
                  <a:lnTo>
                    <a:pt x="2009" y="1654"/>
                  </a:lnTo>
                  <a:lnTo>
                    <a:pt x="2072" y="1633"/>
                  </a:lnTo>
                  <a:lnTo>
                    <a:pt x="1967" y="1465"/>
                  </a:lnTo>
                  <a:lnTo>
                    <a:pt x="1905" y="1486"/>
                  </a:lnTo>
                  <a:lnTo>
                    <a:pt x="1905" y="1591"/>
                  </a:lnTo>
                  <a:lnTo>
                    <a:pt x="1926" y="1591"/>
                  </a:lnTo>
                  <a:lnTo>
                    <a:pt x="1926" y="1758"/>
                  </a:lnTo>
                  <a:lnTo>
                    <a:pt x="1821" y="1737"/>
                  </a:lnTo>
                  <a:lnTo>
                    <a:pt x="1800" y="1549"/>
                  </a:lnTo>
                  <a:lnTo>
                    <a:pt x="1758" y="1444"/>
                  </a:lnTo>
                  <a:lnTo>
                    <a:pt x="1674" y="1424"/>
                  </a:lnTo>
                  <a:lnTo>
                    <a:pt x="1674" y="1361"/>
                  </a:lnTo>
                  <a:lnTo>
                    <a:pt x="1654" y="1214"/>
                  </a:lnTo>
                  <a:lnTo>
                    <a:pt x="1591" y="1172"/>
                  </a:lnTo>
                  <a:lnTo>
                    <a:pt x="1507" y="754"/>
                  </a:lnTo>
                  <a:lnTo>
                    <a:pt x="1277" y="126"/>
                  </a:lnTo>
                  <a:lnTo>
                    <a:pt x="115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61" name="Google Shape;819;p55"/>
            <p:cNvSpPr/>
            <p:nvPr/>
          </p:nvSpPr>
          <p:spPr>
            <a:xfrm>
              <a:off x="4033614" y="3061110"/>
              <a:ext cx="10467" cy="11907"/>
            </a:xfrm>
            <a:custGeom>
              <a:avLst/>
              <a:gdLst/>
              <a:ahLst/>
              <a:cxnLst/>
              <a:rect l="l" t="t" r="r" b="b"/>
              <a:pathLst>
                <a:path w="879" h="1047" extrusionOk="0">
                  <a:moveTo>
                    <a:pt x="732" y="0"/>
                  </a:moveTo>
                  <a:lnTo>
                    <a:pt x="607" y="105"/>
                  </a:lnTo>
                  <a:lnTo>
                    <a:pt x="523" y="126"/>
                  </a:lnTo>
                  <a:lnTo>
                    <a:pt x="460" y="167"/>
                  </a:lnTo>
                  <a:lnTo>
                    <a:pt x="230" y="251"/>
                  </a:lnTo>
                  <a:lnTo>
                    <a:pt x="188" y="377"/>
                  </a:lnTo>
                  <a:lnTo>
                    <a:pt x="147" y="481"/>
                  </a:lnTo>
                  <a:lnTo>
                    <a:pt x="147" y="649"/>
                  </a:lnTo>
                  <a:lnTo>
                    <a:pt x="105" y="753"/>
                  </a:lnTo>
                  <a:lnTo>
                    <a:pt x="105" y="858"/>
                  </a:lnTo>
                  <a:lnTo>
                    <a:pt x="0" y="983"/>
                  </a:lnTo>
                  <a:lnTo>
                    <a:pt x="84" y="1046"/>
                  </a:lnTo>
                  <a:lnTo>
                    <a:pt x="293" y="1046"/>
                  </a:lnTo>
                  <a:lnTo>
                    <a:pt x="419" y="963"/>
                  </a:lnTo>
                  <a:lnTo>
                    <a:pt x="565" y="942"/>
                  </a:lnTo>
                  <a:lnTo>
                    <a:pt x="670" y="983"/>
                  </a:lnTo>
                  <a:lnTo>
                    <a:pt x="670" y="963"/>
                  </a:lnTo>
                  <a:lnTo>
                    <a:pt x="837" y="732"/>
                  </a:lnTo>
                  <a:lnTo>
                    <a:pt x="816" y="670"/>
                  </a:lnTo>
                  <a:lnTo>
                    <a:pt x="649" y="670"/>
                  </a:lnTo>
                  <a:lnTo>
                    <a:pt x="565" y="732"/>
                  </a:lnTo>
                  <a:lnTo>
                    <a:pt x="523" y="691"/>
                  </a:lnTo>
                  <a:lnTo>
                    <a:pt x="460" y="628"/>
                  </a:lnTo>
                  <a:lnTo>
                    <a:pt x="565" y="628"/>
                  </a:lnTo>
                  <a:lnTo>
                    <a:pt x="649" y="544"/>
                  </a:lnTo>
                  <a:lnTo>
                    <a:pt x="732" y="544"/>
                  </a:lnTo>
                  <a:lnTo>
                    <a:pt x="837" y="419"/>
                  </a:lnTo>
                  <a:lnTo>
                    <a:pt x="879" y="377"/>
                  </a:lnTo>
                  <a:lnTo>
                    <a:pt x="858" y="230"/>
                  </a:lnTo>
                  <a:lnTo>
                    <a:pt x="879" y="147"/>
                  </a:lnTo>
                  <a:lnTo>
                    <a:pt x="858" y="147"/>
                  </a:lnTo>
                  <a:lnTo>
                    <a:pt x="732" y="21"/>
                  </a:lnTo>
                  <a:lnTo>
                    <a:pt x="73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62" name="Google Shape;820;p55"/>
            <p:cNvSpPr/>
            <p:nvPr/>
          </p:nvSpPr>
          <p:spPr>
            <a:xfrm>
              <a:off x="4029125" y="3065864"/>
              <a:ext cx="70516" cy="89240"/>
            </a:xfrm>
            <a:custGeom>
              <a:avLst/>
              <a:gdLst/>
              <a:ahLst/>
              <a:cxnLst/>
              <a:rect l="l" t="t" r="r" b="b"/>
              <a:pathLst>
                <a:path w="5922" h="7847" extrusionOk="0">
                  <a:moveTo>
                    <a:pt x="5587" y="1"/>
                  </a:moveTo>
                  <a:lnTo>
                    <a:pt x="5587" y="21"/>
                  </a:lnTo>
                  <a:lnTo>
                    <a:pt x="5545" y="21"/>
                  </a:lnTo>
                  <a:lnTo>
                    <a:pt x="5482" y="105"/>
                  </a:lnTo>
                  <a:lnTo>
                    <a:pt x="5441" y="210"/>
                  </a:lnTo>
                  <a:lnTo>
                    <a:pt x="5420" y="168"/>
                  </a:lnTo>
                  <a:lnTo>
                    <a:pt x="5315" y="273"/>
                  </a:lnTo>
                  <a:lnTo>
                    <a:pt x="5127" y="314"/>
                  </a:lnTo>
                  <a:lnTo>
                    <a:pt x="5127" y="335"/>
                  </a:lnTo>
                  <a:lnTo>
                    <a:pt x="5085" y="314"/>
                  </a:lnTo>
                  <a:lnTo>
                    <a:pt x="4897" y="335"/>
                  </a:lnTo>
                  <a:lnTo>
                    <a:pt x="4792" y="419"/>
                  </a:lnTo>
                  <a:lnTo>
                    <a:pt x="4499" y="461"/>
                  </a:lnTo>
                  <a:lnTo>
                    <a:pt x="4457" y="461"/>
                  </a:lnTo>
                  <a:lnTo>
                    <a:pt x="4394" y="440"/>
                  </a:lnTo>
                  <a:lnTo>
                    <a:pt x="4227" y="440"/>
                  </a:lnTo>
                  <a:lnTo>
                    <a:pt x="4060" y="524"/>
                  </a:lnTo>
                  <a:lnTo>
                    <a:pt x="3913" y="524"/>
                  </a:lnTo>
                  <a:lnTo>
                    <a:pt x="3830" y="545"/>
                  </a:lnTo>
                  <a:lnTo>
                    <a:pt x="3704" y="482"/>
                  </a:lnTo>
                  <a:lnTo>
                    <a:pt x="3599" y="524"/>
                  </a:lnTo>
                  <a:lnTo>
                    <a:pt x="3244" y="733"/>
                  </a:lnTo>
                  <a:lnTo>
                    <a:pt x="3076" y="754"/>
                  </a:lnTo>
                  <a:lnTo>
                    <a:pt x="2972" y="691"/>
                  </a:lnTo>
                  <a:lnTo>
                    <a:pt x="2909" y="733"/>
                  </a:lnTo>
                  <a:lnTo>
                    <a:pt x="2762" y="733"/>
                  </a:lnTo>
                  <a:lnTo>
                    <a:pt x="2700" y="691"/>
                  </a:lnTo>
                  <a:lnTo>
                    <a:pt x="2658" y="691"/>
                  </a:lnTo>
                  <a:lnTo>
                    <a:pt x="2469" y="858"/>
                  </a:lnTo>
                  <a:lnTo>
                    <a:pt x="2365" y="858"/>
                  </a:lnTo>
                  <a:lnTo>
                    <a:pt x="2239" y="942"/>
                  </a:lnTo>
                  <a:lnTo>
                    <a:pt x="2177" y="1005"/>
                  </a:lnTo>
                  <a:lnTo>
                    <a:pt x="1988" y="1047"/>
                  </a:lnTo>
                  <a:lnTo>
                    <a:pt x="1863" y="984"/>
                  </a:lnTo>
                  <a:lnTo>
                    <a:pt x="1716" y="858"/>
                  </a:lnTo>
                  <a:lnTo>
                    <a:pt x="1653" y="858"/>
                  </a:lnTo>
                  <a:lnTo>
                    <a:pt x="1633" y="754"/>
                  </a:lnTo>
                  <a:lnTo>
                    <a:pt x="1256" y="377"/>
                  </a:lnTo>
                  <a:lnTo>
                    <a:pt x="1235" y="356"/>
                  </a:lnTo>
                  <a:lnTo>
                    <a:pt x="1214" y="314"/>
                  </a:lnTo>
                  <a:lnTo>
                    <a:pt x="1047" y="545"/>
                  </a:lnTo>
                  <a:lnTo>
                    <a:pt x="1005" y="628"/>
                  </a:lnTo>
                  <a:lnTo>
                    <a:pt x="1047" y="858"/>
                  </a:lnTo>
                  <a:lnTo>
                    <a:pt x="1151" y="1172"/>
                  </a:lnTo>
                  <a:lnTo>
                    <a:pt x="1319" y="1256"/>
                  </a:lnTo>
                  <a:lnTo>
                    <a:pt x="1298" y="1402"/>
                  </a:lnTo>
                  <a:lnTo>
                    <a:pt x="1361" y="1591"/>
                  </a:lnTo>
                  <a:lnTo>
                    <a:pt x="1570" y="1612"/>
                  </a:lnTo>
                  <a:lnTo>
                    <a:pt x="1716" y="1737"/>
                  </a:lnTo>
                  <a:lnTo>
                    <a:pt x="3411" y="2260"/>
                  </a:lnTo>
                  <a:lnTo>
                    <a:pt x="4143" y="2260"/>
                  </a:lnTo>
                  <a:lnTo>
                    <a:pt x="2365" y="4039"/>
                  </a:lnTo>
                  <a:lnTo>
                    <a:pt x="1633" y="4039"/>
                  </a:lnTo>
                  <a:lnTo>
                    <a:pt x="1528" y="4122"/>
                  </a:lnTo>
                  <a:lnTo>
                    <a:pt x="1423" y="4122"/>
                  </a:lnTo>
                  <a:lnTo>
                    <a:pt x="1298" y="4206"/>
                  </a:lnTo>
                  <a:lnTo>
                    <a:pt x="1235" y="4311"/>
                  </a:lnTo>
                  <a:lnTo>
                    <a:pt x="1130" y="4394"/>
                  </a:lnTo>
                  <a:lnTo>
                    <a:pt x="984" y="4457"/>
                  </a:lnTo>
                  <a:lnTo>
                    <a:pt x="796" y="4499"/>
                  </a:lnTo>
                  <a:lnTo>
                    <a:pt x="607" y="4562"/>
                  </a:lnTo>
                  <a:lnTo>
                    <a:pt x="565" y="4666"/>
                  </a:lnTo>
                  <a:lnTo>
                    <a:pt x="0" y="5169"/>
                  </a:lnTo>
                  <a:lnTo>
                    <a:pt x="0" y="7449"/>
                  </a:lnTo>
                  <a:lnTo>
                    <a:pt x="419" y="7847"/>
                  </a:lnTo>
                  <a:lnTo>
                    <a:pt x="419" y="7805"/>
                  </a:lnTo>
                  <a:lnTo>
                    <a:pt x="900" y="7261"/>
                  </a:lnTo>
                  <a:lnTo>
                    <a:pt x="942" y="7156"/>
                  </a:lnTo>
                  <a:lnTo>
                    <a:pt x="1089" y="7031"/>
                  </a:lnTo>
                  <a:lnTo>
                    <a:pt x="1193" y="7010"/>
                  </a:lnTo>
                  <a:lnTo>
                    <a:pt x="1235" y="6926"/>
                  </a:lnTo>
                  <a:lnTo>
                    <a:pt x="1298" y="6905"/>
                  </a:lnTo>
                  <a:lnTo>
                    <a:pt x="1633" y="6529"/>
                  </a:lnTo>
                  <a:lnTo>
                    <a:pt x="1716" y="6508"/>
                  </a:lnTo>
                  <a:lnTo>
                    <a:pt x="2093" y="6089"/>
                  </a:lnTo>
                  <a:lnTo>
                    <a:pt x="2302" y="5922"/>
                  </a:lnTo>
                  <a:lnTo>
                    <a:pt x="2469" y="5817"/>
                  </a:lnTo>
                  <a:lnTo>
                    <a:pt x="2658" y="5796"/>
                  </a:lnTo>
                  <a:lnTo>
                    <a:pt x="2930" y="5566"/>
                  </a:lnTo>
                  <a:lnTo>
                    <a:pt x="3558" y="4980"/>
                  </a:lnTo>
                  <a:lnTo>
                    <a:pt x="3871" y="4625"/>
                  </a:lnTo>
                  <a:lnTo>
                    <a:pt x="4060" y="4436"/>
                  </a:lnTo>
                  <a:lnTo>
                    <a:pt x="4081" y="4311"/>
                  </a:lnTo>
                  <a:lnTo>
                    <a:pt x="4478" y="3788"/>
                  </a:lnTo>
                  <a:lnTo>
                    <a:pt x="4478" y="3683"/>
                  </a:lnTo>
                  <a:lnTo>
                    <a:pt x="4687" y="3390"/>
                  </a:lnTo>
                  <a:lnTo>
                    <a:pt x="4708" y="3202"/>
                  </a:lnTo>
                  <a:lnTo>
                    <a:pt x="5022" y="2574"/>
                  </a:lnTo>
                  <a:lnTo>
                    <a:pt x="5106" y="2532"/>
                  </a:lnTo>
                  <a:lnTo>
                    <a:pt x="5064" y="2449"/>
                  </a:lnTo>
                  <a:lnTo>
                    <a:pt x="5064" y="2365"/>
                  </a:lnTo>
                  <a:lnTo>
                    <a:pt x="5190" y="2239"/>
                  </a:lnTo>
                  <a:lnTo>
                    <a:pt x="5231" y="2239"/>
                  </a:lnTo>
                  <a:lnTo>
                    <a:pt x="5315" y="2135"/>
                  </a:lnTo>
                  <a:lnTo>
                    <a:pt x="5441" y="1842"/>
                  </a:lnTo>
                  <a:lnTo>
                    <a:pt x="5650" y="1591"/>
                  </a:lnTo>
                  <a:lnTo>
                    <a:pt x="5650" y="1423"/>
                  </a:lnTo>
                  <a:lnTo>
                    <a:pt x="5692" y="1381"/>
                  </a:lnTo>
                  <a:lnTo>
                    <a:pt x="5713" y="1214"/>
                  </a:lnTo>
                  <a:lnTo>
                    <a:pt x="5650" y="1151"/>
                  </a:lnTo>
                  <a:lnTo>
                    <a:pt x="5734" y="1005"/>
                  </a:lnTo>
                  <a:lnTo>
                    <a:pt x="5796" y="984"/>
                  </a:lnTo>
                  <a:lnTo>
                    <a:pt x="5859" y="984"/>
                  </a:lnTo>
                  <a:lnTo>
                    <a:pt x="5901" y="1005"/>
                  </a:lnTo>
                  <a:lnTo>
                    <a:pt x="5922" y="1005"/>
                  </a:lnTo>
                  <a:lnTo>
                    <a:pt x="5901" y="942"/>
                  </a:lnTo>
                  <a:lnTo>
                    <a:pt x="5838" y="942"/>
                  </a:lnTo>
                  <a:lnTo>
                    <a:pt x="5859" y="963"/>
                  </a:lnTo>
                  <a:lnTo>
                    <a:pt x="5796" y="963"/>
                  </a:lnTo>
                  <a:lnTo>
                    <a:pt x="5817" y="879"/>
                  </a:lnTo>
                  <a:lnTo>
                    <a:pt x="5817" y="775"/>
                  </a:lnTo>
                  <a:lnTo>
                    <a:pt x="5754" y="691"/>
                  </a:lnTo>
                  <a:lnTo>
                    <a:pt x="5817" y="586"/>
                  </a:lnTo>
                  <a:lnTo>
                    <a:pt x="5859" y="545"/>
                  </a:lnTo>
                  <a:lnTo>
                    <a:pt x="5859" y="482"/>
                  </a:lnTo>
                  <a:lnTo>
                    <a:pt x="5796" y="482"/>
                  </a:lnTo>
                  <a:lnTo>
                    <a:pt x="5754" y="440"/>
                  </a:lnTo>
                  <a:lnTo>
                    <a:pt x="5796" y="377"/>
                  </a:lnTo>
                  <a:lnTo>
                    <a:pt x="5796" y="314"/>
                  </a:lnTo>
                  <a:lnTo>
                    <a:pt x="5838" y="210"/>
                  </a:lnTo>
                  <a:lnTo>
                    <a:pt x="5901" y="126"/>
                  </a:lnTo>
                  <a:lnTo>
                    <a:pt x="5859" y="105"/>
                  </a:lnTo>
                  <a:lnTo>
                    <a:pt x="5796" y="105"/>
                  </a:lnTo>
                  <a:lnTo>
                    <a:pt x="5650" y="42"/>
                  </a:lnTo>
                  <a:lnTo>
                    <a:pt x="55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63" name="Google Shape;821;p55"/>
            <p:cNvSpPr/>
            <p:nvPr/>
          </p:nvSpPr>
          <p:spPr>
            <a:xfrm>
              <a:off x="3978054" y="3108693"/>
              <a:ext cx="57811" cy="66882"/>
            </a:xfrm>
            <a:custGeom>
              <a:avLst/>
              <a:gdLst/>
              <a:ahLst/>
              <a:cxnLst/>
              <a:rect l="l" t="t" r="r" b="b"/>
              <a:pathLst>
                <a:path w="4855" h="5881" extrusionOk="0">
                  <a:moveTo>
                    <a:pt x="984" y="1"/>
                  </a:moveTo>
                  <a:lnTo>
                    <a:pt x="942" y="43"/>
                  </a:lnTo>
                  <a:lnTo>
                    <a:pt x="732" y="252"/>
                  </a:lnTo>
                  <a:lnTo>
                    <a:pt x="607" y="461"/>
                  </a:lnTo>
                  <a:lnTo>
                    <a:pt x="565" y="461"/>
                  </a:lnTo>
                  <a:lnTo>
                    <a:pt x="460" y="566"/>
                  </a:lnTo>
                  <a:lnTo>
                    <a:pt x="398" y="628"/>
                  </a:lnTo>
                  <a:lnTo>
                    <a:pt x="356" y="649"/>
                  </a:lnTo>
                  <a:lnTo>
                    <a:pt x="272" y="754"/>
                  </a:lnTo>
                  <a:lnTo>
                    <a:pt x="293" y="733"/>
                  </a:lnTo>
                  <a:lnTo>
                    <a:pt x="356" y="796"/>
                  </a:lnTo>
                  <a:lnTo>
                    <a:pt x="377" y="963"/>
                  </a:lnTo>
                  <a:lnTo>
                    <a:pt x="419" y="984"/>
                  </a:lnTo>
                  <a:lnTo>
                    <a:pt x="419" y="1089"/>
                  </a:lnTo>
                  <a:lnTo>
                    <a:pt x="502" y="1089"/>
                  </a:lnTo>
                  <a:lnTo>
                    <a:pt x="523" y="1214"/>
                  </a:lnTo>
                  <a:lnTo>
                    <a:pt x="523" y="1361"/>
                  </a:lnTo>
                  <a:lnTo>
                    <a:pt x="670" y="1486"/>
                  </a:lnTo>
                  <a:lnTo>
                    <a:pt x="732" y="1633"/>
                  </a:lnTo>
                  <a:lnTo>
                    <a:pt x="816" y="1696"/>
                  </a:lnTo>
                  <a:lnTo>
                    <a:pt x="900" y="1737"/>
                  </a:lnTo>
                  <a:lnTo>
                    <a:pt x="837" y="1800"/>
                  </a:lnTo>
                  <a:lnTo>
                    <a:pt x="921" y="1884"/>
                  </a:lnTo>
                  <a:lnTo>
                    <a:pt x="942" y="2009"/>
                  </a:lnTo>
                  <a:lnTo>
                    <a:pt x="942" y="2114"/>
                  </a:lnTo>
                  <a:lnTo>
                    <a:pt x="816" y="2261"/>
                  </a:lnTo>
                  <a:lnTo>
                    <a:pt x="816" y="2365"/>
                  </a:lnTo>
                  <a:lnTo>
                    <a:pt x="774" y="2512"/>
                  </a:lnTo>
                  <a:lnTo>
                    <a:pt x="565" y="2512"/>
                  </a:lnTo>
                  <a:lnTo>
                    <a:pt x="565" y="2553"/>
                  </a:lnTo>
                  <a:lnTo>
                    <a:pt x="502" y="2616"/>
                  </a:lnTo>
                  <a:lnTo>
                    <a:pt x="460" y="2721"/>
                  </a:lnTo>
                  <a:lnTo>
                    <a:pt x="377" y="2784"/>
                  </a:lnTo>
                  <a:lnTo>
                    <a:pt x="293" y="2930"/>
                  </a:lnTo>
                  <a:lnTo>
                    <a:pt x="188" y="3056"/>
                  </a:lnTo>
                  <a:lnTo>
                    <a:pt x="168" y="3202"/>
                  </a:lnTo>
                  <a:lnTo>
                    <a:pt x="0" y="3767"/>
                  </a:lnTo>
                  <a:lnTo>
                    <a:pt x="188" y="3767"/>
                  </a:lnTo>
                  <a:lnTo>
                    <a:pt x="2281" y="4981"/>
                  </a:lnTo>
                  <a:lnTo>
                    <a:pt x="2406" y="5169"/>
                  </a:lnTo>
                  <a:lnTo>
                    <a:pt x="2385" y="5253"/>
                  </a:lnTo>
                  <a:lnTo>
                    <a:pt x="2406" y="5294"/>
                  </a:lnTo>
                  <a:lnTo>
                    <a:pt x="2469" y="5378"/>
                  </a:lnTo>
                  <a:lnTo>
                    <a:pt x="3181" y="5880"/>
                  </a:lnTo>
                  <a:lnTo>
                    <a:pt x="3222" y="5880"/>
                  </a:lnTo>
                  <a:lnTo>
                    <a:pt x="3327" y="5818"/>
                  </a:lnTo>
                  <a:lnTo>
                    <a:pt x="3536" y="5546"/>
                  </a:lnTo>
                  <a:lnTo>
                    <a:pt x="3641" y="5357"/>
                  </a:lnTo>
                  <a:lnTo>
                    <a:pt x="3641" y="5232"/>
                  </a:lnTo>
                  <a:lnTo>
                    <a:pt x="3725" y="5085"/>
                  </a:lnTo>
                  <a:lnTo>
                    <a:pt x="3829" y="4939"/>
                  </a:lnTo>
                  <a:lnTo>
                    <a:pt x="3808" y="4918"/>
                  </a:lnTo>
                  <a:lnTo>
                    <a:pt x="3808" y="4855"/>
                  </a:lnTo>
                  <a:lnTo>
                    <a:pt x="3871" y="4750"/>
                  </a:lnTo>
                  <a:lnTo>
                    <a:pt x="3871" y="4730"/>
                  </a:lnTo>
                  <a:lnTo>
                    <a:pt x="3955" y="4709"/>
                  </a:lnTo>
                  <a:lnTo>
                    <a:pt x="4122" y="4709"/>
                  </a:lnTo>
                  <a:lnTo>
                    <a:pt x="4227" y="4541"/>
                  </a:lnTo>
                  <a:lnTo>
                    <a:pt x="4436" y="4458"/>
                  </a:lnTo>
                  <a:lnTo>
                    <a:pt x="4394" y="4416"/>
                  </a:lnTo>
                  <a:lnTo>
                    <a:pt x="4457" y="4332"/>
                  </a:lnTo>
                  <a:lnTo>
                    <a:pt x="4499" y="4332"/>
                  </a:lnTo>
                  <a:lnTo>
                    <a:pt x="4687" y="4102"/>
                  </a:lnTo>
                  <a:lnTo>
                    <a:pt x="4708" y="4081"/>
                  </a:lnTo>
                  <a:lnTo>
                    <a:pt x="4289" y="3683"/>
                  </a:lnTo>
                  <a:lnTo>
                    <a:pt x="4289" y="1403"/>
                  </a:lnTo>
                  <a:lnTo>
                    <a:pt x="4854" y="900"/>
                  </a:lnTo>
                  <a:lnTo>
                    <a:pt x="4687" y="900"/>
                  </a:lnTo>
                  <a:lnTo>
                    <a:pt x="4478" y="942"/>
                  </a:lnTo>
                  <a:lnTo>
                    <a:pt x="4373" y="880"/>
                  </a:lnTo>
                  <a:lnTo>
                    <a:pt x="4289" y="754"/>
                  </a:lnTo>
                  <a:lnTo>
                    <a:pt x="4227" y="733"/>
                  </a:lnTo>
                  <a:lnTo>
                    <a:pt x="3955" y="754"/>
                  </a:lnTo>
                  <a:lnTo>
                    <a:pt x="3913" y="775"/>
                  </a:lnTo>
                  <a:lnTo>
                    <a:pt x="3808" y="775"/>
                  </a:lnTo>
                  <a:lnTo>
                    <a:pt x="3704" y="838"/>
                  </a:lnTo>
                  <a:lnTo>
                    <a:pt x="3641" y="900"/>
                  </a:lnTo>
                  <a:lnTo>
                    <a:pt x="3494" y="1152"/>
                  </a:lnTo>
                  <a:lnTo>
                    <a:pt x="3285" y="1152"/>
                  </a:lnTo>
                  <a:lnTo>
                    <a:pt x="3181" y="1110"/>
                  </a:lnTo>
                  <a:lnTo>
                    <a:pt x="3013" y="1152"/>
                  </a:lnTo>
                  <a:lnTo>
                    <a:pt x="2888" y="1089"/>
                  </a:lnTo>
                  <a:lnTo>
                    <a:pt x="2699" y="1089"/>
                  </a:lnTo>
                  <a:lnTo>
                    <a:pt x="2595" y="1047"/>
                  </a:lnTo>
                  <a:lnTo>
                    <a:pt x="2511" y="942"/>
                  </a:lnTo>
                  <a:lnTo>
                    <a:pt x="2365" y="859"/>
                  </a:lnTo>
                  <a:lnTo>
                    <a:pt x="2134" y="628"/>
                  </a:lnTo>
                  <a:lnTo>
                    <a:pt x="2030" y="545"/>
                  </a:lnTo>
                  <a:lnTo>
                    <a:pt x="1737" y="566"/>
                  </a:lnTo>
                  <a:lnTo>
                    <a:pt x="1611" y="524"/>
                  </a:lnTo>
                  <a:lnTo>
                    <a:pt x="1465" y="566"/>
                  </a:lnTo>
                  <a:lnTo>
                    <a:pt x="1339" y="545"/>
                  </a:lnTo>
                  <a:lnTo>
                    <a:pt x="1256" y="440"/>
                  </a:lnTo>
                  <a:lnTo>
                    <a:pt x="1256" y="105"/>
                  </a:lnTo>
                  <a:lnTo>
                    <a:pt x="1151" y="64"/>
                  </a:lnTo>
                  <a:lnTo>
                    <a:pt x="1046" y="105"/>
                  </a:lnTo>
                  <a:lnTo>
                    <a:pt x="98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rgbClr val="FF6B65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64" name="Google Shape;822;p55"/>
            <p:cNvSpPr/>
            <p:nvPr/>
          </p:nvSpPr>
          <p:spPr>
            <a:xfrm>
              <a:off x="3963598" y="3151999"/>
              <a:ext cx="5239" cy="11"/>
            </a:xfrm>
            <a:custGeom>
              <a:avLst/>
              <a:gdLst/>
              <a:ahLst/>
              <a:cxnLst/>
              <a:rect l="l" t="t" r="r" b="b"/>
              <a:pathLst>
                <a:path w="440" h="1" extrusionOk="0">
                  <a:moveTo>
                    <a:pt x="1" y="1"/>
                  </a:moveTo>
                  <a:lnTo>
                    <a:pt x="210" y="1"/>
                  </a:lnTo>
                  <a:lnTo>
                    <a:pt x="440" y="1"/>
                  </a:lnTo>
                  <a:lnTo>
                    <a:pt x="2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65" name="Google Shape;823;p55"/>
            <p:cNvSpPr/>
            <p:nvPr/>
          </p:nvSpPr>
          <p:spPr>
            <a:xfrm>
              <a:off x="3949392" y="3117029"/>
              <a:ext cx="39878" cy="37609"/>
            </a:xfrm>
            <a:custGeom>
              <a:avLst/>
              <a:gdLst/>
              <a:ahLst/>
              <a:cxnLst/>
              <a:rect l="l" t="t" r="r" b="b"/>
              <a:pathLst>
                <a:path w="3349" h="3307" extrusionOk="0">
                  <a:moveTo>
                    <a:pt x="2700" y="0"/>
                  </a:moveTo>
                  <a:lnTo>
                    <a:pt x="2679" y="21"/>
                  </a:lnTo>
                  <a:lnTo>
                    <a:pt x="2554" y="105"/>
                  </a:lnTo>
                  <a:lnTo>
                    <a:pt x="2491" y="209"/>
                  </a:lnTo>
                  <a:lnTo>
                    <a:pt x="2365" y="251"/>
                  </a:lnTo>
                  <a:lnTo>
                    <a:pt x="2240" y="209"/>
                  </a:lnTo>
                  <a:lnTo>
                    <a:pt x="2031" y="230"/>
                  </a:lnTo>
                  <a:lnTo>
                    <a:pt x="1884" y="272"/>
                  </a:lnTo>
                  <a:lnTo>
                    <a:pt x="1779" y="272"/>
                  </a:lnTo>
                  <a:lnTo>
                    <a:pt x="1759" y="314"/>
                  </a:lnTo>
                  <a:lnTo>
                    <a:pt x="1675" y="272"/>
                  </a:lnTo>
                  <a:lnTo>
                    <a:pt x="1612" y="356"/>
                  </a:lnTo>
                  <a:lnTo>
                    <a:pt x="1612" y="440"/>
                  </a:lnTo>
                  <a:lnTo>
                    <a:pt x="1549" y="440"/>
                  </a:lnTo>
                  <a:lnTo>
                    <a:pt x="1403" y="419"/>
                  </a:lnTo>
                  <a:lnTo>
                    <a:pt x="1403" y="314"/>
                  </a:lnTo>
                  <a:lnTo>
                    <a:pt x="1298" y="272"/>
                  </a:lnTo>
                  <a:lnTo>
                    <a:pt x="1215" y="314"/>
                  </a:lnTo>
                  <a:lnTo>
                    <a:pt x="1047" y="251"/>
                  </a:lnTo>
                  <a:lnTo>
                    <a:pt x="942" y="209"/>
                  </a:lnTo>
                  <a:lnTo>
                    <a:pt x="880" y="272"/>
                  </a:lnTo>
                  <a:lnTo>
                    <a:pt x="880" y="356"/>
                  </a:lnTo>
                  <a:lnTo>
                    <a:pt x="901" y="419"/>
                  </a:lnTo>
                  <a:lnTo>
                    <a:pt x="880" y="440"/>
                  </a:lnTo>
                  <a:lnTo>
                    <a:pt x="838" y="544"/>
                  </a:lnTo>
                  <a:lnTo>
                    <a:pt x="796" y="628"/>
                  </a:lnTo>
                  <a:lnTo>
                    <a:pt x="796" y="774"/>
                  </a:lnTo>
                  <a:lnTo>
                    <a:pt x="775" y="984"/>
                  </a:lnTo>
                  <a:lnTo>
                    <a:pt x="733" y="1109"/>
                  </a:lnTo>
                  <a:lnTo>
                    <a:pt x="817" y="1172"/>
                  </a:lnTo>
                  <a:lnTo>
                    <a:pt x="880" y="1256"/>
                  </a:lnTo>
                  <a:lnTo>
                    <a:pt x="922" y="1318"/>
                  </a:lnTo>
                  <a:lnTo>
                    <a:pt x="901" y="1402"/>
                  </a:lnTo>
                  <a:lnTo>
                    <a:pt x="608" y="1800"/>
                  </a:lnTo>
                  <a:lnTo>
                    <a:pt x="419" y="2009"/>
                  </a:lnTo>
                  <a:lnTo>
                    <a:pt x="378" y="2092"/>
                  </a:lnTo>
                  <a:lnTo>
                    <a:pt x="147" y="2511"/>
                  </a:lnTo>
                  <a:lnTo>
                    <a:pt x="106" y="2553"/>
                  </a:lnTo>
                  <a:lnTo>
                    <a:pt x="106" y="2720"/>
                  </a:lnTo>
                  <a:lnTo>
                    <a:pt x="85" y="2929"/>
                  </a:lnTo>
                  <a:lnTo>
                    <a:pt x="1" y="3139"/>
                  </a:lnTo>
                  <a:lnTo>
                    <a:pt x="43" y="3264"/>
                  </a:lnTo>
                  <a:lnTo>
                    <a:pt x="1" y="3285"/>
                  </a:lnTo>
                  <a:lnTo>
                    <a:pt x="43" y="3306"/>
                  </a:lnTo>
                  <a:lnTo>
                    <a:pt x="106" y="3285"/>
                  </a:lnTo>
                  <a:lnTo>
                    <a:pt x="210" y="3201"/>
                  </a:lnTo>
                  <a:lnTo>
                    <a:pt x="273" y="3243"/>
                  </a:lnTo>
                  <a:lnTo>
                    <a:pt x="315" y="3285"/>
                  </a:lnTo>
                  <a:lnTo>
                    <a:pt x="398" y="3285"/>
                  </a:lnTo>
                  <a:lnTo>
                    <a:pt x="461" y="3243"/>
                  </a:lnTo>
                  <a:lnTo>
                    <a:pt x="461" y="3160"/>
                  </a:lnTo>
                  <a:lnTo>
                    <a:pt x="566" y="3160"/>
                  </a:lnTo>
                  <a:lnTo>
                    <a:pt x="566" y="3180"/>
                  </a:lnTo>
                  <a:lnTo>
                    <a:pt x="608" y="3139"/>
                  </a:lnTo>
                  <a:lnTo>
                    <a:pt x="670" y="3139"/>
                  </a:lnTo>
                  <a:lnTo>
                    <a:pt x="712" y="3076"/>
                  </a:lnTo>
                  <a:lnTo>
                    <a:pt x="1633" y="3076"/>
                  </a:lnTo>
                  <a:lnTo>
                    <a:pt x="2407" y="3034"/>
                  </a:lnTo>
                  <a:lnTo>
                    <a:pt x="2575" y="2469"/>
                  </a:lnTo>
                  <a:lnTo>
                    <a:pt x="2595" y="2323"/>
                  </a:lnTo>
                  <a:lnTo>
                    <a:pt x="2700" y="2197"/>
                  </a:lnTo>
                  <a:lnTo>
                    <a:pt x="2784" y="2051"/>
                  </a:lnTo>
                  <a:lnTo>
                    <a:pt x="2867" y="1988"/>
                  </a:lnTo>
                  <a:lnTo>
                    <a:pt x="2909" y="1883"/>
                  </a:lnTo>
                  <a:lnTo>
                    <a:pt x="2972" y="1820"/>
                  </a:lnTo>
                  <a:lnTo>
                    <a:pt x="2972" y="1779"/>
                  </a:lnTo>
                  <a:lnTo>
                    <a:pt x="3181" y="1779"/>
                  </a:lnTo>
                  <a:lnTo>
                    <a:pt x="3223" y="1632"/>
                  </a:lnTo>
                  <a:lnTo>
                    <a:pt x="3223" y="1528"/>
                  </a:lnTo>
                  <a:lnTo>
                    <a:pt x="3349" y="1381"/>
                  </a:lnTo>
                  <a:lnTo>
                    <a:pt x="3349" y="1276"/>
                  </a:lnTo>
                  <a:lnTo>
                    <a:pt x="3328" y="1151"/>
                  </a:lnTo>
                  <a:lnTo>
                    <a:pt x="3244" y="1067"/>
                  </a:lnTo>
                  <a:lnTo>
                    <a:pt x="3307" y="1004"/>
                  </a:lnTo>
                  <a:lnTo>
                    <a:pt x="3223" y="963"/>
                  </a:lnTo>
                  <a:lnTo>
                    <a:pt x="3139" y="900"/>
                  </a:lnTo>
                  <a:lnTo>
                    <a:pt x="3077" y="753"/>
                  </a:lnTo>
                  <a:lnTo>
                    <a:pt x="2930" y="628"/>
                  </a:lnTo>
                  <a:lnTo>
                    <a:pt x="2930" y="481"/>
                  </a:lnTo>
                  <a:lnTo>
                    <a:pt x="2909" y="356"/>
                  </a:lnTo>
                  <a:lnTo>
                    <a:pt x="2826" y="356"/>
                  </a:lnTo>
                  <a:lnTo>
                    <a:pt x="2826" y="251"/>
                  </a:lnTo>
                  <a:lnTo>
                    <a:pt x="2784" y="230"/>
                  </a:lnTo>
                  <a:lnTo>
                    <a:pt x="2763" y="63"/>
                  </a:lnTo>
                  <a:lnTo>
                    <a:pt x="270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66" name="Google Shape;824;p55"/>
            <p:cNvSpPr/>
            <p:nvPr/>
          </p:nvSpPr>
          <p:spPr>
            <a:xfrm>
              <a:off x="3845999" y="3071334"/>
              <a:ext cx="89711" cy="57841"/>
            </a:xfrm>
            <a:custGeom>
              <a:avLst/>
              <a:gdLst/>
              <a:ahLst/>
              <a:cxnLst/>
              <a:rect l="l" t="t" r="r" b="b"/>
              <a:pathLst>
                <a:path w="7534" h="5086" extrusionOk="0">
                  <a:moveTo>
                    <a:pt x="4750" y="1"/>
                  </a:moveTo>
                  <a:lnTo>
                    <a:pt x="4708" y="64"/>
                  </a:lnTo>
                  <a:lnTo>
                    <a:pt x="4583" y="147"/>
                  </a:lnTo>
                  <a:lnTo>
                    <a:pt x="4499" y="84"/>
                  </a:lnTo>
                  <a:lnTo>
                    <a:pt x="4374" y="84"/>
                  </a:lnTo>
                  <a:lnTo>
                    <a:pt x="4269" y="168"/>
                  </a:lnTo>
                  <a:lnTo>
                    <a:pt x="4123" y="252"/>
                  </a:lnTo>
                  <a:lnTo>
                    <a:pt x="4081" y="315"/>
                  </a:lnTo>
                  <a:lnTo>
                    <a:pt x="4123" y="398"/>
                  </a:lnTo>
                  <a:lnTo>
                    <a:pt x="4039" y="419"/>
                  </a:lnTo>
                  <a:lnTo>
                    <a:pt x="3934" y="587"/>
                  </a:lnTo>
                  <a:lnTo>
                    <a:pt x="3872" y="587"/>
                  </a:lnTo>
                  <a:lnTo>
                    <a:pt x="3830" y="566"/>
                  </a:lnTo>
                  <a:lnTo>
                    <a:pt x="3746" y="670"/>
                  </a:lnTo>
                  <a:lnTo>
                    <a:pt x="3746" y="733"/>
                  </a:lnTo>
                  <a:lnTo>
                    <a:pt x="3662" y="796"/>
                  </a:lnTo>
                  <a:lnTo>
                    <a:pt x="3641" y="900"/>
                  </a:lnTo>
                  <a:lnTo>
                    <a:pt x="3662" y="984"/>
                  </a:lnTo>
                  <a:lnTo>
                    <a:pt x="3641" y="1089"/>
                  </a:lnTo>
                  <a:lnTo>
                    <a:pt x="3537" y="1131"/>
                  </a:lnTo>
                  <a:lnTo>
                    <a:pt x="3432" y="1214"/>
                  </a:lnTo>
                  <a:lnTo>
                    <a:pt x="3202" y="1235"/>
                  </a:lnTo>
                  <a:lnTo>
                    <a:pt x="3035" y="1256"/>
                  </a:lnTo>
                  <a:lnTo>
                    <a:pt x="2909" y="1235"/>
                  </a:lnTo>
                  <a:lnTo>
                    <a:pt x="2804" y="1193"/>
                  </a:lnTo>
                  <a:lnTo>
                    <a:pt x="2679" y="1214"/>
                  </a:lnTo>
                  <a:lnTo>
                    <a:pt x="2595" y="1193"/>
                  </a:lnTo>
                  <a:lnTo>
                    <a:pt x="2511" y="1235"/>
                  </a:lnTo>
                  <a:lnTo>
                    <a:pt x="2491" y="1340"/>
                  </a:lnTo>
                  <a:lnTo>
                    <a:pt x="2595" y="1445"/>
                  </a:lnTo>
                  <a:lnTo>
                    <a:pt x="2658" y="1445"/>
                  </a:lnTo>
                  <a:lnTo>
                    <a:pt x="2679" y="1528"/>
                  </a:lnTo>
                  <a:lnTo>
                    <a:pt x="2511" y="1633"/>
                  </a:lnTo>
                  <a:lnTo>
                    <a:pt x="2449" y="1737"/>
                  </a:lnTo>
                  <a:lnTo>
                    <a:pt x="2281" y="1737"/>
                  </a:lnTo>
                  <a:lnTo>
                    <a:pt x="1947" y="1821"/>
                  </a:lnTo>
                  <a:lnTo>
                    <a:pt x="1821" y="1926"/>
                  </a:lnTo>
                  <a:lnTo>
                    <a:pt x="1633" y="1968"/>
                  </a:lnTo>
                  <a:lnTo>
                    <a:pt x="1507" y="2072"/>
                  </a:lnTo>
                  <a:lnTo>
                    <a:pt x="1403" y="2093"/>
                  </a:lnTo>
                  <a:lnTo>
                    <a:pt x="1340" y="2051"/>
                  </a:lnTo>
                  <a:lnTo>
                    <a:pt x="1298" y="1926"/>
                  </a:lnTo>
                  <a:lnTo>
                    <a:pt x="1235" y="1863"/>
                  </a:lnTo>
                  <a:lnTo>
                    <a:pt x="1151" y="1926"/>
                  </a:lnTo>
                  <a:lnTo>
                    <a:pt x="1151" y="2051"/>
                  </a:lnTo>
                  <a:lnTo>
                    <a:pt x="1110" y="2177"/>
                  </a:lnTo>
                  <a:lnTo>
                    <a:pt x="942" y="2177"/>
                  </a:lnTo>
                  <a:lnTo>
                    <a:pt x="838" y="2198"/>
                  </a:lnTo>
                  <a:lnTo>
                    <a:pt x="733" y="2198"/>
                  </a:lnTo>
                  <a:lnTo>
                    <a:pt x="712" y="2072"/>
                  </a:lnTo>
                  <a:lnTo>
                    <a:pt x="670" y="2030"/>
                  </a:lnTo>
                  <a:lnTo>
                    <a:pt x="670" y="2051"/>
                  </a:lnTo>
                  <a:lnTo>
                    <a:pt x="566" y="2198"/>
                  </a:lnTo>
                  <a:lnTo>
                    <a:pt x="461" y="2240"/>
                  </a:lnTo>
                  <a:lnTo>
                    <a:pt x="398" y="2365"/>
                  </a:lnTo>
                  <a:lnTo>
                    <a:pt x="294" y="2553"/>
                  </a:lnTo>
                  <a:lnTo>
                    <a:pt x="252" y="2679"/>
                  </a:lnTo>
                  <a:lnTo>
                    <a:pt x="147" y="2867"/>
                  </a:lnTo>
                  <a:lnTo>
                    <a:pt x="63" y="2867"/>
                  </a:lnTo>
                  <a:lnTo>
                    <a:pt x="1" y="2930"/>
                  </a:lnTo>
                  <a:lnTo>
                    <a:pt x="42" y="3077"/>
                  </a:lnTo>
                  <a:lnTo>
                    <a:pt x="84" y="3223"/>
                  </a:lnTo>
                  <a:lnTo>
                    <a:pt x="63" y="3349"/>
                  </a:lnTo>
                  <a:lnTo>
                    <a:pt x="84" y="3516"/>
                  </a:lnTo>
                  <a:lnTo>
                    <a:pt x="105" y="3641"/>
                  </a:lnTo>
                  <a:lnTo>
                    <a:pt x="105" y="3872"/>
                  </a:lnTo>
                  <a:lnTo>
                    <a:pt x="168" y="3934"/>
                  </a:lnTo>
                  <a:lnTo>
                    <a:pt x="314" y="4018"/>
                  </a:lnTo>
                  <a:lnTo>
                    <a:pt x="419" y="4123"/>
                  </a:lnTo>
                  <a:lnTo>
                    <a:pt x="461" y="4248"/>
                  </a:lnTo>
                  <a:lnTo>
                    <a:pt x="607" y="4458"/>
                  </a:lnTo>
                  <a:lnTo>
                    <a:pt x="691" y="4604"/>
                  </a:lnTo>
                  <a:lnTo>
                    <a:pt x="775" y="4688"/>
                  </a:lnTo>
                  <a:lnTo>
                    <a:pt x="942" y="4813"/>
                  </a:lnTo>
                  <a:lnTo>
                    <a:pt x="942" y="4960"/>
                  </a:lnTo>
                  <a:lnTo>
                    <a:pt x="942" y="5022"/>
                  </a:lnTo>
                  <a:lnTo>
                    <a:pt x="984" y="5085"/>
                  </a:lnTo>
                  <a:lnTo>
                    <a:pt x="1005" y="5085"/>
                  </a:lnTo>
                  <a:lnTo>
                    <a:pt x="1256" y="4667"/>
                  </a:lnTo>
                  <a:lnTo>
                    <a:pt x="1403" y="4499"/>
                  </a:lnTo>
                  <a:lnTo>
                    <a:pt x="1507" y="4478"/>
                  </a:lnTo>
                  <a:lnTo>
                    <a:pt x="1549" y="4437"/>
                  </a:lnTo>
                  <a:lnTo>
                    <a:pt x="1779" y="4332"/>
                  </a:lnTo>
                  <a:lnTo>
                    <a:pt x="1884" y="4353"/>
                  </a:lnTo>
                  <a:lnTo>
                    <a:pt x="1947" y="4290"/>
                  </a:lnTo>
                  <a:lnTo>
                    <a:pt x="2135" y="4290"/>
                  </a:lnTo>
                  <a:lnTo>
                    <a:pt x="2156" y="4353"/>
                  </a:lnTo>
                  <a:lnTo>
                    <a:pt x="2260" y="4395"/>
                  </a:lnTo>
                  <a:lnTo>
                    <a:pt x="2302" y="4374"/>
                  </a:lnTo>
                  <a:lnTo>
                    <a:pt x="2386" y="4353"/>
                  </a:lnTo>
                  <a:lnTo>
                    <a:pt x="2386" y="4269"/>
                  </a:lnTo>
                  <a:lnTo>
                    <a:pt x="2407" y="4185"/>
                  </a:lnTo>
                  <a:lnTo>
                    <a:pt x="2470" y="4144"/>
                  </a:lnTo>
                  <a:lnTo>
                    <a:pt x="2365" y="4018"/>
                  </a:lnTo>
                  <a:lnTo>
                    <a:pt x="2365" y="3955"/>
                  </a:lnTo>
                  <a:lnTo>
                    <a:pt x="2449" y="3955"/>
                  </a:lnTo>
                  <a:lnTo>
                    <a:pt x="2491" y="3913"/>
                  </a:lnTo>
                  <a:lnTo>
                    <a:pt x="2491" y="3851"/>
                  </a:lnTo>
                  <a:lnTo>
                    <a:pt x="2553" y="3767"/>
                  </a:lnTo>
                  <a:lnTo>
                    <a:pt x="2553" y="3704"/>
                  </a:lnTo>
                  <a:lnTo>
                    <a:pt x="2595" y="3662"/>
                  </a:lnTo>
                  <a:lnTo>
                    <a:pt x="2679" y="3662"/>
                  </a:lnTo>
                  <a:lnTo>
                    <a:pt x="2763" y="3558"/>
                  </a:lnTo>
                  <a:lnTo>
                    <a:pt x="2867" y="3600"/>
                  </a:lnTo>
                  <a:lnTo>
                    <a:pt x="2867" y="3537"/>
                  </a:lnTo>
                  <a:lnTo>
                    <a:pt x="2930" y="3537"/>
                  </a:lnTo>
                  <a:lnTo>
                    <a:pt x="3014" y="3600"/>
                  </a:lnTo>
                  <a:lnTo>
                    <a:pt x="3076" y="3621"/>
                  </a:lnTo>
                  <a:lnTo>
                    <a:pt x="3244" y="3746"/>
                  </a:lnTo>
                  <a:lnTo>
                    <a:pt x="3327" y="3767"/>
                  </a:lnTo>
                  <a:lnTo>
                    <a:pt x="3495" y="3913"/>
                  </a:lnTo>
                  <a:lnTo>
                    <a:pt x="3516" y="3955"/>
                  </a:lnTo>
                  <a:lnTo>
                    <a:pt x="3641" y="3934"/>
                  </a:lnTo>
                  <a:lnTo>
                    <a:pt x="3767" y="4018"/>
                  </a:lnTo>
                  <a:lnTo>
                    <a:pt x="3913" y="4018"/>
                  </a:lnTo>
                  <a:lnTo>
                    <a:pt x="3976" y="4039"/>
                  </a:lnTo>
                  <a:lnTo>
                    <a:pt x="4060" y="3976"/>
                  </a:lnTo>
                  <a:lnTo>
                    <a:pt x="4144" y="3976"/>
                  </a:lnTo>
                  <a:lnTo>
                    <a:pt x="4248" y="4039"/>
                  </a:lnTo>
                  <a:lnTo>
                    <a:pt x="4374" y="4060"/>
                  </a:lnTo>
                  <a:lnTo>
                    <a:pt x="4436" y="4081"/>
                  </a:lnTo>
                  <a:lnTo>
                    <a:pt x="4562" y="4060"/>
                  </a:lnTo>
                  <a:lnTo>
                    <a:pt x="4583" y="4018"/>
                  </a:lnTo>
                  <a:lnTo>
                    <a:pt x="4541" y="3955"/>
                  </a:lnTo>
                  <a:lnTo>
                    <a:pt x="4499" y="3913"/>
                  </a:lnTo>
                  <a:lnTo>
                    <a:pt x="4604" y="3809"/>
                  </a:lnTo>
                  <a:lnTo>
                    <a:pt x="4688" y="3704"/>
                  </a:lnTo>
                  <a:lnTo>
                    <a:pt x="4792" y="3704"/>
                  </a:lnTo>
                  <a:lnTo>
                    <a:pt x="4897" y="3725"/>
                  </a:lnTo>
                  <a:lnTo>
                    <a:pt x="4980" y="3809"/>
                  </a:lnTo>
                  <a:lnTo>
                    <a:pt x="5064" y="3767"/>
                  </a:lnTo>
                  <a:lnTo>
                    <a:pt x="5294" y="3746"/>
                  </a:lnTo>
                  <a:lnTo>
                    <a:pt x="5336" y="3704"/>
                  </a:lnTo>
                  <a:lnTo>
                    <a:pt x="5420" y="3641"/>
                  </a:lnTo>
                  <a:lnTo>
                    <a:pt x="5650" y="3537"/>
                  </a:lnTo>
                  <a:lnTo>
                    <a:pt x="5734" y="3558"/>
                  </a:lnTo>
                  <a:lnTo>
                    <a:pt x="5755" y="3600"/>
                  </a:lnTo>
                  <a:lnTo>
                    <a:pt x="5796" y="3600"/>
                  </a:lnTo>
                  <a:lnTo>
                    <a:pt x="5817" y="3662"/>
                  </a:lnTo>
                  <a:lnTo>
                    <a:pt x="5859" y="3662"/>
                  </a:lnTo>
                  <a:lnTo>
                    <a:pt x="5943" y="3621"/>
                  </a:lnTo>
                  <a:lnTo>
                    <a:pt x="6068" y="3621"/>
                  </a:lnTo>
                  <a:lnTo>
                    <a:pt x="6152" y="3600"/>
                  </a:lnTo>
                  <a:lnTo>
                    <a:pt x="6236" y="3600"/>
                  </a:lnTo>
                  <a:lnTo>
                    <a:pt x="6320" y="3495"/>
                  </a:lnTo>
                  <a:lnTo>
                    <a:pt x="6278" y="3453"/>
                  </a:lnTo>
                  <a:lnTo>
                    <a:pt x="6278" y="3411"/>
                  </a:lnTo>
                  <a:lnTo>
                    <a:pt x="6361" y="3411"/>
                  </a:lnTo>
                  <a:lnTo>
                    <a:pt x="6445" y="3453"/>
                  </a:lnTo>
                  <a:lnTo>
                    <a:pt x="6633" y="3453"/>
                  </a:lnTo>
                  <a:lnTo>
                    <a:pt x="6675" y="3495"/>
                  </a:lnTo>
                  <a:lnTo>
                    <a:pt x="6759" y="3516"/>
                  </a:lnTo>
                  <a:lnTo>
                    <a:pt x="6843" y="3558"/>
                  </a:lnTo>
                  <a:lnTo>
                    <a:pt x="7073" y="3558"/>
                  </a:lnTo>
                  <a:lnTo>
                    <a:pt x="7094" y="3600"/>
                  </a:lnTo>
                  <a:lnTo>
                    <a:pt x="7282" y="3516"/>
                  </a:lnTo>
                  <a:lnTo>
                    <a:pt x="7408" y="3516"/>
                  </a:lnTo>
                  <a:lnTo>
                    <a:pt x="7512" y="3558"/>
                  </a:lnTo>
                  <a:lnTo>
                    <a:pt x="7533" y="3600"/>
                  </a:lnTo>
                  <a:lnTo>
                    <a:pt x="7533" y="3558"/>
                  </a:lnTo>
                  <a:lnTo>
                    <a:pt x="7491" y="3495"/>
                  </a:lnTo>
                  <a:lnTo>
                    <a:pt x="7387" y="3432"/>
                  </a:lnTo>
                  <a:lnTo>
                    <a:pt x="7303" y="3390"/>
                  </a:lnTo>
                  <a:lnTo>
                    <a:pt x="7303" y="3202"/>
                  </a:lnTo>
                  <a:lnTo>
                    <a:pt x="7303" y="3139"/>
                  </a:lnTo>
                  <a:lnTo>
                    <a:pt x="7219" y="3077"/>
                  </a:lnTo>
                  <a:lnTo>
                    <a:pt x="7010" y="3035"/>
                  </a:lnTo>
                  <a:lnTo>
                    <a:pt x="6968" y="2972"/>
                  </a:lnTo>
                  <a:lnTo>
                    <a:pt x="6989" y="2867"/>
                  </a:lnTo>
                  <a:lnTo>
                    <a:pt x="6947" y="2805"/>
                  </a:lnTo>
                  <a:lnTo>
                    <a:pt x="6843" y="2784"/>
                  </a:lnTo>
                  <a:lnTo>
                    <a:pt x="6780" y="2721"/>
                  </a:lnTo>
                  <a:lnTo>
                    <a:pt x="6759" y="2553"/>
                  </a:lnTo>
                  <a:lnTo>
                    <a:pt x="6738" y="2491"/>
                  </a:lnTo>
                  <a:lnTo>
                    <a:pt x="6550" y="2365"/>
                  </a:lnTo>
                  <a:lnTo>
                    <a:pt x="6487" y="2386"/>
                  </a:lnTo>
                  <a:lnTo>
                    <a:pt x="6382" y="2344"/>
                  </a:lnTo>
                  <a:lnTo>
                    <a:pt x="6361" y="2365"/>
                  </a:lnTo>
                  <a:lnTo>
                    <a:pt x="6257" y="2344"/>
                  </a:lnTo>
                  <a:lnTo>
                    <a:pt x="6131" y="2240"/>
                  </a:lnTo>
                  <a:lnTo>
                    <a:pt x="6173" y="2177"/>
                  </a:lnTo>
                  <a:lnTo>
                    <a:pt x="6215" y="2135"/>
                  </a:lnTo>
                  <a:lnTo>
                    <a:pt x="6278" y="2072"/>
                  </a:lnTo>
                  <a:lnTo>
                    <a:pt x="6320" y="1989"/>
                  </a:lnTo>
                  <a:lnTo>
                    <a:pt x="6257" y="1926"/>
                  </a:lnTo>
                  <a:lnTo>
                    <a:pt x="6152" y="1926"/>
                  </a:lnTo>
                  <a:lnTo>
                    <a:pt x="6048" y="1863"/>
                  </a:lnTo>
                  <a:lnTo>
                    <a:pt x="6006" y="1779"/>
                  </a:lnTo>
                  <a:lnTo>
                    <a:pt x="5922" y="1737"/>
                  </a:lnTo>
                  <a:lnTo>
                    <a:pt x="5817" y="1737"/>
                  </a:lnTo>
                  <a:lnTo>
                    <a:pt x="5692" y="1654"/>
                  </a:lnTo>
                  <a:lnTo>
                    <a:pt x="5608" y="1612"/>
                  </a:lnTo>
                  <a:lnTo>
                    <a:pt x="5587" y="1465"/>
                  </a:lnTo>
                  <a:lnTo>
                    <a:pt x="5629" y="1403"/>
                  </a:lnTo>
                  <a:lnTo>
                    <a:pt x="5545" y="1361"/>
                  </a:lnTo>
                  <a:lnTo>
                    <a:pt x="5399" y="1361"/>
                  </a:lnTo>
                  <a:lnTo>
                    <a:pt x="5336" y="1424"/>
                  </a:lnTo>
                  <a:lnTo>
                    <a:pt x="5211" y="1424"/>
                  </a:lnTo>
                  <a:lnTo>
                    <a:pt x="5106" y="1340"/>
                  </a:lnTo>
                  <a:lnTo>
                    <a:pt x="5106" y="1152"/>
                  </a:lnTo>
                  <a:lnTo>
                    <a:pt x="5169" y="1047"/>
                  </a:lnTo>
                  <a:lnTo>
                    <a:pt x="5190" y="1005"/>
                  </a:lnTo>
                  <a:lnTo>
                    <a:pt x="5211" y="880"/>
                  </a:lnTo>
                  <a:lnTo>
                    <a:pt x="5190" y="796"/>
                  </a:lnTo>
                  <a:lnTo>
                    <a:pt x="5085" y="566"/>
                  </a:lnTo>
                  <a:lnTo>
                    <a:pt x="4918" y="377"/>
                  </a:lnTo>
                  <a:lnTo>
                    <a:pt x="4897" y="294"/>
                  </a:lnTo>
                  <a:lnTo>
                    <a:pt x="4771" y="189"/>
                  </a:lnTo>
                  <a:lnTo>
                    <a:pt x="4813" y="168"/>
                  </a:lnTo>
                  <a:lnTo>
                    <a:pt x="4813" y="84"/>
                  </a:lnTo>
                  <a:lnTo>
                    <a:pt x="475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67" name="Google Shape;825;p55"/>
            <p:cNvSpPr/>
            <p:nvPr/>
          </p:nvSpPr>
          <p:spPr>
            <a:xfrm>
              <a:off x="3809372" y="2919523"/>
              <a:ext cx="106405" cy="94483"/>
            </a:xfrm>
            <a:custGeom>
              <a:avLst/>
              <a:gdLst/>
              <a:ahLst/>
              <a:cxnLst/>
              <a:rect l="l" t="t" r="r" b="b"/>
              <a:pathLst>
                <a:path w="8936" h="8308" extrusionOk="0">
                  <a:moveTo>
                    <a:pt x="1068" y="1"/>
                  </a:moveTo>
                  <a:lnTo>
                    <a:pt x="1047" y="42"/>
                  </a:lnTo>
                  <a:lnTo>
                    <a:pt x="1089" y="252"/>
                  </a:lnTo>
                  <a:lnTo>
                    <a:pt x="1152" y="314"/>
                  </a:lnTo>
                  <a:lnTo>
                    <a:pt x="1026" y="482"/>
                  </a:lnTo>
                  <a:lnTo>
                    <a:pt x="670" y="691"/>
                  </a:lnTo>
                  <a:lnTo>
                    <a:pt x="670" y="775"/>
                  </a:lnTo>
                  <a:lnTo>
                    <a:pt x="566" y="900"/>
                  </a:lnTo>
                  <a:lnTo>
                    <a:pt x="440" y="900"/>
                  </a:lnTo>
                  <a:lnTo>
                    <a:pt x="357" y="963"/>
                  </a:lnTo>
                  <a:lnTo>
                    <a:pt x="357" y="1047"/>
                  </a:lnTo>
                  <a:lnTo>
                    <a:pt x="336" y="1109"/>
                  </a:lnTo>
                  <a:lnTo>
                    <a:pt x="398" y="1298"/>
                  </a:lnTo>
                  <a:lnTo>
                    <a:pt x="398" y="1423"/>
                  </a:lnTo>
                  <a:lnTo>
                    <a:pt x="357" y="1465"/>
                  </a:lnTo>
                  <a:lnTo>
                    <a:pt x="357" y="1507"/>
                  </a:lnTo>
                  <a:lnTo>
                    <a:pt x="336" y="1570"/>
                  </a:lnTo>
                  <a:lnTo>
                    <a:pt x="294" y="1674"/>
                  </a:lnTo>
                  <a:lnTo>
                    <a:pt x="189" y="1716"/>
                  </a:lnTo>
                  <a:lnTo>
                    <a:pt x="147" y="1737"/>
                  </a:lnTo>
                  <a:lnTo>
                    <a:pt x="85" y="1737"/>
                  </a:lnTo>
                  <a:lnTo>
                    <a:pt x="22" y="1800"/>
                  </a:lnTo>
                  <a:lnTo>
                    <a:pt x="22" y="2009"/>
                  </a:lnTo>
                  <a:lnTo>
                    <a:pt x="85" y="2030"/>
                  </a:lnTo>
                  <a:lnTo>
                    <a:pt x="147" y="2156"/>
                  </a:lnTo>
                  <a:lnTo>
                    <a:pt x="147" y="2553"/>
                  </a:lnTo>
                  <a:lnTo>
                    <a:pt x="189" y="2762"/>
                  </a:lnTo>
                  <a:lnTo>
                    <a:pt x="189" y="2825"/>
                  </a:lnTo>
                  <a:lnTo>
                    <a:pt x="189" y="3139"/>
                  </a:lnTo>
                  <a:lnTo>
                    <a:pt x="252" y="3286"/>
                  </a:lnTo>
                  <a:lnTo>
                    <a:pt x="210" y="3599"/>
                  </a:lnTo>
                  <a:lnTo>
                    <a:pt x="189" y="3662"/>
                  </a:lnTo>
                  <a:lnTo>
                    <a:pt x="231" y="3788"/>
                  </a:lnTo>
                  <a:lnTo>
                    <a:pt x="252" y="3997"/>
                  </a:lnTo>
                  <a:lnTo>
                    <a:pt x="210" y="4081"/>
                  </a:lnTo>
                  <a:lnTo>
                    <a:pt x="85" y="4185"/>
                  </a:lnTo>
                  <a:lnTo>
                    <a:pt x="43" y="4227"/>
                  </a:lnTo>
                  <a:lnTo>
                    <a:pt x="1" y="4290"/>
                  </a:lnTo>
                  <a:lnTo>
                    <a:pt x="85" y="4353"/>
                  </a:lnTo>
                  <a:lnTo>
                    <a:pt x="210" y="4541"/>
                  </a:lnTo>
                  <a:lnTo>
                    <a:pt x="315" y="4771"/>
                  </a:lnTo>
                  <a:lnTo>
                    <a:pt x="357" y="4813"/>
                  </a:lnTo>
                  <a:lnTo>
                    <a:pt x="398" y="4938"/>
                  </a:lnTo>
                  <a:lnTo>
                    <a:pt x="357" y="5022"/>
                  </a:lnTo>
                  <a:lnTo>
                    <a:pt x="398" y="5169"/>
                  </a:lnTo>
                  <a:lnTo>
                    <a:pt x="440" y="5252"/>
                  </a:lnTo>
                  <a:lnTo>
                    <a:pt x="461" y="5357"/>
                  </a:lnTo>
                  <a:lnTo>
                    <a:pt x="545" y="5441"/>
                  </a:lnTo>
                  <a:lnTo>
                    <a:pt x="984" y="5441"/>
                  </a:lnTo>
                  <a:lnTo>
                    <a:pt x="1089" y="5503"/>
                  </a:lnTo>
                  <a:lnTo>
                    <a:pt x="1173" y="5650"/>
                  </a:lnTo>
                  <a:lnTo>
                    <a:pt x="1277" y="5880"/>
                  </a:lnTo>
                  <a:lnTo>
                    <a:pt x="1340" y="5922"/>
                  </a:lnTo>
                  <a:lnTo>
                    <a:pt x="1403" y="6006"/>
                  </a:lnTo>
                  <a:lnTo>
                    <a:pt x="1486" y="6089"/>
                  </a:lnTo>
                  <a:lnTo>
                    <a:pt x="2491" y="6319"/>
                  </a:lnTo>
                  <a:lnTo>
                    <a:pt x="2595" y="6424"/>
                  </a:lnTo>
                  <a:lnTo>
                    <a:pt x="3118" y="6215"/>
                  </a:lnTo>
                  <a:lnTo>
                    <a:pt x="3746" y="5964"/>
                  </a:lnTo>
                  <a:lnTo>
                    <a:pt x="8391" y="8307"/>
                  </a:lnTo>
                  <a:lnTo>
                    <a:pt x="8391" y="8098"/>
                  </a:lnTo>
                  <a:lnTo>
                    <a:pt x="8935" y="8056"/>
                  </a:lnTo>
                  <a:lnTo>
                    <a:pt x="8705" y="2344"/>
                  </a:lnTo>
                  <a:lnTo>
                    <a:pt x="8621" y="2051"/>
                  </a:lnTo>
                  <a:lnTo>
                    <a:pt x="8580" y="1905"/>
                  </a:lnTo>
                  <a:lnTo>
                    <a:pt x="8621" y="1716"/>
                  </a:lnTo>
                  <a:lnTo>
                    <a:pt x="8705" y="1507"/>
                  </a:lnTo>
                  <a:lnTo>
                    <a:pt x="8705" y="1381"/>
                  </a:lnTo>
                  <a:lnTo>
                    <a:pt x="8663" y="1214"/>
                  </a:lnTo>
                  <a:lnTo>
                    <a:pt x="8705" y="984"/>
                  </a:lnTo>
                  <a:lnTo>
                    <a:pt x="8726" y="879"/>
                  </a:lnTo>
                  <a:lnTo>
                    <a:pt x="8684" y="733"/>
                  </a:lnTo>
                  <a:lnTo>
                    <a:pt x="8600" y="649"/>
                  </a:lnTo>
                  <a:lnTo>
                    <a:pt x="8496" y="628"/>
                  </a:lnTo>
                  <a:lnTo>
                    <a:pt x="8391" y="649"/>
                  </a:lnTo>
                  <a:lnTo>
                    <a:pt x="7994" y="586"/>
                  </a:lnTo>
                  <a:lnTo>
                    <a:pt x="7931" y="524"/>
                  </a:lnTo>
                  <a:lnTo>
                    <a:pt x="7764" y="524"/>
                  </a:lnTo>
                  <a:lnTo>
                    <a:pt x="7575" y="461"/>
                  </a:lnTo>
                  <a:lnTo>
                    <a:pt x="7533" y="377"/>
                  </a:lnTo>
                  <a:lnTo>
                    <a:pt x="7575" y="356"/>
                  </a:lnTo>
                  <a:lnTo>
                    <a:pt x="7554" y="314"/>
                  </a:lnTo>
                  <a:lnTo>
                    <a:pt x="7324" y="168"/>
                  </a:lnTo>
                  <a:lnTo>
                    <a:pt x="7199" y="168"/>
                  </a:lnTo>
                  <a:lnTo>
                    <a:pt x="7010" y="126"/>
                  </a:lnTo>
                  <a:lnTo>
                    <a:pt x="6948" y="105"/>
                  </a:lnTo>
                  <a:lnTo>
                    <a:pt x="6885" y="147"/>
                  </a:lnTo>
                  <a:lnTo>
                    <a:pt x="6780" y="63"/>
                  </a:lnTo>
                  <a:lnTo>
                    <a:pt x="6717" y="63"/>
                  </a:lnTo>
                  <a:lnTo>
                    <a:pt x="6529" y="168"/>
                  </a:lnTo>
                  <a:lnTo>
                    <a:pt x="6257" y="210"/>
                  </a:lnTo>
                  <a:lnTo>
                    <a:pt x="6006" y="314"/>
                  </a:lnTo>
                  <a:lnTo>
                    <a:pt x="5880" y="440"/>
                  </a:lnTo>
                  <a:lnTo>
                    <a:pt x="5839" y="586"/>
                  </a:lnTo>
                  <a:lnTo>
                    <a:pt x="5776" y="670"/>
                  </a:lnTo>
                  <a:lnTo>
                    <a:pt x="5755" y="963"/>
                  </a:lnTo>
                  <a:lnTo>
                    <a:pt x="5859" y="1109"/>
                  </a:lnTo>
                  <a:lnTo>
                    <a:pt x="5943" y="1361"/>
                  </a:lnTo>
                  <a:lnTo>
                    <a:pt x="5880" y="1486"/>
                  </a:lnTo>
                  <a:lnTo>
                    <a:pt x="5734" y="1633"/>
                  </a:lnTo>
                  <a:lnTo>
                    <a:pt x="5692" y="1695"/>
                  </a:lnTo>
                  <a:lnTo>
                    <a:pt x="5525" y="1842"/>
                  </a:lnTo>
                  <a:lnTo>
                    <a:pt x="5378" y="1905"/>
                  </a:lnTo>
                  <a:lnTo>
                    <a:pt x="5148" y="1800"/>
                  </a:lnTo>
                  <a:lnTo>
                    <a:pt x="4918" y="1612"/>
                  </a:lnTo>
                  <a:lnTo>
                    <a:pt x="4730" y="1486"/>
                  </a:lnTo>
                  <a:lnTo>
                    <a:pt x="4479" y="1319"/>
                  </a:lnTo>
                  <a:lnTo>
                    <a:pt x="4060" y="1172"/>
                  </a:lnTo>
                  <a:lnTo>
                    <a:pt x="3872" y="1151"/>
                  </a:lnTo>
                  <a:lnTo>
                    <a:pt x="3788" y="1172"/>
                  </a:lnTo>
                  <a:lnTo>
                    <a:pt x="3579" y="1172"/>
                  </a:lnTo>
                  <a:lnTo>
                    <a:pt x="3390" y="1068"/>
                  </a:lnTo>
                  <a:lnTo>
                    <a:pt x="3223" y="733"/>
                  </a:lnTo>
                  <a:lnTo>
                    <a:pt x="3223" y="545"/>
                  </a:lnTo>
                  <a:lnTo>
                    <a:pt x="3056" y="356"/>
                  </a:lnTo>
                  <a:lnTo>
                    <a:pt x="2700" y="314"/>
                  </a:lnTo>
                  <a:lnTo>
                    <a:pt x="2512" y="168"/>
                  </a:lnTo>
                  <a:lnTo>
                    <a:pt x="2198" y="168"/>
                  </a:lnTo>
                  <a:lnTo>
                    <a:pt x="2010" y="105"/>
                  </a:lnTo>
                  <a:lnTo>
                    <a:pt x="1591" y="168"/>
                  </a:lnTo>
                  <a:lnTo>
                    <a:pt x="1298" y="126"/>
                  </a:lnTo>
                  <a:lnTo>
                    <a:pt x="1194" y="21"/>
                  </a:lnTo>
                  <a:lnTo>
                    <a:pt x="106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68" name="Google Shape;826;p55"/>
            <p:cNvSpPr/>
            <p:nvPr/>
          </p:nvSpPr>
          <p:spPr>
            <a:xfrm>
              <a:off x="3795917" y="2888589"/>
              <a:ext cx="27173" cy="50699"/>
            </a:xfrm>
            <a:custGeom>
              <a:avLst/>
              <a:gdLst/>
              <a:ahLst/>
              <a:cxnLst/>
              <a:rect l="l" t="t" r="r" b="b"/>
              <a:pathLst>
                <a:path w="2282" h="4458" extrusionOk="0">
                  <a:moveTo>
                    <a:pt x="1235" y="0"/>
                  </a:moveTo>
                  <a:lnTo>
                    <a:pt x="1110" y="21"/>
                  </a:lnTo>
                  <a:lnTo>
                    <a:pt x="1110" y="105"/>
                  </a:lnTo>
                  <a:lnTo>
                    <a:pt x="1026" y="21"/>
                  </a:lnTo>
                  <a:lnTo>
                    <a:pt x="859" y="42"/>
                  </a:lnTo>
                  <a:lnTo>
                    <a:pt x="650" y="147"/>
                  </a:lnTo>
                  <a:lnTo>
                    <a:pt x="524" y="272"/>
                  </a:lnTo>
                  <a:lnTo>
                    <a:pt x="503" y="356"/>
                  </a:lnTo>
                  <a:lnTo>
                    <a:pt x="524" y="440"/>
                  </a:lnTo>
                  <a:lnTo>
                    <a:pt x="503" y="586"/>
                  </a:lnTo>
                  <a:lnTo>
                    <a:pt x="503" y="775"/>
                  </a:lnTo>
                  <a:lnTo>
                    <a:pt x="399" y="1047"/>
                  </a:lnTo>
                  <a:lnTo>
                    <a:pt x="440" y="1193"/>
                  </a:lnTo>
                  <a:lnTo>
                    <a:pt x="503" y="1298"/>
                  </a:lnTo>
                  <a:lnTo>
                    <a:pt x="524" y="1319"/>
                  </a:lnTo>
                  <a:lnTo>
                    <a:pt x="482" y="1381"/>
                  </a:lnTo>
                  <a:lnTo>
                    <a:pt x="419" y="1465"/>
                  </a:lnTo>
                  <a:lnTo>
                    <a:pt x="503" y="1528"/>
                  </a:lnTo>
                  <a:lnTo>
                    <a:pt x="440" y="1591"/>
                  </a:lnTo>
                  <a:lnTo>
                    <a:pt x="419" y="1800"/>
                  </a:lnTo>
                  <a:lnTo>
                    <a:pt x="336" y="1842"/>
                  </a:lnTo>
                  <a:lnTo>
                    <a:pt x="294" y="1925"/>
                  </a:lnTo>
                  <a:lnTo>
                    <a:pt x="210" y="1946"/>
                  </a:lnTo>
                  <a:lnTo>
                    <a:pt x="85" y="2114"/>
                  </a:lnTo>
                  <a:lnTo>
                    <a:pt x="1" y="2365"/>
                  </a:lnTo>
                  <a:lnTo>
                    <a:pt x="64" y="2407"/>
                  </a:lnTo>
                  <a:lnTo>
                    <a:pt x="106" y="2553"/>
                  </a:lnTo>
                  <a:lnTo>
                    <a:pt x="85" y="2616"/>
                  </a:lnTo>
                  <a:lnTo>
                    <a:pt x="168" y="2741"/>
                  </a:lnTo>
                  <a:lnTo>
                    <a:pt x="210" y="2741"/>
                  </a:lnTo>
                  <a:lnTo>
                    <a:pt x="399" y="2888"/>
                  </a:lnTo>
                  <a:lnTo>
                    <a:pt x="419" y="3034"/>
                  </a:lnTo>
                  <a:lnTo>
                    <a:pt x="545" y="3076"/>
                  </a:lnTo>
                  <a:lnTo>
                    <a:pt x="608" y="3139"/>
                  </a:lnTo>
                  <a:lnTo>
                    <a:pt x="712" y="3160"/>
                  </a:lnTo>
                  <a:lnTo>
                    <a:pt x="838" y="3306"/>
                  </a:lnTo>
                  <a:lnTo>
                    <a:pt x="1215" y="4457"/>
                  </a:lnTo>
                  <a:lnTo>
                    <a:pt x="1277" y="4457"/>
                  </a:lnTo>
                  <a:lnTo>
                    <a:pt x="1319" y="4436"/>
                  </a:lnTo>
                  <a:lnTo>
                    <a:pt x="1424" y="4394"/>
                  </a:lnTo>
                  <a:lnTo>
                    <a:pt x="1466" y="4290"/>
                  </a:lnTo>
                  <a:lnTo>
                    <a:pt x="1487" y="4227"/>
                  </a:lnTo>
                  <a:lnTo>
                    <a:pt x="1487" y="4185"/>
                  </a:lnTo>
                  <a:lnTo>
                    <a:pt x="1528" y="4143"/>
                  </a:lnTo>
                  <a:lnTo>
                    <a:pt x="1528" y="4018"/>
                  </a:lnTo>
                  <a:lnTo>
                    <a:pt x="1466" y="3829"/>
                  </a:lnTo>
                  <a:lnTo>
                    <a:pt x="1487" y="3767"/>
                  </a:lnTo>
                  <a:lnTo>
                    <a:pt x="1487" y="3683"/>
                  </a:lnTo>
                  <a:lnTo>
                    <a:pt x="1570" y="3620"/>
                  </a:lnTo>
                  <a:lnTo>
                    <a:pt x="1696" y="3620"/>
                  </a:lnTo>
                  <a:lnTo>
                    <a:pt x="1800" y="3495"/>
                  </a:lnTo>
                  <a:lnTo>
                    <a:pt x="1800" y="3411"/>
                  </a:lnTo>
                  <a:lnTo>
                    <a:pt x="2156" y="3202"/>
                  </a:lnTo>
                  <a:lnTo>
                    <a:pt x="2282" y="3034"/>
                  </a:lnTo>
                  <a:lnTo>
                    <a:pt x="2219" y="2972"/>
                  </a:lnTo>
                  <a:lnTo>
                    <a:pt x="2177" y="2762"/>
                  </a:lnTo>
                  <a:lnTo>
                    <a:pt x="2198" y="2721"/>
                  </a:lnTo>
                  <a:lnTo>
                    <a:pt x="2156" y="2679"/>
                  </a:lnTo>
                  <a:lnTo>
                    <a:pt x="1968" y="2574"/>
                  </a:lnTo>
                  <a:lnTo>
                    <a:pt x="1947" y="2532"/>
                  </a:lnTo>
                  <a:lnTo>
                    <a:pt x="1947" y="2448"/>
                  </a:lnTo>
                  <a:lnTo>
                    <a:pt x="1863" y="2407"/>
                  </a:lnTo>
                  <a:lnTo>
                    <a:pt x="1842" y="2428"/>
                  </a:lnTo>
                  <a:lnTo>
                    <a:pt x="1842" y="2469"/>
                  </a:lnTo>
                  <a:lnTo>
                    <a:pt x="1779" y="2511"/>
                  </a:lnTo>
                  <a:lnTo>
                    <a:pt x="1696" y="2469"/>
                  </a:lnTo>
                  <a:lnTo>
                    <a:pt x="1675" y="2365"/>
                  </a:lnTo>
                  <a:lnTo>
                    <a:pt x="1591" y="2407"/>
                  </a:lnTo>
                  <a:lnTo>
                    <a:pt x="1424" y="2260"/>
                  </a:lnTo>
                  <a:lnTo>
                    <a:pt x="1340" y="2114"/>
                  </a:lnTo>
                  <a:lnTo>
                    <a:pt x="1382" y="1925"/>
                  </a:lnTo>
                  <a:lnTo>
                    <a:pt x="1675" y="1737"/>
                  </a:lnTo>
                  <a:lnTo>
                    <a:pt x="1842" y="1570"/>
                  </a:lnTo>
                  <a:lnTo>
                    <a:pt x="1884" y="1507"/>
                  </a:lnTo>
                  <a:lnTo>
                    <a:pt x="1842" y="1465"/>
                  </a:lnTo>
                  <a:lnTo>
                    <a:pt x="1884" y="1381"/>
                  </a:lnTo>
                  <a:lnTo>
                    <a:pt x="1863" y="1298"/>
                  </a:lnTo>
                  <a:lnTo>
                    <a:pt x="1842" y="1277"/>
                  </a:lnTo>
                  <a:lnTo>
                    <a:pt x="1842" y="1088"/>
                  </a:lnTo>
                  <a:lnTo>
                    <a:pt x="1654" y="1005"/>
                  </a:lnTo>
                  <a:lnTo>
                    <a:pt x="1528" y="837"/>
                  </a:lnTo>
                  <a:lnTo>
                    <a:pt x="1549" y="670"/>
                  </a:lnTo>
                  <a:lnTo>
                    <a:pt x="1675" y="586"/>
                  </a:lnTo>
                  <a:lnTo>
                    <a:pt x="1696" y="482"/>
                  </a:lnTo>
                  <a:lnTo>
                    <a:pt x="1800" y="314"/>
                  </a:lnTo>
                  <a:lnTo>
                    <a:pt x="1800" y="210"/>
                  </a:lnTo>
                  <a:lnTo>
                    <a:pt x="1759" y="147"/>
                  </a:lnTo>
                  <a:lnTo>
                    <a:pt x="1549" y="335"/>
                  </a:lnTo>
                  <a:lnTo>
                    <a:pt x="1487" y="419"/>
                  </a:lnTo>
                  <a:lnTo>
                    <a:pt x="1424" y="377"/>
                  </a:lnTo>
                  <a:lnTo>
                    <a:pt x="1340" y="168"/>
                  </a:lnTo>
                  <a:lnTo>
                    <a:pt x="1277" y="168"/>
                  </a:lnTo>
                  <a:lnTo>
                    <a:pt x="1277" y="63"/>
                  </a:lnTo>
                  <a:lnTo>
                    <a:pt x="123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69" name="Google Shape;827;p55"/>
            <p:cNvSpPr/>
            <p:nvPr/>
          </p:nvSpPr>
          <p:spPr>
            <a:xfrm>
              <a:off x="3689035" y="2890250"/>
              <a:ext cx="138044" cy="127554"/>
            </a:xfrm>
            <a:custGeom>
              <a:avLst/>
              <a:gdLst/>
              <a:ahLst/>
              <a:cxnLst/>
              <a:rect l="l" t="t" r="r" b="b"/>
              <a:pathLst>
                <a:path w="11593" h="11216" extrusionOk="0">
                  <a:moveTo>
                    <a:pt x="8307" y="1"/>
                  </a:moveTo>
                  <a:lnTo>
                    <a:pt x="8161" y="22"/>
                  </a:lnTo>
                  <a:lnTo>
                    <a:pt x="8140" y="106"/>
                  </a:lnTo>
                  <a:lnTo>
                    <a:pt x="8035" y="126"/>
                  </a:lnTo>
                  <a:lnTo>
                    <a:pt x="7994" y="210"/>
                  </a:lnTo>
                  <a:lnTo>
                    <a:pt x="7910" y="189"/>
                  </a:lnTo>
                  <a:lnTo>
                    <a:pt x="7805" y="189"/>
                  </a:lnTo>
                  <a:lnTo>
                    <a:pt x="7701" y="294"/>
                  </a:lnTo>
                  <a:lnTo>
                    <a:pt x="7575" y="294"/>
                  </a:lnTo>
                  <a:lnTo>
                    <a:pt x="7491" y="168"/>
                  </a:lnTo>
                  <a:lnTo>
                    <a:pt x="7324" y="168"/>
                  </a:lnTo>
                  <a:lnTo>
                    <a:pt x="7261" y="126"/>
                  </a:lnTo>
                  <a:lnTo>
                    <a:pt x="7115" y="168"/>
                  </a:lnTo>
                  <a:lnTo>
                    <a:pt x="6989" y="126"/>
                  </a:lnTo>
                  <a:lnTo>
                    <a:pt x="6947" y="168"/>
                  </a:lnTo>
                  <a:lnTo>
                    <a:pt x="6843" y="106"/>
                  </a:lnTo>
                  <a:lnTo>
                    <a:pt x="6759" y="126"/>
                  </a:lnTo>
                  <a:lnTo>
                    <a:pt x="6696" y="273"/>
                  </a:lnTo>
                  <a:lnTo>
                    <a:pt x="6571" y="273"/>
                  </a:lnTo>
                  <a:lnTo>
                    <a:pt x="6466" y="210"/>
                  </a:lnTo>
                  <a:lnTo>
                    <a:pt x="6320" y="336"/>
                  </a:lnTo>
                  <a:lnTo>
                    <a:pt x="6236" y="336"/>
                  </a:lnTo>
                  <a:lnTo>
                    <a:pt x="6110" y="273"/>
                  </a:lnTo>
                  <a:lnTo>
                    <a:pt x="5964" y="315"/>
                  </a:lnTo>
                  <a:lnTo>
                    <a:pt x="5629" y="315"/>
                  </a:lnTo>
                  <a:lnTo>
                    <a:pt x="5336" y="524"/>
                  </a:lnTo>
                  <a:lnTo>
                    <a:pt x="5190" y="545"/>
                  </a:lnTo>
                  <a:lnTo>
                    <a:pt x="5106" y="545"/>
                  </a:lnTo>
                  <a:lnTo>
                    <a:pt x="4981" y="629"/>
                  </a:lnTo>
                  <a:lnTo>
                    <a:pt x="4960" y="712"/>
                  </a:lnTo>
                  <a:lnTo>
                    <a:pt x="4897" y="817"/>
                  </a:lnTo>
                  <a:lnTo>
                    <a:pt x="4813" y="817"/>
                  </a:lnTo>
                  <a:lnTo>
                    <a:pt x="4792" y="796"/>
                  </a:lnTo>
                  <a:lnTo>
                    <a:pt x="4709" y="796"/>
                  </a:lnTo>
                  <a:lnTo>
                    <a:pt x="4646" y="817"/>
                  </a:lnTo>
                  <a:lnTo>
                    <a:pt x="4604" y="859"/>
                  </a:lnTo>
                  <a:lnTo>
                    <a:pt x="4457" y="901"/>
                  </a:lnTo>
                  <a:lnTo>
                    <a:pt x="4332" y="942"/>
                  </a:lnTo>
                  <a:lnTo>
                    <a:pt x="4248" y="1026"/>
                  </a:lnTo>
                  <a:lnTo>
                    <a:pt x="4227" y="1068"/>
                  </a:lnTo>
                  <a:lnTo>
                    <a:pt x="4123" y="1214"/>
                  </a:lnTo>
                  <a:lnTo>
                    <a:pt x="3934" y="1256"/>
                  </a:lnTo>
                  <a:lnTo>
                    <a:pt x="3767" y="1256"/>
                  </a:lnTo>
                  <a:lnTo>
                    <a:pt x="3830" y="1340"/>
                  </a:lnTo>
                  <a:lnTo>
                    <a:pt x="3851" y="1382"/>
                  </a:lnTo>
                  <a:lnTo>
                    <a:pt x="3913" y="1486"/>
                  </a:lnTo>
                  <a:lnTo>
                    <a:pt x="3934" y="1591"/>
                  </a:lnTo>
                  <a:lnTo>
                    <a:pt x="3955" y="1633"/>
                  </a:lnTo>
                  <a:lnTo>
                    <a:pt x="3955" y="1800"/>
                  </a:lnTo>
                  <a:lnTo>
                    <a:pt x="3955" y="2051"/>
                  </a:lnTo>
                  <a:lnTo>
                    <a:pt x="3976" y="2114"/>
                  </a:lnTo>
                  <a:lnTo>
                    <a:pt x="4039" y="2575"/>
                  </a:lnTo>
                  <a:lnTo>
                    <a:pt x="4123" y="2721"/>
                  </a:lnTo>
                  <a:lnTo>
                    <a:pt x="4144" y="2847"/>
                  </a:lnTo>
                  <a:lnTo>
                    <a:pt x="4227" y="2847"/>
                  </a:lnTo>
                  <a:lnTo>
                    <a:pt x="4269" y="2909"/>
                  </a:lnTo>
                  <a:lnTo>
                    <a:pt x="4353" y="2930"/>
                  </a:lnTo>
                  <a:lnTo>
                    <a:pt x="4395" y="2951"/>
                  </a:lnTo>
                  <a:lnTo>
                    <a:pt x="4332" y="3119"/>
                  </a:lnTo>
                  <a:lnTo>
                    <a:pt x="4353" y="3160"/>
                  </a:lnTo>
                  <a:lnTo>
                    <a:pt x="4269" y="3265"/>
                  </a:lnTo>
                  <a:lnTo>
                    <a:pt x="3600" y="3265"/>
                  </a:lnTo>
                  <a:lnTo>
                    <a:pt x="3453" y="3307"/>
                  </a:lnTo>
                  <a:lnTo>
                    <a:pt x="3307" y="3516"/>
                  </a:lnTo>
                  <a:lnTo>
                    <a:pt x="3202" y="3621"/>
                  </a:lnTo>
                  <a:lnTo>
                    <a:pt x="3118" y="3746"/>
                  </a:lnTo>
                  <a:lnTo>
                    <a:pt x="3139" y="3935"/>
                  </a:lnTo>
                  <a:lnTo>
                    <a:pt x="3097" y="4060"/>
                  </a:lnTo>
                  <a:lnTo>
                    <a:pt x="2700" y="4311"/>
                  </a:lnTo>
                  <a:lnTo>
                    <a:pt x="2072" y="4688"/>
                  </a:lnTo>
                  <a:lnTo>
                    <a:pt x="1612" y="4939"/>
                  </a:lnTo>
                  <a:lnTo>
                    <a:pt x="1361" y="5002"/>
                  </a:lnTo>
                  <a:lnTo>
                    <a:pt x="1152" y="5002"/>
                  </a:lnTo>
                  <a:lnTo>
                    <a:pt x="1047" y="5043"/>
                  </a:lnTo>
                  <a:lnTo>
                    <a:pt x="880" y="5043"/>
                  </a:lnTo>
                  <a:lnTo>
                    <a:pt x="587" y="5106"/>
                  </a:lnTo>
                  <a:lnTo>
                    <a:pt x="398" y="5211"/>
                  </a:lnTo>
                  <a:lnTo>
                    <a:pt x="294" y="5357"/>
                  </a:lnTo>
                  <a:lnTo>
                    <a:pt x="43" y="5546"/>
                  </a:lnTo>
                  <a:lnTo>
                    <a:pt x="43" y="6048"/>
                  </a:lnTo>
                  <a:lnTo>
                    <a:pt x="1" y="6194"/>
                  </a:lnTo>
                  <a:lnTo>
                    <a:pt x="2093" y="7617"/>
                  </a:lnTo>
                  <a:lnTo>
                    <a:pt x="5901" y="10128"/>
                  </a:lnTo>
                  <a:lnTo>
                    <a:pt x="5943" y="10379"/>
                  </a:lnTo>
                  <a:lnTo>
                    <a:pt x="6069" y="10484"/>
                  </a:lnTo>
                  <a:lnTo>
                    <a:pt x="6278" y="10484"/>
                  </a:lnTo>
                  <a:lnTo>
                    <a:pt x="6445" y="10546"/>
                  </a:lnTo>
                  <a:lnTo>
                    <a:pt x="6550" y="10672"/>
                  </a:lnTo>
                  <a:lnTo>
                    <a:pt x="6696" y="10735"/>
                  </a:lnTo>
                  <a:lnTo>
                    <a:pt x="6801" y="10797"/>
                  </a:lnTo>
                  <a:lnTo>
                    <a:pt x="6801" y="10902"/>
                  </a:lnTo>
                  <a:lnTo>
                    <a:pt x="6738" y="11090"/>
                  </a:lnTo>
                  <a:lnTo>
                    <a:pt x="6780" y="11174"/>
                  </a:lnTo>
                  <a:lnTo>
                    <a:pt x="6906" y="11216"/>
                  </a:lnTo>
                  <a:lnTo>
                    <a:pt x="7178" y="11195"/>
                  </a:lnTo>
                  <a:lnTo>
                    <a:pt x="7408" y="11111"/>
                  </a:lnTo>
                  <a:lnTo>
                    <a:pt x="8266" y="10902"/>
                  </a:lnTo>
                  <a:lnTo>
                    <a:pt x="8998" y="10253"/>
                  </a:lnTo>
                  <a:lnTo>
                    <a:pt x="11592" y="8663"/>
                  </a:lnTo>
                  <a:lnTo>
                    <a:pt x="11509" y="8580"/>
                  </a:lnTo>
                  <a:lnTo>
                    <a:pt x="11446" y="8496"/>
                  </a:lnTo>
                  <a:lnTo>
                    <a:pt x="11383" y="8454"/>
                  </a:lnTo>
                  <a:lnTo>
                    <a:pt x="11279" y="8224"/>
                  </a:lnTo>
                  <a:lnTo>
                    <a:pt x="11195" y="8077"/>
                  </a:lnTo>
                  <a:lnTo>
                    <a:pt x="11090" y="8015"/>
                  </a:lnTo>
                  <a:lnTo>
                    <a:pt x="10651" y="8015"/>
                  </a:lnTo>
                  <a:lnTo>
                    <a:pt x="10567" y="7931"/>
                  </a:lnTo>
                  <a:lnTo>
                    <a:pt x="10546" y="7826"/>
                  </a:lnTo>
                  <a:lnTo>
                    <a:pt x="10504" y="7743"/>
                  </a:lnTo>
                  <a:lnTo>
                    <a:pt x="10463" y="7596"/>
                  </a:lnTo>
                  <a:lnTo>
                    <a:pt x="10504" y="7512"/>
                  </a:lnTo>
                  <a:lnTo>
                    <a:pt x="10463" y="7387"/>
                  </a:lnTo>
                  <a:lnTo>
                    <a:pt x="10421" y="7345"/>
                  </a:lnTo>
                  <a:lnTo>
                    <a:pt x="10316" y="7115"/>
                  </a:lnTo>
                  <a:lnTo>
                    <a:pt x="10191" y="6927"/>
                  </a:lnTo>
                  <a:lnTo>
                    <a:pt x="10107" y="6864"/>
                  </a:lnTo>
                  <a:lnTo>
                    <a:pt x="10149" y="6801"/>
                  </a:lnTo>
                  <a:lnTo>
                    <a:pt x="10191" y="6759"/>
                  </a:lnTo>
                  <a:lnTo>
                    <a:pt x="10316" y="6655"/>
                  </a:lnTo>
                  <a:lnTo>
                    <a:pt x="10358" y="6571"/>
                  </a:lnTo>
                  <a:lnTo>
                    <a:pt x="10337" y="6362"/>
                  </a:lnTo>
                  <a:lnTo>
                    <a:pt x="10295" y="6236"/>
                  </a:lnTo>
                  <a:lnTo>
                    <a:pt x="10316" y="6173"/>
                  </a:lnTo>
                  <a:lnTo>
                    <a:pt x="10358" y="5860"/>
                  </a:lnTo>
                  <a:lnTo>
                    <a:pt x="10295" y="5713"/>
                  </a:lnTo>
                  <a:lnTo>
                    <a:pt x="10295" y="5399"/>
                  </a:lnTo>
                  <a:lnTo>
                    <a:pt x="10295" y="5336"/>
                  </a:lnTo>
                  <a:lnTo>
                    <a:pt x="10253" y="5127"/>
                  </a:lnTo>
                  <a:lnTo>
                    <a:pt x="10253" y="4730"/>
                  </a:lnTo>
                  <a:lnTo>
                    <a:pt x="10191" y="4604"/>
                  </a:lnTo>
                  <a:lnTo>
                    <a:pt x="10128" y="4583"/>
                  </a:lnTo>
                  <a:lnTo>
                    <a:pt x="10128" y="4374"/>
                  </a:lnTo>
                  <a:lnTo>
                    <a:pt x="10191" y="4311"/>
                  </a:lnTo>
                  <a:lnTo>
                    <a:pt x="9814" y="3160"/>
                  </a:lnTo>
                  <a:lnTo>
                    <a:pt x="9688" y="3014"/>
                  </a:lnTo>
                  <a:lnTo>
                    <a:pt x="9584" y="2993"/>
                  </a:lnTo>
                  <a:lnTo>
                    <a:pt x="9521" y="2930"/>
                  </a:lnTo>
                  <a:lnTo>
                    <a:pt x="9395" y="2888"/>
                  </a:lnTo>
                  <a:lnTo>
                    <a:pt x="9375" y="2742"/>
                  </a:lnTo>
                  <a:lnTo>
                    <a:pt x="9186" y="2595"/>
                  </a:lnTo>
                  <a:lnTo>
                    <a:pt x="9144" y="2595"/>
                  </a:lnTo>
                  <a:lnTo>
                    <a:pt x="9061" y="2470"/>
                  </a:lnTo>
                  <a:lnTo>
                    <a:pt x="9082" y="2407"/>
                  </a:lnTo>
                  <a:lnTo>
                    <a:pt x="9040" y="2261"/>
                  </a:lnTo>
                  <a:lnTo>
                    <a:pt x="8977" y="2219"/>
                  </a:lnTo>
                  <a:lnTo>
                    <a:pt x="9061" y="1968"/>
                  </a:lnTo>
                  <a:lnTo>
                    <a:pt x="9186" y="1800"/>
                  </a:lnTo>
                  <a:lnTo>
                    <a:pt x="9270" y="1779"/>
                  </a:lnTo>
                  <a:lnTo>
                    <a:pt x="9312" y="1696"/>
                  </a:lnTo>
                  <a:lnTo>
                    <a:pt x="9395" y="1654"/>
                  </a:lnTo>
                  <a:lnTo>
                    <a:pt x="9416" y="1445"/>
                  </a:lnTo>
                  <a:lnTo>
                    <a:pt x="9479" y="1382"/>
                  </a:lnTo>
                  <a:lnTo>
                    <a:pt x="9395" y="1319"/>
                  </a:lnTo>
                  <a:lnTo>
                    <a:pt x="9458" y="1235"/>
                  </a:lnTo>
                  <a:lnTo>
                    <a:pt x="9500" y="1173"/>
                  </a:lnTo>
                  <a:lnTo>
                    <a:pt x="9479" y="1152"/>
                  </a:lnTo>
                  <a:lnTo>
                    <a:pt x="9416" y="1047"/>
                  </a:lnTo>
                  <a:lnTo>
                    <a:pt x="9375" y="901"/>
                  </a:lnTo>
                  <a:lnTo>
                    <a:pt x="9479" y="629"/>
                  </a:lnTo>
                  <a:lnTo>
                    <a:pt x="9479" y="440"/>
                  </a:lnTo>
                  <a:lnTo>
                    <a:pt x="9500" y="294"/>
                  </a:lnTo>
                  <a:lnTo>
                    <a:pt x="9479" y="210"/>
                  </a:lnTo>
                  <a:lnTo>
                    <a:pt x="9500" y="126"/>
                  </a:lnTo>
                  <a:lnTo>
                    <a:pt x="9479" y="106"/>
                  </a:lnTo>
                  <a:lnTo>
                    <a:pt x="9291" y="126"/>
                  </a:lnTo>
                  <a:lnTo>
                    <a:pt x="9207" y="106"/>
                  </a:lnTo>
                  <a:lnTo>
                    <a:pt x="8977" y="189"/>
                  </a:lnTo>
                  <a:lnTo>
                    <a:pt x="8851" y="85"/>
                  </a:lnTo>
                  <a:lnTo>
                    <a:pt x="8684" y="22"/>
                  </a:lnTo>
                  <a:lnTo>
                    <a:pt x="8684" y="85"/>
                  </a:lnTo>
                  <a:lnTo>
                    <a:pt x="8579" y="189"/>
                  </a:lnTo>
                  <a:lnTo>
                    <a:pt x="8370" y="168"/>
                  </a:lnTo>
                  <a:lnTo>
                    <a:pt x="8370" y="64"/>
                  </a:lnTo>
                  <a:lnTo>
                    <a:pt x="830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70" name="Google Shape;828;p55"/>
            <p:cNvSpPr/>
            <p:nvPr/>
          </p:nvSpPr>
          <p:spPr>
            <a:xfrm>
              <a:off x="3661636" y="2898825"/>
              <a:ext cx="79733" cy="60206"/>
            </a:xfrm>
            <a:custGeom>
              <a:avLst/>
              <a:gdLst/>
              <a:ahLst/>
              <a:cxnLst/>
              <a:rect l="l" t="t" r="r" b="b"/>
              <a:pathLst>
                <a:path w="6696" h="5294" extrusionOk="0">
                  <a:moveTo>
                    <a:pt x="4269" y="0"/>
                  </a:moveTo>
                  <a:lnTo>
                    <a:pt x="4164" y="42"/>
                  </a:lnTo>
                  <a:lnTo>
                    <a:pt x="4122" y="84"/>
                  </a:lnTo>
                  <a:lnTo>
                    <a:pt x="4038" y="84"/>
                  </a:lnTo>
                  <a:lnTo>
                    <a:pt x="3913" y="188"/>
                  </a:lnTo>
                  <a:lnTo>
                    <a:pt x="3871" y="502"/>
                  </a:lnTo>
                  <a:lnTo>
                    <a:pt x="3766" y="691"/>
                  </a:lnTo>
                  <a:lnTo>
                    <a:pt x="3745" y="921"/>
                  </a:lnTo>
                  <a:lnTo>
                    <a:pt x="3662" y="1046"/>
                  </a:lnTo>
                  <a:lnTo>
                    <a:pt x="3411" y="1318"/>
                  </a:lnTo>
                  <a:lnTo>
                    <a:pt x="3327" y="1318"/>
                  </a:lnTo>
                  <a:lnTo>
                    <a:pt x="3222" y="1402"/>
                  </a:lnTo>
                  <a:lnTo>
                    <a:pt x="2992" y="1465"/>
                  </a:lnTo>
                  <a:lnTo>
                    <a:pt x="2825" y="1632"/>
                  </a:lnTo>
                  <a:lnTo>
                    <a:pt x="2783" y="1632"/>
                  </a:lnTo>
                  <a:lnTo>
                    <a:pt x="2553" y="1779"/>
                  </a:lnTo>
                  <a:lnTo>
                    <a:pt x="2406" y="1841"/>
                  </a:lnTo>
                  <a:lnTo>
                    <a:pt x="2344" y="1967"/>
                  </a:lnTo>
                  <a:lnTo>
                    <a:pt x="2072" y="2155"/>
                  </a:lnTo>
                  <a:lnTo>
                    <a:pt x="2155" y="2365"/>
                  </a:lnTo>
                  <a:lnTo>
                    <a:pt x="2155" y="2490"/>
                  </a:lnTo>
                  <a:lnTo>
                    <a:pt x="1925" y="2699"/>
                  </a:lnTo>
                  <a:lnTo>
                    <a:pt x="1758" y="3013"/>
                  </a:lnTo>
                  <a:lnTo>
                    <a:pt x="1758" y="3118"/>
                  </a:lnTo>
                  <a:lnTo>
                    <a:pt x="1862" y="3327"/>
                  </a:lnTo>
                  <a:lnTo>
                    <a:pt x="1779" y="3536"/>
                  </a:lnTo>
                  <a:lnTo>
                    <a:pt x="1841" y="3599"/>
                  </a:lnTo>
                  <a:lnTo>
                    <a:pt x="1883" y="3662"/>
                  </a:lnTo>
                  <a:lnTo>
                    <a:pt x="1862" y="3829"/>
                  </a:lnTo>
                  <a:lnTo>
                    <a:pt x="1507" y="4248"/>
                  </a:lnTo>
                  <a:lnTo>
                    <a:pt x="1444" y="4394"/>
                  </a:lnTo>
                  <a:lnTo>
                    <a:pt x="1297" y="4582"/>
                  </a:lnTo>
                  <a:lnTo>
                    <a:pt x="1109" y="4603"/>
                  </a:lnTo>
                  <a:lnTo>
                    <a:pt x="712" y="4959"/>
                  </a:lnTo>
                  <a:lnTo>
                    <a:pt x="147" y="5064"/>
                  </a:lnTo>
                  <a:lnTo>
                    <a:pt x="0" y="5273"/>
                  </a:lnTo>
                  <a:lnTo>
                    <a:pt x="2344" y="5294"/>
                  </a:lnTo>
                  <a:lnTo>
                    <a:pt x="2344" y="4792"/>
                  </a:lnTo>
                  <a:lnTo>
                    <a:pt x="2595" y="4603"/>
                  </a:lnTo>
                  <a:lnTo>
                    <a:pt x="2699" y="4457"/>
                  </a:lnTo>
                  <a:lnTo>
                    <a:pt x="2888" y="4352"/>
                  </a:lnTo>
                  <a:lnTo>
                    <a:pt x="3181" y="4289"/>
                  </a:lnTo>
                  <a:lnTo>
                    <a:pt x="3348" y="4289"/>
                  </a:lnTo>
                  <a:lnTo>
                    <a:pt x="3453" y="4248"/>
                  </a:lnTo>
                  <a:lnTo>
                    <a:pt x="3662" y="4248"/>
                  </a:lnTo>
                  <a:lnTo>
                    <a:pt x="3913" y="4185"/>
                  </a:lnTo>
                  <a:lnTo>
                    <a:pt x="4373" y="3934"/>
                  </a:lnTo>
                  <a:lnTo>
                    <a:pt x="5001" y="3557"/>
                  </a:lnTo>
                  <a:lnTo>
                    <a:pt x="5398" y="3306"/>
                  </a:lnTo>
                  <a:lnTo>
                    <a:pt x="5440" y="3181"/>
                  </a:lnTo>
                  <a:lnTo>
                    <a:pt x="5419" y="2992"/>
                  </a:lnTo>
                  <a:lnTo>
                    <a:pt x="5503" y="2867"/>
                  </a:lnTo>
                  <a:lnTo>
                    <a:pt x="5608" y="2762"/>
                  </a:lnTo>
                  <a:lnTo>
                    <a:pt x="5754" y="2553"/>
                  </a:lnTo>
                  <a:lnTo>
                    <a:pt x="5901" y="2511"/>
                  </a:lnTo>
                  <a:lnTo>
                    <a:pt x="6570" y="2511"/>
                  </a:lnTo>
                  <a:lnTo>
                    <a:pt x="6654" y="2406"/>
                  </a:lnTo>
                  <a:lnTo>
                    <a:pt x="6633" y="2365"/>
                  </a:lnTo>
                  <a:lnTo>
                    <a:pt x="6696" y="2197"/>
                  </a:lnTo>
                  <a:lnTo>
                    <a:pt x="6654" y="2176"/>
                  </a:lnTo>
                  <a:lnTo>
                    <a:pt x="6570" y="2155"/>
                  </a:lnTo>
                  <a:lnTo>
                    <a:pt x="6528" y="2093"/>
                  </a:lnTo>
                  <a:lnTo>
                    <a:pt x="6445" y="2093"/>
                  </a:lnTo>
                  <a:lnTo>
                    <a:pt x="6424" y="1967"/>
                  </a:lnTo>
                  <a:lnTo>
                    <a:pt x="6340" y="1821"/>
                  </a:lnTo>
                  <a:lnTo>
                    <a:pt x="6277" y="1360"/>
                  </a:lnTo>
                  <a:lnTo>
                    <a:pt x="6256" y="1297"/>
                  </a:lnTo>
                  <a:lnTo>
                    <a:pt x="6256" y="1046"/>
                  </a:lnTo>
                  <a:lnTo>
                    <a:pt x="6256" y="879"/>
                  </a:lnTo>
                  <a:lnTo>
                    <a:pt x="6235" y="837"/>
                  </a:lnTo>
                  <a:lnTo>
                    <a:pt x="6214" y="732"/>
                  </a:lnTo>
                  <a:lnTo>
                    <a:pt x="6152" y="628"/>
                  </a:lnTo>
                  <a:lnTo>
                    <a:pt x="6131" y="586"/>
                  </a:lnTo>
                  <a:lnTo>
                    <a:pt x="6068" y="502"/>
                  </a:lnTo>
                  <a:lnTo>
                    <a:pt x="6005" y="523"/>
                  </a:lnTo>
                  <a:lnTo>
                    <a:pt x="5691" y="502"/>
                  </a:lnTo>
                  <a:lnTo>
                    <a:pt x="5608" y="419"/>
                  </a:lnTo>
                  <a:lnTo>
                    <a:pt x="5587" y="314"/>
                  </a:lnTo>
                  <a:lnTo>
                    <a:pt x="5524" y="293"/>
                  </a:lnTo>
                  <a:lnTo>
                    <a:pt x="5419" y="398"/>
                  </a:lnTo>
                  <a:lnTo>
                    <a:pt x="5231" y="460"/>
                  </a:lnTo>
                  <a:lnTo>
                    <a:pt x="5064" y="398"/>
                  </a:lnTo>
                  <a:lnTo>
                    <a:pt x="4959" y="398"/>
                  </a:lnTo>
                  <a:lnTo>
                    <a:pt x="4854" y="460"/>
                  </a:lnTo>
                  <a:lnTo>
                    <a:pt x="4666" y="481"/>
                  </a:lnTo>
                  <a:lnTo>
                    <a:pt x="4541" y="460"/>
                  </a:lnTo>
                  <a:lnTo>
                    <a:pt x="4373" y="293"/>
                  </a:lnTo>
                  <a:lnTo>
                    <a:pt x="4331" y="251"/>
                  </a:lnTo>
                  <a:lnTo>
                    <a:pt x="4290" y="147"/>
                  </a:lnTo>
                  <a:lnTo>
                    <a:pt x="4290" y="84"/>
                  </a:lnTo>
                  <a:lnTo>
                    <a:pt x="4290" y="42"/>
                  </a:lnTo>
                  <a:lnTo>
                    <a:pt x="426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71" name="Google Shape;829;p55"/>
            <p:cNvSpPr/>
            <p:nvPr/>
          </p:nvSpPr>
          <p:spPr>
            <a:xfrm>
              <a:off x="3632974" y="2958780"/>
              <a:ext cx="56573" cy="43318"/>
            </a:xfrm>
            <a:custGeom>
              <a:avLst/>
              <a:gdLst/>
              <a:ahLst/>
              <a:cxnLst/>
              <a:rect l="l" t="t" r="r" b="b"/>
              <a:pathLst>
                <a:path w="4751" h="3809" extrusionOk="0">
                  <a:moveTo>
                    <a:pt x="2407" y="1"/>
                  </a:moveTo>
                  <a:lnTo>
                    <a:pt x="2177" y="315"/>
                  </a:lnTo>
                  <a:lnTo>
                    <a:pt x="2177" y="524"/>
                  </a:lnTo>
                  <a:lnTo>
                    <a:pt x="2072" y="545"/>
                  </a:lnTo>
                  <a:lnTo>
                    <a:pt x="1675" y="754"/>
                  </a:lnTo>
                  <a:lnTo>
                    <a:pt x="1633" y="859"/>
                  </a:lnTo>
                  <a:lnTo>
                    <a:pt x="1466" y="942"/>
                  </a:lnTo>
                  <a:lnTo>
                    <a:pt x="1528" y="1089"/>
                  </a:lnTo>
                  <a:lnTo>
                    <a:pt x="1194" y="1612"/>
                  </a:lnTo>
                  <a:lnTo>
                    <a:pt x="1152" y="1779"/>
                  </a:lnTo>
                  <a:lnTo>
                    <a:pt x="901" y="2030"/>
                  </a:lnTo>
                  <a:lnTo>
                    <a:pt x="796" y="2093"/>
                  </a:lnTo>
                  <a:lnTo>
                    <a:pt x="671" y="2365"/>
                  </a:lnTo>
                  <a:lnTo>
                    <a:pt x="671" y="2470"/>
                  </a:lnTo>
                  <a:lnTo>
                    <a:pt x="461" y="2763"/>
                  </a:lnTo>
                  <a:lnTo>
                    <a:pt x="419" y="2847"/>
                  </a:lnTo>
                  <a:lnTo>
                    <a:pt x="503" y="2888"/>
                  </a:lnTo>
                  <a:lnTo>
                    <a:pt x="398" y="2930"/>
                  </a:lnTo>
                  <a:lnTo>
                    <a:pt x="210" y="3265"/>
                  </a:lnTo>
                  <a:lnTo>
                    <a:pt x="147" y="3286"/>
                  </a:lnTo>
                  <a:lnTo>
                    <a:pt x="64" y="3370"/>
                  </a:lnTo>
                  <a:lnTo>
                    <a:pt x="85" y="3495"/>
                  </a:lnTo>
                  <a:lnTo>
                    <a:pt x="1" y="3621"/>
                  </a:lnTo>
                  <a:lnTo>
                    <a:pt x="43" y="3809"/>
                  </a:lnTo>
                  <a:lnTo>
                    <a:pt x="2344" y="3809"/>
                  </a:lnTo>
                  <a:lnTo>
                    <a:pt x="2303" y="2742"/>
                  </a:lnTo>
                  <a:lnTo>
                    <a:pt x="2386" y="2575"/>
                  </a:lnTo>
                  <a:lnTo>
                    <a:pt x="2512" y="2512"/>
                  </a:lnTo>
                  <a:lnTo>
                    <a:pt x="2658" y="2470"/>
                  </a:lnTo>
                  <a:lnTo>
                    <a:pt x="2867" y="2470"/>
                  </a:lnTo>
                  <a:lnTo>
                    <a:pt x="2888" y="963"/>
                  </a:lnTo>
                  <a:lnTo>
                    <a:pt x="4709" y="984"/>
                  </a:lnTo>
                  <a:lnTo>
                    <a:pt x="4709" y="168"/>
                  </a:lnTo>
                  <a:lnTo>
                    <a:pt x="4751" y="22"/>
                  </a:lnTo>
                  <a:lnTo>
                    <a:pt x="240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72" name="Google Shape;830;p55"/>
            <p:cNvSpPr/>
            <p:nvPr/>
          </p:nvSpPr>
          <p:spPr>
            <a:xfrm>
              <a:off x="3632736" y="2960691"/>
              <a:ext cx="81233" cy="85430"/>
            </a:xfrm>
            <a:custGeom>
              <a:avLst/>
              <a:gdLst/>
              <a:ahLst/>
              <a:cxnLst/>
              <a:rect l="l" t="t" r="r" b="b"/>
              <a:pathLst>
                <a:path w="6822" h="7512" extrusionOk="0">
                  <a:moveTo>
                    <a:pt x="4729" y="0"/>
                  </a:moveTo>
                  <a:lnTo>
                    <a:pt x="4729" y="816"/>
                  </a:lnTo>
                  <a:lnTo>
                    <a:pt x="2908" y="795"/>
                  </a:lnTo>
                  <a:lnTo>
                    <a:pt x="2887" y="2302"/>
                  </a:lnTo>
                  <a:lnTo>
                    <a:pt x="2678" y="2302"/>
                  </a:lnTo>
                  <a:lnTo>
                    <a:pt x="2532" y="2344"/>
                  </a:lnTo>
                  <a:lnTo>
                    <a:pt x="2406" y="2407"/>
                  </a:lnTo>
                  <a:lnTo>
                    <a:pt x="2323" y="2574"/>
                  </a:lnTo>
                  <a:lnTo>
                    <a:pt x="2364" y="3641"/>
                  </a:lnTo>
                  <a:lnTo>
                    <a:pt x="63" y="3641"/>
                  </a:lnTo>
                  <a:lnTo>
                    <a:pt x="63" y="3662"/>
                  </a:lnTo>
                  <a:lnTo>
                    <a:pt x="0" y="3808"/>
                  </a:lnTo>
                  <a:lnTo>
                    <a:pt x="0" y="4039"/>
                  </a:lnTo>
                  <a:lnTo>
                    <a:pt x="126" y="3871"/>
                  </a:lnTo>
                  <a:lnTo>
                    <a:pt x="188" y="4018"/>
                  </a:lnTo>
                  <a:lnTo>
                    <a:pt x="209" y="4039"/>
                  </a:lnTo>
                  <a:lnTo>
                    <a:pt x="293" y="3976"/>
                  </a:lnTo>
                  <a:lnTo>
                    <a:pt x="439" y="4248"/>
                  </a:lnTo>
                  <a:lnTo>
                    <a:pt x="398" y="4331"/>
                  </a:lnTo>
                  <a:lnTo>
                    <a:pt x="418" y="4436"/>
                  </a:lnTo>
                  <a:lnTo>
                    <a:pt x="398" y="4645"/>
                  </a:lnTo>
                  <a:lnTo>
                    <a:pt x="314" y="4645"/>
                  </a:lnTo>
                  <a:lnTo>
                    <a:pt x="230" y="4687"/>
                  </a:lnTo>
                  <a:lnTo>
                    <a:pt x="418" y="4917"/>
                  </a:lnTo>
                  <a:lnTo>
                    <a:pt x="523" y="5524"/>
                  </a:lnTo>
                  <a:lnTo>
                    <a:pt x="481" y="5943"/>
                  </a:lnTo>
                  <a:lnTo>
                    <a:pt x="335" y="6131"/>
                  </a:lnTo>
                  <a:lnTo>
                    <a:pt x="272" y="6487"/>
                  </a:lnTo>
                  <a:lnTo>
                    <a:pt x="209" y="6738"/>
                  </a:lnTo>
                  <a:lnTo>
                    <a:pt x="314" y="6654"/>
                  </a:lnTo>
                  <a:lnTo>
                    <a:pt x="398" y="6654"/>
                  </a:lnTo>
                  <a:lnTo>
                    <a:pt x="523" y="6549"/>
                  </a:lnTo>
                  <a:lnTo>
                    <a:pt x="837" y="6487"/>
                  </a:lnTo>
                  <a:lnTo>
                    <a:pt x="1130" y="6382"/>
                  </a:lnTo>
                  <a:lnTo>
                    <a:pt x="1235" y="6382"/>
                  </a:lnTo>
                  <a:lnTo>
                    <a:pt x="1486" y="6466"/>
                  </a:lnTo>
                  <a:lnTo>
                    <a:pt x="1653" y="6487"/>
                  </a:lnTo>
                  <a:lnTo>
                    <a:pt x="1779" y="6654"/>
                  </a:lnTo>
                  <a:lnTo>
                    <a:pt x="1779" y="6738"/>
                  </a:lnTo>
                  <a:lnTo>
                    <a:pt x="1862" y="6759"/>
                  </a:lnTo>
                  <a:lnTo>
                    <a:pt x="1946" y="6696"/>
                  </a:lnTo>
                  <a:lnTo>
                    <a:pt x="1988" y="6738"/>
                  </a:lnTo>
                  <a:lnTo>
                    <a:pt x="2071" y="6738"/>
                  </a:lnTo>
                  <a:lnTo>
                    <a:pt x="2113" y="6780"/>
                  </a:lnTo>
                  <a:lnTo>
                    <a:pt x="2155" y="6905"/>
                  </a:lnTo>
                  <a:lnTo>
                    <a:pt x="2281" y="7010"/>
                  </a:lnTo>
                  <a:lnTo>
                    <a:pt x="2281" y="7156"/>
                  </a:lnTo>
                  <a:lnTo>
                    <a:pt x="2406" y="7177"/>
                  </a:lnTo>
                  <a:lnTo>
                    <a:pt x="2427" y="7303"/>
                  </a:lnTo>
                  <a:lnTo>
                    <a:pt x="2532" y="7324"/>
                  </a:lnTo>
                  <a:lnTo>
                    <a:pt x="2699" y="7428"/>
                  </a:lnTo>
                  <a:lnTo>
                    <a:pt x="2720" y="7512"/>
                  </a:lnTo>
                  <a:lnTo>
                    <a:pt x="2846" y="7407"/>
                  </a:lnTo>
                  <a:lnTo>
                    <a:pt x="3034" y="7407"/>
                  </a:lnTo>
                  <a:lnTo>
                    <a:pt x="3097" y="7261"/>
                  </a:lnTo>
                  <a:lnTo>
                    <a:pt x="3097" y="7177"/>
                  </a:lnTo>
                  <a:lnTo>
                    <a:pt x="3097" y="6947"/>
                  </a:lnTo>
                  <a:lnTo>
                    <a:pt x="3264" y="6884"/>
                  </a:lnTo>
                  <a:lnTo>
                    <a:pt x="3411" y="6884"/>
                  </a:lnTo>
                  <a:lnTo>
                    <a:pt x="3431" y="7052"/>
                  </a:lnTo>
                  <a:lnTo>
                    <a:pt x="3515" y="7219"/>
                  </a:lnTo>
                  <a:lnTo>
                    <a:pt x="3578" y="7282"/>
                  </a:lnTo>
                  <a:lnTo>
                    <a:pt x="3724" y="6989"/>
                  </a:lnTo>
                  <a:lnTo>
                    <a:pt x="3996" y="6863"/>
                  </a:lnTo>
                  <a:lnTo>
                    <a:pt x="4143" y="6905"/>
                  </a:lnTo>
                  <a:lnTo>
                    <a:pt x="4164" y="7093"/>
                  </a:lnTo>
                  <a:lnTo>
                    <a:pt x="4206" y="7156"/>
                  </a:lnTo>
                  <a:lnTo>
                    <a:pt x="4310" y="7052"/>
                  </a:lnTo>
                  <a:lnTo>
                    <a:pt x="4394" y="7052"/>
                  </a:lnTo>
                  <a:lnTo>
                    <a:pt x="4457" y="7114"/>
                  </a:lnTo>
                  <a:lnTo>
                    <a:pt x="4520" y="7156"/>
                  </a:lnTo>
                  <a:lnTo>
                    <a:pt x="6570" y="7156"/>
                  </a:lnTo>
                  <a:lnTo>
                    <a:pt x="6758" y="6633"/>
                  </a:lnTo>
                  <a:lnTo>
                    <a:pt x="6570" y="6528"/>
                  </a:lnTo>
                  <a:lnTo>
                    <a:pt x="6131" y="1423"/>
                  </a:lnTo>
                  <a:lnTo>
                    <a:pt x="6821" y="1423"/>
                  </a:lnTo>
                  <a:lnTo>
                    <a:pt x="472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73" name="Google Shape;831;p55"/>
            <p:cNvSpPr/>
            <p:nvPr/>
          </p:nvSpPr>
          <p:spPr>
            <a:xfrm>
              <a:off x="3665125" y="2976874"/>
              <a:ext cx="112121" cy="99236"/>
            </a:xfrm>
            <a:custGeom>
              <a:avLst/>
              <a:gdLst/>
              <a:ahLst/>
              <a:cxnLst/>
              <a:rect l="l" t="t" r="r" b="b"/>
              <a:pathLst>
                <a:path w="9416" h="8726" extrusionOk="0">
                  <a:moveTo>
                    <a:pt x="3411" y="0"/>
                  </a:moveTo>
                  <a:lnTo>
                    <a:pt x="3850" y="5105"/>
                  </a:lnTo>
                  <a:lnTo>
                    <a:pt x="4038" y="5210"/>
                  </a:lnTo>
                  <a:lnTo>
                    <a:pt x="3850" y="5733"/>
                  </a:lnTo>
                  <a:lnTo>
                    <a:pt x="1800" y="5733"/>
                  </a:lnTo>
                  <a:lnTo>
                    <a:pt x="1737" y="5691"/>
                  </a:lnTo>
                  <a:lnTo>
                    <a:pt x="1674" y="5629"/>
                  </a:lnTo>
                  <a:lnTo>
                    <a:pt x="1590" y="5629"/>
                  </a:lnTo>
                  <a:lnTo>
                    <a:pt x="1486" y="5733"/>
                  </a:lnTo>
                  <a:lnTo>
                    <a:pt x="1444" y="5670"/>
                  </a:lnTo>
                  <a:lnTo>
                    <a:pt x="1423" y="5482"/>
                  </a:lnTo>
                  <a:lnTo>
                    <a:pt x="1276" y="5440"/>
                  </a:lnTo>
                  <a:lnTo>
                    <a:pt x="1004" y="5566"/>
                  </a:lnTo>
                  <a:lnTo>
                    <a:pt x="858" y="5859"/>
                  </a:lnTo>
                  <a:lnTo>
                    <a:pt x="795" y="5796"/>
                  </a:lnTo>
                  <a:lnTo>
                    <a:pt x="711" y="5629"/>
                  </a:lnTo>
                  <a:lnTo>
                    <a:pt x="691" y="5461"/>
                  </a:lnTo>
                  <a:lnTo>
                    <a:pt x="544" y="5461"/>
                  </a:lnTo>
                  <a:lnTo>
                    <a:pt x="377" y="5524"/>
                  </a:lnTo>
                  <a:lnTo>
                    <a:pt x="377" y="5754"/>
                  </a:lnTo>
                  <a:lnTo>
                    <a:pt x="377" y="5838"/>
                  </a:lnTo>
                  <a:lnTo>
                    <a:pt x="314" y="5984"/>
                  </a:lnTo>
                  <a:lnTo>
                    <a:pt x="126" y="5984"/>
                  </a:lnTo>
                  <a:lnTo>
                    <a:pt x="0" y="6089"/>
                  </a:lnTo>
                  <a:lnTo>
                    <a:pt x="84" y="6173"/>
                  </a:lnTo>
                  <a:lnTo>
                    <a:pt x="84" y="6277"/>
                  </a:lnTo>
                  <a:lnTo>
                    <a:pt x="105" y="6361"/>
                  </a:lnTo>
                  <a:lnTo>
                    <a:pt x="63" y="6591"/>
                  </a:lnTo>
                  <a:lnTo>
                    <a:pt x="84" y="6675"/>
                  </a:lnTo>
                  <a:lnTo>
                    <a:pt x="209" y="6800"/>
                  </a:lnTo>
                  <a:lnTo>
                    <a:pt x="272" y="6926"/>
                  </a:lnTo>
                  <a:lnTo>
                    <a:pt x="335" y="7010"/>
                  </a:lnTo>
                  <a:lnTo>
                    <a:pt x="398" y="6989"/>
                  </a:lnTo>
                  <a:lnTo>
                    <a:pt x="481" y="7030"/>
                  </a:lnTo>
                  <a:lnTo>
                    <a:pt x="502" y="7114"/>
                  </a:lnTo>
                  <a:lnTo>
                    <a:pt x="586" y="7219"/>
                  </a:lnTo>
                  <a:lnTo>
                    <a:pt x="586" y="7261"/>
                  </a:lnTo>
                  <a:lnTo>
                    <a:pt x="523" y="7344"/>
                  </a:lnTo>
                  <a:lnTo>
                    <a:pt x="544" y="7428"/>
                  </a:lnTo>
                  <a:lnTo>
                    <a:pt x="691" y="7512"/>
                  </a:lnTo>
                  <a:lnTo>
                    <a:pt x="691" y="7616"/>
                  </a:lnTo>
                  <a:lnTo>
                    <a:pt x="649" y="7679"/>
                  </a:lnTo>
                  <a:lnTo>
                    <a:pt x="732" y="7721"/>
                  </a:lnTo>
                  <a:lnTo>
                    <a:pt x="837" y="7658"/>
                  </a:lnTo>
                  <a:lnTo>
                    <a:pt x="921" y="7679"/>
                  </a:lnTo>
                  <a:lnTo>
                    <a:pt x="1046" y="7784"/>
                  </a:lnTo>
                  <a:lnTo>
                    <a:pt x="1214" y="7784"/>
                  </a:lnTo>
                  <a:lnTo>
                    <a:pt x="1318" y="7721"/>
                  </a:lnTo>
                  <a:lnTo>
                    <a:pt x="1381" y="7679"/>
                  </a:lnTo>
                  <a:lnTo>
                    <a:pt x="1486" y="7533"/>
                  </a:lnTo>
                  <a:lnTo>
                    <a:pt x="1632" y="7533"/>
                  </a:lnTo>
                  <a:lnTo>
                    <a:pt x="1779" y="7616"/>
                  </a:lnTo>
                  <a:lnTo>
                    <a:pt x="1800" y="7554"/>
                  </a:lnTo>
                  <a:lnTo>
                    <a:pt x="1904" y="7533"/>
                  </a:lnTo>
                  <a:lnTo>
                    <a:pt x="1946" y="7574"/>
                  </a:lnTo>
                  <a:lnTo>
                    <a:pt x="2072" y="7679"/>
                  </a:lnTo>
                  <a:lnTo>
                    <a:pt x="2113" y="7826"/>
                  </a:lnTo>
                  <a:lnTo>
                    <a:pt x="2092" y="7972"/>
                  </a:lnTo>
                  <a:lnTo>
                    <a:pt x="2155" y="8035"/>
                  </a:lnTo>
                  <a:lnTo>
                    <a:pt x="2281" y="8056"/>
                  </a:lnTo>
                  <a:lnTo>
                    <a:pt x="2281" y="8098"/>
                  </a:lnTo>
                  <a:lnTo>
                    <a:pt x="2176" y="8265"/>
                  </a:lnTo>
                  <a:lnTo>
                    <a:pt x="2113" y="8411"/>
                  </a:lnTo>
                  <a:lnTo>
                    <a:pt x="2113" y="8411"/>
                  </a:lnTo>
                  <a:lnTo>
                    <a:pt x="2218" y="8390"/>
                  </a:lnTo>
                  <a:lnTo>
                    <a:pt x="2281" y="8307"/>
                  </a:lnTo>
                  <a:lnTo>
                    <a:pt x="2364" y="8307"/>
                  </a:lnTo>
                  <a:lnTo>
                    <a:pt x="2364" y="8411"/>
                  </a:lnTo>
                  <a:lnTo>
                    <a:pt x="2385" y="8495"/>
                  </a:lnTo>
                  <a:lnTo>
                    <a:pt x="2385" y="8558"/>
                  </a:lnTo>
                  <a:lnTo>
                    <a:pt x="2532" y="8579"/>
                  </a:lnTo>
                  <a:lnTo>
                    <a:pt x="2595" y="8621"/>
                  </a:lnTo>
                  <a:lnTo>
                    <a:pt x="2595" y="8704"/>
                  </a:lnTo>
                  <a:lnTo>
                    <a:pt x="2783" y="8600"/>
                  </a:lnTo>
                  <a:lnTo>
                    <a:pt x="2846" y="8600"/>
                  </a:lnTo>
                  <a:lnTo>
                    <a:pt x="2992" y="8683"/>
                  </a:lnTo>
                  <a:lnTo>
                    <a:pt x="3222" y="8683"/>
                  </a:lnTo>
                  <a:lnTo>
                    <a:pt x="3264" y="8662"/>
                  </a:lnTo>
                  <a:lnTo>
                    <a:pt x="3264" y="8600"/>
                  </a:lnTo>
                  <a:lnTo>
                    <a:pt x="3452" y="8558"/>
                  </a:lnTo>
                  <a:lnTo>
                    <a:pt x="3620" y="8579"/>
                  </a:lnTo>
                  <a:lnTo>
                    <a:pt x="3578" y="8621"/>
                  </a:lnTo>
                  <a:lnTo>
                    <a:pt x="3620" y="8683"/>
                  </a:lnTo>
                  <a:lnTo>
                    <a:pt x="3787" y="8725"/>
                  </a:lnTo>
                  <a:lnTo>
                    <a:pt x="3892" y="8579"/>
                  </a:lnTo>
                  <a:lnTo>
                    <a:pt x="3976" y="8516"/>
                  </a:lnTo>
                  <a:lnTo>
                    <a:pt x="3997" y="8390"/>
                  </a:lnTo>
                  <a:lnTo>
                    <a:pt x="3976" y="8307"/>
                  </a:lnTo>
                  <a:lnTo>
                    <a:pt x="3976" y="8181"/>
                  </a:lnTo>
                  <a:lnTo>
                    <a:pt x="4080" y="8160"/>
                  </a:lnTo>
                  <a:lnTo>
                    <a:pt x="4059" y="7993"/>
                  </a:lnTo>
                  <a:lnTo>
                    <a:pt x="4038" y="7888"/>
                  </a:lnTo>
                  <a:lnTo>
                    <a:pt x="4143" y="7826"/>
                  </a:lnTo>
                  <a:lnTo>
                    <a:pt x="4269" y="7679"/>
                  </a:lnTo>
                  <a:lnTo>
                    <a:pt x="4457" y="7407"/>
                  </a:lnTo>
                  <a:lnTo>
                    <a:pt x="4561" y="7219"/>
                  </a:lnTo>
                  <a:lnTo>
                    <a:pt x="4582" y="7135"/>
                  </a:lnTo>
                  <a:lnTo>
                    <a:pt x="4708" y="6926"/>
                  </a:lnTo>
                  <a:lnTo>
                    <a:pt x="4792" y="6905"/>
                  </a:lnTo>
                  <a:lnTo>
                    <a:pt x="4813" y="6821"/>
                  </a:lnTo>
                  <a:lnTo>
                    <a:pt x="4980" y="6800"/>
                  </a:lnTo>
                  <a:lnTo>
                    <a:pt x="5043" y="6821"/>
                  </a:lnTo>
                  <a:lnTo>
                    <a:pt x="5336" y="6738"/>
                  </a:lnTo>
                  <a:lnTo>
                    <a:pt x="5398" y="6612"/>
                  </a:lnTo>
                  <a:lnTo>
                    <a:pt x="5712" y="6403"/>
                  </a:lnTo>
                  <a:lnTo>
                    <a:pt x="6152" y="6173"/>
                  </a:lnTo>
                  <a:lnTo>
                    <a:pt x="6277" y="6047"/>
                  </a:lnTo>
                  <a:lnTo>
                    <a:pt x="6465" y="5942"/>
                  </a:lnTo>
                  <a:lnTo>
                    <a:pt x="6758" y="5901"/>
                  </a:lnTo>
                  <a:lnTo>
                    <a:pt x="6884" y="5880"/>
                  </a:lnTo>
                  <a:lnTo>
                    <a:pt x="7072" y="5942"/>
                  </a:lnTo>
                  <a:lnTo>
                    <a:pt x="7177" y="5942"/>
                  </a:lnTo>
                  <a:lnTo>
                    <a:pt x="7198" y="5984"/>
                  </a:lnTo>
                  <a:lnTo>
                    <a:pt x="7219" y="5963"/>
                  </a:lnTo>
                  <a:lnTo>
                    <a:pt x="7344" y="5984"/>
                  </a:lnTo>
                  <a:lnTo>
                    <a:pt x="7742" y="5963"/>
                  </a:lnTo>
                  <a:lnTo>
                    <a:pt x="7867" y="5963"/>
                  </a:lnTo>
                  <a:lnTo>
                    <a:pt x="8035" y="5880"/>
                  </a:lnTo>
                  <a:lnTo>
                    <a:pt x="8390" y="5880"/>
                  </a:lnTo>
                  <a:lnTo>
                    <a:pt x="8558" y="5775"/>
                  </a:lnTo>
                  <a:lnTo>
                    <a:pt x="8746" y="5775"/>
                  </a:lnTo>
                  <a:lnTo>
                    <a:pt x="8893" y="5670"/>
                  </a:lnTo>
                  <a:lnTo>
                    <a:pt x="9186" y="5524"/>
                  </a:lnTo>
                  <a:lnTo>
                    <a:pt x="9227" y="5377"/>
                  </a:lnTo>
                  <a:lnTo>
                    <a:pt x="9269" y="5210"/>
                  </a:lnTo>
                  <a:lnTo>
                    <a:pt x="9332" y="5126"/>
                  </a:lnTo>
                  <a:lnTo>
                    <a:pt x="9395" y="4624"/>
                  </a:lnTo>
                  <a:lnTo>
                    <a:pt x="9416" y="3494"/>
                  </a:lnTo>
                  <a:lnTo>
                    <a:pt x="9186" y="3578"/>
                  </a:lnTo>
                  <a:lnTo>
                    <a:pt x="8914" y="3599"/>
                  </a:lnTo>
                  <a:lnTo>
                    <a:pt x="8788" y="3557"/>
                  </a:lnTo>
                  <a:lnTo>
                    <a:pt x="8746" y="3473"/>
                  </a:lnTo>
                  <a:lnTo>
                    <a:pt x="8809" y="3285"/>
                  </a:lnTo>
                  <a:lnTo>
                    <a:pt x="8809" y="3180"/>
                  </a:lnTo>
                  <a:lnTo>
                    <a:pt x="8704" y="3118"/>
                  </a:lnTo>
                  <a:lnTo>
                    <a:pt x="8558" y="3055"/>
                  </a:lnTo>
                  <a:lnTo>
                    <a:pt x="8453" y="2929"/>
                  </a:lnTo>
                  <a:lnTo>
                    <a:pt x="8286" y="2867"/>
                  </a:lnTo>
                  <a:lnTo>
                    <a:pt x="8077" y="2867"/>
                  </a:lnTo>
                  <a:lnTo>
                    <a:pt x="7951" y="2762"/>
                  </a:lnTo>
                  <a:lnTo>
                    <a:pt x="7909" y="2511"/>
                  </a:lnTo>
                  <a:lnTo>
                    <a:pt x="410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74" name="Google Shape;832;p55"/>
            <p:cNvSpPr/>
            <p:nvPr/>
          </p:nvSpPr>
          <p:spPr>
            <a:xfrm>
              <a:off x="3712457" y="3043733"/>
              <a:ext cx="51833" cy="35948"/>
            </a:xfrm>
            <a:custGeom>
              <a:avLst/>
              <a:gdLst/>
              <a:ahLst/>
              <a:cxnLst/>
              <a:rect l="l" t="t" r="r" b="b"/>
              <a:pathLst>
                <a:path w="4353" h="3161" extrusionOk="0">
                  <a:moveTo>
                    <a:pt x="2909" y="1"/>
                  </a:moveTo>
                  <a:lnTo>
                    <a:pt x="2783" y="22"/>
                  </a:lnTo>
                  <a:lnTo>
                    <a:pt x="2490" y="63"/>
                  </a:lnTo>
                  <a:lnTo>
                    <a:pt x="2302" y="168"/>
                  </a:lnTo>
                  <a:lnTo>
                    <a:pt x="2177" y="294"/>
                  </a:lnTo>
                  <a:lnTo>
                    <a:pt x="1737" y="524"/>
                  </a:lnTo>
                  <a:lnTo>
                    <a:pt x="1423" y="733"/>
                  </a:lnTo>
                  <a:lnTo>
                    <a:pt x="1361" y="859"/>
                  </a:lnTo>
                  <a:lnTo>
                    <a:pt x="1068" y="942"/>
                  </a:lnTo>
                  <a:lnTo>
                    <a:pt x="1005" y="921"/>
                  </a:lnTo>
                  <a:lnTo>
                    <a:pt x="838" y="942"/>
                  </a:lnTo>
                  <a:lnTo>
                    <a:pt x="817" y="1026"/>
                  </a:lnTo>
                  <a:lnTo>
                    <a:pt x="733" y="1047"/>
                  </a:lnTo>
                  <a:lnTo>
                    <a:pt x="607" y="1256"/>
                  </a:lnTo>
                  <a:lnTo>
                    <a:pt x="586" y="1340"/>
                  </a:lnTo>
                  <a:lnTo>
                    <a:pt x="482" y="1528"/>
                  </a:lnTo>
                  <a:lnTo>
                    <a:pt x="294" y="1800"/>
                  </a:lnTo>
                  <a:lnTo>
                    <a:pt x="168" y="1947"/>
                  </a:lnTo>
                  <a:lnTo>
                    <a:pt x="63" y="2009"/>
                  </a:lnTo>
                  <a:lnTo>
                    <a:pt x="84" y="2114"/>
                  </a:lnTo>
                  <a:lnTo>
                    <a:pt x="105" y="2281"/>
                  </a:lnTo>
                  <a:lnTo>
                    <a:pt x="1" y="2302"/>
                  </a:lnTo>
                  <a:lnTo>
                    <a:pt x="1" y="2428"/>
                  </a:lnTo>
                  <a:lnTo>
                    <a:pt x="22" y="2511"/>
                  </a:lnTo>
                  <a:lnTo>
                    <a:pt x="1" y="2637"/>
                  </a:lnTo>
                  <a:lnTo>
                    <a:pt x="22" y="2637"/>
                  </a:lnTo>
                  <a:lnTo>
                    <a:pt x="189" y="2783"/>
                  </a:lnTo>
                  <a:lnTo>
                    <a:pt x="398" y="2888"/>
                  </a:lnTo>
                  <a:lnTo>
                    <a:pt x="503" y="2888"/>
                  </a:lnTo>
                  <a:lnTo>
                    <a:pt x="545" y="2930"/>
                  </a:lnTo>
                  <a:lnTo>
                    <a:pt x="649" y="2930"/>
                  </a:lnTo>
                  <a:lnTo>
                    <a:pt x="754" y="2993"/>
                  </a:lnTo>
                  <a:lnTo>
                    <a:pt x="838" y="3097"/>
                  </a:lnTo>
                  <a:lnTo>
                    <a:pt x="1026" y="3160"/>
                  </a:lnTo>
                  <a:lnTo>
                    <a:pt x="1151" y="3139"/>
                  </a:lnTo>
                  <a:lnTo>
                    <a:pt x="1256" y="3055"/>
                  </a:lnTo>
                  <a:lnTo>
                    <a:pt x="1340" y="3055"/>
                  </a:lnTo>
                  <a:lnTo>
                    <a:pt x="1423" y="3139"/>
                  </a:lnTo>
                  <a:lnTo>
                    <a:pt x="1549" y="3139"/>
                  </a:lnTo>
                  <a:lnTo>
                    <a:pt x="1549" y="2993"/>
                  </a:lnTo>
                  <a:lnTo>
                    <a:pt x="1465" y="2825"/>
                  </a:lnTo>
                  <a:lnTo>
                    <a:pt x="1423" y="2783"/>
                  </a:lnTo>
                  <a:lnTo>
                    <a:pt x="1361" y="2595"/>
                  </a:lnTo>
                  <a:lnTo>
                    <a:pt x="1382" y="2470"/>
                  </a:lnTo>
                  <a:lnTo>
                    <a:pt x="1591" y="2428"/>
                  </a:lnTo>
                  <a:lnTo>
                    <a:pt x="2365" y="2428"/>
                  </a:lnTo>
                  <a:lnTo>
                    <a:pt x="2574" y="2386"/>
                  </a:lnTo>
                  <a:lnTo>
                    <a:pt x="2721" y="2386"/>
                  </a:lnTo>
                  <a:lnTo>
                    <a:pt x="2846" y="2323"/>
                  </a:lnTo>
                  <a:lnTo>
                    <a:pt x="2930" y="2323"/>
                  </a:lnTo>
                  <a:lnTo>
                    <a:pt x="3537" y="2491"/>
                  </a:lnTo>
                  <a:lnTo>
                    <a:pt x="3558" y="2428"/>
                  </a:lnTo>
                  <a:lnTo>
                    <a:pt x="3683" y="2386"/>
                  </a:lnTo>
                  <a:lnTo>
                    <a:pt x="3683" y="2281"/>
                  </a:lnTo>
                  <a:lnTo>
                    <a:pt x="3767" y="2198"/>
                  </a:lnTo>
                  <a:lnTo>
                    <a:pt x="3767" y="2093"/>
                  </a:lnTo>
                  <a:lnTo>
                    <a:pt x="3871" y="2051"/>
                  </a:lnTo>
                  <a:lnTo>
                    <a:pt x="3955" y="2072"/>
                  </a:lnTo>
                  <a:lnTo>
                    <a:pt x="4143" y="1967"/>
                  </a:lnTo>
                  <a:lnTo>
                    <a:pt x="4206" y="1967"/>
                  </a:lnTo>
                  <a:lnTo>
                    <a:pt x="4353" y="1800"/>
                  </a:lnTo>
                  <a:lnTo>
                    <a:pt x="4353" y="1737"/>
                  </a:lnTo>
                  <a:lnTo>
                    <a:pt x="4311" y="1737"/>
                  </a:lnTo>
                  <a:lnTo>
                    <a:pt x="4185" y="1570"/>
                  </a:lnTo>
                  <a:lnTo>
                    <a:pt x="4248" y="1465"/>
                  </a:lnTo>
                  <a:lnTo>
                    <a:pt x="4248" y="1361"/>
                  </a:lnTo>
                  <a:lnTo>
                    <a:pt x="4185" y="1319"/>
                  </a:lnTo>
                  <a:lnTo>
                    <a:pt x="4185" y="1256"/>
                  </a:lnTo>
                  <a:lnTo>
                    <a:pt x="4102" y="1214"/>
                  </a:lnTo>
                  <a:lnTo>
                    <a:pt x="3871" y="1340"/>
                  </a:lnTo>
                  <a:lnTo>
                    <a:pt x="3662" y="1214"/>
                  </a:lnTo>
                  <a:lnTo>
                    <a:pt x="3662" y="963"/>
                  </a:lnTo>
                  <a:lnTo>
                    <a:pt x="3118" y="607"/>
                  </a:lnTo>
                  <a:lnTo>
                    <a:pt x="3118" y="419"/>
                  </a:lnTo>
                  <a:lnTo>
                    <a:pt x="3202" y="314"/>
                  </a:lnTo>
                  <a:lnTo>
                    <a:pt x="3202" y="168"/>
                  </a:lnTo>
                  <a:lnTo>
                    <a:pt x="3223" y="105"/>
                  </a:lnTo>
                  <a:lnTo>
                    <a:pt x="3202" y="63"/>
                  </a:lnTo>
                  <a:lnTo>
                    <a:pt x="3097" y="63"/>
                  </a:lnTo>
                  <a:lnTo>
                    <a:pt x="290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75" name="Google Shape;833;p55"/>
            <p:cNvSpPr/>
            <p:nvPr/>
          </p:nvSpPr>
          <p:spPr>
            <a:xfrm>
              <a:off x="3628997" y="3033259"/>
              <a:ext cx="44355" cy="30956"/>
            </a:xfrm>
            <a:custGeom>
              <a:avLst/>
              <a:gdLst/>
              <a:ahLst/>
              <a:cxnLst/>
              <a:rect l="l" t="t" r="r" b="b"/>
              <a:pathLst>
                <a:path w="3725" h="2722" extrusionOk="0">
                  <a:moveTo>
                    <a:pt x="1444" y="1"/>
                  </a:moveTo>
                  <a:lnTo>
                    <a:pt x="1151" y="106"/>
                  </a:lnTo>
                  <a:lnTo>
                    <a:pt x="837" y="168"/>
                  </a:lnTo>
                  <a:lnTo>
                    <a:pt x="712" y="273"/>
                  </a:lnTo>
                  <a:lnTo>
                    <a:pt x="628" y="273"/>
                  </a:lnTo>
                  <a:lnTo>
                    <a:pt x="523" y="357"/>
                  </a:lnTo>
                  <a:lnTo>
                    <a:pt x="502" y="524"/>
                  </a:lnTo>
                  <a:lnTo>
                    <a:pt x="377" y="817"/>
                  </a:lnTo>
                  <a:lnTo>
                    <a:pt x="0" y="1131"/>
                  </a:lnTo>
                  <a:lnTo>
                    <a:pt x="188" y="1298"/>
                  </a:lnTo>
                  <a:lnTo>
                    <a:pt x="314" y="1528"/>
                  </a:lnTo>
                  <a:lnTo>
                    <a:pt x="419" y="1528"/>
                  </a:lnTo>
                  <a:lnTo>
                    <a:pt x="419" y="1654"/>
                  </a:lnTo>
                  <a:lnTo>
                    <a:pt x="398" y="1654"/>
                  </a:lnTo>
                  <a:lnTo>
                    <a:pt x="523" y="1759"/>
                  </a:lnTo>
                  <a:lnTo>
                    <a:pt x="440" y="1821"/>
                  </a:lnTo>
                  <a:lnTo>
                    <a:pt x="481" y="1863"/>
                  </a:lnTo>
                  <a:lnTo>
                    <a:pt x="732" y="1863"/>
                  </a:lnTo>
                  <a:lnTo>
                    <a:pt x="795" y="1842"/>
                  </a:lnTo>
                  <a:lnTo>
                    <a:pt x="900" y="1842"/>
                  </a:lnTo>
                  <a:lnTo>
                    <a:pt x="1109" y="1675"/>
                  </a:lnTo>
                  <a:lnTo>
                    <a:pt x="1256" y="1612"/>
                  </a:lnTo>
                  <a:lnTo>
                    <a:pt x="1360" y="1633"/>
                  </a:lnTo>
                  <a:lnTo>
                    <a:pt x="1486" y="1633"/>
                  </a:lnTo>
                  <a:lnTo>
                    <a:pt x="1674" y="1759"/>
                  </a:lnTo>
                  <a:lnTo>
                    <a:pt x="1779" y="1759"/>
                  </a:lnTo>
                  <a:lnTo>
                    <a:pt x="2051" y="1926"/>
                  </a:lnTo>
                  <a:lnTo>
                    <a:pt x="2093" y="1884"/>
                  </a:lnTo>
                  <a:lnTo>
                    <a:pt x="2155" y="1968"/>
                  </a:lnTo>
                  <a:lnTo>
                    <a:pt x="2093" y="2052"/>
                  </a:lnTo>
                  <a:lnTo>
                    <a:pt x="1967" y="2052"/>
                  </a:lnTo>
                  <a:lnTo>
                    <a:pt x="1779" y="1968"/>
                  </a:lnTo>
                  <a:lnTo>
                    <a:pt x="1632" y="1926"/>
                  </a:lnTo>
                  <a:lnTo>
                    <a:pt x="1528" y="1926"/>
                  </a:lnTo>
                  <a:lnTo>
                    <a:pt x="1381" y="1821"/>
                  </a:lnTo>
                  <a:lnTo>
                    <a:pt x="1318" y="1842"/>
                  </a:lnTo>
                  <a:lnTo>
                    <a:pt x="1235" y="1926"/>
                  </a:lnTo>
                  <a:lnTo>
                    <a:pt x="1214" y="1884"/>
                  </a:lnTo>
                  <a:lnTo>
                    <a:pt x="1130" y="1863"/>
                  </a:lnTo>
                  <a:lnTo>
                    <a:pt x="1005" y="1947"/>
                  </a:lnTo>
                  <a:lnTo>
                    <a:pt x="900" y="1968"/>
                  </a:lnTo>
                  <a:lnTo>
                    <a:pt x="795" y="2093"/>
                  </a:lnTo>
                  <a:lnTo>
                    <a:pt x="419" y="2093"/>
                  </a:lnTo>
                  <a:lnTo>
                    <a:pt x="377" y="2156"/>
                  </a:lnTo>
                  <a:lnTo>
                    <a:pt x="377" y="2282"/>
                  </a:lnTo>
                  <a:lnTo>
                    <a:pt x="314" y="2344"/>
                  </a:lnTo>
                  <a:lnTo>
                    <a:pt x="335" y="2386"/>
                  </a:lnTo>
                  <a:lnTo>
                    <a:pt x="481" y="2303"/>
                  </a:lnTo>
                  <a:lnTo>
                    <a:pt x="691" y="2386"/>
                  </a:lnTo>
                  <a:lnTo>
                    <a:pt x="544" y="2470"/>
                  </a:lnTo>
                  <a:lnTo>
                    <a:pt x="502" y="2449"/>
                  </a:lnTo>
                  <a:lnTo>
                    <a:pt x="398" y="2407"/>
                  </a:lnTo>
                  <a:lnTo>
                    <a:pt x="398" y="2407"/>
                  </a:lnTo>
                  <a:lnTo>
                    <a:pt x="440" y="2470"/>
                  </a:lnTo>
                  <a:lnTo>
                    <a:pt x="419" y="2575"/>
                  </a:lnTo>
                  <a:lnTo>
                    <a:pt x="586" y="2616"/>
                  </a:lnTo>
                  <a:lnTo>
                    <a:pt x="753" y="2512"/>
                  </a:lnTo>
                  <a:lnTo>
                    <a:pt x="1151" y="2554"/>
                  </a:lnTo>
                  <a:lnTo>
                    <a:pt x="1256" y="2407"/>
                  </a:lnTo>
                  <a:lnTo>
                    <a:pt x="1465" y="2344"/>
                  </a:lnTo>
                  <a:lnTo>
                    <a:pt x="1988" y="2344"/>
                  </a:lnTo>
                  <a:lnTo>
                    <a:pt x="2113" y="2386"/>
                  </a:lnTo>
                  <a:lnTo>
                    <a:pt x="2113" y="2365"/>
                  </a:lnTo>
                  <a:lnTo>
                    <a:pt x="2260" y="2344"/>
                  </a:lnTo>
                  <a:lnTo>
                    <a:pt x="2595" y="2365"/>
                  </a:lnTo>
                  <a:lnTo>
                    <a:pt x="2825" y="2470"/>
                  </a:lnTo>
                  <a:lnTo>
                    <a:pt x="2929" y="2554"/>
                  </a:lnTo>
                  <a:lnTo>
                    <a:pt x="3118" y="2554"/>
                  </a:lnTo>
                  <a:lnTo>
                    <a:pt x="3306" y="2616"/>
                  </a:lnTo>
                  <a:lnTo>
                    <a:pt x="3411" y="2554"/>
                  </a:lnTo>
                  <a:lnTo>
                    <a:pt x="3515" y="2575"/>
                  </a:lnTo>
                  <a:lnTo>
                    <a:pt x="3557" y="2616"/>
                  </a:lnTo>
                  <a:lnTo>
                    <a:pt x="3683" y="2616"/>
                  </a:lnTo>
                  <a:lnTo>
                    <a:pt x="3683" y="2721"/>
                  </a:lnTo>
                  <a:lnTo>
                    <a:pt x="3725" y="2658"/>
                  </a:lnTo>
                  <a:lnTo>
                    <a:pt x="3725" y="2554"/>
                  </a:lnTo>
                  <a:lnTo>
                    <a:pt x="3578" y="2470"/>
                  </a:lnTo>
                  <a:lnTo>
                    <a:pt x="3557" y="2386"/>
                  </a:lnTo>
                  <a:lnTo>
                    <a:pt x="3620" y="2303"/>
                  </a:lnTo>
                  <a:lnTo>
                    <a:pt x="3620" y="2261"/>
                  </a:lnTo>
                  <a:lnTo>
                    <a:pt x="3536" y="2156"/>
                  </a:lnTo>
                  <a:lnTo>
                    <a:pt x="3515" y="2072"/>
                  </a:lnTo>
                  <a:lnTo>
                    <a:pt x="3432" y="2031"/>
                  </a:lnTo>
                  <a:lnTo>
                    <a:pt x="3369" y="2052"/>
                  </a:lnTo>
                  <a:lnTo>
                    <a:pt x="3306" y="1968"/>
                  </a:lnTo>
                  <a:lnTo>
                    <a:pt x="3243" y="1842"/>
                  </a:lnTo>
                  <a:lnTo>
                    <a:pt x="3118" y="1717"/>
                  </a:lnTo>
                  <a:lnTo>
                    <a:pt x="3097" y="1633"/>
                  </a:lnTo>
                  <a:lnTo>
                    <a:pt x="3139" y="1403"/>
                  </a:lnTo>
                  <a:lnTo>
                    <a:pt x="3118" y="1319"/>
                  </a:lnTo>
                  <a:lnTo>
                    <a:pt x="3118" y="1215"/>
                  </a:lnTo>
                  <a:lnTo>
                    <a:pt x="3034" y="1131"/>
                  </a:lnTo>
                  <a:lnTo>
                    <a:pt x="3013" y="1047"/>
                  </a:lnTo>
                  <a:lnTo>
                    <a:pt x="2846" y="943"/>
                  </a:lnTo>
                  <a:lnTo>
                    <a:pt x="2741" y="922"/>
                  </a:lnTo>
                  <a:lnTo>
                    <a:pt x="2720" y="796"/>
                  </a:lnTo>
                  <a:lnTo>
                    <a:pt x="2595" y="775"/>
                  </a:lnTo>
                  <a:lnTo>
                    <a:pt x="2595" y="629"/>
                  </a:lnTo>
                  <a:lnTo>
                    <a:pt x="2469" y="524"/>
                  </a:lnTo>
                  <a:lnTo>
                    <a:pt x="2427" y="399"/>
                  </a:lnTo>
                  <a:lnTo>
                    <a:pt x="2385" y="357"/>
                  </a:lnTo>
                  <a:lnTo>
                    <a:pt x="2302" y="357"/>
                  </a:lnTo>
                  <a:lnTo>
                    <a:pt x="2260" y="315"/>
                  </a:lnTo>
                  <a:lnTo>
                    <a:pt x="2176" y="378"/>
                  </a:lnTo>
                  <a:lnTo>
                    <a:pt x="2093" y="357"/>
                  </a:lnTo>
                  <a:lnTo>
                    <a:pt x="2093" y="273"/>
                  </a:lnTo>
                  <a:lnTo>
                    <a:pt x="1967" y="106"/>
                  </a:lnTo>
                  <a:lnTo>
                    <a:pt x="1800" y="85"/>
                  </a:lnTo>
                  <a:lnTo>
                    <a:pt x="15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76" name="Google Shape;834;p55"/>
            <p:cNvSpPr/>
            <p:nvPr/>
          </p:nvSpPr>
          <p:spPr>
            <a:xfrm>
              <a:off x="3633975" y="3059916"/>
              <a:ext cx="21195" cy="12146"/>
            </a:xfrm>
            <a:custGeom>
              <a:avLst/>
              <a:gdLst/>
              <a:ahLst/>
              <a:cxnLst/>
              <a:rect l="l" t="t" r="r" b="b"/>
              <a:pathLst>
                <a:path w="1780" h="1068" extrusionOk="0">
                  <a:moveTo>
                    <a:pt x="1047" y="0"/>
                  </a:moveTo>
                  <a:lnTo>
                    <a:pt x="838" y="63"/>
                  </a:lnTo>
                  <a:lnTo>
                    <a:pt x="733" y="210"/>
                  </a:lnTo>
                  <a:lnTo>
                    <a:pt x="335" y="168"/>
                  </a:lnTo>
                  <a:lnTo>
                    <a:pt x="168" y="272"/>
                  </a:lnTo>
                  <a:lnTo>
                    <a:pt x="1" y="231"/>
                  </a:lnTo>
                  <a:lnTo>
                    <a:pt x="1" y="231"/>
                  </a:lnTo>
                  <a:lnTo>
                    <a:pt x="63" y="314"/>
                  </a:lnTo>
                  <a:lnTo>
                    <a:pt x="273" y="335"/>
                  </a:lnTo>
                  <a:lnTo>
                    <a:pt x="335" y="335"/>
                  </a:lnTo>
                  <a:lnTo>
                    <a:pt x="231" y="419"/>
                  </a:lnTo>
                  <a:lnTo>
                    <a:pt x="335" y="524"/>
                  </a:lnTo>
                  <a:lnTo>
                    <a:pt x="440" y="524"/>
                  </a:lnTo>
                  <a:lnTo>
                    <a:pt x="482" y="586"/>
                  </a:lnTo>
                  <a:lnTo>
                    <a:pt x="545" y="586"/>
                  </a:lnTo>
                  <a:lnTo>
                    <a:pt x="691" y="544"/>
                  </a:lnTo>
                  <a:lnTo>
                    <a:pt x="838" y="524"/>
                  </a:lnTo>
                  <a:lnTo>
                    <a:pt x="1005" y="586"/>
                  </a:lnTo>
                  <a:lnTo>
                    <a:pt x="942" y="649"/>
                  </a:lnTo>
                  <a:lnTo>
                    <a:pt x="649" y="649"/>
                  </a:lnTo>
                  <a:lnTo>
                    <a:pt x="691" y="691"/>
                  </a:lnTo>
                  <a:lnTo>
                    <a:pt x="796" y="691"/>
                  </a:lnTo>
                  <a:lnTo>
                    <a:pt x="838" y="754"/>
                  </a:lnTo>
                  <a:lnTo>
                    <a:pt x="817" y="796"/>
                  </a:lnTo>
                  <a:lnTo>
                    <a:pt x="859" y="796"/>
                  </a:lnTo>
                  <a:lnTo>
                    <a:pt x="733" y="963"/>
                  </a:lnTo>
                  <a:lnTo>
                    <a:pt x="963" y="942"/>
                  </a:lnTo>
                  <a:lnTo>
                    <a:pt x="963" y="1047"/>
                  </a:lnTo>
                  <a:lnTo>
                    <a:pt x="1005" y="1068"/>
                  </a:lnTo>
                  <a:lnTo>
                    <a:pt x="1131" y="1047"/>
                  </a:lnTo>
                  <a:lnTo>
                    <a:pt x="1214" y="879"/>
                  </a:lnTo>
                  <a:lnTo>
                    <a:pt x="1319" y="858"/>
                  </a:lnTo>
                  <a:lnTo>
                    <a:pt x="1465" y="775"/>
                  </a:lnTo>
                  <a:lnTo>
                    <a:pt x="1675" y="733"/>
                  </a:lnTo>
                  <a:lnTo>
                    <a:pt x="1758" y="670"/>
                  </a:lnTo>
                  <a:lnTo>
                    <a:pt x="1779" y="565"/>
                  </a:lnTo>
                  <a:lnTo>
                    <a:pt x="1695" y="482"/>
                  </a:lnTo>
                  <a:lnTo>
                    <a:pt x="1695" y="314"/>
                  </a:lnTo>
                  <a:lnTo>
                    <a:pt x="1737" y="210"/>
                  </a:lnTo>
                  <a:lnTo>
                    <a:pt x="1695" y="42"/>
                  </a:lnTo>
                  <a:lnTo>
                    <a:pt x="157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grpSp>
          <p:nvGrpSpPr>
            <p:cNvPr id="177" name="Google Shape;835;p55"/>
            <p:cNvGrpSpPr/>
            <p:nvPr/>
          </p:nvGrpSpPr>
          <p:grpSpPr>
            <a:xfrm>
              <a:off x="3632710" y="3051591"/>
              <a:ext cx="63287" cy="45217"/>
              <a:chOff x="3450375" y="3038225"/>
              <a:chExt cx="132875" cy="99400"/>
            </a:xfrm>
            <a:grpFill/>
          </p:grpSpPr>
          <p:sp>
            <p:nvSpPr>
              <p:cNvPr id="213" name="Google Shape;836;p55"/>
              <p:cNvSpPr/>
              <p:nvPr/>
            </p:nvSpPr>
            <p:spPr>
              <a:xfrm>
                <a:off x="3450375" y="3038225"/>
                <a:ext cx="46050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1842" h="545" extrusionOk="0">
                    <a:moveTo>
                      <a:pt x="942" y="0"/>
                    </a:moveTo>
                    <a:lnTo>
                      <a:pt x="795" y="63"/>
                    </a:lnTo>
                    <a:lnTo>
                      <a:pt x="586" y="230"/>
                    </a:lnTo>
                    <a:lnTo>
                      <a:pt x="481" y="230"/>
                    </a:lnTo>
                    <a:lnTo>
                      <a:pt x="418" y="251"/>
                    </a:lnTo>
                    <a:lnTo>
                      <a:pt x="167" y="251"/>
                    </a:lnTo>
                    <a:lnTo>
                      <a:pt x="188" y="335"/>
                    </a:lnTo>
                    <a:lnTo>
                      <a:pt x="314" y="419"/>
                    </a:lnTo>
                    <a:lnTo>
                      <a:pt x="439" y="377"/>
                    </a:lnTo>
                    <a:lnTo>
                      <a:pt x="439" y="377"/>
                    </a:lnTo>
                    <a:lnTo>
                      <a:pt x="377" y="460"/>
                    </a:lnTo>
                    <a:lnTo>
                      <a:pt x="209" y="460"/>
                    </a:lnTo>
                    <a:lnTo>
                      <a:pt x="105" y="314"/>
                    </a:lnTo>
                    <a:lnTo>
                      <a:pt x="0" y="419"/>
                    </a:lnTo>
                    <a:lnTo>
                      <a:pt x="63" y="481"/>
                    </a:lnTo>
                    <a:lnTo>
                      <a:pt x="63" y="544"/>
                    </a:lnTo>
                    <a:lnTo>
                      <a:pt x="105" y="481"/>
                    </a:lnTo>
                    <a:lnTo>
                      <a:pt x="481" y="481"/>
                    </a:lnTo>
                    <a:lnTo>
                      <a:pt x="586" y="356"/>
                    </a:lnTo>
                    <a:lnTo>
                      <a:pt x="691" y="335"/>
                    </a:lnTo>
                    <a:lnTo>
                      <a:pt x="816" y="251"/>
                    </a:lnTo>
                    <a:lnTo>
                      <a:pt x="900" y="272"/>
                    </a:lnTo>
                    <a:lnTo>
                      <a:pt x="921" y="314"/>
                    </a:lnTo>
                    <a:lnTo>
                      <a:pt x="1004" y="230"/>
                    </a:lnTo>
                    <a:lnTo>
                      <a:pt x="1067" y="209"/>
                    </a:lnTo>
                    <a:lnTo>
                      <a:pt x="1214" y="314"/>
                    </a:lnTo>
                    <a:lnTo>
                      <a:pt x="1318" y="314"/>
                    </a:lnTo>
                    <a:lnTo>
                      <a:pt x="1465" y="356"/>
                    </a:lnTo>
                    <a:lnTo>
                      <a:pt x="1653" y="440"/>
                    </a:lnTo>
                    <a:lnTo>
                      <a:pt x="1779" y="440"/>
                    </a:lnTo>
                    <a:lnTo>
                      <a:pt x="1841" y="356"/>
                    </a:lnTo>
                    <a:lnTo>
                      <a:pt x="1779" y="272"/>
                    </a:lnTo>
                    <a:lnTo>
                      <a:pt x="1737" y="314"/>
                    </a:lnTo>
                    <a:lnTo>
                      <a:pt x="1465" y="147"/>
                    </a:lnTo>
                    <a:lnTo>
                      <a:pt x="1360" y="147"/>
                    </a:lnTo>
                    <a:lnTo>
                      <a:pt x="1172" y="21"/>
                    </a:lnTo>
                    <a:lnTo>
                      <a:pt x="1046" y="21"/>
                    </a:lnTo>
                    <a:lnTo>
                      <a:pt x="94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  <p:sp>
            <p:nvSpPr>
              <p:cNvPr id="214" name="Google Shape;837;p55"/>
              <p:cNvSpPr/>
              <p:nvPr/>
            </p:nvSpPr>
            <p:spPr>
              <a:xfrm>
                <a:off x="3481225" y="3056525"/>
                <a:ext cx="102025" cy="81100"/>
              </a:xfrm>
              <a:custGeom>
                <a:avLst/>
                <a:gdLst/>
                <a:ahLst/>
                <a:cxnLst/>
                <a:rect l="l" t="t" r="r" b="b"/>
                <a:pathLst>
                  <a:path w="4081" h="3244" extrusionOk="0">
                    <a:moveTo>
                      <a:pt x="712" y="0"/>
                    </a:moveTo>
                    <a:lnTo>
                      <a:pt x="565" y="21"/>
                    </a:lnTo>
                    <a:lnTo>
                      <a:pt x="565" y="42"/>
                    </a:lnTo>
                    <a:lnTo>
                      <a:pt x="607" y="210"/>
                    </a:lnTo>
                    <a:lnTo>
                      <a:pt x="565" y="314"/>
                    </a:lnTo>
                    <a:lnTo>
                      <a:pt x="565" y="482"/>
                    </a:lnTo>
                    <a:lnTo>
                      <a:pt x="649" y="565"/>
                    </a:lnTo>
                    <a:lnTo>
                      <a:pt x="628" y="670"/>
                    </a:lnTo>
                    <a:lnTo>
                      <a:pt x="545" y="733"/>
                    </a:lnTo>
                    <a:lnTo>
                      <a:pt x="335" y="775"/>
                    </a:lnTo>
                    <a:lnTo>
                      <a:pt x="189" y="858"/>
                    </a:lnTo>
                    <a:lnTo>
                      <a:pt x="84" y="879"/>
                    </a:lnTo>
                    <a:lnTo>
                      <a:pt x="1" y="1046"/>
                    </a:lnTo>
                    <a:lnTo>
                      <a:pt x="21" y="1005"/>
                    </a:lnTo>
                    <a:lnTo>
                      <a:pt x="105" y="1109"/>
                    </a:lnTo>
                    <a:lnTo>
                      <a:pt x="42" y="1319"/>
                    </a:lnTo>
                    <a:lnTo>
                      <a:pt x="189" y="1507"/>
                    </a:lnTo>
                    <a:lnTo>
                      <a:pt x="314" y="1528"/>
                    </a:lnTo>
                    <a:lnTo>
                      <a:pt x="398" y="1570"/>
                    </a:lnTo>
                    <a:lnTo>
                      <a:pt x="440" y="1486"/>
                    </a:lnTo>
                    <a:lnTo>
                      <a:pt x="545" y="1528"/>
                    </a:lnTo>
                    <a:lnTo>
                      <a:pt x="503" y="1570"/>
                    </a:lnTo>
                    <a:lnTo>
                      <a:pt x="503" y="1674"/>
                    </a:lnTo>
                    <a:lnTo>
                      <a:pt x="545" y="1716"/>
                    </a:lnTo>
                    <a:lnTo>
                      <a:pt x="670" y="1716"/>
                    </a:lnTo>
                    <a:lnTo>
                      <a:pt x="733" y="1904"/>
                    </a:lnTo>
                    <a:lnTo>
                      <a:pt x="879" y="1988"/>
                    </a:lnTo>
                    <a:lnTo>
                      <a:pt x="963" y="2051"/>
                    </a:lnTo>
                    <a:lnTo>
                      <a:pt x="1047" y="2030"/>
                    </a:lnTo>
                    <a:lnTo>
                      <a:pt x="1235" y="1946"/>
                    </a:lnTo>
                    <a:lnTo>
                      <a:pt x="1235" y="1884"/>
                    </a:lnTo>
                    <a:lnTo>
                      <a:pt x="1381" y="1716"/>
                    </a:lnTo>
                    <a:lnTo>
                      <a:pt x="1486" y="1632"/>
                    </a:lnTo>
                    <a:lnTo>
                      <a:pt x="1612" y="1570"/>
                    </a:lnTo>
                    <a:lnTo>
                      <a:pt x="2114" y="1570"/>
                    </a:lnTo>
                    <a:lnTo>
                      <a:pt x="2197" y="1716"/>
                    </a:lnTo>
                    <a:lnTo>
                      <a:pt x="2239" y="1821"/>
                    </a:lnTo>
                    <a:lnTo>
                      <a:pt x="2407" y="2093"/>
                    </a:lnTo>
                    <a:lnTo>
                      <a:pt x="2386" y="2156"/>
                    </a:lnTo>
                    <a:lnTo>
                      <a:pt x="2490" y="2260"/>
                    </a:lnTo>
                    <a:lnTo>
                      <a:pt x="2490" y="2365"/>
                    </a:lnTo>
                    <a:lnTo>
                      <a:pt x="2407" y="2407"/>
                    </a:lnTo>
                    <a:lnTo>
                      <a:pt x="2407" y="2511"/>
                    </a:lnTo>
                    <a:lnTo>
                      <a:pt x="2449" y="2532"/>
                    </a:lnTo>
                    <a:lnTo>
                      <a:pt x="2449" y="2574"/>
                    </a:lnTo>
                    <a:lnTo>
                      <a:pt x="2595" y="2532"/>
                    </a:lnTo>
                    <a:lnTo>
                      <a:pt x="2637" y="2532"/>
                    </a:lnTo>
                    <a:lnTo>
                      <a:pt x="2867" y="2449"/>
                    </a:lnTo>
                    <a:lnTo>
                      <a:pt x="3014" y="2511"/>
                    </a:lnTo>
                    <a:lnTo>
                      <a:pt x="3055" y="2637"/>
                    </a:lnTo>
                    <a:lnTo>
                      <a:pt x="3181" y="2721"/>
                    </a:lnTo>
                    <a:lnTo>
                      <a:pt x="3160" y="2930"/>
                    </a:lnTo>
                    <a:lnTo>
                      <a:pt x="3139" y="3055"/>
                    </a:lnTo>
                    <a:lnTo>
                      <a:pt x="3286" y="3202"/>
                    </a:lnTo>
                    <a:lnTo>
                      <a:pt x="3369" y="3202"/>
                    </a:lnTo>
                    <a:lnTo>
                      <a:pt x="3537" y="3076"/>
                    </a:lnTo>
                    <a:lnTo>
                      <a:pt x="3578" y="3076"/>
                    </a:lnTo>
                    <a:lnTo>
                      <a:pt x="3683" y="3181"/>
                    </a:lnTo>
                    <a:lnTo>
                      <a:pt x="3704" y="3244"/>
                    </a:lnTo>
                    <a:lnTo>
                      <a:pt x="3704" y="3202"/>
                    </a:lnTo>
                    <a:lnTo>
                      <a:pt x="3809" y="3181"/>
                    </a:lnTo>
                    <a:lnTo>
                      <a:pt x="3976" y="2846"/>
                    </a:lnTo>
                    <a:lnTo>
                      <a:pt x="3976" y="2721"/>
                    </a:lnTo>
                    <a:lnTo>
                      <a:pt x="3955" y="2658"/>
                    </a:lnTo>
                    <a:lnTo>
                      <a:pt x="3850" y="2553"/>
                    </a:lnTo>
                    <a:lnTo>
                      <a:pt x="3850" y="2469"/>
                    </a:lnTo>
                    <a:lnTo>
                      <a:pt x="3913" y="2428"/>
                    </a:lnTo>
                    <a:lnTo>
                      <a:pt x="3997" y="2449"/>
                    </a:lnTo>
                    <a:lnTo>
                      <a:pt x="4018" y="2365"/>
                    </a:lnTo>
                    <a:lnTo>
                      <a:pt x="3955" y="2239"/>
                    </a:lnTo>
                    <a:lnTo>
                      <a:pt x="3871" y="2218"/>
                    </a:lnTo>
                    <a:lnTo>
                      <a:pt x="3871" y="2009"/>
                    </a:lnTo>
                    <a:lnTo>
                      <a:pt x="3892" y="1925"/>
                    </a:lnTo>
                    <a:lnTo>
                      <a:pt x="3871" y="1674"/>
                    </a:lnTo>
                    <a:lnTo>
                      <a:pt x="3809" y="1612"/>
                    </a:lnTo>
                    <a:lnTo>
                      <a:pt x="3809" y="1507"/>
                    </a:lnTo>
                    <a:lnTo>
                      <a:pt x="4060" y="1423"/>
                    </a:lnTo>
                    <a:lnTo>
                      <a:pt x="4081" y="1402"/>
                    </a:lnTo>
                    <a:lnTo>
                      <a:pt x="4081" y="1319"/>
                    </a:lnTo>
                    <a:lnTo>
                      <a:pt x="4018" y="1277"/>
                    </a:lnTo>
                    <a:lnTo>
                      <a:pt x="3871" y="1256"/>
                    </a:lnTo>
                    <a:lnTo>
                      <a:pt x="3871" y="1193"/>
                    </a:lnTo>
                    <a:lnTo>
                      <a:pt x="3850" y="1109"/>
                    </a:lnTo>
                    <a:lnTo>
                      <a:pt x="3850" y="1005"/>
                    </a:lnTo>
                    <a:lnTo>
                      <a:pt x="3767" y="1005"/>
                    </a:lnTo>
                    <a:lnTo>
                      <a:pt x="3704" y="1088"/>
                    </a:lnTo>
                    <a:lnTo>
                      <a:pt x="3599" y="1109"/>
                    </a:lnTo>
                    <a:lnTo>
                      <a:pt x="3599" y="1109"/>
                    </a:lnTo>
                    <a:lnTo>
                      <a:pt x="3662" y="963"/>
                    </a:lnTo>
                    <a:lnTo>
                      <a:pt x="3767" y="796"/>
                    </a:lnTo>
                    <a:lnTo>
                      <a:pt x="3767" y="754"/>
                    </a:lnTo>
                    <a:lnTo>
                      <a:pt x="3641" y="733"/>
                    </a:lnTo>
                    <a:lnTo>
                      <a:pt x="3578" y="670"/>
                    </a:lnTo>
                    <a:lnTo>
                      <a:pt x="3599" y="524"/>
                    </a:lnTo>
                    <a:lnTo>
                      <a:pt x="3558" y="377"/>
                    </a:lnTo>
                    <a:lnTo>
                      <a:pt x="3432" y="272"/>
                    </a:lnTo>
                    <a:lnTo>
                      <a:pt x="3390" y="231"/>
                    </a:lnTo>
                    <a:lnTo>
                      <a:pt x="3286" y="252"/>
                    </a:lnTo>
                    <a:lnTo>
                      <a:pt x="3265" y="314"/>
                    </a:lnTo>
                    <a:lnTo>
                      <a:pt x="3118" y="231"/>
                    </a:lnTo>
                    <a:lnTo>
                      <a:pt x="2972" y="231"/>
                    </a:lnTo>
                    <a:lnTo>
                      <a:pt x="2867" y="377"/>
                    </a:lnTo>
                    <a:lnTo>
                      <a:pt x="2804" y="419"/>
                    </a:lnTo>
                    <a:lnTo>
                      <a:pt x="2700" y="482"/>
                    </a:lnTo>
                    <a:lnTo>
                      <a:pt x="2532" y="482"/>
                    </a:lnTo>
                    <a:lnTo>
                      <a:pt x="2407" y="377"/>
                    </a:lnTo>
                    <a:lnTo>
                      <a:pt x="2323" y="356"/>
                    </a:lnTo>
                    <a:lnTo>
                      <a:pt x="2218" y="419"/>
                    </a:lnTo>
                    <a:lnTo>
                      <a:pt x="2135" y="377"/>
                    </a:lnTo>
                    <a:lnTo>
                      <a:pt x="2135" y="272"/>
                    </a:lnTo>
                    <a:lnTo>
                      <a:pt x="2009" y="272"/>
                    </a:lnTo>
                    <a:lnTo>
                      <a:pt x="1967" y="231"/>
                    </a:lnTo>
                    <a:lnTo>
                      <a:pt x="1863" y="210"/>
                    </a:lnTo>
                    <a:lnTo>
                      <a:pt x="1758" y="272"/>
                    </a:lnTo>
                    <a:lnTo>
                      <a:pt x="1570" y="210"/>
                    </a:lnTo>
                    <a:lnTo>
                      <a:pt x="1381" y="210"/>
                    </a:lnTo>
                    <a:lnTo>
                      <a:pt x="1277" y="126"/>
                    </a:lnTo>
                    <a:lnTo>
                      <a:pt x="1047" y="21"/>
                    </a:lnTo>
                    <a:lnTo>
                      <a:pt x="71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Bell MT" panose="02020503060305020303" pitchFamily="18" charset="0"/>
                </a:endParaRPr>
              </a:p>
            </p:txBody>
          </p:sp>
        </p:grpSp>
        <p:sp>
          <p:nvSpPr>
            <p:cNvPr id="178" name="Google Shape;838;p55"/>
            <p:cNvSpPr/>
            <p:nvPr/>
          </p:nvSpPr>
          <p:spPr>
            <a:xfrm>
              <a:off x="3657897" y="3077759"/>
              <a:ext cx="19195" cy="21903"/>
            </a:xfrm>
            <a:custGeom>
              <a:avLst/>
              <a:gdLst/>
              <a:ahLst/>
              <a:cxnLst/>
              <a:rect l="l" t="t" r="r" b="b"/>
              <a:pathLst>
                <a:path w="1612" h="1926" extrusionOk="0">
                  <a:moveTo>
                    <a:pt x="733" y="1"/>
                  </a:moveTo>
                  <a:lnTo>
                    <a:pt x="607" y="63"/>
                  </a:lnTo>
                  <a:lnTo>
                    <a:pt x="502" y="147"/>
                  </a:lnTo>
                  <a:lnTo>
                    <a:pt x="356" y="315"/>
                  </a:lnTo>
                  <a:lnTo>
                    <a:pt x="356" y="377"/>
                  </a:lnTo>
                  <a:lnTo>
                    <a:pt x="168" y="461"/>
                  </a:lnTo>
                  <a:lnTo>
                    <a:pt x="84" y="482"/>
                  </a:lnTo>
                  <a:lnTo>
                    <a:pt x="42" y="587"/>
                  </a:lnTo>
                  <a:lnTo>
                    <a:pt x="0" y="670"/>
                  </a:lnTo>
                  <a:lnTo>
                    <a:pt x="105" y="733"/>
                  </a:lnTo>
                  <a:lnTo>
                    <a:pt x="42" y="880"/>
                  </a:lnTo>
                  <a:lnTo>
                    <a:pt x="63" y="963"/>
                  </a:lnTo>
                  <a:lnTo>
                    <a:pt x="168" y="984"/>
                  </a:lnTo>
                  <a:lnTo>
                    <a:pt x="251" y="1172"/>
                  </a:lnTo>
                  <a:lnTo>
                    <a:pt x="251" y="1298"/>
                  </a:lnTo>
                  <a:lnTo>
                    <a:pt x="377" y="1424"/>
                  </a:lnTo>
                  <a:lnTo>
                    <a:pt x="482" y="1382"/>
                  </a:lnTo>
                  <a:lnTo>
                    <a:pt x="482" y="1403"/>
                  </a:lnTo>
                  <a:lnTo>
                    <a:pt x="419" y="1507"/>
                  </a:lnTo>
                  <a:lnTo>
                    <a:pt x="502" y="1591"/>
                  </a:lnTo>
                  <a:lnTo>
                    <a:pt x="586" y="1675"/>
                  </a:lnTo>
                  <a:lnTo>
                    <a:pt x="565" y="1737"/>
                  </a:lnTo>
                  <a:lnTo>
                    <a:pt x="691" y="1779"/>
                  </a:lnTo>
                  <a:lnTo>
                    <a:pt x="1005" y="1926"/>
                  </a:lnTo>
                  <a:lnTo>
                    <a:pt x="1046" y="1926"/>
                  </a:lnTo>
                  <a:lnTo>
                    <a:pt x="1088" y="1842"/>
                  </a:lnTo>
                  <a:lnTo>
                    <a:pt x="1151" y="1696"/>
                  </a:lnTo>
                  <a:lnTo>
                    <a:pt x="1298" y="1633"/>
                  </a:lnTo>
                  <a:lnTo>
                    <a:pt x="1402" y="1507"/>
                  </a:lnTo>
                  <a:lnTo>
                    <a:pt x="1402" y="1403"/>
                  </a:lnTo>
                  <a:lnTo>
                    <a:pt x="1444" y="1256"/>
                  </a:lnTo>
                  <a:lnTo>
                    <a:pt x="1528" y="1214"/>
                  </a:lnTo>
                  <a:lnTo>
                    <a:pt x="1528" y="1152"/>
                  </a:lnTo>
                  <a:lnTo>
                    <a:pt x="1549" y="1005"/>
                  </a:lnTo>
                  <a:lnTo>
                    <a:pt x="1570" y="1005"/>
                  </a:lnTo>
                  <a:lnTo>
                    <a:pt x="1570" y="963"/>
                  </a:lnTo>
                  <a:lnTo>
                    <a:pt x="1528" y="942"/>
                  </a:lnTo>
                  <a:lnTo>
                    <a:pt x="1528" y="838"/>
                  </a:lnTo>
                  <a:lnTo>
                    <a:pt x="1611" y="796"/>
                  </a:lnTo>
                  <a:lnTo>
                    <a:pt x="1611" y="691"/>
                  </a:lnTo>
                  <a:lnTo>
                    <a:pt x="1507" y="587"/>
                  </a:lnTo>
                  <a:lnTo>
                    <a:pt x="1528" y="524"/>
                  </a:lnTo>
                  <a:lnTo>
                    <a:pt x="1360" y="252"/>
                  </a:lnTo>
                  <a:lnTo>
                    <a:pt x="1318" y="147"/>
                  </a:lnTo>
                  <a:lnTo>
                    <a:pt x="123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79" name="Google Shape;839;p55"/>
            <p:cNvSpPr/>
            <p:nvPr/>
          </p:nvSpPr>
          <p:spPr>
            <a:xfrm>
              <a:off x="3670352" y="3087756"/>
              <a:ext cx="27911" cy="28568"/>
            </a:xfrm>
            <a:custGeom>
              <a:avLst/>
              <a:gdLst/>
              <a:ahLst/>
              <a:cxnLst/>
              <a:rect l="l" t="t" r="r" b="b"/>
              <a:pathLst>
                <a:path w="2344" h="2512" extrusionOk="0">
                  <a:moveTo>
                    <a:pt x="942" y="1"/>
                  </a:moveTo>
                  <a:lnTo>
                    <a:pt x="712" y="84"/>
                  </a:lnTo>
                  <a:lnTo>
                    <a:pt x="670" y="84"/>
                  </a:lnTo>
                  <a:lnTo>
                    <a:pt x="524" y="126"/>
                  </a:lnTo>
                  <a:lnTo>
                    <a:pt x="503" y="126"/>
                  </a:lnTo>
                  <a:lnTo>
                    <a:pt x="482" y="273"/>
                  </a:lnTo>
                  <a:lnTo>
                    <a:pt x="482" y="335"/>
                  </a:lnTo>
                  <a:lnTo>
                    <a:pt x="398" y="377"/>
                  </a:lnTo>
                  <a:lnTo>
                    <a:pt x="356" y="524"/>
                  </a:lnTo>
                  <a:lnTo>
                    <a:pt x="356" y="628"/>
                  </a:lnTo>
                  <a:lnTo>
                    <a:pt x="252" y="754"/>
                  </a:lnTo>
                  <a:lnTo>
                    <a:pt x="105" y="817"/>
                  </a:lnTo>
                  <a:lnTo>
                    <a:pt x="42" y="963"/>
                  </a:lnTo>
                  <a:lnTo>
                    <a:pt x="0" y="1047"/>
                  </a:lnTo>
                  <a:lnTo>
                    <a:pt x="168" y="1047"/>
                  </a:lnTo>
                  <a:lnTo>
                    <a:pt x="252" y="1109"/>
                  </a:lnTo>
                  <a:lnTo>
                    <a:pt x="210" y="1172"/>
                  </a:lnTo>
                  <a:lnTo>
                    <a:pt x="293" y="1235"/>
                  </a:lnTo>
                  <a:lnTo>
                    <a:pt x="461" y="1444"/>
                  </a:lnTo>
                  <a:lnTo>
                    <a:pt x="524" y="1444"/>
                  </a:lnTo>
                  <a:lnTo>
                    <a:pt x="775" y="1591"/>
                  </a:lnTo>
                  <a:lnTo>
                    <a:pt x="796" y="1591"/>
                  </a:lnTo>
                  <a:lnTo>
                    <a:pt x="1130" y="1967"/>
                  </a:lnTo>
                  <a:lnTo>
                    <a:pt x="1256" y="1988"/>
                  </a:lnTo>
                  <a:lnTo>
                    <a:pt x="1716" y="2302"/>
                  </a:lnTo>
                  <a:lnTo>
                    <a:pt x="2260" y="2511"/>
                  </a:lnTo>
                  <a:lnTo>
                    <a:pt x="2260" y="2386"/>
                  </a:lnTo>
                  <a:lnTo>
                    <a:pt x="2197" y="2281"/>
                  </a:lnTo>
                  <a:lnTo>
                    <a:pt x="2260" y="2156"/>
                  </a:lnTo>
                  <a:lnTo>
                    <a:pt x="2239" y="2072"/>
                  </a:lnTo>
                  <a:lnTo>
                    <a:pt x="2260" y="1967"/>
                  </a:lnTo>
                  <a:lnTo>
                    <a:pt x="2302" y="1884"/>
                  </a:lnTo>
                  <a:lnTo>
                    <a:pt x="2260" y="1800"/>
                  </a:lnTo>
                  <a:lnTo>
                    <a:pt x="2344" y="1758"/>
                  </a:lnTo>
                  <a:lnTo>
                    <a:pt x="2302" y="1653"/>
                  </a:lnTo>
                  <a:lnTo>
                    <a:pt x="2239" y="1633"/>
                  </a:lnTo>
                  <a:lnTo>
                    <a:pt x="2156" y="1570"/>
                  </a:lnTo>
                  <a:lnTo>
                    <a:pt x="2093" y="1465"/>
                  </a:lnTo>
                  <a:lnTo>
                    <a:pt x="2030" y="1444"/>
                  </a:lnTo>
                  <a:lnTo>
                    <a:pt x="1967" y="1444"/>
                  </a:lnTo>
                  <a:lnTo>
                    <a:pt x="1884" y="1361"/>
                  </a:lnTo>
                  <a:lnTo>
                    <a:pt x="1779" y="1361"/>
                  </a:lnTo>
                  <a:lnTo>
                    <a:pt x="1758" y="1381"/>
                  </a:lnTo>
                  <a:lnTo>
                    <a:pt x="1653" y="1361"/>
                  </a:lnTo>
                  <a:lnTo>
                    <a:pt x="1633" y="1256"/>
                  </a:lnTo>
                  <a:lnTo>
                    <a:pt x="1716" y="1151"/>
                  </a:lnTo>
                  <a:lnTo>
                    <a:pt x="1821" y="942"/>
                  </a:lnTo>
                  <a:lnTo>
                    <a:pt x="1758" y="837"/>
                  </a:lnTo>
                  <a:lnTo>
                    <a:pt x="1779" y="796"/>
                  </a:lnTo>
                  <a:lnTo>
                    <a:pt x="1758" y="733"/>
                  </a:lnTo>
                  <a:lnTo>
                    <a:pt x="1653" y="628"/>
                  </a:lnTo>
                  <a:lnTo>
                    <a:pt x="1612" y="628"/>
                  </a:lnTo>
                  <a:lnTo>
                    <a:pt x="1444" y="754"/>
                  </a:lnTo>
                  <a:lnTo>
                    <a:pt x="1361" y="754"/>
                  </a:lnTo>
                  <a:lnTo>
                    <a:pt x="1214" y="607"/>
                  </a:lnTo>
                  <a:lnTo>
                    <a:pt x="1235" y="482"/>
                  </a:lnTo>
                  <a:lnTo>
                    <a:pt x="1256" y="273"/>
                  </a:lnTo>
                  <a:lnTo>
                    <a:pt x="1130" y="189"/>
                  </a:lnTo>
                  <a:lnTo>
                    <a:pt x="1089" y="63"/>
                  </a:lnTo>
                  <a:lnTo>
                    <a:pt x="94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80" name="Google Shape;840;p55"/>
            <p:cNvSpPr/>
            <p:nvPr/>
          </p:nvSpPr>
          <p:spPr>
            <a:xfrm>
              <a:off x="3689785" y="3073722"/>
              <a:ext cx="42617" cy="42840"/>
            </a:xfrm>
            <a:custGeom>
              <a:avLst/>
              <a:gdLst/>
              <a:ahLst/>
              <a:cxnLst/>
              <a:rect l="l" t="t" r="r" b="b"/>
              <a:pathLst>
                <a:path w="3579" h="3767" extrusionOk="0">
                  <a:moveTo>
                    <a:pt x="1905" y="0"/>
                  </a:moveTo>
                  <a:lnTo>
                    <a:pt x="1821" y="63"/>
                  </a:lnTo>
                  <a:lnTo>
                    <a:pt x="1716" y="209"/>
                  </a:lnTo>
                  <a:lnTo>
                    <a:pt x="1549" y="167"/>
                  </a:lnTo>
                  <a:lnTo>
                    <a:pt x="1507" y="105"/>
                  </a:lnTo>
                  <a:lnTo>
                    <a:pt x="1549" y="63"/>
                  </a:lnTo>
                  <a:lnTo>
                    <a:pt x="1381" y="42"/>
                  </a:lnTo>
                  <a:lnTo>
                    <a:pt x="1193" y="84"/>
                  </a:lnTo>
                  <a:lnTo>
                    <a:pt x="1193" y="146"/>
                  </a:lnTo>
                  <a:lnTo>
                    <a:pt x="1151" y="167"/>
                  </a:lnTo>
                  <a:lnTo>
                    <a:pt x="921" y="167"/>
                  </a:lnTo>
                  <a:lnTo>
                    <a:pt x="775" y="84"/>
                  </a:lnTo>
                  <a:lnTo>
                    <a:pt x="712" y="84"/>
                  </a:lnTo>
                  <a:lnTo>
                    <a:pt x="503" y="209"/>
                  </a:lnTo>
                  <a:lnTo>
                    <a:pt x="252" y="293"/>
                  </a:lnTo>
                  <a:lnTo>
                    <a:pt x="252" y="398"/>
                  </a:lnTo>
                  <a:lnTo>
                    <a:pt x="314" y="460"/>
                  </a:lnTo>
                  <a:lnTo>
                    <a:pt x="335" y="711"/>
                  </a:lnTo>
                  <a:lnTo>
                    <a:pt x="314" y="795"/>
                  </a:lnTo>
                  <a:lnTo>
                    <a:pt x="314" y="1004"/>
                  </a:lnTo>
                  <a:lnTo>
                    <a:pt x="398" y="1025"/>
                  </a:lnTo>
                  <a:lnTo>
                    <a:pt x="461" y="1151"/>
                  </a:lnTo>
                  <a:lnTo>
                    <a:pt x="440" y="1235"/>
                  </a:lnTo>
                  <a:lnTo>
                    <a:pt x="356" y="1214"/>
                  </a:lnTo>
                  <a:lnTo>
                    <a:pt x="293" y="1255"/>
                  </a:lnTo>
                  <a:lnTo>
                    <a:pt x="293" y="1339"/>
                  </a:lnTo>
                  <a:lnTo>
                    <a:pt x="398" y="1444"/>
                  </a:lnTo>
                  <a:lnTo>
                    <a:pt x="419" y="1507"/>
                  </a:lnTo>
                  <a:lnTo>
                    <a:pt x="419" y="1632"/>
                  </a:lnTo>
                  <a:lnTo>
                    <a:pt x="252" y="1967"/>
                  </a:lnTo>
                  <a:lnTo>
                    <a:pt x="147" y="1988"/>
                  </a:lnTo>
                  <a:lnTo>
                    <a:pt x="147" y="2030"/>
                  </a:lnTo>
                  <a:lnTo>
                    <a:pt x="126" y="2071"/>
                  </a:lnTo>
                  <a:lnTo>
                    <a:pt x="189" y="2176"/>
                  </a:lnTo>
                  <a:lnTo>
                    <a:pt x="84" y="2385"/>
                  </a:lnTo>
                  <a:lnTo>
                    <a:pt x="1" y="2490"/>
                  </a:lnTo>
                  <a:lnTo>
                    <a:pt x="21" y="2595"/>
                  </a:lnTo>
                  <a:lnTo>
                    <a:pt x="126" y="2615"/>
                  </a:lnTo>
                  <a:lnTo>
                    <a:pt x="147" y="2595"/>
                  </a:lnTo>
                  <a:lnTo>
                    <a:pt x="252" y="2595"/>
                  </a:lnTo>
                  <a:lnTo>
                    <a:pt x="335" y="2678"/>
                  </a:lnTo>
                  <a:lnTo>
                    <a:pt x="398" y="2678"/>
                  </a:lnTo>
                  <a:lnTo>
                    <a:pt x="461" y="2699"/>
                  </a:lnTo>
                  <a:lnTo>
                    <a:pt x="524" y="2804"/>
                  </a:lnTo>
                  <a:lnTo>
                    <a:pt x="607" y="2867"/>
                  </a:lnTo>
                  <a:lnTo>
                    <a:pt x="670" y="2887"/>
                  </a:lnTo>
                  <a:lnTo>
                    <a:pt x="712" y="2992"/>
                  </a:lnTo>
                  <a:lnTo>
                    <a:pt x="628" y="3034"/>
                  </a:lnTo>
                  <a:lnTo>
                    <a:pt x="670" y="3118"/>
                  </a:lnTo>
                  <a:lnTo>
                    <a:pt x="628" y="3201"/>
                  </a:lnTo>
                  <a:lnTo>
                    <a:pt x="607" y="3306"/>
                  </a:lnTo>
                  <a:lnTo>
                    <a:pt x="628" y="3390"/>
                  </a:lnTo>
                  <a:lnTo>
                    <a:pt x="565" y="3515"/>
                  </a:lnTo>
                  <a:lnTo>
                    <a:pt x="628" y="3620"/>
                  </a:lnTo>
                  <a:lnTo>
                    <a:pt x="628" y="3745"/>
                  </a:lnTo>
                  <a:lnTo>
                    <a:pt x="712" y="3766"/>
                  </a:lnTo>
                  <a:lnTo>
                    <a:pt x="879" y="3599"/>
                  </a:lnTo>
                  <a:lnTo>
                    <a:pt x="1026" y="3599"/>
                  </a:lnTo>
                  <a:lnTo>
                    <a:pt x="1068" y="3536"/>
                  </a:lnTo>
                  <a:lnTo>
                    <a:pt x="1465" y="3390"/>
                  </a:lnTo>
                  <a:lnTo>
                    <a:pt x="1465" y="3327"/>
                  </a:lnTo>
                  <a:lnTo>
                    <a:pt x="1674" y="3306"/>
                  </a:lnTo>
                  <a:lnTo>
                    <a:pt x="2449" y="3306"/>
                  </a:lnTo>
                  <a:lnTo>
                    <a:pt x="2742" y="3201"/>
                  </a:lnTo>
                  <a:lnTo>
                    <a:pt x="3014" y="3327"/>
                  </a:lnTo>
                  <a:lnTo>
                    <a:pt x="3034" y="3201"/>
                  </a:lnTo>
                  <a:lnTo>
                    <a:pt x="3139" y="3180"/>
                  </a:lnTo>
                  <a:lnTo>
                    <a:pt x="3223" y="3306"/>
                  </a:lnTo>
                  <a:lnTo>
                    <a:pt x="3244" y="3285"/>
                  </a:lnTo>
                  <a:lnTo>
                    <a:pt x="3348" y="3285"/>
                  </a:lnTo>
                  <a:lnTo>
                    <a:pt x="3453" y="3243"/>
                  </a:lnTo>
                  <a:lnTo>
                    <a:pt x="3453" y="3097"/>
                  </a:lnTo>
                  <a:lnTo>
                    <a:pt x="3390" y="2992"/>
                  </a:lnTo>
                  <a:lnTo>
                    <a:pt x="3265" y="2971"/>
                  </a:lnTo>
                  <a:lnTo>
                    <a:pt x="3244" y="2804"/>
                  </a:lnTo>
                  <a:lnTo>
                    <a:pt x="3160" y="2595"/>
                  </a:lnTo>
                  <a:lnTo>
                    <a:pt x="3076" y="2511"/>
                  </a:lnTo>
                  <a:lnTo>
                    <a:pt x="3118" y="2469"/>
                  </a:lnTo>
                  <a:lnTo>
                    <a:pt x="3139" y="2448"/>
                  </a:lnTo>
                  <a:lnTo>
                    <a:pt x="3139" y="2176"/>
                  </a:lnTo>
                  <a:lnTo>
                    <a:pt x="3181" y="2092"/>
                  </a:lnTo>
                  <a:lnTo>
                    <a:pt x="3223" y="1967"/>
                  </a:lnTo>
                  <a:lnTo>
                    <a:pt x="3244" y="1883"/>
                  </a:lnTo>
                  <a:lnTo>
                    <a:pt x="3244" y="1758"/>
                  </a:lnTo>
                  <a:lnTo>
                    <a:pt x="3432" y="1507"/>
                  </a:lnTo>
                  <a:lnTo>
                    <a:pt x="3537" y="1423"/>
                  </a:lnTo>
                  <a:lnTo>
                    <a:pt x="3537" y="1318"/>
                  </a:lnTo>
                  <a:lnTo>
                    <a:pt x="3578" y="1193"/>
                  </a:lnTo>
                  <a:lnTo>
                    <a:pt x="3537" y="1025"/>
                  </a:lnTo>
                  <a:lnTo>
                    <a:pt x="3453" y="942"/>
                  </a:lnTo>
                  <a:lnTo>
                    <a:pt x="3453" y="879"/>
                  </a:lnTo>
                  <a:lnTo>
                    <a:pt x="3390" y="732"/>
                  </a:lnTo>
                  <a:lnTo>
                    <a:pt x="3453" y="565"/>
                  </a:lnTo>
                  <a:lnTo>
                    <a:pt x="3453" y="502"/>
                  </a:lnTo>
                  <a:lnTo>
                    <a:pt x="3327" y="502"/>
                  </a:lnTo>
                  <a:lnTo>
                    <a:pt x="3244" y="418"/>
                  </a:lnTo>
                  <a:lnTo>
                    <a:pt x="3160" y="418"/>
                  </a:lnTo>
                  <a:lnTo>
                    <a:pt x="3055" y="502"/>
                  </a:lnTo>
                  <a:lnTo>
                    <a:pt x="2930" y="523"/>
                  </a:lnTo>
                  <a:lnTo>
                    <a:pt x="2742" y="460"/>
                  </a:lnTo>
                  <a:lnTo>
                    <a:pt x="2658" y="356"/>
                  </a:lnTo>
                  <a:lnTo>
                    <a:pt x="2553" y="293"/>
                  </a:lnTo>
                  <a:lnTo>
                    <a:pt x="2449" y="293"/>
                  </a:lnTo>
                  <a:lnTo>
                    <a:pt x="2407" y="251"/>
                  </a:lnTo>
                  <a:lnTo>
                    <a:pt x="2302" y="251"/>
                  </a:lnTo>
                  <a:lnTo>
                    <a:pt x="2093" y="146"/>
                  </a:lnTo>
                  <a:lnTo>
                    <a:pt x="19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81" name="Google Shape;841;p55"/>
            <p:cNvSpPr/>
            <p:nvPr/>
          </p:nvSpPr>
          <p:spPr>
            <a:xfrm>
              <a:off x="3726412" y="3070151"/>
              <a:ext cx="29161" cy="43557"/>
            </a:xfrm>
            <a:custGeom>
              <a:avLst/>
              <a:gdLst/>
              <a:ahLst/>
              <a:cxnLst/>
              <a:rect l="l" t="t" r="r" b="b"/>
              <a:pathLst>
                <a:path w="2449" h="3830" extrusionOk="0">
                  <a:moveTo>
                    <a:pt x="1674" y="0"/>
                  </a:moveTo>
                  <a:lnTo>
                    <a:pt x="1549" y="63"/>
                  </a:lnTo>
                  <a:lnTo>
                    <a:pt x="1402" y="63"/>
                  </a:lnTo>
                  <a:lnTo>
                    <a:pt x="1193" y="105"/>
                  </a:lnTo>
                  <a:lnTo>
                    <a:pt x="419" y="105"/>
                  </a:lnTo>
                  <a:lnTo>
                    <a:pt x="210" y="147"/>
                  </a:lnTo>
                  <a:lnTo>
                    <a:pt x="189" y="272"/>
                  </a:lnTo>
                  <a:lnTo>
                    <a:pt x="251" y="460"/>
                  </a:lnTo>
                  <a:lnTo>
                    <a:pt x="293" y="502"/>
                  </a:lnTo>
                  <a:lnTo>
                    <a:pt x="377" y="670"/>
                  </a:lnTo>
                  <a:lnTo>
                    <a:pt x="377" y="816"/>
                  </a:lnTo>
                  <a:lnTo>
                    <a:pt x="377" y="879"/>
                  </a:lnTo>
                  <a:lnTo>
                    <a:pt x="314" y="1046"/>
                  </a:lnTo>
                  <a:lnTo>
                    <a:pt x="377" y="1193"/>
                  </a:lnTo>
                  <a:lnTo>
                    <a:pt x="377" y="1256"/>
                  </a:lnTo>
                  <a:lnTo>
                    <a:pt x="461" y="1339"/>
                  </a:lnTo>
                  <a:lnTo>
                    <a:pt x="502" y="1507"/>
                  </a:lnTo>
                  <a:lnTo>
                    <a:pt x="461" y="1632"/>
                  </a:lnTo>
                  <a:lnTo>
                    <a:pt x="461" y="1737"/>
                  </a:lnTo>
                  <a:lnTo>
                    <a:pt x="356" y="1821"/>
                  </a:lnTo>
                  <a:lnTo>
                    <a:pt x="168" y="2072"/>
                  </a:lnTo>
                  <a:lnTo>
                    <a:pt x="168" y="2197"/>
                  </a:lnTo>
                  <a:lnTo>
                    <a:pt x="147" y="2281"/>
                  </a:lnTo>
                  <a:lnTo>
                    <a:pt x="105" y="2406"/>
                  </a:lnTo>
                  <a:lnTo>
                    <a:pt x="63" y="2490"/>
                  </a:lnTo>
                  <a:lnTo>
                    <a:pt x="63" y="2762"/>
                  </a:lnTo>
                  <a:lnTo>
                    <a:pt x="42" y="2783"/>
                  </a:lnTo>
                  <a:lnTo>
                    <a:pt x="0" y="2825"/>
                  </a:lnTo>
                  <a:lnTo>
                    <a:pt x="84" y="2909"/>
                  </a:lnTo>
                  <a:lnTo>
                    <a:pt x="168" y="3118"/>
                  </a:lnTo>
                  <a:lnTo>
                    <a:pt x="189" y="3285"/>
                  </a:lnTo>
                  <a:lnTo>
                    <a:pt x="314" y="3306"/>
                  </a:lnTo>
                  <a:lnTo>
                    <a:pt x="377" y="3411"/>
                  </a:lnTo>
                  <a:lnTo>
                    <a:pt x="377" y="3557"/>
                  </a:lnTo>
                  <a:lnTo>
                    <a:pt x="272" y="3599"/>
                  </a:lnTo>
                  <a:lnTo>
                    <a:pt x="168" y="3599"/>
                  </a:lnTo>
                  <a:lnTo>
                    <a:pt x="147" y="3620"/>
                  </a:lnTo>
                  <a:lnTo>
                    <a:pt x="168" y="3662"/>
                  </a:lnTo>
                  <a:lnTo>
                    <a:pt x="482" y="3725"/>
                  </a:lnTo>
                  <a:lnTo>
                    <a:pt x="712" y="3829"/>
                  </a:lnTo>
                  <a:lnTo>
                    <a:pt x="1214" y="3599"/>
                  </a:lnTo>
                  <a:lnTo>
                    <a:pt x="1549" y="3557"/>
                  </a:lnTo>
                  <a:lnTo>
                    <a:pt x="1863" y="3306"/>
                  </a:lnTo>
                  <a:lnTo>
                    <a:pt x="2135" y="3181"/>
                  </a:lnTo>
                  <a:lnTo>
                    <a:pt x="2448" y="3118"/>
                  </a:lnTo>
                  <a:lnTo>
                    <a:pt x="2386" y="3034"/>
                  </a:lnTo>
                  <a:lnTo>
                    <a:pt x="2302" y="2971"/>
                  </a:lnTo>
                  <a:lnTo>
                    <a:pt x="2260" y="2929"/>
                  </a:lnTo>
                  <a:lnTo>
                    <a:pt x="2197" y="2804"/>
                  </a:lnTo>
                  <a:lnTo>
                    <a:pt x="2176" y="2657"/>
                  </a:lnTo>
                  <a:lnTo>
                    <a:pt x="2197" y="2490"/>
                  </a:lnTo>
                  <a:lnTo>
                    <a:pt x="2197" y="2448"/>
                  </a:lnTo>
                  <a:lnTo>
                    <a:pt x="2260" y="2302"/>
                  </a:lnTo>
                  <a:lnTo>
                    <a:pt x="2260" y="1967"/>
                  </a:lnTo>
                  <a:lnTo>
                    <a:pt x="2197" y="1883"/>
                  </a:lnTo>
                  <a:lnTo>
                    <a:pt x="2239" y="1674"/>
                  </a:lnTo>
                  <a:lnTo>
                    <a:pt x="2176" y="1611"/>
                  </a:lnTo>
                  <a:lnTo>
                    <a:pt x="2239" y="1528"/>
                  </a:lnTo>
                  <a:lnTo>
                    <a:pt x="2197" y="1423"/>
                  </a:lnTo>
                  <a:lnTo>
                    <a:pt x="2155" y="1360"/>
                  </a:lnTo>
                  <a:lnTo>
                    <a:pt x="2176" y="1297"/>
                  </a:lnTo>
                  <a:lnTo>
                    <a:pt x="2197" y="1214"/>
                  </a:lnTo>
                  <a:lnTo>
                    <a:pt x="2197" y="1004"/>
                  </a:lnTo>
                  <a:lnTo>
                    <a:pt x="2155" y="1004"/>
                  </a:lnTo>
                  <a:lnTo>
                    <a:pt x="2093" y="942"/>
                  </a:lnTo>
                  <a:lnTo>
                    <a:pt x="2093" y="732"/>
                  </a:lnTo>
                  <a:lnTo>
                    <a:pt x="2135" y="586"/>
                  </a:lnTo>
                  <a:lnTo>
                    <a:pt x="1988" y="502"/>
                  </a:lnTo>
                  <a:lnTo>
                    <a:pt x="1946" y="419"/>
                  </a:lnTo>
                  <a:lnTo>
                    <a:pt x="1821" y="293"/>
                  </a:lnTo>
                  <a:lnTo>
                    <a:pt x="1821" y="209"/>
                  </a:lnTo>
                  <a:lnTo>
                    <a:pt x="1758" y="168"/>
                  </a:lnTo>
                  <a:lnTo>
                    <a:pt x="171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82" name="Google Shape;842;p55"/>
            <p:cNvSpPr/>
            <p:nvPr/>
          </p:nvSpPr>
          <p:spPr>
            <a:xfrm>
              <a:off x="3746846" y="3070151"/>
              <a:ext cx="13956" cy="35459"/>
            </a:xfrm>
            <a:custGeom>
              <a:avLst/>
              <a:gdLst/>
              <a:ahLst/>
              <a:cxnLst/>
              <a:rect l="l" t="t" r="r" b="b"/>
              <a:pathLst>
                <a:path w="1172" h="3118" extrusionOk="0">
                  <a:moveTo>
                    <a:pt x="0" y="0"/>
                  </a:moveTo>
                  <a:lnTo>
                    <a:pt x="42" y="168"/>
                  </a:lnTo>
                  <a:lnTo>
                    <a:pt x="105" y="209"/>
                  </a:lnTo>
                  <a:lnTo>
                    <a:pt x="105" y="293"/>
                  </a:lnTo>
                  <a:lnTo>
                    <a:pt x="230" y="419"/>
                  </a:lnTo>
                  <a:lnTo>
                    <a:pt x="272" y="502"/>
                  </a:lnTo>
                  <a:lnTo>
                    <a:pt x="419" y="586"/>
                  </a:lnTo>
                  <a:lnTo>
                    <a:pt x="377" y="732"/>
                  </a:lnTo>
                  <a:lnTo>
                    <a:pt x="377" y="942"/>
                  </a:lnTo>
                  <a:lnTo>
                    <a:pt x="439" y="1004"/>
                  </a:lnTo>
                  <a:lnTo>
                    <a:pt x="481" y="1004"/>
                  </a:lnTo>
                  <a:lnTo>
                    <a:pt x="481" y="1214"/>
                  </a:lnTo>
                  <a:lnTo>
                    <a:pt x="460" y="1297"/>
                  </a:lnTo>
                  <a:lnTo>
                    <a:pt x="439" y="1360"/>
                  </a:lnTo>
                  <a:lnTo>
                    <a:pt x="481" y="1423"/>
                  </a:lnTo>
                  <a:lnTo>
                    <a:pt x="523" y="1528"/>
                  </a:lnTo>
                  <a:lnTo>
                    <a:pt x="460" y="1611"/>
                  </a:lnTo>
                  <a:lnTo>
                    <a:pt x="523" y="1674"/>
                  </a:lnTo>
                  <a:lnTo>
                    <a:pt x="481" y="1883"/>
                  </a:lnTo>
                  <a:lnTo>
                    <a:pt x="544" y="1967"/>
                  </a:lnTo>
                  <a:lnTo>
                    <a:pt x="544" y="2302"/>
                  </a:lnTo>
                  <a:lnTo>
                    <a:pt x="481" y="2448"/>
                  </a:lnTo>
                  <a:lnTo>
                    <a:pt x="481" y="2490"/>
                  </a:lnTo>
                  <a:lnTo>
                    <a:pt x="460" y="2657"/>
                  </a:lnTo>
                  <a:lnTo>
                    <a:pt x="481" y="2804"/>
                  </a:lnTo>
                  <a:lnTo>
                    <a:pt x="544" y="2929"/>
                  </a:lnTo>
                  <a:lnTo>
                    <a:pt x="586" y="2971"/>
                  </a:lnTo>
                  <a:lnTo>
                    <a:pt x="670" y="3034"/>
                  </a:lnTo>
                  <a:lnTo>
                    <a:pt x="732" y="3118"/>
                  </a:lnTo>
                  <a:lnTo>
                    <a:pt x="774" y="3118"/>
                  </a:lnTo>
                  <a:lnTo>
                    <a:pt x="1088" y="2929"/>
                  </a:lnTo>
                  <a:lnTo>
                    <a:pt x="1151" y="2929"/>
                  </a:lnTo>
                  <a:lnTo>
                    <a:pt x="1172" y="2825"/>
                  </a:lnTo>
                  <a:lnTo>
                    <a:pt x="1088" y="2699"/>
                  </a:lnTo>
                  <a:lnTo>
                    <a:pt x="1088" y="2553"/>
                  </a:lnTo>
                  <a:lnTo>
                    <a:pt x="1046" y="2385"/>
                  </a:lnTo>
                  <a:lnTo>
                    <a:pt x="1067" y="1716"/>
                  </a:lnTo>
                  <a:lnTo>
                    <a:pt x="1067" y="1611"/>
                  </a:lnTo>
                  <a:lnTo>
                    <a:pt x="1109" y="1528"/>
                  </a:lnTo>
                  <a:lnTo>
                    <a:pt x="1109" y="1402"/>
                  </a:lnTo>
                  <a:lnTo>
                    <a:pt x="1088" y="1297"/>
                  </a:lnTo>
                  <a:lnTo>
                    <a:pt x="1088" y="1130"/>
                  </a:lnTo>
                  <a:lnTo>
                    <a:pt x="1046" y="900"/>
                  </a:lnTo>
                  <a:lnTo>
                    <a:pt x="900" y="586"/>
                  </a:lnTo>
                  <a:lnTo>
                    <a:pt x="858" y="565"/>
                  </a:lnTo>
                  <a:lnTo>
                    <a:pt x="774" y="481"/>
                  </a:lnTo>
                  <a:lnTo>
                    <a:pt x="649" y="398"/>
                  </a:lnTo>
                  <a:lnTo>
                    <a:pt x="628" y="209"/>
                  </a:lnTo>
                  <a:lnTo>
                    <a:pt x="649" y="168"/>
                  </a:lnTo>
                  <a:lnTo>
                    <a:pt x="4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83" name="Google Shape;843;p55"/>
            <p:cNvSpPr/>
            <p:nvPr/>
          </p:nvSpPr>
          <p:spPr>
            <a:xfrm>
              <a:off x="3754312" y="3061110"/>
              <a:ext cx="21445" cy="42840"/>
            </a:xfrm>
            <a:custGeom>
              <a:avLst/>
              <a:gdLst/>
              <a:ahLst/>
              <a:cxnLst/>
              <a:rect l="l" t="t" r="r" b="b"/>
              <a:pathLst>
                <a:path w="1801" h="3767" extrusionOk="0">
                  <a:moveTo>
                    <a:pt x="1047" y="0"/>
                  </a:moveTo>
                  <a:lnTo>
                    <a:pt x="984" y="105"/>
                  </a:lnTo>
                  <a:lnTo>
                    <a:pt x="1005" y="147"/>
                  </a:lnTo>
                  <a:lnTo>
                    <a:pt x="900" y="209"/>
                  </a:lnTo>
                  <a:lnTo>
                    <a:pt x="838" y="209"/>
                  </a:lnTo>
                  <a:lnTo>
                    <a:pt x="838" y="272"/>
                  </a:lnTo>
                  <a:lnTo>
                    <a:pt x="691" y="439"/>
                  </a:lnTo>
                  <a:lnTo>
                    <a:pt x="628" y="439"/>
                  </a:lnTo>
                  <a:lnTo>
                    <a:pt x="440" y="544"/>
                  </a:lnTo>
                  <a:lnTo>
                    <a:pt x="356" y="523"/>
                  </a:lnTo>
                  <a:lnTo>
                    <a:pt x="252" y="565"/>
                  </a:lnTo>
                  <a:lnTo>
                    <a:pt x="252" y="670"/>
                  </a:lnTo>
                  <a:lnTo>
                    <a:pt x="168" y="753"/>
                  </a:lnTo>
                  <a:lnTo>
                    <a:pt x="168" y="858"/>
                  </a:lnTo>
                  <a:lnTo>
                    <a:pt x="43" y="900"/>
                  </a:lnTo>
                  <a:lnTo>
                    <a:pt x="22" y="963"/>
                  </a:lnTo>
                  <a:lnTo>
                    <a:pt x="1" y="1004"/>
                  </a:lnTo>
                  <a:lnTo>
                    <a:pt x="22" y="1193"/>
                  </a:lnTo>
                  <a:lnTo>
                    <a:pt x="147" y="1276"/>
                  </a:lnTo>
                  <a:lnTo>
                    <a:pt x="231" y="1360"/>
                  </a:lnTo>
                  <a:lnTo>
                    <a:pt x="273" y="1381"/>
                  </a:lnTo>
                  <a:lnTo>
                    <a:pt x="419" y="1695"/>
                  </a:lnTo>
                  <a:lnTo>
                    <a:pt x="461" y="1925"/>
                  </a:lnTo>
                  <a:lnTo>
                    <a:pt x="461" y="2092"/>
                  </a:lnTo>
                  <a:lnTo>
                    <a:pt x="482" y="2197"/>
                  </a:lnTo>
                  <a:lnTo>
                    <a:pt x="482" y="2323"/>
                  </a:lnTo>
                  <a:lnTo>
                    <a:pt x="440" y="2406"/>
                  </a:lnTo>
                  <a:lnTo>
                    <a:pt x="440" y="2511"/>
                  </a:lnTo>
                  <a:lnTo>
                    <a:pt x="419" y="3180"/>
                  </a:lnTo>
                  <a:lnTo>
                    <a:pt x="461" y="3348"/>
                  </a:lnTo>
                  <a:lnTo>
                    <a:pt x="461" y="3494"/>
                  </a:lnTo>
                  <a:lnTo>
                    <a:pt x="545" y="3620"/>
                  </a:lnTo>
                  <a:lnTo>
                    <a:pt x="524" y="3724"/>
                  </a:lnTo>
                  <a:lnTo>
                    <a:pt x="733" y="3766"/>
                  </a:lnTo>
                  <a:lnTo>
                    <a:pt x="1110" y="3620"/>
                  </a:lnTo>
                  <a:lnTo>
                    <a:pt x="1152" y="3620"/>
                  </a:lnTo>
                  <a:lnTo>
                    <a:pt x="1110" y="3515"/>
                  </a:lnTo>
                  <a:lnTo>
                    <a:pt x="1152" y="3243"/>
                  </a:lnTo>
                  <a:lnTo>
                    <a:pt x="1110" y="3139"/>
                  </a:lnTo>
                  <a:lnTo>
                    <a:pt x="1152" y="3055"/>
                  </a:lnTo>
                  <a:lnTo>
                    <a:pt x="1110" y="2825"/>
                  </a:lnTo>
                  <a:lnTo>
                    <a:pt x="1110" y="2720"/>
                  </a:lnTo>
                  <a:lnTo>
                    <a:pt x="1110" y="2657"/>
                  </a:lnTo>
                  <a:lnTo>
                    <a:pt x="1089" y="2616"/>
                  </a:lnTo>
                  <a:lnTo>
                    <a:pt x="1110" y="2553"/>
                  </a:lnTo>
                  <a:lnTo>
                    <a:pt x="1089" y="2469"/>
                  </a:lnTo>
                  <a:lnTo>
                    <a:pt x="1089" y="2427"/>
                  </a:lnTo>
                  <a:lnTo>
                    <a:pt x="1089" y="2302"/>
                  </a:lnTo>
                  <a:lnTo>
                    <a:pt x="1110" y="2218"/>
                  </a:lnTo>
                  <a:lnTo>
                    <a:pt x="1110" y="2113"/>
                  </a:lnTo>
                  <a:lnTo>
                    <a:pt x="1152" y="2051"/>
                  </a:lnTo>
                  <a:lnTo>
                    <a:pt x="1256" y="2009"/>
                  </a:lnTo>
                  <a:lnTo>
                    <a:pt x="1298" y="2009"/>
                  </a:lnTo>
                  <a:lnTo>
                    <a:pt x="1361" y="1946"/>
                  </a:lnTo>
                  <a:lnTo>
                    <a:pt x="1403" y="1841"/>
                  </a:lnTo>
                  <a:lnTo>
                    <a:pt x="1486" y="1716"/>
                  </a:lnTo>
                  <a:lnTo>
                    <a:pt x="1528" y="1611"/>
                  </a:lnTo>
                  <a:lnTo>
                    <a:pt x="1612" y="1569"/>
                  </a:lnTo>
                  <a:lnTo>
                    <a:pt x="1696" y="1569"/>
                  </a:lnTo>
                  <a:lnTo>
                    <a:pt x="1716" y="1507"/>
                  </a:lnTo>
                  <a:lnTo>
                    <a:pt x="1591" y="1381"/>
                  </a:lnTo>
                  <a:lnTo>
                    <a:pt x="1591" y="1318"/>
                  </a:lnTo>
                  <a:lnTo>
                    <a:pt x="1633" y="1255"/>
                  </a:lnTo>
                  <a:lnTo>
                    <a:pt x="1779" y="1255"/>
                  </a:lnTo>
                  <a:lnTo>
                    <a:pt x="1800" y="1172"/>
                  </a:lnTo>
                  <a:lnTo>
                    <a:pt x="1737" y="963"/>
                  </a:lnTo>
                  <a:lnTo>
                    <a:pt x="1716" y="837"/>
                  </a:lnTo>
                  <a:lnTo>
                    <a:pt x="1570" y="691"/>
                  </a:lnTo>
                  <a:lnTo>
                    <a:pt x="1528" y="628"/>
                  </a:lnTo>
                  <a:lnTo>
                    <a:pt x="1570" y="481"/>
                  </a:lnTo>
                  <a:lnTo>
                    <a:pt x="1591" y="481"/>
                  </a:lnTo>
                  <a:lnTo>
                    <a:pt x="1465" y="314"/>
                  </a:lnTo>
                  <a:lnTo>
                    <a:pt x="1319" y="272"/>
                  </a:lnTo>
                  <a:lnTo>
                    <a:pt x="1214" y="147"/>
                  </a:lnTo>
                  <a:lnTo>
                    <a:pt x="10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84" name="Google Shape;844;p55"/>
            <p:cNvSpPr/>
            <p:nvPr/>
          </p:nvSpPr>
          <p:spPr>
            <a:xfrm>
              <a:off x="3838283" y="2987337"/>
              <a:ext cx="71755" cy="108994"/>
            </a:xfrm>
            <a:custGeom>
              <a:avLst/>
              <a:gdLst/>
              <a:ahLst/>
              <a:cxnLst/>
              <a:rect l="l" t="t" r="r" b="b"/>
              <a:pathLst>
                <a:path w="6026" h="9584" extrusionOk="0">
                  <a:moveTo>
                    <a:pt x="1318" y="1"/>
                  </a:moveTo>
                  <a:lnTo>
                    <a:pt x="690" y="252"/>
                  </a:lnTo>
                  <a:lnTo>
                    <a:pt x="732" y="336"/>
                  </a:lnTo>
                  <a:lnTo>
                    <a:pt x="1025" y="1110"/>
                  </a:lnTo>
                  <a:lnTo>
                    <a:pt x="1004" y="1277"/>
                  </a:lnTo>
                  <a:lnTo>
                    <a:pt x="962" y="1361"/>
                  </a:lnTo>
                  <a:lnTo>
                    <a:pt x="1360" y="1821"/>
                  </a:lnTo>
                  <a:lnTo>
                    <a:pt x="1339" y="2030"/>
                  </a:lnTo>
                  <a:lnTo>
                    <a:pt x="1255" y="2114"/>
                  </a:lnTo>
                  <a:lnTo>
                    <a:pt x="1109" y="3202"/>
                  </a:lnTo>
                  <a:lnTo>
                    <a:pt x="1130" y="4039"/>
                  </a:lnTo>
                  <a:lnTo>
                    <a:pt x="167" y="5022"/>
                  </a:lnTo>
                  <a:lnTo>
                    <a:pt x="126" y="5085"/>
                  </a:lnTo>
                  <a:lnTo>
                    <a:pt x="0" y="5085"/>
                  </a:lnTo>
                  <a:lnTo>
                    <a:pt x="0" y="5169"/>
                  </a:lnTo>
                  <a:lnTo>
                    <a:pt x="21" y="5901"/>
                  </a:lnTo>
                  <a:lnTo>
                    <a:pt x="105" y="5922"/>
                  </a:lnTo>
                  <a:lnTo>
                    <a:pt x="272" y="6131"/>
                  </a:lnTo>
                  <a:lnTo>
                    <a:pt x="335" y="6278"/>
                  </a:lnTo>
                  <a:lnTo>
                    <a:pt x="628" y="6424"/>
                  </a:lnTo>
                  <a:lnTo>
                    <a:pt x="753" y="6529"/>
                  </a:lnTo>
                  <a:lnTo>
                    <a:pt x="795" y="6717"/>
                  </a:lnTo>
                  <a:lnTo>
                    <a:pt x="837" y="6759"/>
                  </a:lnTo>
                  <a:lnTo>
                    <a:pt x="858" y="6864"/>
                  </a:lnTo>
                  <a:lnTo>
                    <a:pt x="942" y="7031"/>
                  </a:lnTo>
                  <a:lnTo>
                    <a:pt x="942" y="7115"/>
                  </a:lnTo>
                  <a:lnTo>
                    <a:pt x="921" y="7157"/>
                  </a:lnTo>
                  <a:lnTo>
                    <a:pt x="900" y="7219"/>
                  </a:lnTo>
                  <a:lnTo>
                    <a:pt x="962" y="7282"/>
                  </a:lnTo>
                  <a:lnTo>
                    <a:pt x="921" y="7429"/>
                  </a:lnTo>
                  <a:lnTo>
                    <a:pt x="837" y="7491"/>
                  </a:lnTo>
                  <a:lnTo>
                    <a:pt x="858" y="7596"/>
                  </a:lnTo>
                  <a:lnTo>
                    <a:pt x="962" y="7763"/>
                  </a:lnTo>
                  <a:lnTo>
                    <a:pt x="1046" y="7805"/>
                  </a:lnTo>
                  <a:lnTo>
                    <a:pt x="1067" y="7910"/>
                  </a:lnTo>
                  <a:lnTo>
                    <a:pt x="1234" y="8056"/>
                  </a:lnTo>
                  <a:lnTo>
                    <a:pt x="1276" y="8077"/>
                  </a:lnTo>
                  <a:lnTo>
                    <a:pt x="1234" y="8119"/>
                  </a:lnTo>
                  <a:lnTo>
                    <a:pt x="1151" y="8098"/>
                  </a:lnTo>
                  <a:lnTo>
                    <a:pt x="1067" y="8077"/>
                  </a:lnTo>
                  <a:lnTo>
                    <a:pt x="942" y="8056"/>
                  </a:lnTo>
                  <a:lnTo>
                    <a:pt x="900" y="8077"/>
                  </a:lnTo>
                  <a:lnTo>
                    <a:pt x="795" y="8056"/>
                  </a:lnTo>
                  <a:lnTo>
                    <a:pt x="690" y="8077"/>
                  </a:lnTo>
                  <a:lnTo>
                    <a:pt x="628" y="8056"/>
                  </a:lnTo>
                  <a:lnTo>
                    <a:pt x="439" y="8056"/>
                  </a:lnTo>
                  <a:lnTo>
                    <a:pt x="439" y="8161"/>
                  </a:lnTo>
                  <a:lnTo>
                    <a:pt x="418" y="8203"/>
                  </a:lnTo>
                  <a:lnTo>
                    <a:pt x="418" y="8307"/>
                  </a:lnTo>
                  <a:lnTo>
                    <a:pt x="418" y="8370"/>
                  </a:lnTo>
                  <a:lnTo>
                    <a:pt x="502" y="8412"/>
                  </a:lnTo>
                  <a:lnTo>
                    <a:pt x="502" y="8496"/>
                  </a:lnTo>
                  <a:lnTo>
                    <a:pt x="607" y="8517"/>
                  </a:lnTo>
                  <a:lnTo>
                    <a:pt x="816" y="8705"/>
                  </a:lnTo>
                  <a:lnTo>
                    <a:pt x="1025" y="8914"/>
                  </a:lnTo>
                  <a:lnTo>
                    <a:pt x="1109" y="8998"/>
                  </a:lnTo>
                  <a:lnTo>
                    <a:pt x="1214" y="9144"/>
                  </a:lnTo>
                  <a:lnTo>
                    <a:pt x="1276" y="9312"/>
                  </a:lnTo>
                  <a:lnTo>
                    <a:pt x="1318" y="9416"/>
                  </a:lnTo>
                  <a:lnTo>
                    <a:pt x="1360" y="9458"/>
                  </a:lnTo>
                  <a:lnTo>
                    <a:pt x="1381" y="9584"/>
                  </a:lnTo>
                  <a:lnTo>
                    <a:pt x="1486" y="9584"/>
                  </a:lnTo>
                  <a:lnTo>
                    <a:pt x="1590" y="9563"/>
                  </a:lnTo>
                  <a:lnTo>
                    <a:pt x="1758" y="9563"/>
                  </a:lnTo>
                  <a:lnTo>
                    <a:pt x="1799" y="9437"/>
                  </a:lnTo>
                  <a:lnTo>
                    <a:pt x="1799" y="9312"/>
                  </a:lnTo>
                  <a:lnTo>
                    <a:pt x="1883" y="9249"/>
                  </a:lnTo>
                  <a:lnTo>
                    <a:pt x="1946" y="9312"/>
                  </a:lnTo>
                  <a:lnTo>
                    <a:pt x="1988" y="9437"/>
                  </a:lnTo>
                  <a:lnTo>
                    <a:pt x="2051" y="9479"/>
                  </a:lnTo>
                  <a:lnTo>
                    <a:pt x="2155" y="9458"/>
                  </a:lnTo>
                  <a:lnTo>
                    <a:pt x="2281" y="9354"/>
                  </a:lnTo>
                  <a:lnTo>
                    <a:pt x="2469" y="9312"/>
                  </a:lnTo>
                  <a:lnTo>
                    <a:pt x="2595" y="9207"/>
                  </a:lnTo>
                  <a:lnTo>
                    <a:pt x="2929" y="9123"/>
                  </a:lnTo>
                  <a:lnTo>
                    <a:pt x="3097" y="9123"/>
                  </a:lnTo>
                  <a:lnTo>
                    <a:pt x="3159" y="9019"/>
                  </a:lnTo>
                  <a:lnTo>
                    <a:pt x="3327" y="8914"/>
                  </a:lnTo>
                  <a:lnTo>
                    <a:pt x="3306" y="8831"/>
                  </a:lnTo>
                  <a:lnTo>
                    <a:pt x="3243" y="8831"/>
                  </a:lnTo>
                  <a:lnTo>
                    <a:pt x="3139" y="8726"/>
                  </a:lnTo>
                  <a:lnTo>
                    <a:pt x="3159" y="8621"/>
                  </a:lnTo>
                  <a:lnTo>
                    <a:pt x="3243" y="8579"/>
                  </a:lnTo>
                  <a:lnTo>
                    <a:pt x="3327" y="8600"/>
                  </a:lnTo>
                  <a:lnTo>
                    <a:pt x="3452" y="8579"/>
                  </a:lnTo>
                  <a:lnTo>
                    <a:pt x="3557" y="8621"/>
                  </a:lnTo>
                  <a:lnTo>
                    <a:pt x="3683" y="8642"/>
                  </a:lnTo>
                  <a:lnTo>
                    <a:pt x="3850" y="8621"/>
                  </a:lnTo>
                  <a:lnTo>
                    <a:pt x="4080" y="8600"/>
                  </a:lnTo>
                  <a:lnTo>
                    <a:pt x="4185" y="8517"/>
                  </a:lnTo>
                  <a:lnTo>
                    <a:pt x="4289" y="8475"/>
                  </a:lnTo>
                  <a:lnTo>
                    <a:pt x="4310" y="8370"/>
                  </a:lnTo>
                  <a:lnTo>
                    <a:pt x="4289" y="8286"/>
                  </a:lnTo>
                  <a:lnTo>
                    <a:pt x="4310" y="8182"/>
                  </a:lnTo>
                  <a:lnTo>
                    <a:pt x="4394" y="8119"/>
                  </a:lnTo>
                  <a:lnTo>
                    <a:pt x="4394" y="8056"/>
                  </a:lnTo>
                  <a:lnTo>
                    <a:pt x="4478" y="7952"/>
                  </a:lnTo>
                  <a:lnTo>
                    <a:pt x="4520" y="7973"/>
                  </a:lnTo>
                  <a:lnTo>
                    <a:pt x="4582" y="7973"/>
                  </a:lnTo>
                  <a:lnTo>
                    <a:pt x="4687" y="7805"/>
                  </a:lnTo>
                  <a:lnTo>
                    <a:pt x="4771" y="7784"/>
                  </a:lnTo>
                  <a:lnTo>
                    <a:pt x="4729" y="7701"/>
                  </a:lnTo>
                  <a:lnTo>
                    <a:pt x="4771" y="7638"/>
                  </a:lnTo>
                  <a:lnTo>
                    <a:pt x="4917" y="7554"/>
                  </a:lnTo>
                  <a:lnTo>
                    <a:pt x="5022" y="7470"/>
                  </a:lnTo>
                  <a:lnTo>
                    <a:pt x="5147" y="7470"/>
                  </a:lnTo>
                  <a:lnTo>
                    <a:pt x="5231" y="7533"/>
                  </a:lnTo>
                  <a:lnTo>
                    <a:pt x="5356" y="7450"/>
                  </a:lnTo>
                  <a:lnTo>
                    <a:pt x="5398" y="7387"/>
                  </a:lnTo>
                  <a:lnTo>
                    <a:pt x="5419" y="7366"/>
                  </a:lnTo>
                  <a:lnTo>
                    <a:pt x="5419" y="7282"/>
                  </a:lnTo>
                  <a:lnTo>
                    <a:pt x="5461" y="7219"/>
                  </a:lnTo>
                  <a:lnTo>
                    <a:pt x="5419" y="7136"/>
                  </a:lnTo>
                  <a:lnTo>
                    <a:pt x="5189" y="7052"/>
                  </a:lnTo>
                  <a:lnTo>
                    <a:pt x="5147" y="6947"/>
                  </a:lnTo>
                  <a:lnTo>
                    <a:pt x="5147" y="6822"/>
                  </a:lnTo>
                  <a:lnTo>
                    <a:pt x="5105" y="6717"/>
                  </a:lnTo>
                  <a:lnTo>
                    <a:pt x="5147" y="6634"/>
                  </a:lnTo>
                  <a:lnTo>
                    <a:pt x="5084" y="6592"/>
                  </a:lnTo>
                  <a:lnTo>
                    <a:pt x="5126" y="6529"/>
                  </a:lnTo>
                  <a:lnTo>
                    <a:pt x="5126" y="6445"/>
                  </a:lnTo>
                  <a:lnTo>
                    <a:pt x="5084" y="6424"/>
                  </a:lnTo>
                  <a:lnTo>
                    <a:pt x="4938" y="6529"/>
                  </a:lnTo>
                  <a:lnTo>
                    <a:pt x="4875" y="6445"/>
                  </a:lnTo>
                  <a:lnTo>
                    <a:pt x="4875" y="6320"/>
                  </a:lnTo>
                  <a:lnTo>
                    <a:pt x="5043" y="6131"/>
                  </a:lnTo>
                  <a:lnTo>
                    <a:pt x="5105" y="6027"/>
                  </a:lnTo>
                  <a:lnTo>
                    <a:pt x="5084" y="5922"/>
                  </a:lnTo>
                  <a:lnTo>
                    <a:pt x="4980" y="5880"/>
                  </a:lnTo>
                  <a:lnTo>
                    <a:pt x="5001" y="5797"/>
                  </a:lnTo>
                  <a:lnTo>
                    <a:pt x="5126" y="5713"/>
                  </a:lnTo>
                  <a:lnTo>
                    <a:pt x="5189" y="5587"/>
                  </a:lnTo>
                  <a:lnTo>
                    <a:pt x="5126" y="5545"/>
                  </a:lnTo>
                  <a:lnTo>
                    <a:pt x="5105" y="5441"/>
                  </a:lnTo>
                  <a:lnTo>
                    <a:pt x="5210" y="5357"/>
                  </a:lnTo>
                  <a:lnTo>
                    <a:pt x="5252" y="5357"/>
                  </a:lnTo>
                  <a:lnTo>
                    <a:pt x="5461" y="5085"/>
                  </a:lnTo>
                  <a:lnTo>
                    <a:pt x="5524" y="4960"/>
                  </a:lnTo>
                  <a:lnTo>
                    <a:pt x="5461" y="4876"/>
                  </a:lnTo>
                  <a:lnTo>
                    <a:pt x="5461" y="4750"/>
                  </a:lnTo>
                  <a:lnTo>
                    <a:pt x="5566" y="4667"/>
                  </a:lnTo>
                  <a:lnTo>
                    <a:pt x="5712" y="4667"/>
                  </a:lnTo>
                  <a:lnTo>
                    <a:pt x="5817" y="4729"/>
                  </a:lnTo>
                  <a:lnTo>
                    <a:pt x="5921" y="4646"/>
                  </a:lnTo>
                  <a:lnTo>
                    <a:pt x="6026" y="4625"/>
                  </a:lnTo>
                  <a:lnTo>
                    <a:pt x="5963" y="2344"/>
                  </a:lnTo>
                  <a:lnTo>
                    <a:pt x="13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85" name="Google Shape;845;p55"/>
            <p:cNvSpPr/>
            <p:nvPr/>
          </p:nvSpPr>
          <p:spPr>
            <a:xfrm>
              <a:off x="3829555" y="3057778"/>
              <a:ext cx="2251" cy="1194"/>
            </a:xfrm>
            <a:custGeom>
              <a:avLst/>
              <a:gdLst/>
              <a:ahLst/>
              <a:cxnLst/>
              <a:rect l="l" t="t" r="r" b="b"/>
              <a:pathLst>
                <a:path w="189" h="105" extrusionOk="0">
                  <a:moveTo>
                    <a:pt x="189" y="0"/>
                  </a:moveTo>
                  <a:lnTo>
                    <a:pt x="1" y="42"/>
                  </a:lnTo>
                  <a:lnTo>
                    <a:pt x="63" y="105"/>
                  </a:lnTo>
                  <a:lnTo>
                    <a:pt x="168" y="84"/>
                  </a:lnTo>
                  <a:lnTo>
                    <a:pt x="1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86" name="Google Shape;846;p55"/>
            <p:cNvSpPr/>
            <p:nvPr/>
          </p:nvSpPr>
          <p:spPr>
            <a:xfrm>
              <a:off x="3749584" y="2988770"/>
              <a:ext cx="104905" cy="77822"/>
            </a:xfrm>
            <a:custGeom>
              <a:avLst/>
              <a:gdLst/>
              <a:ahLst/>
              <a:cxnLst/>
              <a:rect l="l" t="t" r="r" b="b"/>
              <a:pathLst>
                <a:path w="8810" h="6843" extrusionOk="0">
                  <a:moveTo>
                    <a:pt x="6507" y="0"/>
                  </a:moveTo>
                  <a:lnTo>
                    <a:pt x="3913" y="1590"/>
                  </a:lnTo>
                  <a:lnTo>
                    <a:pt x="3181" y="2239"/>
                  </a:lnTo>
                  <a:lnTo>
                    <a:pt x="2323" y="2448"/>
                  </a:lnTo>
                  <a:lnTo>
                    <a:pt x="2302" y="3578"/>
                  </a:lnTo>
                  <a:lnTo>
                    <a:pt x="2239" y="4080"/>
                  </a:lnTo>
                  <a:lnTo>
                    <a:pt x="2176" y="4164"/>
                  </a:lnTo>
                  <a:lnTo>
                    <a:pt x="2134" y="4331"/>
                  </a:lnTo>
                  <a:lnTo>
                    <a:pt x="2093" y="4478"/>
                  </a:lnTo>
                  <a:lnTo>
                    <a:pt x="1800" y="4624"/>
                  </a:lnTo>
                  <a:lnTo>
                    <a:pt x="1653" y="4729"/>
                  </a:lnTo>
                  <a:lnTo>
                    <a:pt x="1465" y="4729"/>
                  </a:lnTo>
                  <a:lnTo>
                    <a:pt x="1297" y="4834"/>
                  </a:lnTo>
                  <a:lnTo>
                    <a:pt x="942" y="4834"/>
                  </a:lnTo>
                  <a:lnTo>
                    <a:pt x="774" y="4917"/>
                  </a:lnTo>
                  <a:lnTo>
                    <a:pt x="649" y="4917"/>
                  </a:lnTo>
                  <a:lnTo>
                    <a:pt x="251" y="4938"/>
                  </a:lnTo>
                  <a:lnTo>
                    <a:pt x="126" y="4917"/>
                  </a:lnTo>
                  <a:lnTo>
                    <a:pt x="84" y="5001"/>
                  </a:lnTo>
                  <a:lnTo>
                    <a:pt x="84" y="5147"/>
                  </a:lnTo>
                  <a:lnTo>
                    <a:pt x="0" y="5252"/>
                  </a:lnTo>
                  <a:lnTo>
                    <a:pt x="0" y="5440"/>
                  </a:lnTo>
                  <a:lnTo>
                    <a:pt x="544" y="5796"/>
                  </a:lnTo>
                  <a:lnTo>
                    <a:pt x="544" y="6047"/>
                  </a:lnTo>
                  <a:lnTo>
                    <a:pt x="753" y="6173"/>
                  </a:lnTo>
                  <a:lnTo>
                    <a:pt x="984" y="6047"/>
                  </a:lnTo>
                  <a:lnTo>
                    <a:pt x="1067" y="6089"/>
                  </a:lnTo>
                  <a:lnTo>
                    <a:pt x="1067" y="6152"/>
                  </a:lnTo>
                  <a:lnTo>
                    <a:pt x="1130" y="6194"/>
                  </a:lnTo>
                  <a:lnTo>
                    <a:pt x="1130" y="6298"/>
                  </a:lnTo>
                  <a:lnTo>
                    <a:pt x="1067" y="6403"/>
                  </a:lnTo>
                  <a:lnTo>
                    <a:pt x="1193" y="6570"/>
                  </a:lnTo>
                  <a:lnTo>
                    <a:pt x="1297" y="6570"/>
                  </a:lnTo>
                  <a:lnTo>
                    <a:pt x="1402" y="6508"/>
                  </a:lnTo>
                  <a:lnTo>
                    <a:pt x="1381" y="6466"/>
                  </a:lnTo>
                  <a:lnTo>
                    <a:pt x="1444" y="6361"/>
                  </a:lnTo>
                  <a:lnTo>
                    <a:pt x="1611" y="6508"/>
                  </a:lnTo>
                  <a:lnTo>
                    <a:pt x="1716" y="6633"/>
                  </a:lnTo>
                  <a:lnTo>
                    <a:pt x="1862" y="6675"/>
                  </a:lnTo>
                  <a:lnTo>
                    <a:pt x="1988" y="6842"/>
                  </a:lnTo>
                  <a:lnTo>
                    <a:pt x="2072" y="6780"/>
                  </a:lnTo>
                  <a:lnTo>
                    <a:pt x="2072" y="6717"/>
                  </a:lnTo>
                  <a:lnTo>
                    <a:pt x="2009" y="6696"/>
                  </a:lnTo>
                  <a:lnTo>
                    <a:pt x="1925" y="6528"/>
                  </a:lnTo>
                  <a:lnTo>
                    <a:pt x="1967" y="6487"/>
                  </a:lnTo>
                  <a:lnTo>
                    <a:pt x="1967" y="6403"/>
                  </a:lnTo>
                  <a:lnTo>
                    <a:pt x="2072" y="6298"/>
                  </a:lnTo>
                  <a:lnTo>
                    <a:pt x="2176" y="6298"/>
                  </a:lnTo>
                  <a:lnTo>
                    <a:pt x="2176" y="6215"/>
                  </a:lnTo>
                  <a:lnTo>
                    <a:pt x="2113" y="6173"/>
                  </a:lnTo>
                  <a:lnTo>
                    <a:pt x="2093" y="6068"/>
                  </a:lnTo>
                  <a:lnTo>
                    <a:pt x="2113" y="6005"/>
                  </a:lnTo>
                  <a:lnTo>
                    <a:pt x="2134" y="5984"/>
                  </a:lnTo>
                  <a:lnTo>
                    <a:pt x="2113" y="5943"/>
                  </a:lnTo>
                  <a:lnTo>
                    <a:pt x="2113" y="5880"/>
                  </a:lnTo>
                  <a:lnTo>
                    <a:pt x="2239" y="5775"/>
                  </a:lnTo>
                  <a:lnTo>
                    <a:pt x="2323" y="5754"/>
                  </a:lnTo>
                  <a:lnTo>
                    <a:pt x="2385" y="5733"/>
                  </a:lnTo>
                  <a:lnTo>
                    <a:pt x="2490" y="5692"/>
                  </a:lnTo>
                  <a:lnTo>
                    <a:pt x="2804" y="5692"/>
                  </a:lnTo>
                  <a:lnTo>
                    <a:pt x="2846" y="5650"/>
                  </a:lnTo>
                  <a:lnTo>
                    <a:pt x="2930" y="5650"/>
                  </a:lnTo>
                  <a:lnTo>
                    <a:pt x="3013" y="5671"/>
                  </a:lnTo>
                  <a:lnTo>
                    <a:pt x="3160" y="5692"/>
                  </a:lnTo>
                  <a:lnTo>
                    <a:pt x="3243" y="5733"/>
                  </a:lnTo>
                  <a:lnTo>
                    <a:pt x="3327" y="5754"/>
                  </a:lnTo>
                  <a:lnTo>
                    <a:pt x="3494" y="5796"/>
                  </a:lnTo>
                  <a:lnTo>
                    <a:pt x="3557" y="5880"/>
                  </a:lnTo>
                  <a:lnTo>
                    <a:pt x="3683" y="6068"/>
                  </a:lnTo>
                  <a:lnTo>
                    <a:pt x="3787" y="6152"/>
                  </a:lnTo>
                  <a:lnTo>
                    <a:pt x="3850" y="6110"/>
                  </a:lnTo>
                  <a:lnTo>
                    <a:pt x="3913" y="6047"/>
                  </a:lnTo>
                  <a:lnTo>
                    <a:pt x="3997" y="6005"/>
                  </a:lnTo>
                  <a:lnTo>
                    <a:pt x="4080" y="5984"/>
                  </a:lnTo>
                  <a:lnTo>
                    <a:pt x="4227" y="5964"/>
                  </a:lnTo>
                  <a:lnTo>
                    <a:pt x="4269" y="5943"/>
                  </a:lnTo>
                  <a:lnTo>
                    <a:pt x="4373" y="5943"/>
                  </a:lnTo>
                  <a:lnTo>
                    <a:pt x="4478" y="6005"/>
                  </a:lnTo>
                  <a:lnTo>
                    <a:pt x="4478" y="6068"/>
                  </a:lnTo>
                  <a:lnTo>
                    <a:pt x="4582" y="6089"/>
                  </a:lnTo>
                  <a:lnTo>
                    <a:pt x="4750" y="6194"/>
                  </a:lnTo>
                  <a:lnTo>
                    <a:pt x="4896" y="6215"/>
                  </a:lnTo>
                  <a:lnTo>
                    <a:pt x="5126" y="6298"/>
                  </a:lnTo>
                  <a:lnTo>
                    <a:pt x="5231" y="6319"/>
                  </a:lnTo>
                  <a:lnTo>
                    <a:pt x="5357" y="6256"/>
                  </a:lnTo>
                  <a:lnTo>
                    <a:pt x="5524" y="6047"/>
                  </a:lnTo>
                  <a:lnTo>
                    <a:pt x="5629" y="5984"/>
                  </a:lnTo>
                  <a:lnTo>
                    <a:pt x="5943" y="6005"/>
                  </a:lnTo>
                  <a:lnTo>
                    <a:pt x="6068" y="5964"/>
                  </a:lnTo>
                  <a:lnTo>
                    <a:pt x="6319" y="5984"/>
                  </a:lnTo>
                  <a:lnTo>
                    <a:pt x="6507" y="6068"/>
                  </a:lnTo>
                  <a:lnTo>
                    <a:pt x="6675" y="6089"/>
                  </a:lnTo>
                  <a:lnTo>
                    <a:pt x="6717" y="6110"/>
                  </a:lnTo>
                  <a:lnTo>
                    <a:pt x="6905" y="6068"/>
                  </a:lnTo>
                  <a:lnTo>
                    <a:pt x="6926" y="6047"/>
                  </a:lnTo>
                  <a:lnTo>
                    <a:pt x="7031" y="5984"/>
                  </a:lnTo>
                  <a:lnTo>
                    <a:pt x="7093" y="5943"/>
                  </a:lnTo>
                  <a:lnTo>
                    <a:pt x="7156" y="5901"/>
                  </a:lnTo>
                  <a:lnTo>
                    <a:pt x="7240" y="5943"/>
                  </a:lnTo>
                  <a:lnTo>
                    <a:pt x="7303" y="5901"/>
                  </a:lnTo>
                  <a:lnTo>
                    <a:pt x="7323" y="5838"/>
                  </a:lnTo>
                  <a:lnTo>
                    <a:pt x="7365" y="5733"/>
                  </a:lnTo>
                  <a:lnTo>
                    <a:pt x="7470" y="5775"/>
                  </a:lnTo>
                  <a:lnTo>
                    <a:pt x="7470" y="5775"/>
                  </a:lnTo>
                  <a:lnTo>
                    <a:pt x="7449" y="5043"/>
                  </a:lnTo>
                  <a:lnTo>
                    <a:pt x="7449" y="4959"/>
                  </a:lnTo>
                  <a:lnTo>
                    <a:pt x="7575" y="4959"/>
                  </a:lnTo>
                  <a:lnTo>
                    <a:pt x="7616" y="4896"/>
                  </a:lnTo>
                  <a:lnTo>
                    <a:pt x="8579" y="3913"/>
                  </a:lnTo>
                  <a:lnTo>
                    <a:pt x="8558" y="3076"/>
                  </a:lnTo>
                  <a:lnTo>
                    <a:pt x="8704" y="1988"/>
                  </a:lnTo>
                  <a:lnTo>
                    <a:pt x="8788" y="1904"/>
                  </a:lnTo>
                  <a:lnTo>
                    <a:pt x="8809" y="1695"/>
                  </a:lnTo>
                  <a:lnTo>
                    <a:pt x="8411" y="1235"/>
                  </a:lnTo>
                  <a:lnTo>
                    <a:pt x="8453" y="1151"/>
                  </a:lnTo>
                  <a:lnTo>
                    <a:pt x="8474" y="984"/>
                  </a:lnTo>
                  <a:lnTo>
                    <a:pt x="8181" y="210"/>
                  </a:lnTo>
                  <a:lnTo>
                    <a:pt x="8139" y="126"/>
                  </a:lnTo>
                  <a:lnTo>
                    <a:pt x="7616" y="335"/>
                  </a:lnTo>
                  <a:lnTo>
                    <a:pt x="7512" y="230"/>
                  </a:lnTo>
                  <a:lnTo>
                    <a:pt x="65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rgbClr val="A6CBC2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87" name="Google Shape;847;p55"/>
            <p:cNvSpPr/>
            <p:nvPr/>
          </p:nvSpPr>
          <p:spPr>
            <a:xfrm>
              <a:off x="3767267" y="3053013"/>
              <a:ext cx="78744" cy="64493"/>
            </a:xfrm>
            <a:custGeom>
              <a:avLst/>
              <a:gdLst/>
              <a:ahLst/>
              <a:cxnLst/>
              <a:rect l="l" t="t" r="r" b="b"/>
              <a:pathLst>
                <a:path w="6613" h="5671" extrusionOk="0">
                  <a:moveTo>
                    <a:pt x="1361" y="1"/>
                  </a:moveTo>
                  <a:lnTo>
                    <a:pt x="1319" y="43"/>
                  </a:lnTo>
                  <a:lnTo>
                    <a:pt x="1005" y="43"/>
                  </a:lnTo>
                  <a:lnTo>
                    <a:pt x="900" y="84"/>
                  </a:lnTo>
                  <a:lnTo>
                    <a:pt x="838" y="105"/>
                  </a:lnTo>
                  <a:lnTo>
                    <a:pt x="754" y="126"/>
                  </a:lnTo>
                  <a:lnTo>
                    <a:pt x="628" y="231"/>
                  </a:lnTo>
                  <a:lnTo>
                    <a:pt x="628" y="294"/>
                  </a:lnTo>
                  <a:lnTo>
                    <a:pt x="649" y="335"/>
                  </a:lnTo>
                  <a:lnTo>
                    <a:pt x="628" y="356"/>
                  </a:lnTo>
                  <a:lnTo>
                    <a:pt x="608" y="419"/>
                  </a:lnTo>
                  <a:lnTo>
                    <a:pt x="628" y="524"/>
                  </a:lnTo>
                  <a:lnTo>
                    <a:pt x="691" y="566"/>
                  </a:lnTo>
                  <a:lnTo>
                    <a:pt x="691" y="649"/>
                  </a:lnTo>
                  <a:lnTo>
                    <a:pt x="587" y="649"/>
                  </a:lnTo>
                  <a:lnTo>
                    <a:pt x="482" y="754"/>
                  </a:lnTo>
                  <a:lnTo>
                    <a:pt x="482" y="838"/>
                  </a:lnTo>
                  <a:lnTo>
                    <a:pt x="440" y="879"/>
                  </a:lnTo>
                  <a:lnTo>
                    <a:pt x="524" y="1047"/>
                  </a:lnTo>
                  <a:lnTo>
                    <a:pt x="587" y="1068"/>
                  </a:lnTo>
                  <a:lnTo>
                    <a:pt x="587" y="1131"/>
                  </a:lnTo>
                  <a:lnTo>
                    <a:pt x="503" y="1193"/>
                  </a:lnTo>
                  <a:lnTo>
                    <a:pt x="482" y="1193"/>
                  </a:lnTo>
                  <a:lnTo>
                    <a:pt x="440" y="1340"/>
                  </a:lnTo>
                  <a:lnTo>
                    <a:pt x="482" y="1403"/>
                  </a:lnTo>
                  <a:lnTo>
                    <a:pt x="628" y="1549"/>
                  </a:lnTo>
                  <a:lnTo>
                    <a:pt x="649" y="1675"/>
                  </a:lnTo>
                  <a:lnTo>
                    <a:pt x="712" y="1884"/>
                  </a:lnTo>
                  <a:lnTo>
                    <a:pt x="691" y="1967"/>
                  </a:lnTo>
                  <a:lnTo>
                    <a:pt x="545" y="1967"/>
                  </a:lnTo>
                  <a:lnTo>
                    <a:pt x="503" y="2030"/>
                  </a:lnTo>
                  <a:lnTo>
                    <a:pt x="503" y="2093"/>
                  </a:lnTo>
                  <a:lnTo>
                    <a:pt x="628" y="2219"/>
                  </a:lnTo>
                  <a:lnTo>
                    <a:pt x="608" y="2281"/>
                  </a:lnTo>
                  <a:lnTo>
                    <a:pt x="524" y="2281"/>
                  </a:lnTo>
                  <a:lnTo>
                    <a:pt x="440" y="2323"/>
                  </a:lnTo>
                  <a:lnTo>
                    <a:pt x="398" y="2428"/>
                  </a:lnTo>
                  <a:lnTo>
                    <a:pt x="315" y="2553"/>
                  </a:lnTo>
                  <a:lnTo>
                    <a:pt x="273" y="2658"/>
                  </a:lnTo>
                  <a:lnTo>
                    <a:pt x="210" y="2721"/>
                  </a:lnTo>
                  <a:lnTo>
                    <a:pt x="168" y="2721"/>
                  </a:lnTo>
                  <a:lnTo>
                    <a:pt x="64" y="2763"/>
                  </a:lnTo>
                  <a:lnTo>
                    <a:pt x="22" y="2825"/>
                  </a:lnTo>
                  <a:lnTo>
                    <a:pt x="22" y="2930"/>
                  </a:lnTo>
                  <a:lnTo>
                    <a:pt x="1" y="3014"/>
                  </a:lnTo>
                  <a:lnTo>
                    <a:pt x="1" y="3139"/>
                  </a:lnTo>
                  <a:lnTo>
                    <a:pt x="1" y="3181"/>
                  </a:lnTo>
                  <a:lnTo>
                    <a:pt x="22" y="3265"/>
                  </a:lnTo>
                  <a:lnTo>
                    <a:pt x="1" y="3328"/>
                  </a:lnTo>
                  <a:lnTo>
                    <a:pt x="22" y="3369"/>
                  </a:lnTo>
                  <a:lnTo>
                    <a:pt x="22" y="3432"/>
                  </a:lnTo>
                  <a:lnTo>
                    <a:pt x="22" y="3537"/>
                  </a:lnTo>
                  <a:lnTo>
                    <a:pt x="64" y="3767"/>
                  </a:lnTo>
                  <a:lnTo>
                    <a:pt x="22" y="3851"/>
                  </a:lnTo>
                  <a:lnTo>
                    <a:pt x="64" y="3955"/>
                  </a:lnTo>
                  <a:lnTo>
                    <a:pt x="22" y="4227"/>
                  </a:lnTo>
                  <a:lnTo>
                    <a:pt x="64" y="4332"/>
                  </a:lnTo>
                  <a:lnTo>
                    <a:pt x="294" y="4395"/>
                  </a:lnTo>
                  <a:lnTo>
                    <a:pt x="482" y="4311"/>
                  </a:lnTo>
                  <a:lnTo>
                    <a:pt x="900" y="4541"/>
                  </a:lnTo>
                  <a:lnTo>
                    <a:pt x="1131" y="4750"/>
                  </a:lnTo>
                  <a:lnTo>
                    <a:pt x="1256" y="5043"/>
                  </a:lnTo>
                  <a:lnTo>
                    <a:pt x="1256" y="5232"/>
                  </a:lnTo>
                  <a:lnTo>
                    <a:pt x="1340" y="5273"/>
                  </a:lnTo>
                  <a:lnTo>
                    <a:pt x="1424" y="5462"/>
                  </a:lnTo>
                  <a:lnTo>
                    <a:pt x="1549" y="5587"/>
                  </a:lnTo>
                  <a:lnTo>
                    <a:pt x="1758" y="5671"/>
                  </a:lnTo>
                  <a:lnTo>
                    <a:pt x="2323" y="5629"/>
                  </a:lnTo>
                  <a:lnTo>
                    <a:pt x="2428" y="5566"/>
                  </a:lnTo>
                  <a:lnTo>
                    <a:pt x="2512" y="5587"/>
                  </a:lnTo>
                  <a:lnTo>
                    <a:pt x="2784" y="5483"/>
                  </a:lnTo>
                  <a:lnTo>
                    <a:pt x="2888" y="5545"/>
                  </a:lnTo>
                  <a:lnTo>
                    <a:pt x="3014" y="5524"/>
                  </a:lnTo>
                  <a:lnTo>
                    <a:pt x="3056" y="5357"/>
                  </a:lnTo>
                  <a:lnTo>
                    <a:pt x="3160" y="5462"/>
                  </a:lnTo>
                  <a:lnTo>
                    <a:pt x="3223" y="5441"/>
                  </a:lnTo>
                  <a:lnTo>
                    <a:pt x="3223" y="5357"/>
                  </a:lnTo>
                  <a:lnTo>
                    <a:pt x="3369" y="5211"/>
                  </a:lnTo>
                  <a:lnTo>
                    <a:pt x="3432" y="5043"/>
                  </a:lnTo>
                  <a:lnTo>
                    <a:pt x="3432" y="4918"/>
                  </a:lnTo>
                  <a:lnTo>
                    <a:pt x="3411" y="4792"/>
                  </a:lnTo>
                  <a:lnTo>
                    <a:pt x="3474" y="4729"/>
                  </a:lnTo>
                  <a:lnTo>
                    <a:pt x="3474" y="4646"/>
                  </a:lnTo>
                  <a:lnTo>
                    <a:pt x="3558" y="4583"/>
                  </a:lnTo>
                  <a:lnTo>
                    <a:pt x="3662" y="4499"/>
                  </a:lnTo>
                  <a:lnTo>
                    <a:pt x="3725" y="4436"/>
                  </a:lnTo>
                  <a:lnTo>
                    <a:pt x="3893" y="4311"/>
                  </a:lnTo>
                  <a:lnTo>
                    <a:pt x="3872" y="4206"/>
                  </a:lnTo>
                  <a:lnTo>
                    <a:pt x="3893" y="4123"/>
                  </a:lnTo>
                  <a:lnTo>
                    <a:pt x="4039" y="4123"/>
                  </a:lnTo>
                  <a:lnTo>
                    <a:pt x="4081" y="4060"/>
                  </a:lnTo>
                  <a:lnTo>
                    <a:pt x="4102" y="4081"/>
                  </a:lnTo>
                  <a:lnTo>
                    <a:pt x="4269" y="4123"/>
                  </a:lnTo>
                  <a:lnTo>
                    <a:pt x="4353" y="4123"/>
                  </a:lnTo>
                  <a:lnTo>
                    <a:pt x="4458" y="4185"/>
                  </a:lnTo>
                  <a:lnTo>
                    <a:pt x="4499" y="4311"/>
                  </a:lnTo>
                  <a:lnTo>
                    <a:pt x="4604" y="4374"/>
                  </a:lnTo>
                  <a:lnTo>
                    <a:pt x="4688" y="4395"/>
                  </a:lnTo>
                  <a:lnTo>
                    <a:pt x="4792" y="4332"/>
                  </a:lnTo>
                  <a:lnTo>
                    <a:pt x="4876" y="4206"/>
                  </a:lnTo>
                  <a:lnTo>
                    <a:pt x="4876" y="4164"/>
                  </a:lnTo>
                  <a:lnTo>
                    <a:pt x="4918" y="4081"/>
                  </a:lnTo>
                  <a:lnTo>
                    <a:pt x="5002" y="4060"/>
                  </a:lnTo>
                  <a:lnTo>
                    <a:pt x="5085" y="3955"/>
                  </a:lnTo>
                  <a:lnTo>
                    <a:pt x="5085" y="3872"/>
                  </a:lnTo>
                  <a:lnTo>
                    <a:pt x="5106" y="3746"/>
                  </a:lnTo>
                  <a:lnTo>
                    <a:pt x="5294" y="3558"/>
                  </a:lnTo>
                  <a:lnTo>
                    <a:pt x="5315" y="3453"/>
                  </a:lnTo>
                  <a:lnTo>
                    <a:pt x="5294" y="3369"/>
                  </a:lnTo>
                  <a:lnTo>
                    <a:pt x="5336" y="3286"/>
                  </a:lnTo>
                  <a:lnTo>
                    <a:pt x="5504" y="3139"/>
                  </a:lnTo>
                  <a:lnTo>
                    <a:pt x="5608" y="3056"/>
                  </a:lnTo>
                  <a:lnTo>
                    <a:pt x="5629" y="2930"/>
                  </a:lnTo>
                  <a:lnTo>
                    <a:pt x="5650" y="2846"/>
                  </a:lnTo>
                  <a:lnTo>
                    <a:pt x="5629" y="2658"/>
                  </a:lnTo>
                  <a:lnTo>
                    <a:pt x="5734" y="2595"/>
                  </a:lnTo>
                  <a:lnTo>
                    <a:pt x="5880" y="2553"/>
                  </a:lnTo>
                  <a:lnTo>
                    <a:pt x="5964" y="2428"/>
                  </a:lnTo>
                  <a:lnTo>
                    <a:pt x="5985" y="2302"/>
                  </a:lnTo>
                  <a:lnTo>
                    <a:pt x="5985" y="2135"/>
                  </a:lnTo>
                  <a:lnTo>
                    <a:pt x="5985" y="2030"/>
                  </a:lnTo>
                  <a:lnTo>
                    <a:pt x="6048" y="1926"/>
                  </a:lnTo>
                  <a:lnTo>
                    <a:pt x="6152" y="1758"/>
                  </a:lnTo>
                  <a:lnTo>
                    <a:pt x="6194" y="1695"/>
                  </a:lnTo>
                  <a:lnTo>
                    <a:pt x="6236" y="1654"/>
                  </a:lnTo>
                  <a:lnTo>
                    <a:pt x="6341" y="1570"/>
                  </a:lnTo>
                  <a:lnTo>
                    <a:pt x="6382" y="1570"/>
                  </a:lnTo>
                  <a:lnTo>
                    <a:pt x="6466" y="1465"/>
                  </a:lnTo>
                  <a:lnTo>
                    <a:pt x="6592" y="1403"/>
                  </a:lnTo>
                  <a:lnTo>
                    <a:pt x="6613" y="1340"/>
                  </a:lnTo>
                  <a:lnTo>
                    <a:pt x="6571" y="1193"/>
                  </a:lnTo>
                  <a:lnTo>
                    <a:pt x="6571" y="1131"/>
                  </a:lnTo>
                  <a:lnTo>
                    <a:pt x="6550" y="1047"/>
                  </a:lnTo>
                  <a:lnTo>
                    <a:pt x="6445" y="984"/>
                  </a:lnTo>
                  <a:lnTo>
                    <a:pt x="6382" y="921"/>
                  </a:lnTo>
                  <a:lnTo>
                    <a:pt x="6382" y="733"/>
                  </a:lnTo>
                  <a:lnTo>
                    <a:pt x="6362" y="628"/>
                  </a:lnTo>
                  <a:lnTo>
                    <a:pt x="6299" y="503"/>
                  </a:lnTo>
                  <a:lnTo>
                    <a:pt x="6236" y="356"/>
                  </a:lnTo>
                  <a:lnTo>
                    <a:pt x="6069" y="147"/>
                  </a:lnTo>
                  <a:lnTo>
                    <a:pt x="5985" y="126"/>
                  </a:lnTo>
                  <a:lnTo>
                    <a:pt x="5880" y="84"/>
                  </a:lnTo>
                  <a:lnTo>
                    <a:pt x="5838" y="189"/>
                  </a:lnTo>
                  <a:lnTo>
                    <a:pt x="5818" y="252"/>
                  </a:lnTo>
                  <a:lnTo>
                    <a:pt x="5755" y="294"/>
                  </a:lnTo>
                  <a:lnTo>
                    <a:pt x="5671" y="252"/>
                  </a:lnTo>
                  <a:lnTo>
                    <a:pt x="5608" y="294"/>
                  </a:lnTo>
                  <a:lnTo>
                    <a:pt x="5546" y="335"/>
                  </a:lnTo>
                  <a:lnTo>
                    <a:pt x="5441" y="398"/>
                  </a:lnTo>
                  <a:lnTo>
                    <a:pt x="5399" y="503"/>
                  </a:lnTo>
                  <a:lnTo>
                    <a:pt x="5294" y="524"/>
                  </a:lnTo>
                  <a:lnTo>
                    <a:pt x="5232" y="461"/>
                  </a:lnTo>
                  <a:lnTo>
                    <a:pt x="5190" y="440"/>
                  </a:lnTo>
                  <a:lnTo>
                    <a:pt x="5022" y="419"/>
                  </a:lnTo>
                  <a:lnTo>
                    <a:pt x="4834" y="335"/>
                  </a:lnTo>
                  <a:lnTo>
                    <a:pt x="4583" y="315"/>
                  </a:lnTo>
                  <a:lnTo>
                    <a:pt x="4458" y="356"/>
                  </a:lnTo>
                  <a:lnTo>
                    <a:pt x="4144" y="335"/>
                  </a:lnTo>
                  <a:lnTo>
                    <a:pt x="4039" y="398"/>
                  </a:lnTo>
                  <a:lnTo>
                    <a:pt x="3872" y="607"/>
                  </a:lnTo>
                  <a:lnTo>
                    <a:pt x="3746" y="670"/>
                  </a:lnTo>
                  <a:lnTo>
                    <a:pt x="3641" y="649"/>
                  </a:lnTo>
                  <a:lnTo>
                    <a:pt x="3411" y="566"/>
                  </a:lnTo>
                  <a:lnTo>
                    <a:pt x="3265" y="545"/>
                  </a:lnTo>
                  <a:lnTo>
                    <a:pt x="3097" y="440"/>
                  </a:lnTo>
                  <a:lnTo>
                    <a:pt x="2993" y="419"/>
                  </a:lnTo>
                  <a:lnTo>
                    <a:pt x="2993" y="356"/>
                  </a:lnTo>
                  <a:lnTo>
                    <a:pt x="2888" y="294"/>
                  </a:lnTo>
                  <a:lnTo>
                    <a:pt x="2784" y="294"/>
                  </a:lnTo>
                  <a:lnTo>
                    <a:pt x="2742" y="315"/>
                  </a:lnTo>
                  <a:lnTo>
                    <a:pt x="2595" y="335"/>
                  </a:lnTo>
                  <a:lnTo>
                    <a:pt x="2512" y="356"/>
                  </a:lnTo>
                  <a:lnTo>
                    <a:pt x="2428" y="398"/>
                  </a:lnTo>
                  <a:lnTo>
                    <a:pt x="2365" y="461"/>
                  </a:lnTo>
                  <a:lnTo>
                    <a:pt x="2302" y="503"/>
                  </a:lnTo>
                  <a:lnTo>
                    <a:pt x="2198" y="419"/>
                  </a:lnTo>
                  <a:lnTo>
                    <a:pt x="2072" y="231"/>
                  </a:lnTo>
                  <a:lnTo>
                    <a:pt x="2009" y="147"/>
                  </a:lnTo>
                  <a:lnTo>
                    <a:pt x="1842" y="105"/>
                  </a:lnTo>
                  <a:lnTo>
                    <a:pt x="1758" y="84"/>
                  </a:lnTo>
                  <a:lnTo>
                    <a:pt x="1675" y="43"/>
                  </a:lnTo>
                  <a:lnTo>
                    <a:pt x="1528" y="22"/>
                  </a:lnTo>
                  <a:lnTo>
                    <a:pt x="144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88" name="Google Shape;848;p55"/>
            <p:cNvSpPr/>
            <p:nvPr/>
          </p:nvSpPr>
          <p:spPr>
            <a:xfrm>
              <a:off x="3805645" y="3058722"/>
              <a:ext cx="52322" cy="74968"/>
            </a:xfrm>
            <a:custGeom>
              <a:avLst/>
              <a:gdLst/>
              <a:ahLst/>
              <a:cxnLst/>
              <a:rect l="l" t="t" r="r" b="b"/>
              <a:pathLst>
                <a:path w="4394" h="6592" extrusionOk="0">
                  <a:moveTo>
                    <a:pt x="3076" y="1"/>
                  </a:moveTo>
                  <a:lnTo>
                    <a:pt x="3139" y="126"/>
                  </a:lnTo>
                  <a:lnTo>
                    <a:pt x="3159" y="231"/>
                  </a:lnTo>
                  <a:lnTo>
                    <a:pt x="3159" y="419"/>
                  </a:lnTo>
                  <a:lnTo>
                    <a:pt x="3222" y="482"/>
                  </a:lnTo>
                  <a:lnTo>
                    <a:pt x="3327" y="545"/>
                  </a:lnTo>
                  <a:lnTo>
                    <a:pt x="3348" y="629"/>
                  </a:lnTo>
                  <a:lnTo>
                    <a:pt x="3348" y="691"/>
                  </a:lnTo>
                  <a:lnTo>
                    <a:pt x="3390" y="838"/>
                  </a:lnTo>
                  <a:lnTo>
                    <a:pt x="3369" y="901"/>
                  </a:lnTo>
                  <a:lnTo>
                    <a:pt x="3243" y="963"/>
                  </a:lnTo>
                  <a:lnTo>
                    <a:pt x="3159" y="1068"/>
                  </a:lnTo>
                  <a:lnTo>
                    <a:pt x="3118" y="1068"/>
                  </a:lnTo>
                  <a:lnTo>
                    <a:pt x="3013" y="1152"/>
                  </a:lnTo>
                  <a:lnTo>
                    <a:pt x="2971" y="1193"/>
                  </a:lnTo>
                  <a:lnTo>
                    <a:pt x="2929" y="1256"/>
                  </a:lnTo>
                  <a:lnTo>
                    <a:pt x="2825" y="1424"/>
                  </a:lnTo>
                  <a:lnTo>
                    <a:pt x="2762" y="1528"/>
                  </a:lnTo>
                  <a:lnTo>
                    <a:pt x="2762" y="1633"/>
                  </a:lnTo>
                  <a:lnTo>
                    <a:pt x="2762" y="1800"/>
                  </a:lnTo>
                  <a:lnTo>
                    <a:pt x="2741" y="1926"/>
                  </a:lnTo>
                  <a:lnTo>
                    <a:pt x="2657" y="2051"/>
                  </a:lnTo>
                  <a:lnTo>
                    <a:pt x="2511" y="2093"/>
                  </a:lnTo>
                  <a:lnTo>
                    <a:pt x="2406" y="2156"/>
                  </a:lnTo>
                  <a:lnTo>
                    <a:pt x="2427" y="2344"/>
                  </a:lnTo>
                  <a:lnTo>
                    <a:pt x="2406" y="2428"/>
                  </a:lnTo>
                  <a:lnTo>
                    <a:pt x="2385" y="2554"/>
                  </a:lnTo>
                  <a:lnTo>
                    <a:pt x="2281" y="2637"/>
                  </a:lnTo>
                  <a:lnTo>
                    <a:pt x="2113" y="2784"/>
                  </a:lnTo>
                  <a:lnTo>
                    <a:pt x="2071" y="2867"/>
                  </a:lnTo>
                  <a:lnTo>
                    <a:pt x="2092" y="2951"/>
                  </a:lnTo>
                  <a:lnTo>
                    <a:pt x="2071" y="3056"/>
                  </a:lnTo>
                  <a:lnTo>
                    <a:pt x="1883" y="3244"/>
                  </a:lnTo>
                  <a:lnTo>
                    <a:pt x="1862" y="3370"/>
                  </a:lnTo>
                  <a:lnTo>
                    <a:pt x="1862" y="3453"/>
                  </a:lnTo>
                  <a:lnTo>
                    <a:pt x="1779" y="3558"/>
                  </a:lnTo>
                  <a:lnTo>
                    <a:pt x="1695" y="3579"/>
                  </a:lnTo>
                  <a:lnTo>
                    <a:pt x="1653" y="3662"/>
                  </a:lnTo>
                  <a:lnTo>
                    <a:pt x="1653" y="3704"/>
                  </a:lnTo>
                  <a:lnTo>
                    <a:pt x="1569" y="3830"/>
                  </a:lnTo>
                  <a:lnTo>
                    <a:pt x="1465" y="3893"/>
                  </a:lnTo>
                  <a:lnTo>
                    <a:pt x="1381" y="3872"/>
                  </a:lnTo>
                  <a:lnTo>
                    <a:pt x="1276" y="3809"/>
                  </a:lnTo>
                  <a:lnTo>
                    <a:pt x="1235" y="3683"/>
                  </a:lnTo>
                  <a:lnTo>
                    <a:pt x="1130" y="3621"/>
                  </a:lnTo>
                  <a:lnTo>
                    <a:pt x="1046" y="3621"/>
                  </a:lnTo>
                  <a:lnTo>
                    <a:pt x="879" y="3579"/>
                  </a:lnTo>
                  <a:lnTo>
                    <a:pt x="858" y="3558"/>
                  </a:lnTo>
                  <a:lnTo>
                    <a:pt x="816" y="3621"/>
                  </a:lnTo>
                  <a:lnTo>
                    <a:pt x="670" y="3621"/>
                  </a:lnTo>
                  <a:lnTo>
                    <a:pt x="649" y="3704"/>
                  </a:lnTo>
                  <a:lnTo>
                    <a:pt x="670" y="3809"/>
                  </a:lnTo>
                  <a:lnTo>
                    <a:pt x="502" y="3934"/>
                  </a:lnTo>
                  <a:lnTo>
                    <a:pt x="439" y="3997"/>
                  </a:lnTo>
                  <a:lnTo>
                    <a:pt x="335" y="4081"/>
                  </a:lnTo>
                  <a:lnTo>
                    <a:pt x="251" y="4144"/>
                  </a:lnTo>
                  <a:lnTo>
                    <a:pt x="251" y="4227"/>
                  </a:lnTo>
                  <a:lnTo>
                    <a:pt x="188" y="4290"/>
                  </a:lnTo>
                  <a:lnTo>
                    <a:pt x="209" y="4416"/>
                  </a:lnTo>
                  <a:lnTo>
                    <a:pt x="209" y="4541"/>
                  </a:lnTo>
                  <a:lnTo>
                    <a:pt x="146" y="4709"/>
                  </a:lnTo>
                  <a:lnTo>
                    <a:pt x="0" y="4855"/>
                  </a:lnTo>
                  <a:lnTo>
                    <a:pt x="0" y="4939"/>
                  </a:lnTo>
                  <a:lnTo>
                    <a:pt x="84" y="4960"/>
                  </a:lnTo>
                  <a:lnTo>
                    <a:pt x="188" y="4918"/>
                  </a:lnTo>
                  <a:lnTo>
                    <a:pt x="230" y="5274"/>
                  </a:lnTo>
                  <a:lnTo>
                    <a:pt x="335" y="5274"/>
                  </a:lnTo>
                  <a:lnTo>
                    <a:pt x="398" y="5357"/>
                  </a:lnTo>
                  <a:lnTo>
                    <a:pt x="565" y="5274"/>
                  </a:lnTo>
                  <a:lnTo>
                    <a:pt x="649" y="5399"/>
                  </a:lnTo>
                  <a:lnTo>
                    <a:pt x="628" y="5483"/>
                  </a:lnTo>
                  <a:lnTo>
                    <a:pt x="628" y="5650"/>
                  </a:lnTo>
                  <a:lnTo>
                    <a:pt x="732" y="5797"/>
                  </a:lnTo>
                  <a:lnTo>
                    <a:pt x="732" y="6006"/>
                  </a:lnTo>
                  <a:lnTo>
                    <a:pt x="649" y="6215"/>
                  </a:lnTo>
                  <a:lnTo>
                    <a:pt x="753" y="6299"/>
                  </a:lnTo>
                  <a:lnTo>
                    <a:pt x="649" y="6403"/>
                  </a:lnTo>
                  <a:lnTo>
                    <a:pt x="649" y="6403"/>
                  </a:lnTo>
                  <a:lnTo>
                    <a:pt x="732" y="6383"/>
                  </a:lnTo>
                  <a:lnTo>
                    <a:pt x="816" y="6383"/>
                  </a:lnTo>
                  <a:lnTo>
                    <a:pt x="837" y="6403"/>
                  </a:lnTo>
                  <a:lnTo>
                    <a:pt x="1507" y="6403"/>
                  </a:lnTo>
                  <a:lnTo>
                    <a:pt x="1548" y="6383"/>
                  </a:lnTo>
                  <a:lnTo>
                    <a:pt x="1590" y="6341"/>
                  </a:lnTo>
                  <a:lnTo>
                    <a:pt x="1653" y="6383"/>
                  </a:lnTo>
                  <a:lnTo>
                    <a:pt x="1695" y="6320"/>
                  </a:lnTo>
                  <a:lnTo>
                    <a:pt x="1862" y="6341"/>
                  </a:lnTo>
                  <a:lnTo>
                    <a:pt x="1904" y="6320"/>
                  </a:lnTo>
                  <a:lnTo>
                    <a:pt x="2092" y="6320"/>
                  </a:lnTo>
                  <a:lnTo>
                    <a:pt x="2134" y="6341"/>
                  </a:lnTo>
                  <a:lnTo>
                    <a:pt x="2239" y="6320"/>
                  </a:lnTo>
                  <a:lnTo>
                    <a:pt x="2323" y="6320"/>
                  </a:lnTo>
                  <a:lnTo>
                    <a:pt x="2323" y="6341"/>
                  </a:lnTo>
                  <a:lnTo>
                    <a:pt x="2490" y="6383"/>
                  </a:lnTo>
                  <a:lnTo>
                    <a:pt x="2511" y="6341"/>
                  </a:lnTo>
                  <a:lnTo>
                    <a:pt x="2553" y="6341"/>
                  </a:lnTo>
                  <a:lnTo>
                    <a:pt x="2595" y="6403"/>
                  </a:lnTo>
                  <a:lnTo>
                    <a:pt x="3327" y="6403"/>
                  </a:lnTo>
                  <a:lnTo>
                    <a:pt x="3390" y="6424"/>
                  </a:lnTo>
                  <a:lnTo>
                    <a:pt x="3431" y="6403"/>
                  </a:lnTo>
                  <a:lnTo>
                    <a:pt x="3452" y="6403"/>
                  </a:lnTo>
                  <a:lnTo>
                    <a:pt x="3536" y="6487"/>
                  </a:lnTo>
                  <a:lnTo>
                    <a:pt x="3578" y="6445"/>
                  </a:lnTo>
                  <a:lnTo>
                    <a:pt x="3662" y="6487"/>
                  </a:lnTo>
                  <a:lnTo>
                    <a:pt x="3683" y="6529"/>
                  </a:lnTo>
                  <a:lnTo>
                    <a:pt x="3745" y="6508"/>
                  </a:lnTo>
                  <a:lnTo>
                    <a:pt x="3766" y="6487"/>
                  </a:lnTo>
                  <a:lnTo>
                    <a:pt x="3808" y="6487"/>
                  </a:lnTo>
                  <a:lnTo>
                    <a:pt x="3892" y="6550"/>
                  </a:lnTo>
                  <a:lnTo>
                    <a:pt x="3955" y="6529"/>
                  </a:lnTo>
                  <a:lnTo>
                    <a:pt x="4059" y="6529"/>
                  </a:lnTo>
                  <a:lnTo>
                    <a:pt x="4101" y="6550"/>
                  </a:lnTo>
                  <a:lnTo>
                    <a:pt x="4206" y="6550"/>
                  </a:lnTo>
                  <a:lnTo>
                    <a:pt x="4206" y="6592"/>
                  </a:lnTo>
                  <a:lnTo>
                    <a:pt x="4289" y="6592"/>
                  </a:lnTo>
                  <a:lnTo>
                    <a:pt x="4310" y="6529"/>
                  </a:lnTo>
                  <a:lnTo>
                    <a:pt x="4268" y="6424"/>
                  </a:lnTo>
                  <a:lnTo>
                    <a:pt x="4268" y="6403"/>
                  </a:lnTo>
                  <a:lnTo>
                    <a:pt x="4331" y="6299"/>
                  </a:lnTo>
                  <a:lnTo>
                    <a:pt x="4373" y="6215"/>
                  </a:lnTo>
                  <a:lnTo>
                    <a:pt x="4394" y="6194"/>
                  </a:lnTo>
                  <a:lnTo>
                    <a:pt x="4373" y="6194"/>
                  </a:lnTo>
                  <a:lnTo>
                    <a:pt x="4331" y="6131"/>
                  </a:lnTo>
                  <a:lnTo>
                    <a:pt x="4331" y="6069"/>
                  </a:lnTo>
                  <a:lnTo>
                    <a:pt x="4331" y="5922"/>
                  </a:lnTo>
                  <a:lnTo>
                    <a:pt x="4164" y="5797"/>
                  </a:lnTo>
                  <a:lnTo>
                    <a:pt x="4080" y="5713"/>
                  </a:lnTo>
                  <a:lnTo>
                    <a:pt x="3996" y="5567"/>
                  </a:lnTo>
                  <a:lnTo>
                    <a:pt x="3850" y="5357"/>
                  </a:lnTo>
                  <a:lnTo>
                    <a:pt x="3808" y="5232"/>
                  </a:lnTo>
                  <a:lnTo>
                    <a:pt x="3703" y="5127"/>
                  </a:lnTo>
                  <a:lnTo>
                    <a:pt x="3557" y="5043"/>
                  </a:lnTo>
                  <a:lnTo>
                    <a:pt x="3494" y="4981"/>
                  </a:lnTo>
                  <a:lnTo>
                    <a:pt x="3494" y="4750"/>
                  </a:lnTo>
                  <a:lnTo>
                    <a:pt x="3473" y="4625"/>
                  </a:lnTo>
                  <a:lnTo>
                    <a:pt x="3452" y="4458"/>
                  </a:lnTo>
                  <a:lnTo>
                    <a:pt x="3473" y="4332"/>
                  </a:lnTo>
                  <a:lnTo>
                    <a:pt x="3431" y="4186"/>
                  </a:lnTo>
                  <a:lnTo>
                    <a:pt x="3390" y="4039"/>
                  </a:lnTo>
                  <a:lnTo>
                    <a:pt x="3452" y="3976"/>
                  </a:lnTo>
                  <a:lnTo>
                    <a:pt x="3536" y="3976"/>
                  </a:lnTo>
                  <a:lnTo>
                    <a:pt x="3641" y="3788"/>
                  </a:lnTo>
                  <a:lnTo>
                    <a:pt x="3683" y="3662"/>
                  </a:lnTo>
                  <a:lnTo>
                    <a:pt x="3787" y="3474"/>
                  </a:lnTo>
                  <a:lnTo>
                    <a:pt x="3850" y="3349"/>
                  </a:lnTo>
                  <a:lnTo>
                    <a:pt x="3955" y="3307"/>
                  </a:lnTo>
                  <a:lnTo>
                    <a:pt x="4059" y="3160"/>
                  </a:lnTo>
                  <a:lnTo>
                    <a:pt x="4059" y="3139"/>
                  </a:lnTo>
                  <a:lnTo>
                    <a:pt x="4017" y="3035"/>
                  </a:lnTo>
                  <a:lnTo>
                    <a:pt x="3955" y="2867"/>
                  </a:lnTo>
                  <a:lnTo>
                    <a:pt x="3850" y="2721"/>
                  </a:lnTo>
                  <a:lnTo>
                    <a:pt x="3766" y="2637"/>
                  </a:lnTo>
                  <a:lnTo>
                    <a:pt x="3557" y="2428"/>
                  </a:lnTo>
                  <a:lnTo>
                    <a:pt x="3348" y="2240"/>
                  </a:lnTo>
                  <a:lnTo>
                    <a:pt x="3243" y="2219"/>
                  </a:lnTo>
                  <a:lnTo>
                    <a:pt x="3243" y="2135"/>
                  </a:lnTo>
                  <a:lnTo>
                    <a:pt x="3159" y="2093"/>
                  </a:lnTo>
                  <a:lnTo>
                    <a:pt x="3159" y="2030"/>
                  </a:lnTo>
                  <a:lnTo>
                    <a:pt x="3159" y="1926"/>
                  </a:lnTo>
                  <a:lnTo>
                    <a:pt x="3180" y="1884"/>
                  </a:lnTo>
                  <a:lnTo>
                    <a:pt x="3180" y="1779"/>
                  </a:lnTo>
                  <a:lnTo>
                    <a:pt x="3369" y="1779"/>
                  </a:lnTo>
                  <a:lnTo>
                    <a:pt x="3431" y="1800"/>
                  </a:lnTo>
                  <a:lnTo>
                    <a:pt x="3536" y="1779"/>
                  </a:lnTo>
                  <a:lnTo>
                    <a:pt x="3641" y="1800"/>
                  </a:lnTo>
                  <a:lnTo>
                    <a:pt x="3683" y="1779"/>
                  </a:lnTo>
                  <a:lnTo>
                    <a:pt x="3808" y="1800"/>
                  </a:lnTo>
                  <a:lnTo>
                    <a:pt x="3892" y="1821"/>
                  </a:lnTo>
                  <a:lnTo>
                    <a:pt x="3975" y="1842"/>
                  </a:lnTo>
                  <a:lnTo>
                    <a:pt x="4017" y="1800"/>
                  </a:lnTo>
                  <a:lnTo>
                    <a:pt x="3975" y="1779"/>
                  </a:lnTo>
                  <a:lnTo>
                    <a:pt x="3808" y="1633"/>
                  </a:lnTo>
                  <a:lnTo>
                    <a:pt x="3787" y="1528"/>
                  </a:lnTo>
                  <a:lnTo>
                    <a:pt x="3703" y="1486"/>
                  </a:lnTo>
                  <a:lnTo>
                    <a:pt x="3599" y="1319"/>
                  </a:lnTo>
                  <a:lnTo>
                    <a:pt x="3578" y="1214"/>
                  </a:lnTo>
                  <a:lnTo>
                    <a:pt x="3662" y="1152"/>
                  </a:lnTo>
                  <a:lnTo>
                    <a:pt x="3703" y="1005"/>
                  </a:lnTo>
                  <a:lnTo>
                    <a:pt x="3641" y="942"/>
                  </a:lnTo>
                  <a:lnTo>
                    <a:pt x="3662" y="880"/>
                  </a:lnTo>
                  <a:lnTo>
                    <a:pt x="3683" y="838"/>
                  </a:lnTo>
                  <a:lnTo>
                    <a:pt x="3683" y="754"/>
                  </a:lnTo>
                  <a:lnTo>
                    <a:pt x="3599" y="587"/>
                  </a:lnTo>
                  <a:lnTo>
                    <a:pt x="3578" y="482"/>
                  </a:lnTo>
                  <a:lnTo>
                    <a:pt x="3536" y="440"/>
                  </a:lnTo>
                  <a:lnTo>
                    <a:pt x="3494" y="252"/>
                  </a:lnTo>
                  <a:lnTo>
                    <a:pt x="3369" y="147"/>
                  </a:lnTo>
                  <a:lnTo>
                    <a:pt x="307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89" name="Google Shape;849;p55"/>
            <p:cNvSpPr/>
            <p:nvPr/>
          </p:nvSpPr>
          <p:spPr>
            <a:xfrm>
              <a:off x="3805883" y="3130585"/>
              <a:ext cx="39378" cy="40702"/>
            </a:xfrm>
            <a:custGeom>
              <a:avLst/>
              <a:gdLst/>
              <a:ahLst/>
              <a:cxnLst/>
              <a:rect l="l" t="t" r="r" b="b"/>
              <a:pathLst>
                <a:path w="3307" h="3579" extrusionOk="0">
                  <a:moveTo>
                    <a:pt x="1675" y="1"/>
                  </a:moveTo>
                  <a:lnTo>
                    <a:pt x="1633" y="64"/>
                  </a:lnTo>
                  <a:lnTo>
                    <a:pt x="1570" y="22"/>
                  </a:lnTo>
                  <a:lnTo>
                    <a:pt x="1528" y="64"/>
                  </a:lnTo>
                  <a:lnTo>
                    <a:pt x="1487" y="84"/>
                  </a:lnTo>
                  <a:lnTo>
                    <a:pt x="1487" y="754"/>
                  </a:lnTo>
                  <a:lnTo>
                    <a:pt x="712" y="754"/>
                  </a:lnTo>
                  <a:lnTo>
                    <a:pt x="691" y="733"/>
                  </a:lnTo>
                  <a:lnTo>
                    <a:pt x="608" y="754"/>
                  </a:lnTo>
                  <a:lnTo>
                    <a:pt x="524" y="817"/>
                  </a:lnTo>
                  <a:lnTo>
                    <a:pt x="482" y="796"/>
                  </a:lnTo>
                  <a:lnTo>
                    <a:pt x="482" y="921"/>
                  </a:lnTo>
                  <a:lnTo>
                    <a:pt x="336" y="942"/>
                  </a:lnTo>
                  <a:lnTo>
                    <a:pt x="440" y="1131"/>
                  </a:lnTo>
                  <a:lnTo>
                    <a:pt x="629" y="1172"/>
                  </a:lnTo>
                  <a:lnTo>
                    <a:pt x="378" y="1235"/>
                  </a:lnTo>
                  <a:lnTo>
                    <a:pt x="315" y="1152"/>
                  </a:lnTo>
                  <a:lnTo>
                    <a:pt x="294" y="1340"/>
                  </a:lnTo>
                  <a:lnTo>
                    <a:pt x="273" y="1654"/>
                  </a:lnTo>
                  <a:lnTo>
                    <a:pt x="168" y="1737"/>
                  </a:lnTo>
                  <a:lnTo>
                    <a:pt x="22" y="1675"/>
                  </a:lnTo>
                  <a:lnTo>
                    <a:pt x="1" y="1758"/>
                  </a:lnTo>
                  <a:lnTo>
                    <a:pt x="126" y="1988"/>
                  </a:lnTo>
                  <a:lnTo>
                    <a:pt x="210" y="2051"/>
                  </a:lnTo>
                  <a:lnTo>
                    <a:pt x="210" y="2156"/>
                  </a:lnTo>
                  <a:lnTo>
                    <a:pt x="315" y="2281"/>
                  </a:lnTo>
                  <a:lnTo>
                    <a:pt x="315" y="2470"/>
                  </a:lnTo>
                  <a:lnTo>
                    <a:pt x="398" y="2533"/>
                  </a:lnTo>
                  <a:lnTo>
                    <a:pt x="440" y="2679"/>
                  </a:lnTo>
                  <a:lnTo>
                    <a:pt x="608" y="2805"/>
                  </a:lnTo>
                  <a:lnTo>
                    <a:pt x="545" y="2825"/>
                  </a:lnTo>
                  <a:lnTo>
                    <a:pt x="712" y="2993"/>
                  </a:lnTo>
                  <a:lnTo>
                    <a:pt x="963" y="3202"/>
                  </a:lnTo>
                  <a:lnTo>
                    <a:pt x="1026" y="3328"/>
                  </a:lnTo>
                  <a:lnTo>
                    <a:pt x="1235" y="3432"/>
                  </a:lnTo>
                  <a:lnTo>
                    <a:pt x="1256" y="3537"/>
                  </a:lnTo>
                  <a:lnTo>
                    <a:pt x="1361" y="3558"/>
                  </a:lnTo>
                  <a:lnTo>
                    <a:pt x="1382" y="3579"/>
                  </a:lnTo>
                  <a:lnTo>
                    <a:pt x="1466" y="3474"/>
                  </a:lnTo>
                  <a:lnTo>
                    <a:pt x="1466" y="3411"/>
                  </a:lnTo>
                  <a:lnTo>
                    <a:pt x="1528" y="3369"/>
                  </a:lnTo>
                  <a:lnTo>
                    <a:pt x="1633" y="3369"/>
                  </a:lnTo>
                  <a:lnTo>
                    <a:pt x="1675" y="3307"/>
                  </a:lnTo>
                  <a:lnTo>
                    <a:pt x="1696" y="3307"/>
                  </a:lnTo>
                  <a:lnTo>
                    <a:pt x="1884" y="3432"/>
                  </a:lnTo>
                  <a:lnTo>
                    <a:pt x="1884" y="3328"/>
                  </a:lnTo>
                  <a:lnTo>
                    <a:pt x="1863" y="3035"/>
                  </a:lnTo>
                  <a:lnTo>
                    <a:pt x="1779" y="2951"/>
                  </a:lnTo>
                  <a:lnTo>
                    <a:pt x="1696" y="2930"/>
                  </a:lnTo>
                  <a:lnTo>
                    <a:pt x="1633" y="2951"/>
                  </a:lnTo>
                  <a:lnTo>
                    <a:pt x="1549" y="2993"/>
                  </a:lnTo>
                  <a:lnTo>
                    <a:pt x="1549" y="2846"/>
                  </a:lnTo>
                  <a:lnTo>
                    <a:pt x="1528" y="2784"/>
                  </a:lnTo>
                  <a:lnTo>
                    <a:pt x="1570" y="2721"/>
                  </a:lnTo>
                  <a:lnTo>
                    <a:pt x="1675" y="2721"/>
                  </a:lnTo>
                  <a:lnTo>
                    <a:pt x="1800" y="2784"/>
                  </a:lnTo>
                  <a:lnTo>
                    <a:pt x="1863" y="2721"/>
                  </a:lnTo>
                  <a:lnTo>
                    <a:pt x="1884" y="2679"/>
                  </a:lnTo>
                  <a:lnTo>
                    <a:pt x="1968" y="2679"/>
                  </a:lnTo>
                  <a:lnTo>
                    <a:pt x="2177" y="2637"/>
                  </a:lnTo>
                  <a:lnTo>
                    <a:pt x="2198" y="2574"/>
                  </a:lnTo>
                  <a:lnTo>
                    <a:pt x="2177" y="2407"/>
                  </a:lnTo>
                  <a:lnTo>
                    <a:pt x="2219" y="2365"/>
                  </a:lnTo>
                  <a:lnTo>
                    <a:pt x="2365" y="2365"/>
                  </a:lnTo>
                  <a:lnTo>
                    <a:pt x="2428" y="2595"/>
                  </a:lnTo>
                  <a:lnTo>
                    <a:pt x="2512" y="2700"/>
                  </a:lnTo>
                  <a:lnTo>
                    <a:pt x="2637" y="2637"/>
                  </a:lnTo>
                  <a:lnTo>
                    <a:pt x="2721" y="2679"/>
                  </a:lnTo>
                  <a:lnTo>
                    <a:pt x="2805" y="2616"/>
                  </a:lnTo>
                  <a:lnTo>
                    <a:pt x="2909" y="2616"/>
                  </a:lnTo>
                  <a:lnTo>
                    <a:pt x="3035" y="2679"/>
                  </a:lnTo>
                  <a:lnTo>
                    <a:pt x="3056" y="2742"/>
                  </a:lnTo>
                  <a:lnTo>
                    <a:pt x="3119" y="2742"/>
                  </a:lnTo>
                  <a:lnTo>
                    <a:pt x="3119" y="2637"/>
                  </a:lnTo>
                  <a:lnTo>
                    <a:pt x="3098" y="2533"/>
                  </a:lnTo>
                  <a:lnTo>
                    <a:pt x="3244" y="2114"/>
                  </a:lnTo>
                  <a:lnTo>
                    <a:pt x="3307" y="1884"/>
                  </a:lnTo>
                  <a:lnTo>
                    <a:pt x="3307" y="1779"/>
                  </a:lnTo>
                  <a:lnTo>
                    <a:pt x="3244" y="1696"/>
                  </a:lnTo>
                  <a:lnTo>
                    <a:pt x="3223" y="1654"/>
                  </a:lnTo>
                  <a:lnTo>
                    <a:pt x="3139" y="1570"/>
                  </a:lnTo>
                  <a:lnTo>
                    <a:pt x="3119" y="1528"/>
                  </a:lnTo>
                  <a:lnTo>
                    <a:pt x="3035" y="1486"/>
                  </a:lnTo>
                  <a:lnTo>
                    <a:pt x="3014" y="1444"/>
                  </a:lnTo>
                  <a:lnTo>
                    <a:pt x="2993" y="1382"/>
                  </a:lnTo>
                  <a:lnTo>
                    <a:pt x="2993" y="1340"/>
                  </a:lnTo>
                  <a:lnTo>
                    <a:pt x="3035" y="1319"/>
                  </a:lnTo>
                  <a:lnTo>
                    <a:pt x="3056" y="1277"/>
                  </a:lnTo>
                  <a:lnTo>
                    <a:pt x="3119" y="1277"/>
                  </a:lnTo>
                  <a:lnTo>
                    <a:pt x="3098" y="1214"/>
                  </a:lnTo>
                  <a:lnTo>
                    <a:pt x="3056" y="1172"/>
                  </a:lnTo>
                  <a:lnTo>
                    <a:pt x="3056" y="1110"/>
                  </a:lnTo>
                  <a:lnTo>
                    <a:pt x="3202" y="1026"/>
                  </a:lnTo>
                  <a:lnTo>
                    <a:pt x="3307" y="1005"/>
                  </a:lnTo>
                  <a:lnTo>
                    <a:pt x="3307" y="900"/>
                  </a:lnTo>
                  <a:lnTo>
                    <a:pt x="3265" y="838"/>
                  </a:lnTo>
                  <a:lnTo>
                    <a:pt x="3307" y="754"/>
                  </a:lnTo>
                  <a:lnTo>
                    <a:pt x="3307" y="587"/>
                  </a:lnTo>
                  <a:lnTo>
                    <a:pt x="3244" y="545"/>
                  </a:lnTo>
                  <a:lnTo>
                    <a:pt x="3056" y="524"/>
                  </a:lnTo>
                  <a:lnTo>
                    <a:pt x="2930" y="587"/>
                  </a:lnTo>
                  <a:lnTo>
                    <a:pt x="2805" y="628"/>
                  </a:lnTo>
                  <a:lnTo>
                    <a:pt x="2721" y="608"/>
                  </a:lnTo>
                  <a:lnTo>
                    <a:pt x="2616" y="649"/>
                  </a:lnTo>
                  <a:lnTo>
                    <a:pt x="2575" y="608"/>
                  </a:lnTo>
                  <a:lnTo>
                    <a:pt x="2595" y="545"/>
                  </a:lnTo>
                  <a:lnTo>
                    <a:pt x="2575" y="440"/>
                  </a:lnTo>
                  <a:lnTo>
                    <a:pt x="2575" y="315"/>
                  </a:lnTo>
                  <a:lnTo>
                    <a:pt x="2533" y="189"/>
                  </a:lnTo>
                  <a:lnTo>
                    <a:pt x="2575" y="84"/>
                  </a:lnTo>
                  <a:lnTo>
                    <a:pt x="2533" y="22"/>
                  </a:lnTo>
                  <a:lnTo>
                    <a:pt x="2491" y="22"/>
                  </a:lnTo>
                  <a:lnTo>
                    <a:pt x="2470" y="64"/>
                  </a:lnTo>
                  <a:lnTo>
                    <a:pt x="2303" y="22"/>
                  </a:lnTo>
                  <a:lnTo>
                    <a:pt x="2303" y="1"/>
                  </a:lnTo>
                  <a:lnTo>
                    <a:pt x="2219" y="1"/>
                  </a:lnTo>
                  <a:lnTo>
                    <a:pt x="2114" y="22"/>
                  </a:lnTo>
                  <a:lnTo>
                    <a:pt x="2072" y="1"/>
                  </a:lnTo>
                  <a:lnTo>
                    <a:pt x="1884" y="1"/>
                  </a:lnTo>
                  <a:lnTo>
                    <a:pt x="1842" y="22"/>
                  </a:lnTo>
                  <a:lnTo>
                    <a:pt x="167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90" name="Google Shape;850;p55"/>
            <p:cNvSpPr/>
            <p:nvPr/>
          </p:nvSpPr>
          <p:spPr>
            <a:xfrm>
              <a:off x="3809622" y="3131301"/>
              <a:ext cx="13967" cy="8575"/>
            </a:xfrm>
            <a:custGeom>
              <a:avLst/>
              <a:gdLst/>
              <a:ahLst/>
              <a:cxnLst/>
              <a:rect l="l" t="t" r="r" b="b"/>
              <a:pathLst>
                <a:path w="1173" h="754" extrusionOk="0">
                  <a:moveTo>
                    <a:pt x="398" y="1"/>
                  </a:moveTo>
                  <a:lnTo>
                    <a:pt x="315" y="21"/>
                  </a:lnTo>
                  <a:lnTo>
                    <a:pt x="294" y="42"/>
                  </a:lnTo>
                  <a:lnTo>
                    <a:pt x="336" y="147"/>
                  </a:lnTo>
                  <a:lnTo>
                    <a:pt x="168" y="335"/>
                  </a:lnTo>
                  <a:lnTo>
                    <a:pt x="1" y="628"/>
                  </a:lnTo>
                  <a:lnTo>
                    <a:pt x="168" y="691"/>
                  </a:lnTo>
                  <a:lnTo>
                    <a:pt x="168" y="733"/>
                  </a:lnTo>
                  <a:lnTo>
                    <a:pt x="210" y="754"/>
                  </a:lnTo>
                  <a:lnTo>
                    <a:pt x="294" y="691"/>
                  </a:lnTo>
                  <a:lnTo>
                    <a:pt x="377" y="670"/>
                  </a:lnTo>
                  <a:lnTo>
                    <a:pt x="398" y="691"/>
                  </a:lnTo>
                  <a:lnTo>
                    <a:pt x="1173" y="691"/>
                  </a:lnTo>
                  <a:lnTo>
                    <a:pt x="1173" y="21"/>
                  </a:lnTo>
                  <a:lnTo>
                    <a:pt x="503" y="21"/>
                  </a:lnTo>
                  <a:lnTo>
                    <a:pt x="4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91" name="Google Shape;851;p55"/>
            <p:cNvSpPr/>
            <p:nvPr/>
          </p:nvSpPr>
          <p:spPr>
            <a:xfrm>
              <a:off x="3822327" y="3120122"/>
              <a:ext cx="52834" cy="59023"/>
            </a:xfrm>
            <a:custGeom>
              <a:avLst/>
              <a:gdLst/>
              <a:ahLst/>
              <a:cxnLst/>
              <a:rect l="l" t="t" r="r" b="b"/>
              <a:pathLst>
                <a:path w="4437" h="5190" extrusionOk="0">
                  <a:moveTo>
                    <a:pt x="3935" y="0"/>
                  </a:moveTo>
                  <a:lnTo>
                    <a:pt x="3872" y="63"/>
                  </a:lnTo>
                  <a:lnTo>
                    <a:pt x="3767" y="42"/>
                  </a:lnTo>
                  <a:lnTo>
                    <a:pt x="3537" y="147"/>
                  </a:lnTo>
                  <a:lnTo>
                    <a:pt x="3495" y="188"/>
                  </a:lnTo>
                  <a:lnTo>
                    <a:pt x="3391" y="209"/>
                  </a:lnTo>
                  <a:lnTo>
                    <a:pt x="3244" y="377"/>
                  </a:lnTo>
                  <a:lnTo>
                    <a:pt x="2972" y="816"/>
                  </a:lnTo>
                  <a:lnTo>
                    <a:pt x="2930" y="900"/>
                  </a:lnTo>
                  <a:lnTo>
                    <a:pt x="2867" y="1004"/>
                  </a:lnTo>
                  <a:lnTo>
                    <a:pt x="2867" y="1025"/>
                  </a:lnTo>
                  <a:lnTo>
                    <a:pt x="2909" y="1130"/>
                  </a:lnTo>
                  <a:lnTo>
                    <a:pt x="2888" y="1193"/>
                  </a:lnTo>
                  <a:lnTo>
                    <a:pt x="2805" y="1193"/>
                  </a:lnTo>
                  <a:lnTo>
                    <a:pt x="2805" y="1151"/>
                  </a:lnTo>
                  <a:lnTo>
                    <a:pt x="2700" y="1151"/>
                  </a:lnTo>
                  <a:lnTo>
                    <a:pt x="2658" y="1130"/>
                  </a:lnTo>
                  <a:lnTo>
                    <a:pt x="2554" y="1130"/>
                  </a:lnTo>
                  <a:lnTo>
                    <a:pt x="2491" y="1151"/>
                  </a:lnTo>
                  <a:lnTo>
                    <a:pt x="2407" y="1088"/>
                  </a:lnTo>
                  <a:lnTo>
                    <a:pt x="2365" y="1088"/>
                  </a:lnTo>
                  <a:lnTo>
                    <a:pt x="2344" y="1109"/>
                  </a:lnTo>
                  <a:lnTo>
                    <a:pt x="2282" y="1130"/>
                  </a:lnTo>
                  <a:lnTo>
                    <a:pt x="2261" y="1088"/>
                  </a:lnTo>
                  <a:lnTo>
                    <a:pt x="2177" y="1046"/>
                  </a:lnTo>
                  <a:lnTo>
                    <a:pt x="2135" y="1088"/>
                  </a:lnTo>
                  <a:lnTo>
                    <a:pt x="2051" y="1004"/>
                  </a:lnTo>
                  <a:lnTo>
                    <a:pt x="2030" y="1004"/>
                  </a:lnTo>
                  <a:lnTo>
                    <a:pt x="1989" y="1025"/>
                  </a:lnTo>
                  <a:lnTo>
                    <a:pt x="1926" y="1004"/>
                  </a:lnTo>
                  <a:lnTo>
                    <a:pt x="1194" y="1004"/>
                  </a:lnTo>
                  <a:lnTo>
                    <a:pt x="1152" y="1109"/>
                  </a:lnTo>
                  <a:lnTo>
                    <a:pt x="1194" y="1235"/>
                  </a:lnTo>
                  <a:lnTo>
                    <a:pt x="1194" y="1360"/>
                  </a:lnTo>
                  <a:lnTo>
                    <a:pt x="1214" y="1465"/>
                  </a:lnTo>
                  <a:lnTo>
                    <a:pt x="1194" y="1528"/>
                  </a:lnTo>
                  <a:lnTo>
                    <a:pt x="1235" y="1569"/>
                  </a:lnTo>
                  <a:lnTo>
                    <a:pt x="1340" y="1528"/>
                  </a:lnTo>
                  <a:lnTo>
                    <a:pt x="1424" y="1548"/>
                  </a:lnTo>
                  <a:lnTo>
                    <a:pt x="1549" y="1507"/>
                  </a:lnTo>
                  <a:lnTo>
                    <a:pt x="1675" y="1444"/>
                  </a:lnTo>
                  <a:lnTo>
                    <a:pt x="1863" y="1465"/>
                  </a:lnTo>
                  <a:lnTo>
                    <a:pt x="1926" y="1507"/>
                  </a:lnTo>
                  <a:lnTo>
                    <a:pt x="1926" y="1674"/>
                  </a:lnTo>
                  <a:lnTo>
                    <a:pt x="1884" y="1758"/>
                  </a:lnTo>
                  <a:lnTo>
                    <a:pt x="1926" y="1820"/>
                  </a:lnTo>
                  <a:lnTo>
                    <a:pt x="1926" y="1925"/>
                  </a:lnTo>
                  <a:lnTo>
                    <a:pt x="1821" y="1946"/>
                  </a:lnTo>
                  <a:lnTo>
                    <a:pt x="1675" y="2030"/>
                  </a:lnTo>
                  <a:lnTo>
                    <a:pt x="1675" y="2092"/>
                  </a:lnTo>
                  <a:lnTo>
                    <a:pt x="1717" y="2134"/>
                  </a:lnTo>
                  <a:lnTo>
                    <a:pt x="1738" y="2197"/>
                  </a:lnTo>
                  <a:lnTo>
                    <a:pt x="1675" y="2197"/>
                  </a:lnTo>
                  <a:lnTo>
                    <a:pt x="1654" y="2239"/>
                  </a:lnTo>
                  <a:lnTo>
                    <a:pt x="1612" y="2260"/>
                  </a:lnTo>
                  <a:lnTo>
                    <a:pt x="1612" y="2302"/>
                  </a:lnTo>
                  <a:lnTo>
                    <a:pt x="1633" y="2364"/>
                  </a:lnTo>
                  <a:lnTo>
                    <a:pt x="1654" y="2406"/>
                  </a:lnTo>
                  <a:lnTo>
                    <a:pt x="1738" y="2448"/>
                  </a:lnTo>
                  <a:lnTo>
                    <a:pt x="1758" y="2490"/>
                  </a:lnTo>
                  <a:lnTo>
                    <a:pt x="1842" y="2574"/>
                  </a:lnTo>
                  <a:lnTo>
                    <a:pt x="1863" y="2616"/>
                  </a:lnTo>
                  <a:lnTo>
                    <a:pt x="1926" y="2699"/>
                  </a:lnTo>
                  <a:lnTo>
                    <a:pt x="1926" y="2804"/>
                  </a:lnTo>
                  <a:lnTo>
                    <a:pt x="1863" y="3034"/>
                  </a:lnTo>
                  <a:lnTo>
                    <a:pt x="1717" y="3453"/>
                  </a:lnTo>
                  <a:lnTo>
                    <a:pt x="1738" y="3557"/>
                  </a:lnTo>
                  <a:lnTo>
                    <a:pt x="1738" y="3662"/>
                  </a:lnTo>
                  <a:lnTo>
                    <a:pt x="1675" y="3662"/>
                  </a:lnTo>
                  <a:lnTo>
                    <a:pt x="1654" y="3599"/>
                  </a:lnTo>
                  <a:lnTo>
                    <a:pt x="1528" y="3536"/>
                  </a:lnTo>
                  <a:lnTo>
                    <a:pt x="1424" y="3536"/>
                  </a:lnTo>
                  <a:lnTo>
                    <a:pt x="1340" y="3599"/>
                  </a:lnTo>
                  <a:lnTo>
                    <a:pt x="1256" y="3557"/>
                  </a:lnTo>
                  <a:lnTo>
                    <a:pt x="1131" y="3620"/>
                  </a:lnTo>
                  <a:lnTo>
                    <a:pt x="1047" y="3515"/>
                  </a:lnTo>
                  <a:lnTo>
                    <a:pt x="984" y="3285"/>
                  </a:lnTo>
                  <a:lnTo>
                    <a:pt x="838" y="3285"/>
                  </a:lnTo>
                  <a:lnTo>
                    <a:pt x="796" y="3327"/>
                  </a:lnTo>
                  <a:lnTo>
                    <a:pt x="817" y="3494"/>
                  </a:lnTo>
                  <a:lnTo>
                    <a:pt x="796" y="3557"/>
                  </a:lnTo>
                  <a:lnTo>
                    <a:pt x="587" y="3599"/>
                  </a:lnTo>
                  <a:lnTo>
                    <a:pt x="503" y="3599"/>
                  </a:lnTo>
                  <a:lnTo>
                    <a:pt x="482" y="3641"/>
                  </a:lnTo>
                  <a:lnTo>
                    <a:pt x="419" y="3704"/>
                  </a:lnTo>
                  <a:lnTo>
                    <a:pt x="294" y="3641"/>
                  </a:lnTo>
                  <a:lnTo>
                    <a:pt x="189" y="3641"/>
                  </a:lnTo>
                  <a:lnTo>
                    <a:pt x="147" y="3704"/>
                  </a:lnTo>
                  <a:lnTo>
                    <a:pt x="168" y="3766"/>
                  </a:lnTo>
                  <a:lnTo>
                    <a:pt x="168" y="3913"/>
                  </a:lnTo>
                  <a:lnTo>
                    <a:pt x="252" y="3871"/>
                  </a:lnTo>
                  <a:lnTo>
                    <a:pt x="315" y="3850"/>
                  </a:lnTo>
                  <a:lnTo>
                    <a:pt x="398" y="3871"/>
                  </a:lnTo>
                  <a:lnTo>
                    <a:pt x="482" y="3955"/>
                  </a:lnTo>
                  <a:lnTo>
                    <a:pt x="503" y="4248"/>
                  </a:lnTo>
                  <a:lnTo>
                    <a:pt x="503" y="4352"/>
                  </a:lnTo>
                  <a:lnTo>
                    <a:pt x="315" y="4227"/>
                  </a:lnTo>
                  <a:lnTo>
                    <a:pt x="294" y="4227"/>
                  </a:lnTo>
                  <a:lnTo>
                    <a:pt x="252" y="4289"/>
                  </a:lnTo>
                  <a:lnTo>
                    <a:pt x="147" y="4289"/>
                  </a:lnTo>
                  <a:lnTo>
                    <a:pt x="85" y="4331"/>
                  </a:lnTo>
                  <a:lnTo>
                    <a:pt x="85" y="4394"/>
                  </a:lnTo>
                  <a:lnTo>
                    <a:pt x="1" y="4499"/>
                  </a:lnTo>
                  <a:lnTo>
                    <a:pt x="106" y="4603"/>
                  </a:lnTo>
                  <a:lnTo>
                    <a:pt x="168" y="4687"/>
                  </a:lnTo>
                  <a:lnTo>
                    <a:pt x="315" y="4792"/>
                  </a:lnTo>
                  <a:lnTo>
                    <a:pt x="315" y="4896"/>
                  </a:lnTo>
                  <a:lnTo>
                    <a:pt x="419" y="5001"/>
                  </a:lnTo>
                  <a:lnTo>
                    <a:pt x="419" y="5126"/>
                  </a:lnTo>
                  <a:lnTo>
                    <a:pt x="482" y="5189"/>
                  </a:lnTo>
                  <a:lnTo>
                    <a:pt x="524" y="5168"/>
                  </a:lnTo>
                  <a:lnTo>
                    <a:pt x="608" y="5022"/>
                  </a:lnTo>
                  <a:lnTo>
                    <a:pt x="629" y="5022"/>
                  </a:lnTo>
                  <a:lnTo>
                    <a:pt x="712" y="4980"/>
                  </a:lnTo>
                  <a:lnTo>
                    <a:pt x="775" y="4875"/>
                  </a:lnTo>
                  <a:lnTo>
                    <a:pt x="838" y="4854"/>
                  </a:lnTo>
                  <a:lnTo>
                    <a:pt x="942" y="4771"/>
                  </a:lnTo>
                  <a:lnTo>
                    <a:pt x="1005" y="4771"/>
                  </a:lnTo>
                  <a:lnTo>
                    <a:pt x="1047" y="4813"/>
                  </a:lnTo>
                  <a:lnTo>
                    <a:pt x="1110" y="4896"/>
                  </a:lnTo>
                  <a:lnTo>
                    <a:pt x="1110" y="5001"/>
                  </a:lnTo>
                  <a:lnTo>
                    <a:pt x="1131" y="4980"/>
                  </a:lnTo>
                  <a:lnTo>
                    <a:pt x="1194" y="5001"/>
                  </a:lnTo>
                  <a:lnTo>
                    <a:pt x="1298" y="4959"/>
                  </a:lnTo>
                  <a:lnTo>
                    <a:pt x="1319" y="5001"/>
                  </a:lnTo>
                  <a:lnTo>
                    <a:pt x="1319" y="5064"/>
                  </a:lnTo>
                  <a:lnTo>
                    <a:pt x="1424" y="5064"/>
                  </a:lnTo>
                  <a:lnTo>
                    <a:pt x="1507" y="4980"/>
                  </a:lnTo>
                  <a:lnTo>
                    <a:pt x="1507" y="4875"/>
                  </a:lnTo>
                  <a:lnTo>
                    <a:pt x="1570" y="4854"/>
                  </a:lnTo>
                  <a:lnTo>
                    <a:pt x="1654" y="4875"/>
                  </a:lnTo>
                  <a:lnTo>
                    <a:pt x="1758" y="4771"/>
                  </a:lnTo>
                  <a:lnTo>
                    <a:pt x="1947" y="4708"/>
                  </a:lnTo>
                  <a:lnTo>
                    <a:pt x="1947" y="4771"/>
                  </a:lnTo>
                  <a:lnTo>
                    <a:pt x="1863" y="4896"/>
                  </a:lnTo>
                  <a:lnTo>
                    <a:pt x="1884" y="4917"/>
                  </a:lnTo>
                  <a:lnTo>
                    <a:pt x="1947" y="5022"/>
                  </a:lnTo>
                  <a:lnTo>
                    <a:pt x="2072" y="5105"/>
                  </a:lnTo>
                  <a:lnTo>
                    <a:pt x="2198" y="5022"/>
                  </a:lnTo>
                  <a:lnTo>
                    <a:pt x="2282" y="4917"/>
                  </a:lnTo>
                  <a:lnTo>
                    <a:pt x="2512" y="4687"/>
                  </a:lnTo>
                  <a:lnTo>
                    <a:pt x="2574" y="4603"/>
                  </a:lnTo>
                  <a:lnTo>
                    <a:pt x="2658" y="4541"/>
                  </a:lnTo>
                  <a:lnTo>
                    <a:pt x="2763" y="4499"/>
                  </a:lnTo>
                  <a:lnTo>
                    <a:pt x="2867" y="4352"/>
                  </a:lnTo>
                  <a:lnTo>
                    <a:pt x="2867" y="4248"/>
                  </a:lnTo>
                  <a:lnTo>
                    <a:pt x="2888" y="4080"/>
                  </a:lnTo>
                  <a:lnTo>
                    <a:pt x="2909" y="3766"/>
                  </a:lnTo>
                  <a:lnTo>
                    <a:pt x="2888" y="3745"/>
                  </a:lnTo>
                  <a:lnTo>
                    <a:pt x="2867" y="3557"/>
                  </a:lnTo>
                  <a:lnTo>
                    <a:pt x="2909" y="3453"/>
                  </a:lnTo>
                  <a:lnTo>
                    <a:pt x="3098" y="3285"/>
                  </a:lnTo>
                  <a:lnTo>
                    <a:pt x="3098" y="3139"/>
                  </a:lnTo>
                  <a:lnTo>
                    <a:pt x="3202" y="3013"/>
                  </a:lnTo>
                  <a:lnTo>
                    <a:pt x="3328" y="2908"/>
                  </a:lnTo>
                  <a:lnTo>
                    <a:pt x="3411" y="2929"/>
                  </a:lnTo>
                  <a:lnTo>
                    <a:pt x="3516" y="2867"/>
                  </a:lnTo>
                  <a:lnTo>
                    <a:pt x="3621" y="2825"/>
                  </a:lnTo>
                  <a:lnTo>
                    <a:pt x="3809" y="2511"/>
                  </a:lnTo>
                  <a:lnTo>
                    <a:pt x="3809" y="2344"/>
                  </a:lnTo>
                  <a:lnTo>
                    <a:pt x="3851" y="2155"/>
                  </a:lnTo>
                  <a:lnTo>
                    <a:pt x="3935" y="2092"/>
                  </a:lnTo>
                  <a:lnTo>
                    <a:pt x="3955" y="1946"/>
                  </a:lnTo>
                  <a:lnTo>
                    <a:pt x="3935" y="1925"/>
                  </a:lnTo>
                  <a:lnTo>
                    <a:pt x="3955" y="1737"/>
                  </a:lnTo>
                  <a:lnTo>
                    <a:pt x="3955" y="1653"/>
                  </a:lnTo>
                  <a:lnTo>
                    <a:pt x="3955" y="1507"/>
                  </a:lnTo>
                  <a:lnTo>
                    <a:pt x="4060" y="1402"/>
                  </a:lnTo>
                  <a:lnTo>
                    <a:pt x="4060" y="1256"/>
                  </a:lnTo>
                  <a:lnTo>
                    <a:pt x="4081" y="1130"/>
                  </a:lnTo>
                  <a:lnTo>
                    <a:pt x="4039" y="921"/>
                  </a:lnTo>
                  <a:lnTo>
                    <a:pt x="4290" y="607"/>
                  </a:lnTo>
                  <a:lnTo>
                    <a:pt x="4332" y="502"/>
                  </a:lnTo>
                  <a:lnTo>
                    <a:pt x="4437" y="460"/>
                  </a:lnTo>
                  <a:lnTo>
                    <a:pt x="4437" y="209"/>
                  </a:lnTo>
                  <a:lnTo>
                    <a:pt x="4374" y="105"/>
                  </a:lnTo>
                  <a:lnTo>
                    <a:pt x="4374" y="63"/>
                  </a:lnTo>
                  <a:lnTo>
                    <a:pt x="4290" y="84"/>
                  </a:lnTo>
                  <a:lnTo>
                    <a:pt x="4248" y="105"/>
                  </a:lnTo>
                  <a:lnTo>
                    <a:pt x="4144" y="63"/>
                  </a:lnTo>
                  <a:lnTo>
                    <a:pt x="41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92" name="Google Shape;852;p55"/>
            <p:cNvSpPr/>
            <p:nvPr/>
          </p:nvSpPr>
          <p:spPr>
            <a:xfrm>
              <a:off x="3828067" y="3174369"/>
              <a:ext cx="7478" cy="9769"/>
            </a:xfrm>
            <a:custGeom>
              <a:avLst/>
              <a:gdLst/>
              <a:ahLst/>
              <a:cxnLst/>
              <a:rect l="l" t="t" r="r" b="b"/>
              <a:pathLst>
                <a:path w="628" h="859" extrusionOk="0">
                  <a:moveTo>
                    <a:pt x="460" y="1"/>
                  </a:moveTo>
                  <a:lnTo>
                    <a:pt x="356" y="84"/>
                  </a:lnTo>
                  <a:lnTo>
                    <a:pt x="293" y="105"/>
                  </a:lnTo>
                  <a:lnTo>
                    <a:pt x="230" y="210"/>
                  </a:lnTo>
                  <a:lnTo>
                    <a:pt x="147" y="252"/>
                  </a:lnTo>
                  <a:lnTo>
                    <a:pt x="126" y="252"/>
                  </a:lnTo>
                  <a:lnTo>
                    <a:pt x="42" y="398"/>
                  </a:lnTo>
                  <a:lnTo>
                    <a:pt x="0" y="419"/>
                  </a:lnTo>
                  <a:lnTo>
                    <a:pt x="84" y="503"/>
                  </a:lnTo>
                  <a:lnTo>
                    <a:pt x="105" y="670"/>
                  </a:lnTo>
                  <a:lnTo>
                    <a:pt x="42" y="775"/>
                  </a:lnTo>
                  <a:lnTo>
                    <a:pt x="84" y="859"/>
                  </a:lnTo>
                  <a:lnTo>
                    <a:pt x="188" y="775"/>
                  </a:lnTo>
                  <a:lnTo>
                    <a:pt x="293" y="775"/>
                  </a:lnTo>
                  <a:lnTo>
                    <a:pt x="356" y="712"/>
                  </a:lnTo>
                  <a:lnTo>
                    <a:pt x="335" y="503"/>
                  </a:lnTo>
                  <a:lnTo>
                    <a:pt x="398" y="440"/>
                  </a:lnTo>
                  <a:lnTo>
                    <a:pt x="523" y="335"/>
                  </a:lnTo>
                  <a:lnTo>
                    <a:pt x="628" y="231"/>
                  </a:lnTo>
                  <a:lnTo>
                    <a:pt x="628" y="126"/>
                  </a:lnTo>
                  <a:lnTo>
                    <a:pt x="565" y="43"/>
                  </a:lnTo>
                  <a:lnTo>
                    <a:pt x="5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93" name="Google Shape;853;p55"/>
            <p:cNvSpPr/>
            <p:nvPr/>
          </p:nvSpPr>
          <p:spPr>
            <a:xfrm>
              <a:off x="3947654" y="3151533"/>
              <a:ext cx="76994" cy="74956"/>
            </a:xfrm>
            <a:custGeom>
              <a:avLst/>
              <a:gdLst/>
              <a:ahLst/>
              <a:cxnLst/>
              <a:rect l="l" t="t" r="r" b="b"/>
              <a:pathLst>
                <a:path w="6466" h="6591" extrusionOk="0">
                  <a:moveTo>
                    <a:pt x="2553" y="0"/>
                  </a:moveTo>
                  <a:lnTo>
                    <a:pt x="1779" y="42"/>
                  </a:lnTo>
                  <a:lnTo>
                    <a:pt x="858" y="42"/>
                  </a:lnTo>
                  <a:lnTo>
                    <a:pt x="816" y="105"/>
                  </a:lnTo>
                  <a:lnTo>
                    <a:pt x="754" y="105"/>
                  </a:lnTo>
                  <a:lnTo>
                    <a:pt x="712" y="146"/>
                  </a:lnTo>
                  <a:lnTo>
                    <a:pt x="775" y="230"/>
                  </a:lnTo>
                  <a:lnTo>
                    <a:pt x="858" y="314"/>
                  </a:lnTo>
                  <a:lnTo>
                    <a:pt x="858" y="356"/>
                  </a:lnTo>
                  <a:lnTo>
                    <a:pt x="921" y="439"/>
                  </a:lnTo>
                  <a:lnTo>
                    <a:pt x="963" y="628"/>
                  </a:lnTo>
                  <a:lnTo>
                    <a:pt x="984" y="732"/>
                  </a:lnTo>
                  <a:lnTo>
                    <a:pt x="942" y="795"/>
                  </a:lnTo>
                  <a:lnTo>
                    <a:pt x="942" y="879"/>
                  </a:lnTo>
                  <a:lnTo>
                    <a:pt x="879" y="942"/>
                  </a:lnTo>
                  <a:lnTo>
                    <a:pt x="816" y="963"/>
                  </a:lnTo>
                  <a:lnTo>
                    <a:pt x="754" y="963"/>
                  </a:lnTo>
                  <a:lnTo>
                    <a:pt x="733" y="942"/>
                  </a:lnTo>
                  <a:lnTo>
                    <a:pt x="733" y="983"/>
                  </a:lnTo>
                  <a:lnTo>
                    <a:pt x="754" y="1046"/>
                  </a:lnTo>
                  <a:lnTo>
                    <a:pt x="754" y="1109"/>
                  </a:lnTo>
                  <a:lnTo>
                    <a:pt x="858" y="1151"/>
                  </a:lnTo>
                  <a:lnTo>
                    <a:pt x="858" y="1214"/>
                  </a:lnTo>
                  <a:lnTo>
                    <a:pt x="942" y="1214"/>
                  </a:lnTo>
                  <a:lnTo>
                    <a:pt x="963" y="1402"/>
                  </a:lnTo>
                  <a:lnTo>
                    <a:pt x="963" y="1486"/>
                  </a:lnTo>
                  <a:lnTo>
                    <a:pt x="858" y="1590"/>
                  </a:lnTo>
                  <a:lnTo>
                    <a:pt x="775" y="1674"/>
                  </a:lnTo>
                  <a:lnTo>
                    <a:pt x="733" y="1716"/>
                  </a:lnTo>
                  <a:lnTo>
                    <a:pt x="565" y="1883"/>
                  </a:lnTo>
                  <a:lnTo>
                    <a:pt x="461" y="2030"/>
                  </a:lnTo>
                  <a:lnTo>
                    <a:pt x="293" y="2092"/>
                  </a:lnTo>
                  <a:lnTo>
                    <a:pt x="0" y="2092"/>
                  </a:lnTo>
                  <a:lnTo>
                    <a:pt x="84" y="2553"/>
                  </a:lnTo>
                  <a:lnTo>
                    <a:pt x="210" y="3243"/>
                  </a:lnTo>
                  <a:lnTo>
                    <a:pt x="628" y="3808"/>
                  </a:lnTo>
                  <a:lnTo>
                    <a:pt x="754" y="4248"/>
                  </a:lnTo>
                  <a:lnTo>
                    <a:pt x="942" y="4352"/>
                  </a:lnTo>
                  <a:lnTo>
                    <a:pt x="1026" y="4352"/>
                  </a:lnTo>
                  <a:lnTo>
                    <a:pt x="1130" y="4394"/>
                  </a:lnTo>
                  <a:lnTo>
                    <a:pt x="1172" y="4394"/>
                  </a:lnTo>
                  <a:lnTo>
                    <a:pt x="1256" y="4436"/>
                  </a:lnTo>
                  <a:lnTo>
                    <a:pt x="1256" y="4499"/>
                  </a:lnTo>
                  <a:lnTo>
                    <a:pt x="1340" y="4561"/>
                  </a:lnTo>
                  <a:lnTo>
                    <a:pt x="1444" y="4561"/>
                  </a:lnTo>
                  <a:lnTo>
                    <a:pt x="1695" y="4645"/>
                  </a:lnTo>
                  <a:lnTo>
                    <a:pt x="1779" y="4645"/>
                  </a:lnTo>
                  <a:lnTo>
                    <a:pt x="1821" y="4708"/>
                  </a:lnTo>
                  <a:lnTo>
                    <a:pt x="1884" y="4729"/>
                  </a:lnTo>
                  <a:lnTo>
                    <a:pt x="1925" y="4812"/>
                  </a:lnTo>
                  <a:lnTo>
                    <a:pt x="2030" y="4917"/>
                  </a:lnTo>
                  <a:lnTo>
                    <a:pt x="2093" y="4917"/>
                  </a:lnTo>
                  <a:lnTo>
                    <a:pt x="2093" y="4938"/>
                  </a:lnTo>
                  <a:lnTo>
                    <a:pt x="2114" y="4917"/>
                  </a:lnTo>
                  <a:lnTo>
                    <a:pt x="2177" y="4917"/>
                  </a:lnTo>
                  <a:lnTo>
                    <a:pt x="2197" y="4980"/>
                  </a:lnTo>
                  <a:lnTo>
                    <a:pt x="2281" y="4980"/>
                  </a:lnTo>
                  <a:lnTo>
                    <a:pt x="2302" y="5022"/>
                  </a:lnTo>
                  <a:lnTo>
                    <a:pt x="2323" y="4980"/>
                  </a:lnTo>
                  <a:lnTo>
                    <a:pt x="2407" y="5022"/>
                  </a:lnTo>
                  <a:lnTo>
                    <a:pt x="2428" y="5043"/>
                  </a:lnTo>
                  <a:lnTo>
                    <a:pt x="2490" y="5043"/>
                  </a:lnTo>
                  <a:lnTo>
                    <a:pt x="2511" y="5084"/>
                  </a:lnTo>
                  <a:lnTo>
                    <a:pt x="2553" y="5126"/>
                  </a:lnTo>
                  <a:lnTo>
                    <a:pt x="2637" y="5189"/>
                  </a:lnTo>
                  <a:lnTo>
                    <a:pt x="2825" y="5398"/>
                  </a:lnTo>
                  <a:lnTo>
                    <a:pt x="2846" y="5608"/>
                  </a:lnTo>
                  <a:lnTo>
                    <a:pt x="2846" y="6591"/>
                  </a:lnTo>
                  <a:lnTo>
                    <a:pt x="2951" y="6193"/>
                  </a:lnTo>
                  <a:lnTo>
                    <a:pt x="3495" y="6173"/>
                  </a:lnTo>
                  <a:lnTo>
                    <a:pt x="3599" y="6131"/>
                  </a:lnTo>
                  <a:lnTo>
                    <a:pt x="3641" y="6110"/>
                  </a:lnTo>
                  <a:lnTo>
                    <a:pt x="3704" y="6089"/>
                  </a:lnTo>
                  <a:lnTo>
                    <a:pt x="3704" y="6131"/>
                  </a:lnTo>
                  <a:lnTo>
                    <a:pt x="3788" y="6173"/>
                  </a:lnTo>
                  <a:lnTo>
                    <a:pt x="3871" y="6214"/>
                  </a:lnTo>
                  <a:lnTo>
                    <a:pt x="3955" y="6214"/>
                  </a:lnTo>
                  <a:lnTo>
                    <a:pt x="3997" y="6298"/>
                  </a:lnTo>
                  <a:lnTo>
                    <a:pt x="3976" y="6319"/>
                  </a:lnTo>
                  <a:lnTo>
                    <a:pt x="4164" y="6298"/>
                  </a:lnTo>
                  <a:lnTo>
                    <a:pt x="4269" y="6193"/>
                  </a:lnTo>
                  <a:lnTo>
                    <a:pt x="4332" y="6193"/>
                  </a:lnTo>
                  <a:lnTo>
                    <a:pt x="4394" y="6131"/>
                  </a:lnTo>
                  <a:lnTo>
                    <a:pt x="4436" y="6173"/>
                  </a:lnTo>
                  <a:lnTo>
                    <a:pt x="4436" y="6214"/>
                  </a:lnTo>
                  <a:lnTo>
                    <a:pt x="4520" y="6214"/>
                  </a:lnTo>
                  <a:lnTo>
                    <a:pt x="4604" y="6277"/>
                  </a:lnTo>
                  <a:lnTo>
                    <a:pt x="4729" y="6214"/>
                  </a:lnTo>
                  <a:lnTo>
                    <a:pt x="4897" y="6193"/>
                  </a:lnTo>
                  <a:lnTo>
                    <a:pt x="4918" y="6110"/>
                  </a:lnTo>
                  <a:lnTo>
                    <a:pt x="4897" y="6068"/>
                  </a:lnTo>
                  <a:lnTo>
                    <a:pt x="4938" y="6005"/>
                  </a:lnTo>
                  <a:lnTo>
                    <a:pt x="5043" y="6026"/>
                  </a:lnTo>
                  <a:lnTo>
                    <a:pt x="5127" y="6026"/>
                  </a:lnTo>
                  <a:lnTo>
                    <a:pt x="5210" y="6089"/>
                  </a:lnTo>
                  <a:lnTo>
                    <a:pt x="5315" y="6068"/>
                  </a:lnTo>
                  <a:lnTo>
                    <a:pt x="5357" y="6026"/>
                  </a:lnTo>
                  <a:lnTo>
                    <a:pt x="5566" y="5963"/>
                  </a:lnTo>
                  <a:lnTo>
                    <a:pt x="5650" y="5984"/>
                  </a:lnTo>
                  <a:lnTo>
                    <a:pt x="5754" y="5963"/>
                  </a:lnTo>
                  <a:lnTo>
                    <a:pt x="5775" y="5900"/>
                  </a:lnTo>
                  <a:lnTo>
                    <a:pt x="5901" y="5900"/>
                  </a:lnTo>
                  <a:lnTo>
                    <a:pt x="5985" y="5817"/>
                  </a:lnTo>
                  <a:lnTo>
                    <a:pt x="6110" y="5796"/>
                  </a:lnTo>
                  <a:lnTo>
                    <a:pt x="6194" y="5712"/>
                  </a:lnTo>
                  <a:lnTo>
                    <a:pt x="6278" y="5649"/>
                  </a:lnTo>
                  <a:lnTo>
                    <a:pt x="6382" y="5670"/>
                  </a:lnTo>
                  <a:lnTo>
                    <a:pt x="6424" y="5608"/>
                  </a:lnTo>
                  <a:lnTo>
                    <a:pt x="6466" y="5587"/>
                  </a:lnTo>
                  <a:lnTo>
                    <a:pt x="6424" y="5587"/>
                  </a:lnTo>
                  <a:lnTo>
                    <a:pt x="6424" y="5545"/>
                  </a:lnTo>
                  <a:lnTo>
                    <a:pt x="6298" y="5440"/>
                  </a:lnTo>
                  <a:lnTo>
                    <a:pt x="6173" y="5398"/>
                  </a:lnTo>
                  <a:lnTo>
                    <a:pt x="5964" y="5189"/>
                  </a:lnTo>
                  <a:lnTo>
                    <a:pt x="5985" y="5126"/>
                  </a:lnTo>
                  <a:lnTo>
                    <a:pt x="5901" y="4938"/>
                  </a:lnTo>
                  <a:lnTo>
                    <a:pt x="5859" y="4875"/>
                  </a:lnTo>
                  <a:lnTo>
                    <a:pt x="5901" y="4771"/>
                  </a:lnTo>
                  <a:lnTo>
                    <a:pt x="5859" y="4729"/>
                  </a:lnTo>
                  <a:lnTo>
                    <a:pt x="5838" y="4624"/>
                  </a:lnTo>
                  <a:lnTo>
                    <a:pt x="5796" y="4540"/>
                  </a:lnTo>
                  <a:lnTo>
                    <a:pt x="5838" y="4540"/>
                  </a:lnTo>
                  <a:lnTo>
                    <a:pt x="5775" y="4394"/>
                  </a:lnTo>
                  <a:lnTo>
                    <a:pt x="5754" y="4248"/>
                  </a:lnTo>
                  <a:lnTo>
                    <a:pt x="5838" y="4206"/>
                  </a:lnTo>
                  <a:lnTo>
                    <a:pt x="5838" y="4038"/>
                  </a:lnTo>
                  <a:lnTo>
                    <a:pt x="5754" y="3976"/>
                  </a:lnTo>
                  <a:lnTo>
                    <a:pt x="5754" y="3766"/>
                  </a:lnTo>
                  <a:lnTo>
                    <a:pt x="5775" y="3620"/>
                  </a:lnTo>
                  <a:lnTo>
                    <a:pt x="5859" y="3578"/>
                  </a:lnTo>
                  <a:lnTo>
                    <a:pt x="5880" y="3599"/>
                  </a:lnTo>
                  <a:lnTo>
                    <a:pt x="5943" y="3515"/>
                  </a:lnTo>
                  <a:lnTo>
                    <a:pt x="5859" y="3306"/>
                  </a:lnTo>
                  <a:lnTo>
                    <a:pt x="5775" y="3306"/>
                  </a:lnTo>
                  <a:lnTo>
                    <a:pt x="5650" y="3180"/>
                  </a:lnTo>
                  <a:lnTo>
                    <a:pt x="5482" y="3055"/>
                  </a:lnTo>
                  <a:lnTo>
                    <a:pt x="5482" y="2929"/>
                  </a:lnTo>
                  <a:lnTo>
                    <a:pt x="5566" y="2657"/>
                  </a:lnTo>
                  <a:lnTo>
                    <a:pt x="5692" y="2302"/>
                  </a:lnTo>
                  <a:lnTo>
                    <a:pt x="5754" y="2239"/>
                  </a:lnTo>
                  <a:lnTo>
                    <a:pt x="5734" y="2134"/>
                  </a:lnTo>
                  <a:lnTo>
                    <a:pt x="5692" y="2113"/>
                  </a:lnTo>
                  <a:lnTo>
                    <a:pt x="5734" y="2113"/>
                  </a:lnTo>
                  <a:lnTo>
                    <a:pt x="5022" y="1611"/>
                  </a:lnTo>
                  <a:lnTo>
                    <a:pt x="4959" y="1527"/>
                  </a:lnTo>
                  <a:lnTo>
                    <a:pt x="4938" y="1486"/>
                  </a:lnTo>
                  <a:lnTo>
                    <a:pt x="4959" y="1402"/>
                  </a:lnTo>
                  <a:lnTo>
                    <a:pt x="4834" y="1214"/>
                  </a:lnTo>
                  <a:lnTo>
                    <a:pt x="274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94" name="Google Shape;854;p55"/>
            <p:cNvSpPr/>
            <p:nvPr/>
          </p:nvSpPr>
          <p:spPr>
            <a:xfrm>
              <a:off x="3945415" y="3152954"/>
              <a:ext cx="13956" cy="10963"/>
            </a:xfrm>
            <a:custGeom>
              <a:avLst/>
              <a:gdLst/>
              <a:ahLst/>
              <a:cxnLst/>
              <a:rect l="l" t="t" r="r" b="b"/>
              <a:pathLst>
                <a:path w="1172" h="964" extrusionOk="0">
                  <a:moveTo>
                    <a:pt x="795" y="1"/>
                  </a:moveTo>
                  <a:lnTo>
                    <a:pt x="795" y="84"/>
                  </a:lnTo>
                  <a:lnTo>
                    <a:pt x="732" y="126"/>
                  </a:lnTo>
                  <a:lnTo>
                    <a:pt x="649" y="126"/>
                  </a:lnTo>
                  <a:lnTo>
                    <a:pt x="607" y="84"/>
                  </a:lnTo>
                  <a:lnTo>
                    <a:pt x="544" y="42"/>
                  </a:lnTo>
                  <a:lnTo>
                    <a:pt x="440" y="126"/>
                  </a:lnTo>
                  <a:lnTo>
                    <a:pt x="377" y="147"/>
                  </a:lnTo>
                  <a:lnTo>
                    <a:pt x="335" y="126"/>
                  </a:lnTo>
                  <a:lnTo>
                    <a:pt x="209" y="231"/>
                  </a:lnTo>
                  <a:lnTo>
                    <a:pt x="105" y="356"/>
                  </a:lnTo>
                  <a:lnTo>
                    <a:pt x="0" y="733"/>
                  </a:lnTo>
                  <a:lnTo>
                    <a:pt x="0" y="817"/>
                  </a:lnTo>
                  <a:lnTo>
                    <a:pt x="209" y="817"/>
                  </a:lnTo>
                  <a:lnTo>
                    <a:pt x="272" y="921"/>
                  </a:lnTo>
                  <a:lnTo>
                    <a:pt x="335" y="963"/>
                  </a:lnTo>
                  <a:lnTo>
                    <a:pt x="398" y="921"/>
                  </a:lnTo>
                  <a:lnTo>
                    <a:pt x="419" y="921"/>
                  </a:lnTo>
                  <a:lnTo>
                    <a:pt x="481" y="963"/>
                  </a:lnTo>
                  <a:lnTo>
                    <a:pt x="607" y="921"/>
                  </a:lnTo>
                  <a:lnTo>
                    <a:pt x="607" y="858"/>
                  </a:lnTo>
                  <a:lnTo>
                    <a:pt x="691" y="670"/>
                  </a:lnTo>
                  <a:lnTo>
                    <a:pt x="649" y="566"/>
                  </a:lnTo>
                  <a:lnTo>
                    <a:pt x="712" y="566"/>
                  </a:lnTo>
                  <a:lnTo>
                    <a:pt x="753" y="628"/>
                  </a:lnTo>
                  <a:lnTo>
                    <a:pt x="816" y="628"/>
                  </a:lnTo>
                  <a:lnTo>
                    <a:pt x="858" y="733"/>
                  </a:lnTo>
                  <a:lnTo>
                    <a:pt x="921" y="754"/>
                  </a:lnTo>
                  <a:lnTo>
                    <a:pt x="921" y="817"/>
                  </a:lnTo>
                  <a:lnTo>
                    <a:pt x="942" y="838"/>
                  </a:lnTo>
                  <a:lnTo>
                    <a:pt x="1004" y="838"/>
                  </a:lnTo>
                  <a:lnTo>
                    <a:pt x="1067" y="817"/>
                  </a:lnTo>
                  <a:lnTo>
                    <a:pt x="1130" y="754"/>
                  </a:lnTo>
                  <a:lnTo>
                    <a:pt x="1130" y="670"/>
                  </a:lnTo>
                  <a:lnTo>
                    <a:pt x="1172" y="607"/>
                  </a:lnTo>
                  <a:lnTo>
                    <a:pt x="1151" y="503"/>
                  </a:lnTo>
                  <a:lnTo>
                    <a:pt x="1109" y="314"/>
                  </a:lnTo>
                  <a:lnTo>
                    <a:pt x="1046" y="231"/>
                  </a:lnTo>
                  <a:lnTo>
                    <a:pt x="1046" y="189"/>
                  </a:lnTo>
                  <a:lnTo>
                    <a:pt x="963" y="105"/>
                  </a:lnTo>
                  <a:lnTo>
                    <a:pt x="900" y="21"/>
                  </a:lnTo>
                  <a:lnTo>
                    <a:pt x="90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95" name="Google Shape;855;p55"/>
            <p:cNvSpPr/>
            <p:nvPr/>
          </p:nvSpPr>
          <p:spPr>
            <a:xfrm>
              <a:off x="3945415" y="3159380"/>
              <a:ext cx="13706" cy="15956"/>
            </a:xfrm>
            <a:custGeom>
              <a:avLst/>
              <a:gdLst/>
              <a:ahLst/>
              <a:cxnLst/>
              <a:rect l="l" t="t" r="r" b="b"/>
              <a:pathLst>
                <a:path w="1151" h="1403" extrusionOk="0">
                  <a:moveTo>
                    <a:pt x="649" y="1"/>
                  </a:moveTo>
                  <a:lnTo>
                    <a:pt x="691" y="105"/>
                  </a:lnTo>
                  <a:lnTo>
                    <a:pt x="607" y="293"/>
                  </a:lnTo>
                  <a:lnTo>
                    <a:pt x="607" y="356"/>
                  </a:lnTo>
                  <a:lnTo>
                    <a:pt x="481" y="398"/>
                  </a:lnTo>
                  <a:lnTo>
                    <a:pt x="419" y="356"/>
                  </a:lnTo>
                  <a:lnTo>
                    <a:pt x="398" y="356"/>
                  </a:lnTo>
                  <a:lnTo>
                    <a:pt x="335" y="398"/>
                  </a:lnTo>
                  <a:lnTo>
                    <a:pt x="272" y="356"/>
                  </a:lnTo>
                  <a:lnTo>
                    <a:pt x="209" y="252"/>
                  </a:lnTo>
                  <a:lnTo>
                    <a:pt x="0" y="252"/>
                  </a:lnTo>
                  <a:lnTo>
                    <a:pt x="0" y="314"/>
                  </a:lnTo>
                  <a:lnTo>
                    <a:pt x="63" y="419"/>
                  </a:lnTo>
                  <a:lnTo>
                    <a:pt x="84" y="565"/>
                  </a:lnTo>
                  <a:lnTo>
                    <a:pt x="84" y="712"/>
                  </a:lnTo>
                  <a:lnTo>
                    <a:pt x="188" y="1402"/>
                  </a:lnTo>
                  <a:lnTo>
                    <a:pt x="481" y="1402"/>
                  </a:lnTo>
                  <a:lnTo>
                    <a:pt x="649" y="1340"/>
                  </a:lnTo>
                  <a:lnTo>
                    <a:pt x="753" y="1193"/>
                  </a:lnTo>
                  <a:lnTo>
                    <a:pt x="921" y="1026"/>
                  </a:lnTo>
                  <a:lnTo>
                    <a:pt x="963" y="984"/>
                  </a:lnTo>
                  <a:lnTo>
                    <a:pt x="1046" y="900"/>
                  </a:lnTo>
                  <a:lnTo>
                    <a:pt x="1151" y="796"/>
                  </a:lnTo>
                  <a:lnTo>
                    <a:pt x="1151" y="712"/>
                  </a:lnTo>
                  <a:lnTo>
                    <a:pt x="1130" y="524"/>
                  </a:lnTo>
                  <a:lnTo>
                    <a:pt x="1046" y="524"/>
                  </a:lnTo>
                  <a:lnTo>
                    <a:pt x="1046" y="461"/>
                  </a:lnTo>
                  <a:lnTo>
                    <a:pt x="942" y="419"/>
                  </a:lnTo>
                  <a:lnTo>
                    <a:pt x="942" y="356"/>
                  </a:lnTo>
                  <a:lnTo>
                    <a:pt x="921" y="293"/>
                  </a:lnTo>
                  <a:lnTo>
                    <a:pt x="921" y="252"/>
                  </a:lnTo>
                  <a:lnTo>
                    <a:pt x="921" y="189"/>
                  </a:lnTo>
                  <a:lnTo>
                    <a:pt x="858" y="168"/>
                  </a:lnTo>
                  <a:lnTo>
                    <a:pt x="816" y="63"/>
                  </a:lnTo>
                  <a:lnTo>
                    <a:pt x="753" y="63"/>
                  </a:lnTo>
                  <a:lnTo>
                    <a:pt x="71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96" name="Google Shape;856;p55"/>
            <p:cNvSpPr/>
            <p:nvPr/>
          </p:nvSpPr>
          <p:spPr>
            <a:xfrm>
              <a:off x="3829055" y="3110126"/>
              <a:ext cx="131316" cy="124222"/>
            </a:xfrm>
            <a:custGeom>
              <a:avLst/>
              <a:gdLst/>
              <a:ahLst/>
              <a:cxnLst/>
              <a:rect l="l" t="t" r="r" b="b"/>
              <a:pathLst>
                <a:path w="11028" h="10923" extrusionOk="0">
                  <a:moveTo>
                    <a:pt x="7701" y="0"/>
                  </a:moveTo>
                  <a:lnTo>
                    <a:pt x="7701" y="42"/>
                  </a:lnTo>
                  <a:lnTo>
                    <a:pt x="7743" y="84"/>
                  </a:lnTo>
                  <a:lnTo>
                    <a:pt x="7659" y="189"/>
                  </a:lnTo>
                  <a:lnTo>
                    <a:pt x="7575" y="189"/>
                  </a:lnTo>
                  <a:lnTo>
                    <a:pt x="7491" y="210"/>
                  </a:lnTo>
                  <a:lnTo>
                    <a:pt x="7366" y="210"/>
                  </a:lnTo>
                  <a:lnTo>
                    <a:pt x="7282" y="251"/>
                  </a:lnTo>
                  <a:lnTo>
                    <a:pt x="7240" y="251"/>
                  </a:lnTo>
                  <a:lnTo>
                    <a:pt x="7219" y="189"/>
                  </a:lnTo>
                  <a:lnTo>
                    <a:pt x="7178" y="189"/>
                  </a:lnTo>
                  <a:lnTo>
                    <a:pt x="7157" y="147"/>
                  </a:lnTo>
                  <a:lnTo>
                    <a:pt x="7073" y="126"/>
                  </a:lnTo>
                  <a:lnTo>
                    <a:pt x="6843" y="230"/>
                  </a:lnTo>
                  <a:lnTo>
                    <a:pt x="6759" y="293"/>
                  </a:lnTo>
                  <a:lnTo>
                    <a:pt x="6717" y="335"/>
                  </a:lnTo>
                  <a:lnTo>
                    <a:pt x="6487" y="356"/>
                  </a:lnTo>
                  <a:lnTo>
                    <a:pt x="6403" y="398"/>
                  </a:lnTo>
                  <a:lnTo>
                    <a:pt x="6320" y="314"/>
                  </a:lnTo>
                  <a:lnTo>
                    <a:pt x="6215" y="293"/>
                  </a:lnTo>
                  <a:lnTo>
                    <a:pt x="6111" y="293"/>
                  </a:lnTo>
                  <a:lnTo>
                    <a:pt x="6027" y="398"/>
                  </a:lnTo>
                  <a:lnTo>
                    <a:pt x="5922" y="502"/>
                  </a:lnTo>
                  <a:lnTo>
                    <a:pt x="5964" y="544"/>
                  </a:lnTo>
                  <a:lnTo>
                    <a:pt x="6006" y="607"/>
                  </a:lnTo>
                  <a:lnTo>
                    <a:pt x="5985" y="649"/>
                  </a:lnTo>
                  <a:lnTo>
                    <a:pt x="5859" y="670"/>
                  </a:lnTo>
                  <a:lnTo>
                    <a:pt x="5797" y="649"/>
                  </a:lnTo>
                  <a:lnTo>
                    <a:pt x="5671" y="628"/>
                  </a:lnTo>
                  <a:lnTo>
                    <a:pt x="5567" y="565"/>
                  </a:lnTo>
                  <a:lnTo>
                    <a:pt x="5483" y="565"/>
                  </a:lnTo>
                  <a:lnTo>
                    <a:pt x="5399" y="628"/>
                  </a:lnTo>
                  <a:lnTo>
                    <a:pt x="5336" y="607"/>
                  </a:lnTo>
                  <a:lnTo>
                    <a:pt x="5190" y="607"/>
                  </a:lnTo>
                  <a:lnTo>
                    <a:pt x="5064" y="523"/>
                  </a:lnTo>
                  <a:lnTo>
                    <a:pt x="4939" y="544"/>
                  </a:lnTo>
                  <a:lnTo>
                    <a:pt x="4918" y="502"/>
                  </a:lnTo>
                  <a:lnTo>
                    <a:pt x="4750" y="356"/>
                  </a:lnTo>
                  <a:lnTo>
                    <a:pt x="4667" y="335"/>
                  </a:lnTo>
                  <a:lnTo>
                    <a:pt x="4499" y="210"/>
                  </a:lnTo>
                  <a:lnTo>
                    <a:pt x="4437" y="189"/>
                  </a:lnTo>
                  <a:lnTo>
                    <a:pt x="4353" y="126"/>
                  </a:lnTo>
                  <a:lnTo>
                    <a:pt x="4290" y="126"/>
                  </a:lnTo>
                  <a:lnTo>
                    <a:pt x="4290" y="189"/>
                  </a:lnTo>
                  <a:lnTo>
                    <a:pt x="4186" y="147"/>
                  </a:lnTo>
                  <a:lnTo>
                    <a:pt x="4102" y="251"/>
                  </a:lnTo>
                  <a:lnTo>
                    <a:pt x="4018" y="251"/>
                  </a:lnTo>
                  <a:lnTo>
                    <a:pt x="3976" y="293"/>
                  </a:lnTo>
                  <a:lnTo>
                    <a:pt x="3976" y="356"/>
                  </a:lnTo>
                  <a:lnTo>
                    <a:pt x="3914" y="440"/>
                  </a:lnTo>
                  <a:lnTo>
                    <a:pt x="3914" y="502"/>
                  </a:lnTo>
                  <a:lnTo>
                    <a:pt x="3872" y="544"/>
                  </a:lnTo>
                  <a:lnTo>
                    <a:pt x="3788" y="544"/>
                  </a:lnTo>
                  <a:lnTo>
                    <a:pt x="3788" y="607"/>
                  </a:lnTo>
                  <a:lnTo>
                    <a:pt x="3893" y="733"/>
                  </a:lnTo>
                  <a:lnTo>
                    <a:pt x="3830" y="774"/>
                  </a:lnTo>
                  <a:lnTo>
                    <a:pt x="3809" y="858"/>
                  </a:lnTo>
                  <a:lnTo>
                    <a:pt x="3809" y="984"/>
                  </a:lnTo>
                  <a:lnTo>
                    <a:pt x="3872" y="1088"/>
                  </a:lnTo>
                  <a:lnTo>
                    <a:pt x="3872" y="1339"/>
                  </a:lnTo>
                  <a:lnTo>
                    <a:pt x="3767" y="1381"/>
                  </a:lnTo>
                  <a:lnTo>
                    <a:pt x="3725" y="1486"/>
                  </a:lnTo>
                  <a:lnTo>
                    <a:pt x="3474" y="1800"/>
                  </a:lnTo>
                  <a:lnTo>
                    <a:pt x="3516" y="2009"/>
                  </a:lnTo>
                  <a:lnTo>
                    <a:pt x="3495" y="2135"/>
                  </a:lnTo>
                  <a:lnTo>
                    <a:pt x="3495" y="2281"/>
                  </a:lnTo>
                  <a:lnTo>
                    <a:pt x="3390" y="2386"/>
                  </a:lnTo>
                  <a:lnTo>
                    <a:pt x="3390" y="2532"/>
                  </a:lnTo>
                  <a:lnTo>
                    <a:pt x="3390" y="2616"/>
                  </a:lnTo>
                  <a:lnTo>
                    <a:pt x="3370" y="2804"/>
                  </a:lnTo>
                  <a:lnTo>
                    <a:pt x="3390" y="2825"/>
                  </a:lnTo>
                  <a:lnTo>
                    <a:pt x="3370" y="2971"/>
                  </a:lnTo>
                  <a:lnTo>
                    <a:pt x="3286" y="3034"/>
                  </a:lnTo>
                  <a:lnTo>
                    <a:pt x="3244" y="3223"/>
                  </a:lnTo>
                  <a:lnTo>
                    <a:pt x="3244" y="3390"/>
                  </a:lnTo>
                  <a:lnTo>
                    <a:pt x="3056" y="3704"/>
                  </a:lnTo>
                  <a:lnTo>
                    <a:pt x="2951" y="3746"/>
                  </a:lnTo>
                  <a:lnTo>
                    <a:pt x="2846" y="3808"/>
                  </a:lnTo>
                  <a:lnTo>
                    <a:pt x="2763" y="3787"/>
                  </a:lnTo>
                  <a:lnTo>
                    <a:pt x="2637" y="3892"/>
                  </a:lnTo>
                  <a:lnTo>
                    <a:pt x="2533" y="4018"/>
                  </a:lnTo>
                  <a:lnTo>
                    <a:pt x="2533" y="4164"/>
                  </a:lnTo>
                  <a:lnTo>
                    <a:pt x="2344" y="4332"/>
                  </a:lnTo>
                  <a:lnTo>
                    <a:pt x="2302" y="4436"/>
                  </a:lnTo>
                  <a:lnTo>
                    <a:pt x="2323" y="4624"/>
                  </a:lnTo>
                  <a:lnTo>
                    <a:pt x="2344" y="4645"/>
                  </a:lnTo>
                  <a:lnTo>
                    <a:pt x="2323" y="4959"/>
                  </a:lnTo>
                  <a:lnTo>
                    <a:pt x="2302" y="5127"/>
                  </a:lnTo>
                  <a:lnTo>
                    <a:pt x="2302" y="5231"/>
                  </a:lnTo>
                  <a:lnTo>
                    <a:pt x="2198" y="5378"/>
                  </a:lnTo>
                  <a:lnTo>
                    <a:pt x="2093" y="5420"/>
                  </a:lnTo>
                  <a:lnTo>
                    <a:pt x="2009" y="5482"/>
                  </a:lnTo>
                  <a:lnTo>
                    <a:pt x="1947" y="5566"/>
                  </a:lnTo>
                  <a:lnTo>
                    <a:pt x="1717" y="5796"/>
                  </a:lnTo>
                  <a:lnTo>
                    <a:pt x="1633" y="5901"/>
                  </a:lnTo>
                  <a:lnTo>
                    <a:pt x="1507" y="5984"/>
                  </a:lnTo>
                  <a:lnTo>
                    <a:pt x="1382" y="5901"/>
                  </a:lnTo>
                  <a:lnTo>
                    <a:pt x="1319" y="5796"/>
                  </a:lnTo>
                  <a:lnTo>
                    <a:pt x="1298" y="5775"/>
                  </a:lnTo>
                  <a:lnTo>
                    <a:pt x="1382" y="5650"/>
                  </a:lnTo>
                  <a:lnTo>
                    <a:pt x="1382" y="5587"/>
                  </a:lnTo>
                  <a:lnTo>
                    <a:pt x="1193" y="5650"/>
                  </a:lnTo>
                  <a:lnTo>
                    <a:pt x="1089" y="5754"/>
                  </a:lnTo>
                  <a:lnTo>
                    <a:pt x="1005" y="5733"/>
                  </a:lnTo>
                  <a:lnTo>
                    <a:pt x="942" y="5754"/>
                  </a:lnTo>
                  <a:lnTo>
                    <a:pt x="942" y="5859"/>
                  </a:lnTo>
                  <a:lnTo>
                    <a:pt x="859" y="5943"/>
                  </a:lnTo>
                  <a:lnTo>
                    <a:pt x="754" y="5943"/>
                  </a:lnTo>
                  <a:lnTo>
                    <a:pt x="754" y="5880"/>
                  </a:lnTo>
                  <a:lnTo>
                    <a:pt x="733" y="5838"/>
                  </a:lnTo>
                  <a:lnTo>
                    <a:pt x="629" y="5880"/>
                  </a:lnTo>
                  <a:lnTo>
                    <a:pt x="566" y="5859"/>
                  </a:lnTo>
                  <a:lnTo>
                    <a:pt x="440" y="5984"/>
                  </a:lnTo>
                  <a:lnTo>
                    <a:pt x="315" y="6089"/>
                  </a:lnTo>
                  <a:lnTo>
                    <a:pt x="252" y="6152"/>
                  </a:lnTo>
                  <a:lnTo>
                    <a:pt x="273" y="6361"/>
                  </a:lnTo>
                  <a:lnTo>
                    <a:pt x="210" y="6424"/>
                  </a:lnTo>
                  <a:lnTo>
                    <a:pt x="105" y="6424"/>
                  </a:lnTo>
                  <a:lnTo>
                    <a:pt x="1" y="6508"/>
                  </a:lnTo>
                  <a:lnTo>
                    <a:pt x="22" y="6570"/>
                  </a:lnTo>
                  <a:lnTo>
                    <a:pt x="210" y="6591"/>
                  </a:lnTo>
                  <a:lnTo>
                    <a:pt x="252" y="6633"/>
                  </a:lnTo>
                  <a:lnTo>
                    <a:pt x="273" y="6633"/>
                  </a:lnTo>
                  <a:lnTo>
                    <a:pt x="273" y="6612"/>
                  </a:lnTo>
                  <a:lnTo>
                    <a:pt x="315" y="6591"/>
                  </a:lnTo>
                  <a:lnTo>
                    <a:pt x="377" y="6591"/>
                  </a:lnTo>
                  <a:lnTo>
                    <a:pt x="482" y="6570"/>
                  </a:lnTo>
                  <a:lnTo>
                    <a:pt x="566" y="6528"/>
                  </a:lnTo>
                  <a:lnTo>
                    <a:pt x="1256" y="6528"/>
                  </a:lnTo>
                  <a:lnTo>
                    <a:pt x="1424" y="6570"/>
                  </a:lnTo>
                  <a:lnTo>
                    <a:pt x="1633" y="6528"/>
                  </a:lnTo>
                  <a:lnTo>
                    <a:pt x="2637" y="6528"/>
                  </a:lnTo>
                  <a:lnTo>
                    <a:pt x="2637" y="6612"/>
                  </a:lnTo>
                  <a:lnTo>
                    <a:pt x="2637" y="6633"/>
                  </a:lnTo>
                  <a:lnTo>
                    <a:pt x="2637" y="6717"/>
                  </a:lnTo>
                  <a:lnTo>
                    <a:pt x="2679" y="6780"/>
                  </a:lnTo>
                  <a:lnTo>
                    <a:pt x="2721" y="6842"/>
                  </a:lnTo>
                  <a:lnTo>
                    <a:pt x="2679" y="6905"/>
                  </a:lnTo>
                  <a:lnTo>
                    <a:pt x="2679" y="6989"/>
                  </a:lnTo>
                  <a:lnTo>
                    <a:pt x="2742" y="7093"/>
                  </a:lnTo>
                  <a:lnTo>
                    <a:pt x="2763" y="7219"/>
                  </a:lnTo>
                  <a:lnTo>
                    <a:pt x="2784" y="7261"/>
                  </a:lnTo>
                  <a:lnTo>
                    <a:pt x="2784" y="7345"/>
                  </a:lnTo>
                  <a:lnTo>
                    <a:pt x="2846" y="7365"/>
                  </a:lnTo>
                  <a:lnTo>
                    <a:pt x="2888" y="7449"/>
                  </a:lnTo>
                  <a:lnTo>
                    <a:pt x="2972" y="7554"/>
                  </a:lnTo>
                  <a:lnTo>
                    <a:pt x="2993" y="7763"/>
                  </a:lnTo>
                  <a:lnTo>
                    <a:pt x="3056" y="7784"/>
                  </a:lnTo>
                  <a:lnTo>
                    <a:pt x="3202" y="7784"/>
                  </a:lnTo>
                  <a:lnTo>
                    <a:pt x="3307" y="7763"/>
                  </a:lnTo>
                  <a:lnTo>
                    <a:pt x="3390" y="7784"/>
                  </a:lnTo>
                  <a:lnTo>
                    <a:pt x="3579" y="7826"/>
                  </a:lnTo>
                  <a:lnTo>
                    <a:pt x="3662" y="7763"/>
                  </a:lnTo>
                  <a:lnTo>
                    <a:pt x="4102" y="7742"/>
                  </a:lnTo>
                  <a:lnTo>
                    <a:pt x="4102" y="7575"/>
                  </a:lnTo>
                  <a:lnTo>
                    <a:pt x="4081" y="7470"/>
                  </a:lnTo>
                  <a:lnTo>
                    <a:pt x="4123" y="7449"/>
                  </a:lnTo>
                  <a:lnTo>
                    <a:pt x="4186" y="7345"/>
                  </a:lnTo>
                  <a:lnTo>
                    <a:pt x="4186" y="7198"/>
                  </a:lnTo>
                  <a:lnTo>
                    <a:pt x="4750" y="7156"/>
                  </a:lnTo>
                  <a:lnTo>
                    <a:pt x="4750" y="7114"/>
                  </a:lnTo>
                  <a:lnTo>
                    <a:pt x="4939" y="7135"/>
                  </a:lnTo>
                  <a:lnTo>
                    <a:pt x="4918" y="7219"/>
                  </a:lnTo>
                  <a:lnTo>
                    <a:pt x="4876" y="7261"/>
                  </a:lnTo>
                  <a:lnTo>
                    <a:pt x="4918" y="7324"/>
                  </a:lnTo>
                  <a:lnTo>
                    <a:pt x="5567" y="7365"/>
                  </a:lnTo>
                  <a:lnTo>
                    <a:pt x="5587" y="7449"/>
                  </a:lnTo>
                  <a:lnTo>
                    <a:pt x="5587" y="7533"/>
                  </a:lnTo>
                  <a:lnTo>
                    <a:pt x="5587" y="7617"/>
                  </a:lnTo>
                  <a:lnTo>
                    <a:pt x="5546" y="7721"/>
                  </a:lnTo>
                  <a:lnTo>
                    <a:pt x="5504" y="7826"/>
                  </a:lnTo>
                  <a:lnTo>
                    <a:pt x="5567" y="7889"/>
                  </a:lnTo>
                  <a:lnTo>
                    <a:pt x="5567" y="7972"/>
                  </a:lnTo>
                  <a:lnTo>
                    <a:pt x="5546" y="8035"/>
                  </a:lnTo>
                  <a:lnTo>
                    <a:pt x="5546" y="8056"/>
                  </a:lnTo>
                  <a:lnTo>
                    <a:pt x="5567" y="8140"/>
                  </a:lnTo>
                  <a:lnTo>
                    <a:pt x="5567" y="8349"/>
                  </a:lnTo>
                  <a:lnTo>
                    <a:pt x="5504" y="8453"/>
                  </a:lnTo>
                  <a:lnTo>
                    <a:pt x="5567" y="8495"/>
                  </a:lnTo>
                  <a:lnTo>
                    <a:pt x="5567" y="8579"/>
                  </a:lnTo>
                  <a:lnTo>
                    <a:pt x="5608" y="8621"/>
                  </a:lnTo>
                  <a:lnTo>
                    <a:pt x="5608" y="8705"/>
                  </a:lnTo>
                  <a:lnTo>
                    <a:pt x="5650" y="8725"/>
                  </a:lnTo>
                  <a:lnTo>
                    <a:pt x="5671" y="8788"/>
                  </a:lnTo>
                  <a:lnTo>
                    <a:pt x="5713" y="8809"/>
                  </a:lnTo>
                  <a:lnTo>
                    <a:pt x="5755" y="8872"/>
                  </a:lnTo>
                  <a:lnTo>
                    <a:pt x="5713" y="8935"/>
                  </a:lnTo>
                  <a:lnTo>
                    <a:pt x="5713" y="9018"/>
                  </a:lnTo>
                  <a:lnTo>
                    <a:pt x="5797" y="9081"/>
                  </a:lnTo>
                  <a:lnTo>
                    <a:pt x="5797" y="9144"/>
                  </a:lnTo>
                  <a:lnTo>
                    <a:pt x="5776" y="9186"/>
                  </a:lnTo>
                  <a:lnTo>
                    <a:pt x="5776" y="9311"/>
                  </a:lnTo>
                  <a:lnTo>
                    <a:pt x="5859" y="9353"/>
                  </a:lnTo>
                  <a:lnTo>
                    <a:pt x="5818" y="9437"/>
                  </a:lnTo>
                  <a:lnTo>
                    <a:pt x="5818" y="9458"/>
                  </a:lnTo>
                  <a:lnTo>
                    <a:pt x="5776" y="9500"/>
                  </a:lnTo>
                  <a:lnTo>
                    <a:pt x="5776" y="9625"/>
                  </a:lnTo>
                  <a:lnTo>
                    <a:pt x="5797" y="9646"/>
                  </a:lnTo>
                  <a:lnTo>
                    <a:pt x="5859" y="9646"/>
                  </a:lnTo>
                  <a:lnTo>
                    <a:pt x="5901" y="9625"/>
                  </a:lnTo>
                  <a:lnTo>
                    <a:pt x="5964" y="9604"/>
                  </a:lnTo>
                  <a:lnTo>
                    <a:pt x="5985" y="9562"/>
                  </a:lnTo>
                  <a:lnTo>
                    <a:pt x="6027" y="9562"/>
                  </a:lnTo>
                  <a:lnTo>
                    <a:pt x="6111" y="9625"/>
                  </a:lnTo>
                  <a:lnTo>
                    <a:pt x="6173" y="9646"/>
                  </a:lnTo>
                  <a:lnTo>
                    <a:pt x="6320" y="9646"/>
                  </a:lnTo>
                  <a:lnTo>
                    <a:pt x="6383" y="9667"/>
                  </a:lnTo>
                  <a:lnTo>
                    <a:pt x="6424" y="9646"/>
                  </a:lnTo>
                  <a:lnTo>
                    <a:pt x="6508" y="9625"/>
                  </a:lnTo>
                  <a:lnTo>
                    <a:pt x="6592" y="9562"/>
                  </a:lnTo>
                  <a:lnTo>
                    <a:pt x="6696" y="9541"/>
                  </a:lnTo>
                  <a:lnTo>
                    <a:pt x="6801" y="9541"/>
                  </a:lnTo>
                  <a:lnTo>
                    <a:pt x="6843" y="9604"/>
                  </a:lnTo>
                  <a:lnTo>
                    <a:pt x="6906" y="9562"/>
                  </a:lnTo>
                  <a:lnTo>
                    <a:pt x="7010" y="9625"/>
                  </a:lnTo>
                  <a:lnTo>
                    <a:pt x="7031" y="9646"/>
                  </a:lnTo>
                  <a:lnTo>
                    <a:pt x="7031" y="9751"/>
                  </a:lnTo>
                  <a:lnTo>
                    <a:pt x="7052" y="9772"/>
                  </a:lnTo>
                  <a:lnTo>
                    <a:pt x="7073" y="9814"/>
                  </a:lnTo>
                  <a:lnTo>
                    <a:pt x="7157" y="9751"/>
                  </a:lnTo>
                  <a:lnTo>
                    <a:pt x="7240" y="9709"/>
                  </a:lnTo>
                  <a:lnTo>
                    <a:pt x="7324" y="9709"/>
                  </a:lnTo>
                  <a:lnTo>
                    <a:pt x="7345" y="9667"/>
                  </a:lnTo>
                  <a:lnTo>
                    <a:pt x="7491" y="9625"/>
                  </a:lnTo>
                  <a:lnTo>
                    <a:pt x="7554" y="9625"/>
                  </a:lnTo>
                  <a:lnTo>
                    <a:pt x="7554" y="9751"/>
                  </a:lnTo>
                  <a:lnTo>
                    <a:pt x="7575" y="9814"/>
                  </a:lnTo>
                  <a:lnTo>
                    <a:pt x="7575" y="9876"/>
                  </a:lnTo>
                  <a:lnTo>
                    <a:pt x="7575" y="9939"/>
                  </a:lnTo>
                  <a:lnTo>
                    <a:pt x="7638" y="9939"/>
                  </a:lnTo>
                  <a:lnTo>
                    <a:pt x="7743" y="9981"/>
                  </a:lnTo>
                  <a:lnTo>
                    <a:pt x="7784" y="9981"/>
                  </a:lnTo>
                  <a:lnTo>
                    <a:pt x="7910" y="10065"/>
                  </a:lnTo>
                  <a:lnTo>
                    <a:pt x="8056" y="10086"/>
                  </a:lnTo>
                  <a:lnTo>
                    <a:pt x="8182" y="10127"/>
                  </a:lnTo>
                  <a:lnTo>
                    <a:pt x="8182" y="10148"/>
                  </a:lnTo>
                  <a:lnTo>
                    <a:pt x="8287" y="10148"/>
                  </a:lnTo>
                  <a:lnTo>
                    <a:pt x="8433" y="10086"/>
                  </a:lnTo>
                  <a:lnTo>
                    <a:pt x="8475" y="10044"/>
                  </a:lnTo>
                  <a:lnTo>
                    <a:pt x="8517" y="9876"/>
                  </a:lnTo>
                  <a:lnTo>
                    <a:pt x="8600" y="9876"/>
                  </a:lnTo>
                  <a:lnTo>
                    <a:pt x="8642" y="9855"/>
                  </a:lnTo>
                  <a:lnTo>
                    <a:pt x="8684" y="9855"/>
                  </a:lnTo>
                  <a:lnTo>
                    <a:pt x="8684" y="10023"/>
                  </a:lnTo>
                  <a:lnTo>
                    <a:pt x="8789" y="10127"/>
                  </a:lnTo>
                  <a:lnTo>
                    <a:pt x="8789" y="10190"/>
                  </a:lnTo>
                  <a:lnTo>
                    <a:pt x="8935" y="10274"/>
                  </a:lnTo>
                  <a:lnTo>
                    <a:pt x="9144" y="10337"/>
                  </a:lnTo>
                  <a:lnTo>
                    <a:pt x="9270" y="10441"/>
                  </a:lnTo>
                  <a:lnTo>
                    <a:pt x="9375" y="10588"/>
                  </a:lnTo>
                  <a:lnTo>
                    <a:pt x="9479" y="10671"/>
                  </a:lnTo>
                  <a:lnTo>
                    <a:pt x="9584" y="10797"/>
                  </a:lnTo>
                  <a:lnTo>
                    <a:pt x="9730" y="10922"/>
                  </a:lnTo>
                  <a:lnTo>
                    <a:pt x="9793" y="10922"/>
                  </a:lnTo>
                  <a:lnTo>
                    <a:pt x="9898" y="10902"/>
                  </a:lnTo>
                  <a:lnTo>
                    <a:pt x="9981" y="10860"/>
                  </a:lnTo>
                  <a:lnTo>
                    <a:pt x="10002" y="10881"/>
                  </a:lnTo>
                  <a:lnTo>
                    <a:pt x="10044" y="10902"/>
                  </a:lnTo>
                  <a:lnTo>
                    <a:pt x="10107" y="10922"/>
                  </a:lnTo>
                  <a:lnTo>
                    <a:pt x="10170" y="10881"/>
                  </a:lnTo>
                  <a:lnTo>
                    <a:pt x="10107" y="10253"/>
                  </a:lnTo>
                  <a:lnTo>
                    <a:pt x="10065" y="10232"/>
                  </a:lnTo>
                  <a:lnTo>
                    <a:pt x="9940" y="10253"/>
                  </a:lnTo>
                  <a:lnTo>
                    <a:pt x="9940" y="10337"/>
                  </a:lnTo>
                  <a:lnTo>
                    <a:pt x="9981" y="10378"/>
                  </a:lnTo>
                  <a:lnTo>
                    <a:pt x="9688" y="10378"/>
                  </a:lnTo>
                  <a:lnTo>
                    <a:pt x="9647" y="10295"/>
                  </a:lnTo>
                  <a:lnTo>
                    <a:pt x="9626" y="10232"/>
                  </a:lnTo>
                  <a:lnTo>
                    <a:pt x="9458" y="10065"/>
                  </a:lnTo>
                  <a:lnTo>
                    <a:pt x="9375" y="9981"/>
                  </a:lnTo>
                  <a:lnTo>
                    <a:pt x="9375" y="9855"/>
                  </a:lnTo>
                  <a:lnTo>
                    <a:pt x="9375" y="9521"/>
                  </a:lnTo>
                  <a:lnTo>
                    <a:pt x="9375" y="9437"/>
                  </a:lnTo>
                  <a:lnTo>
                    <a:pt x="9479" y="9332"/>
                  </a:lnTo>
                  <a:lnTo>
                    <a:pt x="9542" y="9290"/>
                  </a:lnTo>
                  <a:lnTo>
                    <a:pt x="9521" y="9249"/>
                  </a:lnTo>
                  <a:lnTo>
                    <a:pt x="9563" y="9228"/>
                  </a:lnTo>
                  <a:lnTo>
                    <a:pt x="9563" y="9102"/>
                  </a:lnTo>
                  <a:lnTo>
                    <a:pt x="9563" y="9018"/>
                  </a:lnTo>
                  <a:lnTo>
                    <a:pt x="9563" y="8935"/>
                  </a:lnTo>
                  <a:lnTo>
                    <a:pt x="9563" y="8872"/>
                  </a:lnTo>
                  <a:lnTo>
                    <a:pt x="9584" y="8809"/>
                  </a:lnTo>
                  <a:lnTo>
                    <a:pt x="9626" y="8767"/>
                  </a:lnTo>
                  <a:lnTo>
                    <a:pt x="9542" y="8725"/>
                  </a:lnTo>
                  <a:lnTo>
                    <a:pt x="9479" y="8663"/>
                  </a:lnTo>
                  <a:lnTo>
                    <a:pt x="9458" y="8558"/>
                  </a:lnTo>
                  <a:lnTo>
                    <a:pt x="9688" y="8077"/>
                  </a:lnTo>
                  <a:lnTo>
                    <a:pt x="10630" y="7868"/>
                  </a:lnTo>
                  <a:lnTo>
                    <a:pt x="10714" y="7889"/>
                  </a:lnTo>
                  <a:lnTo>
                    <a:pt x="10588" y="7449"/>
                  </a:lnTo>
                  <a:lnTo>
                    <a:pt x="10170" y="6884"/>
                  </a:lnTo>
                  <a:lnTo>
                    <a:pt x="10044" y="6194"/>
                  </a:lnTo>
                  <a:lnTo>
                    <a:pt x="9960" y="5733"/>
                  </a:lnTo>
                  <a:lnTo>
                    <a:pt x="9856" y="5043"/>
                  </a:lnTo>
                  <a:lnTo>
                    <a:pt x="9856" y="4896"/>
                  </a:lnTo>
                  <a:lnTo>
                    <a:pt x="9835" y="4750"/>
                  </a:lnTo>
                  <a:lnTo>
                    <a:pt x="9772" y="4645"/>
                  </a:lnTo>
                  <a:lnTo>
                    <a:pt x="9772" y="4583"/>
                  </a:lnTo>
                  <a:lnTo>
                    <a:pt x="9772" y="4499"/>
                  </a:lnTo>
                  <a:lnTo>
                    <a:pt x="9877" y="4122"/>
                  </a:lnTo>
                  <a:lnTo>
                    <a:pt x="9981" y="3997"/>
                  </a:lnTo>
                  <a:lnTo>
                    <a:pt x="10107" y="3892"/>
                  </a:lnTo>
                  <a:lnTo>
                    <a:pt x="10149" y="3871"/>
                  </a:lnTo>
                  <a:lnTo>
                    <a:pt x="10107" y="3746"/>
                  </a:lnTo>
                  <a:lnTo>
                    <a:pt x="10191" y="3536"/>
                  </a:lnTo>
                  <a:lnTo>
                    <a:pt x="10212" y="3327"/>
                  </a:lnTo>
                  <a:lnTo>
                    <a:pt x="10212" y="3160"/>
                  </a:lnTo>
                  <a:lnTo>
                    <a:pt x="10253" y="3118"/>
                  </a:lnTo>
                  <a:lnTo>
                    <a:pt x="10484" y="2699"/>
                  </a:lnTo>
                  <a:lnTo>
                    <a:pt x="10525" y="2616"/>
                  </a:lnTo>
                  <a:lnTo>
                    <a:pt x="10714" y="2407"/>
                  </a:lnTo>
                  <a:lnTo>
                    <a:pt x="11007" y="2009"/>
                  </a:lnTo>
                  <a:lnTo>
                    <a:pt x="11028" y="1925"/>
                  </a:lnTo>
                  <a:lnTo>
                    <a:pt x="10986" y="1863"/>
                  </a:lnTo>
                  <a:lnTo>
                    <a:pt x="10923" y="1779"/>
                  </a:lnTo>
                  <a:lnTo>
                    <a:pt x="10839" y="1716"/>
                  </a:lnTo>
                  <a:lnTo>
                    <a:pt x="10881" y="1591"/>
                  </a:lnTo>
                  <a:lnTo>
                    <a:pt x="10902" y="1381"/>
                  </a:lnTo>
                  <a:lnTo>
                    <a:pt x="10902" y="1235"/>
                  </a:lnTo>
                  <a:lnTo>
                    <a:pt x="10944" y="1151"/>
                  </a:lnTo>
                  <a:lnTo>
                    <a:pt x="10986" y="1047"/>
                  </a:lnTo>
                  <a:lnTo>
                    <a:pt x="10944" y="1026"/>
                  </a:lnTo>
                  <a:lnTo>
                    <a:pt x="10776" y="1026"/>
                  </a:lnTo>
                  <a:lnTo>
                    <a:pt x="10776" y="942"/>
                  </a:lnTo>
                  <a:lnTo>
                    <a:pt x="10735" y="858"/>
                  </a:lnTo>
                  <a:lnTo>
                    <a:pt x="10693" y="837"/>
                  </a:lnTo>
                  <a:lnTo>
                    <a:pt x="10672" y="733"/>
                  </a:lnTo>
                  <a:lnTo>
                    <a:pt x="10588" y="670"/>
                  </a:lnTo>
                  <a:lnTo>
                    <a:pt x="10463" y="628"/>
                  </a:lnTo>
                  <a:lnTo>
                    <a:pt x="10400" y="565"/>
                  </a:lnTo>
                  <a:lnTo>
                    <a:pt x="10358" y="502"/>
                  </a:lnTo>
                  <a:lnTo>
                    <a:pt x="10274" y="335"/>
                  </a:lnTo>
                  <a:lnTo>
                    <a:pt x="10212" y="314"/>
                  </a:lnTo>
                  <a:lnTo>
                    <a:pt x="10086" y="314"/>
                  </a:lnTo>
                  <a:lnTo>
                    <a:pt x="10044" y="398"/>
                  </a:lnTo>
                  <a:lnTo>
                    <a:pt x="9981" y="440"/>
                  </a:lnTo>
                  <a:lnTo>
                    <a:pt x="9877" y="502"/>
                  </a:lnTo>
                  <a:lnTo>
                    <a:pt x="9835" y="502"/>
                  </a:lnTo>
                  <a:lnTo>
                    <a:pt x="9793" y="440"/>
                  </a:lnTo>
                  <a:lnTo>
                    <a:pt x="9584" y="440"/>
                  </a:lnTo>
                  <a:lnTo>
                    <a:pt x="9521" y="502"/>
                  </a:lnTo>
                  <a:lnTo>
                    <a:pt x="9479" y="544"/>
                  </a:lnTo>
                  <a:lnTo>
                    <a:pt x="9416" y="565"/>
                  </a:lnTo>
                  <a:lnTo>
                    <a:pt x="9312" y="523"/>
                  </a:lnTo>
                  <a:lnTo>
                    <a:pt x="9165" y="440"/>
                  </a:lnTo>
                  <a:lnTo>
                    <a:pt x="9124" y="356"/>
                  </a:lnTo>
                  <a:lnTo>
                    <a:pt x="9040" y="335"/>
                  </a:lnTo>
                  <a:lnTo>
                    <a:pt x="8998" y="293"/>
                  </a:lnTo>
                  <a:lnTo>
                    <a:pt x="8956" y="189"/>
                  </a:lnTo>
                  <a:lnTo>
                    <a:pt x="8935" y="147"/>
                  </a:lnTo>
                  <a:lnTo>
                    <a:pt x="8831" y="105"/>
                  </a:lnTo>
                  <a:lnTo>
                    <a:pt x="8705" y="105"/>
                  </a:lnTo>
                  <a:lnTo>
                    <a:pt x="8517" y="189"/>
                  </a:lnTo>
                  <a:lnTo>
                    <a:pt x="8496" y="147"/>
                  </a:lnTo>
                  <a:lnTo>
                    <a:pt x="8266" y="147"/>
                  </a:lnTo>
                  <a:lnTo>
                    <a:pt x="8182" y="105"/>
                  </a:lnTo>
                  <a:lnTo>
                    <a:pt x="8098" y="84"/>
                  </a:lnTo>
                  <a:lnTo>
                    <a:pt x="8056" y="42"/>
                  </a:lnTo>
                  <a:lnTo>
                    <a:pt x="7868" y="42"/>
                  </a:lnTo>
                  <a:lnTo>
                    <a:pt x="778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rgbClr val="A6CBC2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97" name="Google Shape;857;p55"/>
            <p:cNvSpPr/>
            <p:nvPr/>
          </p:nvSpPr>
          <p:spPr>
            <a:xfrm>
              <a:off x="3970326" y="3207451"/>
              <a:ext cx="21934" cy="52837"/>
            </a:xfrm>
            <a:custGeom>
              <a:avLst/>
              <a:gdLst/>
              <a:ahLst/>
              <a:cxnLst/>
              <a:rect l="l" t="t" r="r" b="b"/>
              <a:pathLst>
                <a:path w="1842" h="4646" extrusionOk="0">
                  <a:moveTo>
                    <a:pt x="210" y="0"/>
                  </a:moveTo>
                  <a:lnTo>
                    <a:pt x="189" y="21"/>
                  </a:lnTo>
                  <a:lnTo>
                    <a:pt x="210" y="105"/>
                  </a:lnTo>
                  <a:lnTo>
                    <a:pt x="231" y="126"/>
                  </a:lnTo>
                  <a:lnTo>
                    <a:pt x="273" y="209"/>
                  </a:lnTo>
                  <a:lnTo>
                    <a:pt x="377" y="251"/>
                  </a:lnTo>
                  <a:lnTo>
                    <a:pt x="419" y="272"/>
                  </a:lnTo>
                  <a:lnTo>
                    <a:pt x="419" y="314"/>
                  </a:lnTo>
                  <a:lnTo>
                    <a:pt x="377" y="460"/>
                  </a:lnTo>
                  <a:lnTo>
                    <a:pt x="377" y="523"/>
                  </a:lnTo>
                  <a:lnTo>
                    <a:pt x="482" y="586"/>
                  </a:lnTo>
                  <a:lnTo>
                    <a:pt x="503" y="670"/>
                  </a:lnTo>
                  <a:lnTo>
                    <a:pt x="503" y="795"/>
                  </a:lnTo>
                  <a:lnTo>
                    <a:pt x="482" y="837"/>
                  </a:lnTo>
                  <a:lnTo>
                    <a:pt x="482" y="879"/>
                  </a:lnTo>
                  <a:lnTo>
                    <a:pt x="335" y="1004"/>
                  </a:lnTo>
                  <a:lnTo>
                    <a:pt x="335" y="1088"/>
                  </a:lnTo>
                  <a:lnTo>
                    <a:pt x="377" y="1193"/>
                  </a:lnTo>
                  <a:lnTo>
                    <a:pt x="377" y="1276"/>
                  </a:lnTo>
                  <a:lnTo>
                    <a:pt x="398" y="1360"/>
                  </a:lnTo>
                  <a:lnTo>
                    <a:pt x="335" y="1423"/>
                  </a:lnTo>
                  <a:lnTo>
                    <a:pt x="398" y="1507"/>
                  </a:lnTo>
                  <a:lnTo>
                    <a:pt x="398" y="1590"/>
                  </a:lnTo>
                  <a:lnTo>
                    <a:pt x="335" y="1611"/>
                  </a:lnTo>
                  <a:lnTo>
                    <a:pt x="377" y="1695"/>
                  </a:lnTo>
                  <a:lnTo>
                    <a:pt x="398" y="1737"/>
                  </a:lnTo>
                  <a:lnTo>
                    <a:pt x="440" y="1779"/>
                  </a:lnTo>
                  <a:lnTo>
                    <a:pt x="440" y="1820"/>
                  </a:lnTo>
                  <a:lnTo>
                    <a:pt x="398" y="1820"/>
                  </a:lnTo>
                  <a:lnTo>
                    <a:pt x="377" y="1904"/>
                  </a:lnTo>
                  <a:lnTo>
                    <a:pt x="293" y="1925"/>
                  </a:lnTo>
                  <a:lnTo>
                    <a:pt x="168" y="2030"/>
                  </a:lnTo>
                  <a:lnTo>
                    <a:pt x="126" y="2051"/>
                  </a:lnTo>
                  <a:lnTo>
                    <a:pt x="126" y="2134"/>
                  </a:lnTo>
                  <a:lnTo>
                    <a:pt x="168" y="2197"/>
                  </a:lnTo>
                  <a:lnTo>
                    <a:pt x="126" y="2260"/>
                  </a:lnTo>
                  <a:lnTo>
                    <a:pt x="126" y="2344"/>
                  </a:lnTo>
                  <a:lnTo>
                    <a:pt x="63" y="2448"/>
                  </a:lnTo>
                  <a:lnTo>
                    <a:pt x="1" y="2469"/>
                  </a:lnTo>
                  <a:lnTo>
                    <a:pt x="1" y="2532"/>
                  </a:lnTo>
                  <a:lnTo>
                    <a:pt x="84" y="2636"/>
                  </a:lnTo>
                  <a:lnTo>
                    <a:pt x="126" y="2741"/>
                  </a:lnTo>
                  <a:lnTo>
                    <a:pt x="168" y="2783"/>
                  </a:lnTo>
                  <a:lnTo>
                    <a:pt x="314" y="2762"/>
                  </a:lnTo>
                  <a:lnTo>
                    <a:pt x="335" y="2825"/>
                  </a:lnTo>
                  <a:lnTo>
                    <a:pt x="377" y="2867"/>
                  </a:lnTo>
                  <a:lnTo>
                    <a:pt x="419" y="2929"/>
                  </a:lnTo>
                  <a:lnTo>
                    <a:pt x="419" y="2992"/>
                  </a:lnTo>
                  <a:lnTo>
                    <a:pt x="524" y="3055"/>
                  </a:lnTo>
                  <a:lnTo>
                    <a:pt x="586" y="3034"/>
                  </a:lnTo>
                  <a:lnTo>
                    <a:pt x="628" y="3034"/>
                  </a:lnTo>
                  <a:lnTo>
                    <a:pt x="691" y="2971"/>
                  </a:lnTo>
                  <a:lnTo>
                    <a:pt x="817" y="2971"/>
                  </a:lnTo>
                  <a:lnTo>
                    <a:pt x="963" y="2992"/>
                  </a:lnTo>
                  <a:lnTo>
                    <a:pt x="1026" y="3097"/>
                  </a:lnTo>
                  <a:lnTo>
                    <a:pt x="1026" y="3264"/>
                  </a:lnTo>
                  <a:lnTo>
                    <a:pt x="1005" y="3390"/>
                  </a:lnTo>
                  <a:lnTo>
                    <a:pt x="900" y="3515"/>
                  </a:lnTo>
                  <a:lnTo>
                    <a:pt x="837" y="3662"/>
                  </a:lnTo>
                  <a:lnTo>
                    <a:pt x="796" y="3766"/>
                  </a:lnTo>
                  <a:lnTo>
                    <a:pt x="796" y="3871"/>
                  </a:lnTo>
                  <a:lnTo>
                    <a:pt x="837" y="3996"/>
                  </a:lnTo>
                  <a:lnTo>
                    <a:pt x="837" y="4080"/>
                  </a:lnTo>
                  <a:lnTo>
                    <a:pt x="942" y="4206"/>
                  </a:lnTo>
                  <a:lnTo>
                    <a:pt x="1047" y="4289"/>
                  </a:lnTo>
                  <a:lnTo>
                    <a:pt x="1130" y="4331"/>
                  </a:lnTo>
                  <a:lnTo>
                    <a:pt x="1172" y="4394"/>
                  </a:lnTo>
                  <a:lnTo>
                    <a:pt x="1256" y="4499"/>
                  </a:lnTo>
                  <a:lnTo>
                    <a:pt x="1235" y="4541"/>
                  </a:lnTo>
                  <a:lnTo>
                    <a:pt x="1256" y="4645"/>
                  </a:lnTo>
                  <a:lnTo>
                    <a:pt x="1361" y="4624"/>
                  </a:lnTo>
                  <a:lnTo>
                    <a:pt x="1381" y="4499"/>
                  </a:lnTo>
                  <a:lnTo>
                    <a:pt x="1361" y="4352"/>
                  </a:lnTo>
                  <a:lnTo>
                    <a:pt x="1423" y="4248"/>
                  </a:lnTo>
                  <a:lnTo>
                    <a:pt x="1423" y="4143"/>
                  </a:lnTo>
                  <a:lnTo>
                    <a:pt x="1486" y="3996"/>
                  </a:lnTo>
                  <a:lnTo>
                    <a:pt x="1591" y="3976"/>
                  </a:lnTo>
                  <a:lnTo>
                    <a:pt x="1674" y="3913"/>
                  </a:lnTo>
                  <a:lnTo>
                    <a:pt x="1695" y="3808"/>
                  </a:lnTo>
                  <a:lnTo>
                    <a:pt x="1737" y="3599"/>
                  </a:lnTo>
                  <a:lnTo>
                    <a:pt x="1653" y="3515"/>
                  </a:lnTo>
                  <a:lnTo>
                    <a:pt x="1674" y="3473"/>
                  </a:lnTo>
                  <a:lnTo>
                    <a:pt x="1653" y="3452"/>
                  </a:lnTo>
                  <a:lnTo>
                    <a:pt x="1674" y="3390"/>
                  </a:lnTo>
                  <a:lnTo>
                    <a:pt x="1737" y="3390"/>
                  </a:lnTo>
                  <a:lnTo>
                    <a:pt x="1758" y="3306"/>
                  </a:lnTo>
                  <a:lnTo>
                    <a:pt x="1842" y="3306"/>
                  </a:lnTo>
                  <a:lnTo>
                    <a:pt x="1842" y="3243"/>
                  </a:lnTo>
                  <a:lnTo>
                    <a:pt x="1779" y="3160"/>
                  </a:lnTo>
                  <a:lnTo>
                    <a:pt x="1737" y="3034"/>
                  </a:lnTo>
                  <a:lnTo>
                    <a:pt x="1591" y="2846"/>
                  </a:lnTo>
                  <a:lnTo>
                    <a:pt x="1570" y="2741"/>
                  </a:lnTo>
                  <a:lnTo>
                    <a:pt x="1361" y="2553"/>
                  </a:lnTo>
                  <a:lnTo>
                    <a:pt x="1319" y="2532"/>
                  </a:lnTo>
                  <a:lnTo>
                    <a:pt x="1277" y="2469"/>
                  </a:lnTo>
                  <a:lnTo>
                    <a:pt x="1172" y="2406"/>
                  </a:lnTo>
                  <a:lnTo>
                    <a:pt x="1005" y="2323"/>
                  </a:lnTo>
                  <a:lnTo>
                    <a:pt x="921" y="1779"/>
                  </a:lnTo>
                  <a:lnTo>
                    <a:pt x="942" y="1674"/>
                  </a:lnTo>
                  <a:lnTo>
                    <a:pt x="942" y="691"/>
                  </a:lnTo>
                  <a:lnTo>
                    <a:pt x="921" y="481"/>
                  </a:lnTo>
                  <a:lnTo>
                    <a:pt x="733" y="272"/>
                  </a:lnTo>
                  <a:lnTo>
                    <a:pt x="649" y="209"/>
                  </a:lnTo>
                  <a:lnTo>
                    <a:pt x="607" y="167"/>
                  </a:lnTo>
                  <a:lnTo>
                    <a:pt x="586" y="126"/>
                  </a:lnTo>
                  <a:lnTo>
                    <a:pt x="524" y="126"/>
                  </a:lnTo>
                  <a:lnTo>
                    <a:pt x="503" y="105"/>
                  </a:lnTo>
                  <a:lnTo>
                    <a:pt x="419" y="63"/>
                  </a:lnTo>
                  <a:lnTo>
                    <a:pt x="398" y="105"/>
                  </a:lnTo>
                  <a:lnTo>
                    <a:pt x="377" y="63"/>
                  </a:lnTo>
                  <a:lnTo>
                    <a:pt x="293" y="63"/>
                  </a:lnTo>
                  <a:lnTo>
                    <a:pt x="27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98" name="Google Shape;858;p55"/>
            <p:cNvSpPr/>
            <p:nvPr/>
          </p:nvSpPr>
          <p:spPr>
            <a:xfrm>
              <a:off x="3895082" y="3199593"/>
              <a:ext cx="81233" cy="66165"/>
            </a:xfrm>
            <a:custGeom>
              <a:avLst/>
              <a:gdLst/>
              <a:ahLst/>
              <a:cxnLst/>
              <a:rect l="l" t="t" r="r" b="b"/>
              <a:pathLst>
                <a:path w="6822" h="5818" extrusionOk="0">
                  <a:moveTo>
                    <a:pt x="5085" y="1"/>
                  </a:moveTo>
                  <a:lnTo>
                    <a:pt x="4143" y="210"/>
                  </a:lnTo>
                  <a:lnTo>
                    <a:pt x="3913" y="691"/>
                  </a:lnTo>
                  <a:lnTo>
                    <a:pt x="3934" y="796"/>
                  </a:lnTo>
                  <a:lnTo>
                    <a:pt x="3997" y="858"/>
                  </a:lnTo>
                  <a:lnTo>
                    <a:pt x="4081" y="900"/>
                  </a:lnTo>
                  <a:lnTo>
                    <a:pt x="4039" y="942"/>
                  </a:lnTo>
                  <a:lnTo>
                    <a:pt x="4018" y="1005"/>
                  </a:lnTo>
                  <a:lnTo>
                    <a:pt x="4018" y="1068"/>
                  </a:lnTo>
                  <a:lnTo>
                    <a:pt x="4018" y="1151"/>
                  </a:lnTo>
                  <a:lnTo>
                    <a:pt x="4018" y="1235"/>
                  </a:lnTo>
                  <a:lnTo>
                    <a:pt x="4018" y="1361"/>
                  </a:lnTo>
                  <a:lnTo>
                    <a:pt x="3976" y="1382"/>
                  </a:lnTo>
                  <a:lnTo>
                    <a:pt x="3997" y="1423"/>
                  </a:lnTo>
                  <a:lnTo>
                    <a:pt x="3934" y="1465"/>
                  </a:lnTo>
                  <a:lnTo>
                    <a:pt x="3830" y="1570"/>
                  </a:lnTo>
                  <a:lnTo>
                    <a:pt x="3830" y="1654"/>
                  </a:lnTo>
                  <a:lnTo>
                    <a:pt x="3830" y="1988"/>
                  </a:lnTo>
                  <a:lnTo>
                    <a:pt x="3830" y="2114"/>
                  </a:lnTo>
                  <a:lnTo>
                    <a:pt x="3913" y="2198"/>
                  </a:lnTo>
                  <a:lnTo>
                    <a:pt x="4081" y="2365"/>
                  </a:lnTo>
                  <a:lnTo>
                    <a:pt x="4102" y="2428"/>
                  </a:lnTo>
                  <a:lnTo>
                    <a:pt x="4143" y="2511"/>
                  </a:lnTo>
                  <a:lnTo>
                    <a:pt x="4436" y="2511"/>
                  </a:lnTo>
                  <a:lnTo>
                    <a:pt x="4395" y="2470"/>
                  </a:lnTo>
                  <a:lnTo>
                    <a:pt x="4395" y="2386"/>
                  </a:lnTo>
                  <a:lnTo>
                    <a:pt x="4520" y="2365"/>
                  </a:lnTo>
                  <a:lnTo>
                    <a:pt x="4562" y="2386"/>
                  </a:lnTo>
                  <a:lnTo>
                    <a:pt x="4625" y="3014"/>
                  </a:lnTo>
                  <a:lnTo>
                    <a:pt x="4562" y="3055"/>
                  </a:lnTo>
                  <a:lnTo>
                    <a:pt x="4499" y="3035"/>
                  </a:lnTo>
                  <a:lnTo>
                    <a:pt x="4457" y="3014"/>
                  </a:lnTo>
                  <a:lnTo>
                    <a:pt x="4436" y="2993"/>
                  </a:lnTo>
                  <a:lnTo>
                    <a:pt x="4353" y="3035"/>
                  </a:lnTo>
                  <a:lnTo>
                    <a:pt x="4248" y="3055"/>
                  </a:lnTo>
                  <a:lnTo>
                    <a:pt x="4185" y="3055"/>
                  </a:lnTo>
                  <a:lnTo>
                    <a:pt x="4039" y="2930"/>
                  </a:lnTo>
                  <a:lnTo>
                    <a:pt x="3934" y="2804"/>
                  </a:lnTo>
                  <a:lnTo>
                    <a:pt x="3830" y="2721"/>
                  </a:lnTo>
                  <a:lnTo>
                    <a:pt x="3725" y="2574"/>
                  </a:lnTo>
                  <a:lnTo>
                    <a:pt x="3599" y="2470"/>
                  </a:lnTo>
                  <a:lnTo>
                    <a:pt x="3390" y="2407"/>
                  </a:lnTo>
                  <a:lnTo>
                    <a:pt x="3244" y="2323"/>
                  </a:lnTo>
                  <a:lnTo>
                    <a:pt x="3244" y="2260"/>
                  </a:lnTo>
                  <a:lnTo>
                    <a:pt x="3139" y="2156"/>
                  </a:lnTo>
                  <a:lnTo>
                    <a:pt x="3139" y="1988"/>
                  </a:lnTo>
                  <a:lnTo>
                    <a:pt x="3097" y="1988"/>
                  </a:lnTo>
                  <a:lnTo>
                    <a:pt x="3055" y="2009"/>
                  </a:lnTo>
                  <a:lnTo>
                    <a:pt x="2972" y="2009"/>
                  </a:lnTo>
                  <a:lnTo>
                    <a:pt x="2930" y="2177"/>
                  </a:lnTo>
                  <a:lnTo>
                    <a:pt x="2888" y="2219"/>
                  </a:lnTo>
                  <a:lnTo>
                    <a:pt x="2742" y="2281"/>
                  </a:lnTo>
                  <a:lnTo>
                    <a:pt x="2637" y="2281"/>
                  </a:lnTo>
                  <a:lnTo>
                    <a:pt x="2637" y="2260"/>
                  </a:lnTo>
                  <a:lnTo>
                    <a:pt x="2511" y="2219"/>
                  </a:lnTo>
                  <a:lnTo>
                    <a:pt x="2365" y="2198"/>
                  </a:lnTo>
                  <a:lnTo>
                    <a:pt x="2239" y="2114"/>
                  </a:lnTo>
                  <a:lnTo>
                    <a:pt x="2198" y="2114"/>
                  </a:lnTo>
                  <a:lnTo>
                    <a:pt x="2093" y="2072"/>
                  </a:lnTo>
                  <a:lnTo>
                    <a:pt x="2030" y="2072"/>
                  </a:lnTo>
                  <a:lnTo>
                    <a:pt x="2030" y="2009"/>
                  </a:lnTo>
                  <a:lnTo>
                    <a:pt x="2030" y="1947"/>
                  </a:lnTo>
                  <a:lnTo>
                    <a:pt x="2009" y="1884"/>
                  </a:lnTo>
                  <a:lnTo>
                    <a:pt x="2009" y="1758"/>
                  </a:lnTo>
                  <a:lnTo>
                    <a:pt x="1946" y="1758"/>
                  </a:lnTo>
                  <a:lnTo>
                    <a:pt x="1800" y="1800"/>
                  </a:lnTo>
                  <a:lnTo>
                    <a:pt x="1779" y="1842"/>
                  </a:lnTo>
                  <a:lnTo>
                    <a:pt x="1695" y="1842"/>
                  </a:lnTo>
                  <a:lnTo>
                    <a:pt x="1612" y="1884"/>
                  </a:lnTo>
                  <a:lnTo>
                    <a:pt x="1528" y="1947"/>
                  </a:lnTo>
                  <a:lnTo>
                    <a:pt x="1507" y="1905"/>
                  </a:lnTo>
                  <a:lnTo>
                    <a:pt x="1486" y="1884"/>
                  </a:lnTo>
                  <a:lnTo>
                    <a:pt x="1486" y="1779"/>
                  </a:lnTo>
                  <a:lnTo>
                    <a:pt x="1465" y="1758"/>
                  </a:lnTo>
                  <a:lnTo>
                    <a:pt x="1361" y="1695"/>
                  </a:lnTo>
                  <a:lnTo>
                    <a:pt x="1298" y="1737"/>
                  </a:lnTo>
                  <a:lnTo>
                    <a:pt x="1256" y="1674"/>
                  </a:lnTo>
                  <a:lnTo>
                    <a:pt x="1256" y="1695"/>
                  </a:lnTo>
                  <a:lnTo>
                    <a:pt x="1256" y="1758"/>
                  </a:lnTo>
                  <a:lnTo>
                    <a:pt x="1214" y="1779"/>
                  </a:lnTo>
                  <a:lnTo>
                    <a:pt x="1256" y="2009"/>
                  </a:lnTo>
                  <a:lnTo>
                    <a:pt x="1256" y="2219"/>
                  </a:lnTo>
                  <a:lnTo>
                    <a:pt x="1256" y="2365"/>
                  </a:lnTo>
                  <a:lnTo>
                    <a:pt x="1298" y="2470"/>
                  </a:lnTo>
                  <a:lnTo>
                    <a:pt x="1298" y="2574"/>
                  </a:lnTo>
                  <a:lnTo>
                    <a:pt x="1277" y="2616"/>
                  </a:lnTo>
                  <a:lnTo>
                    <a:pt x="1256" y="2783"/>
                  </a:lnTo>
                  <a:lnTo>
                    <a:pt x="1277" y="2825"/>
                  </a:lnTo>
                  <a:lnTo>
                    <a:pt x="42" y="2825"/>
                  </a:lnTo>
                  <a:lnTo>
                    <a:pt x="1" y="4771"/>
                  </a:lnTo>
                  <a:lnTo>
                    <a:pt x="22" y="4813"/>
                  </a:lnTo>
                  <a:lnTo>
                    <a:pt x="105" y="4918"/>
                  </a:lnTo>
                  <a:lnTo>
                    <a:pt x="168" y="4980"/>
                  </a:lnTo>
                  <a:lnTo>
                    <a:pt x="231" y="5043"/>
                  </a:lnTo>
                  <a:lnTo>
                    <a:pt x="314" y="5085"/>
                  </a:lnTo>
                  <a:lnTo>
                    <a:pt x="419" y="5232"/>
                  </a:lnTo>
                  <a:lnTo>
                    <a:pt x="482" y="5294"/>
                  </a:lnTo>
                  <a:lnTo>
                    <a:pt x="566" y="5336"/>
                  </a:lnTo>
                  <a:lnTo>
                    <a:pt x="628" y="5399"/>
                  </a:lnTo>
                  <a:lnTo>
                    <a:pt x="670" y="5462"/>
                  </a:lnTo>
                  <a:lnTo>
                    <a:pt x="754" y="5504"/>
                  </a:lnTo>
                  <a:lnTo>
                    <a:pt x="775" y="5608"/>
                  </a:lnTo>
                  <a:lnTo>
                    <a:pt x="1319" y="5462"/>
                  </a:lnTo>
                  <a:lnTo>
                    <a:pt x="1402" y="5504"/>
                  </a:lnTo>
                  <a:lnTo>
                    <a:pt x="1528" y="5441"/>
                  </a:lnTo>
                  <a:lnTo>
                    <a:pt x="1570" y="5462"/>
                  </a:lnTo>
                  <a:lnTo>
                    <a:pt x="1591" y="5462"/>
                  </a:lnTo>
                  <a:lnTo>
                    <a:pt x="1612" y="5504"/>
                  </a:lnTo>
                  <a:lnTo>
                    <a:pt x="1695" y="5504"/>
                  </a:lnTo>
                  <a:lnTo>
                    <a:pt x="1716" y="5524"/>
                  </a:lnTo>
                  <a:lnTo>
                    <a:pt x="1737" y="5524"/>
                  </a:lnTo>
                  <a:lnTo>
                    <a:pt x="1821" y="5629"/>
                  </a:lnTo>
                  <a:lnTo>
                    <a:pt x="1884" y="5629"/>
                  </a:lnTo>
                  <a:lnTo>
                    <a:pt x="2030" y="5650"/>
                  </a:lnTo>
                  <a:lnTo>
                    <a:pt x="2135" y="5713"/>
                  </a:lnTo>
                  <a:lnTo>
                    <a:pt x="2198" y="5755"/>
                  </a:lnTo>
                  <a:lnTo>
                    <a:pt x="2239" y="5755"/>
                  </a:lnTo>
                  <a:lnTo>
                    <a:pt x="2344" y="5671"/>
                  </a:lnTo>
                  <a:lnTo>
                    <a:pt x="2470" y="5650"/>
                  </a:lnTo>
                  <a:lnTo>
                    <a:pt x="2532" y="5713"/>
                  </a:lnTo>
                  <a:lnTo>
                    <a:pt x="2553" y="5671"/>
                  </a:lnTo>
                  <a:lnTo>
                    <a:pt x="2574" y="5713"/>
                  </a:lnTo>
                  <a:lnTo>
                    <a:pt x="2616" y="5713"/>
                  </a:lnTo>
                  <a:lnTo>
                    <a:pt x="2679" y="5776"/>
                  </a:lnTo>
                  <a:lnTo>
                    <a:pt x="2783" y="5817"/>
                  </a:lnTo>
                  <a:lnTo>
                    <a:pt x="2951" y="5755"/>
                  </a:lnTo>
                  <a:lnTo>
                    <a:pt x="3139" y="5504"/>
                  </a:lnTo>
                  <a:lnTo>
                    <a:pt x="3390" y="5190"/>
                  </a:lnTo>
                  <a:lnTo>
                    <a:pt x="3725" y="4939"/>
                  </a:lnTo>
                  <a:lnTo>
                    <a:pt x="3934" y="4876"/>
                  </a:lnTo>
                  <a:lnTo>
                    <a:pt x="3976" y="4834"/>
                  </a:lnTo>
                  <a:lnTo>
                    <a:pt x="3997" y="4792"/>
                  </a:lnTo>
                  <a:lnTo>
                    <a:pt x="3976" y="4729"/>
                  </a:lnTo>
                  <a:lnTo>
                    <a:pt x="3997" y="4687"/>
                  </a:lnTo>
                  <a:lnTo>
                    <a:pt x="3997" y="4625"/>
                  </a:lnTo>
                  <a:lnTo>
                    <a:pt x="4039" y="4562"/>
                  </a:lnTo>
                  <a:lnTo>
                    <a:pt x="4206" y="4457"/>
                  </a:lnTo>
                  <a:lnTo>
                    <a:pt x="4290" y="4415"/>
                  </a:lnTo>
                  <a:lnTo>
                    <a:pt x="4353" y="4395"/>
                  </a:lnTo>
                  <a:lnTo>
                    <a:pt x="4499" y="4353"/>
                  </a:lnTo>
                  <a:lnTo>
                    <a:pt x="4646" y="4353"/>
                  </a:lnTo>
                  <a:lnTo>
                    <a:pt x="4667" y="4395"/>
                  </a:lnTo>
                  <a:lnTo>
                    <a:pt x="4729" y="4374"/>
                  </a:lnTo>
                  <a:lnTo>
                    <a:pt x="4855" y="4395"/>
                  </a:lnTo>
                  <a:lnTo>
                    <a:pt x="4918" y="4395"/>
                  </a:lnTo>
                  <a:lnTo>
                    <a:pt x="4918" y="4311"/>
                  </a:lnTo>
                  <a:lnTo>
                    <a:pt x="4876" y="4143"/>
                  </a:lnTo>
                  <a:lnTo>
                    <a:pt x="4918" y="4060"/>
                  </a:lnTo>
                  <a:lnTo>
                    <a:pt x="5148" y="3955"/>
                  </a:lnTo>
                  <a:lnTo>
                    <a:pt x="5273" y="3955"/>
                  </a:lnTo>
                  <a:lnTo>
                    <a:pt x="5859" y="3683"/>
                  </a:lnTo>
                  <a:lnTo>
                    <a:pt x="5964" y="3662"/>
                  </a:lnTo>
                  <a:lnTo>
                    <a:pt x="6299" y="3537"/>
                  </a:lnTo>
                  <a:lnTo>
                    <a:pt x="6487" y="3474"/>
                  </a:lnTo>
                  <a:lnTo>
                    <a:pt x="6445" y="3432"/>
                  </a:lnTo>
                  <a:lnTo>
                    <a:pt x="6403" y="3327"/>
                  </a:lnTo>
                  <a:lnTo>
                    <a:pt x="6320" y="3223"/>
                  </a:lnTo>
                  <a:lnTo>
                    <a:pt x="6320" y="3160"/>
                  </a:lnTo>
                  <a:lnTo>
                    <a:pt x="6382" y="3139"/>
                  </a:lnTo>
                  <a:lnTo>
                    <a:pt x="6445" y="3035"/>
                  </a:lnTo>
                  <a:lnTo>
                    <a:pt x="6445" y="2951"/>
                  </a:lnTo>
                  <a:lnTo>
                    <a:pt x="6487" y="2888"/>
                  </a:lnTo>
                  <a:lnTo>
                    <a:pt x="6445" y="2825"/>
                  </a:lnTo>
                  <a:lnTo>
                    <a:pt x="6445" y="2742"/>
                  </a:lnTo>
                  <a:lnTo>
                    <a:pt x="6487" y="2721"/>
                  </a:lnTo>
                  <a:lnTo>
                    <a:pt x="6612" y="2616"/>
                  </a:lnTo>
                  <a:lnTo>
                    <a:pt x="6696" y="2595"/>
                  </a:lnTo>
                  <a:lnTo>
                    <a:pt x="6717" y="2511"/>
                  </a:lnTo>
                  <a:lnTo>
                    <a:pt x="6759" y="2511"/>
                  </a:lnTo>
                  <a:lnTo>
                    <a:pt x="6759" y="2470"/>
                  </a:lnTo>
                  <a:lnTo>
                    <a:pt x="6717" y="2428"/>
                  </a:lnTo>
                  <a:lnTo>
                    <a:pt x="6696" y="2386"/>
                  </a:lnTo>
                  <a:lnTo>
                    <a:pt x="6654" y="2302"/>
                  </a:lnTo>
                  <a:lnTo>
                    <a:pt x="6717" y="2281"/>
                  </a:lnTo>
                  <a:lnTo>
                    <a:pt x="6717" y="2198"/>
                  </a:lnTo>
                  <a:lnTo>
                    <a:pt x="6654" y="2114"/>
                  </a:lnTo>
                  <a:lnTo>
                    <a:pt x="6717" y="2051"/>
                  </a:lnTo>
                  <a:lnTo>
                    <a:pt x="6696" y="1967"/>
                  </a:lnTo>
                  <a:lnTo>
                    <a:pt x="6696" y="1884"/>
                  </a:lnTo>
                  <a:lnTo>
                    <a:pt x="6654" y="1779"/>
                  </a:lnTo>
                  <a:lnTo>
                    <a:pt x="6654" y="1695"/>
                  </a:lnTo>
                  <a:lnTo>
                    <a:pt x="6801" y="1570"/>
                  </a:lnTo>
                  <a:lnTo>
                    <a:pt x="6801" y="1528"/>
                  </a:lnTo>
                  <a:lnTo>
                    <a:pt x="6822" y="1486"/>
                  </a:lnTo>
                  <a:lnTo>
                    <a:pt x="6822" y="1361"/>
                  </a:lnTo>
                  <a:lnTo>
                    <a:pt x="6801" y="1277"/>
                  </a:lnTo>
                  <a:lnTo>
                    <a:pt x="6696" y="1214"/>
                  </a:lnTo>
                  <a:lnTo>
                    <a:pt x="6696" y="1151"/>
                  </a:lnTo>
                  <a:lnTo>
                    <a:pt x="6738" y="1005"/>
                  </a:lnTo>
                  <a:lnTo>
                    <a:pt x="6738" y="963"/>
                  </a:lnTo>
                  <a:lnTo>
                    <a:pt x="6696" y="942"/>
                  </a:lnTo>
                  <a:lnTo>
                    <a:pt x="6592" y="900"/>
                  </a:lnTo>
                  <a:lnTo>
                    <a:pt x="6550" y="817"/>
                  </a:lnTo>
                  <a:lnTo>
                    <a:pt x="6529" y="796"/>
                  </a:lnTo>
                  <a:lnTo>
                    <a:pt x="6508" y="712"/>
                  </a:lnTo>
                  <a:lnTo>
                    <a:pt x="6508" y="691"/>
                  </a:lnTo>
                  <a:lnTo>
                    <a:pt x="6445" y="691"/>
                  </a:lnTo>
                  <a:lnTo>
                    <a:pt x="6340" y="586"/>
                  </a:lnTo>
                  <a:lnTo>
                    <a:pt x="6299" y="503"/>
                  </a:lnTo>
                  <a:lnTo>
                    <a:pt x="6236" y="482"/>
                  </a:lnTo>
                  <a:lnTo>
                    <a:pt x="6194" y="419"/>
                  </a:lnTo>
                  <a:lnTo>
                    <a:pt x="6110" y="419"/>
                  </a:lnTo>
                  <a:lnTo>
                    <a:pt x="5859" y="335"/>
                  </a:lnTo>
                  <a:lnTo>
                    <a:pt x="5755" y="335"/>
                  </a:lnTo>
                  <a:lnTo>
                    <a:pt x="5671" y="273"/>
                  </a:lnTo>
                  <a:lnTo>
                    <a:pt x="5671" y="210"/>
                  </a:lnTo>
                  <a:lnTo>
                    <a:pt x="5587" y="168"/>
                  </a:lnTo>
                  <a:lnTo>
                    <a:pt x="5545" y="168"/>
                  </a:lnTo>
                  <a:lnTo>
                    <a:pt x="5441" y="126"/>
                  </a:lnTo>
                  <a:lnTo>
                    <a:pt x="5357" y="126"/>
                  </a:lnTo>
                  <a:lnTo>
                    <a:pt x="5169" y="22"/>
                  </a:lnTo>
                  <a:lnTo>
                    <a:pt x="508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199" name="Google Shape;859;p55"/>
            <p:cNvSpPr/>
            <p:nvPr/>
          </p:nvSpPr>
          <p:spPr>
            <a:xfrm>
              <a:off x="3824328" y="3184365"/>
              <a:ext cx="86210" cy="81393"/>
            </a:xfrm>
            <a:custGeom>
              <a:avLst/>
              <a:gdLst/>
              <a:ahLst/>
              <a:cxnLst/>
              <a:rect l="l" t="t" r="r" b="b"/>
              <a:pathLst>
                <a:path w="7240" h="7157" extrusionOk="0">
                  <a:moveTo>
                    <a:pt x="963" y="0"/>
                  </a:moveTo>
                  <a:lnTo>
                    <a:pt x="879" y="42"/>
                  </a:lnTo>
                  <a:lnTo>
                    <a:pt x="774" y="63"/>
                  </a:lnTo>
                  <a:lnTo>
                    <a:pt x="712" y="63"/>
                  </a:lnTo>
                  <a:lnTo>
                    <a:pt x="670" y="84"/>
                  </a:lnTo>
                  <a:lnTo>
                    <a:pt x="670" y="105"/>
                  </a:lnTo>
                  <a:lnTo>
                    <a:pt x="649" y="105"/>
                  </a:lnTo>
                  <a:lnTo>
                    <a:pt x="502" y="189"/>
                  </a:lnTo>
                  <a:lnTo>
                    <a:pt x="544" y="273"/>
                  </a:lnTo>
                  <a:lnTo>
                    <a:pt x="544" y="356"/>
                  </a:lnTo>
                  <a:lnTo>
                    <a:pt x="858" y="712"/>
                  </a:lnTo>
                  <a:lnTo>
                    <a:pt x="879" y="1151"/>
                  </a:lnTo>
                  <a:lnTo>
                    <a:pt x="1046" y="1402"/>
                  </a:lnTo>
                  <a:lnTo>
                    <a:pt x="1026" y="1633"/>
                  </a:lnTo>
                  <a:lnTo>
                    <a:pt x="837" y="1863"/>
                  </a:lnTo>
                  <a:lnTo>
                    <a:pt x="942" y="1925"/>
                  </a:lnTo>
                  <a:lnTo>
                    <a:pt x="942" y="2135"/>
                  </a:lnTo>
                  <a:lnTo>
                    <a:pt x="1046" y="2260"/>
                  </a:lnTo>
                  <a:lnTo>
                    <a:pt x="1046" y="2407"/>
                  </a:lnTo>
                  <a:lnTo>
                    <a:pt x="1256" y="2783"/>
                  </a:lnTo>
                  <a:lnTo>
                    <a:pt x="1256" y="2867"/>
                  </a:lnTo>
                  <a:lnTo>
                    <a:pt x="1339" y="2972"/>
                  </a:lnTo>
                  <a:lnTo>
                    <a:pt x="1339" y="3453"/>
                  </a:lnTo>
                  <a:lnTo>
                    <a:pt x="1088" y="3871"/>
                  </a:lnTo>
                  <a:lnTo>
                    <a:pt x="1026" y="3871"/>
                  </a:lnTo>
                  <a:lnTo>
                    <a:pt x="754" y="4081"/>
                  </a:lnTo>
                  <a:lnTo>
                    <a:pt x="754" y="4227"/>
                  </a:lnTo>
                  <a:lnTo>
                    <a:pt x="440" y="4499"/>
                  </a:lnTo>
                  <a:lnTo>
                    <a:pt x="440" y="4687"/>
                  </a:lnTo>
                  <a:lnTo>
                    <a:pt x="398" y="4750"/>
                  </a:lnTo>
                  <a:lnTo>
                    <a:pt x="398" y="5210"/>
                  </a:lnTo>
                  <a:lnTo>
                    <a:pt x="230" y="5399"/>
                  </a:lnTo>
                  <a:lnTo>
                    <a:pt x="210" y="5608"/>
                  </a:lnTo>
                  <a:lnTo>
                    <a:pt x="42" y="5796"/>
                  </a:lnTo>
                  <a:lnTo>
                    <a:pt x="42" y="6006"/>
                  </a:lnTo>
                  <a:lnTo>
                    <a:pt x="21" y="6173"/>
                  </a:lnTo>
                  <a:lnTo>
                    <a:pt x="21" y="6466"/>
                  </a:lnTo>
                  <a:lnTo>
                    <a:pt x="0" y="6654"/>
                  </a:lnTo>
                  <a:lnTo>
                    <a:pt x="21" y="6696"/>
                  </a:lnTo>
                  <a:lnTo>
                    <a:pt x="105" y="6738"/>
                  </a:lnTo>
                  <a:lnTo>
                    <a:pt x="126" y="6759"/>
                  </a:lnTo>
                  <a:lnTo>
                    <a:pt x="189" y="6738"/>
                  </a:lnTo>
                  <a:lnTo>
                    <a:pt x="210" y="6654"/>
                  </a:lnTo>
                  <a:lnTo>
                    <a:pt x="398" y="6654"/>
                  </a:lnTo>
                  <a:lnTo>
                    <a:pt x="461" y="6696"/>
                  </a:lnTo>
                  <a:lnTo>
                    <a:pt x="523" y="6675"/>
                  </a:lnTo>
                  <a:lnTo>
                    <a:pt x="523" y="6591"/>
                  </a:lnTo>
                  <a:lnTo>
                    <a:pt x="712" y="6466"/>
                  </a:lnTo>
                  <a:lnTo>
                    <a:pt x="754" y="6466"/>
                  </a:lnTo>
                  <a:lnTo>
                    <a:pt x="858" y="6529"/>
                  </a:lnTo>
                  <a:lnTo>
                    <a:pt x="879" y="6529"/>
                  </a:lnTo>
                  <a:lnTo>
                    <a:pt x="921" y="6487"/>
                  </a:lnTo>
                  <a:lnTo>
                    <a:pt x="963" y="6466"/>
                  </a:lnTo>
                  <a:lnTo>
                    <a:pt x="1046" y="6529"/>
                  </a:lnTo>
                  <a:lnTo>
                    <a:pt x="1046" y="6550"/>
                  </a:lnTo>
                  <a:lnTo>
                    <a:pt x="1130" y="6571"/>
                  </a:lnTo>
                  <a:lnTo>
                    <a:pt x="1088" y="6633"/>
                  </a:lnTo>
                  <a:lnTo>
                    <a:pt x="1151" y="6654"/>
                  </a:lnTo>
                  <a:lnTo>
                    <a:pt x="1256" y="6759"/>
                  </a:lnTo>
                  <a:lnTo>
                    <a:pt x="1381" y="6801"/>
                  </a:lnTo>
                  <a:lnTo>
                    <a:pt x="1486" y="6759"/>
                  </a:lnTo>
                  <a:lnTo>
                    <a:pt x="1507" y="6759"/>
                  </a:lnTo>
                  <a:lnTo>
                    <a:pt x="1590" y="6696"/>
                  </a:lnTo>
                  <a:lnTo>
                    <a:pt x="1653" y="6696"/>
                  </a:lnTo>
                  <a:lnTo>
                    <a:pt x="1674" y="6738"/>
                  </a:lnTo>
                  <a:lnTo>
                    <a:pt x="3850" y="6738"/>
                  </a:lnTo>
                  <a:lnTo>
                    <a:pt x="3871" y="6759"/>
                  </a:lnTo>
                  <a:lnTo>
                    <a:pt x="3913" y="6863"/>
                  </a:lnTo>
                  <a:lnTo>
                    <a:pt x="3976" y="6905"/>
                  </a:lnTo>
                  <a:lnTo>
                    <a:pt x="4101" y="6968"/>
                  </a:lnTo>
                  <a:lnTo>
                    <a:pt x="4206" y="6989"/>
                  </a:lnTo>
                  <a:lnTo>
                    <a:pt x="4311" y="6968"/>
                  </a:lnTo>
                  <a:lnTo>
                    <a:pt x="4373" y="6989"/>
                  </a:lnTo>
                  <a:lnTo>
                    <a:pt x="4394" y="7052"/>
                  </a:lnTo>
                  <a:lnTo>
                    <a:pt x="4478" y="7073"/>
                  </a:lnTo>
                  <a:lnTo>
                    <a:pt x="4541" y="7010"/>
                  </a:lnTo>
                  <a:lnTo>
                    <a:pt x="4645" y="6989"/>
                  </a:lnTo>
                  <a:lnTo>
                    <a:pt x="4792" y="7010"/>
                  </a:lnTo>
                  <a:lnTo>
                    <a:pt x="4855" y="7010"/>
                  </a:lnTo>
                  <a:lnTo>
                    <a:pt x="4896" y="6947"/>
                  </a:lnTo>
                  <a:lnTo>
                    <a:pt x="4917" y="6968"/>
                  </a:lnTo>
                  <a:lnTo>
                    <a:pt x="4959" y="6968"/>
                  </a:lnTo>
                  <a:lnTo>
                    <a:pt x="5106" y="7094"/>
                  </a:lnTo>
                  <a:lnTo>
                    <a:pt x="5210" y="7115"/>
                  </a:lnTo>
                  <a:lnTo>
                    <a:pt x="5357" y="7115"/>
                  </a:lnTo>
                  <a:lnTo>
                    <a:pt x="5357" y="7073"/>
                  </a:lnTo>
                  <a:lnTo>
                    <a:pt x="5440" y="7052"/>
                  </a:lnTo>
                  <a:lnTo>
                    <a:pt x="5482" y="7073"/>
                  </a:lnTo>
                  <a:lnTo>
                    <a:pt x="5545" y="7094"/>
                  </a:lnTo>
                  <a:lnTo>
                    <a:pt x="5587" y="7073"/>
                  </a:lnTo>
                  <a:lnTo>
                    <a:pt x="5629" y="7115"/>
                  </a:lnTo>
                  <a:lnTo>
                    <a:pt x="5671" y="7115"/>
                  </a:lnTo>
                  <a:lnTo>
                    <a:pt x="5692" y="7156"/>
                  </a:lnTo>
                  <a:lnTo>
                    <a:pt x="5838" y="7156"/>
                  </a:lnTo>
                  <a:lnTo>
                    <a:pt x="6717" y="6947"/>
                  </a:lnTo>
                  <a:lnTo>
                    <a:pt x="6696" y="6843"/>
                  </a:lnTo>
                  <a:lnTo>
                    <a:pt x="6612" y="6801"/>
                  </a:lnTo>
                  <a:lnTo>
                    <a:pt x="6570" y="6738"/>
                  </a:lnTo>
                  <a:lnTo>
                    <a:pt x="6508" y="6675"/>
                  </a:lnTo>
                  <a:lnTo>
                    <a:pt x="6424" y="6633"/>
                  </a:lnTo>
                  <a:lnTo>
                    <a:pt x="6361" y="6571"/>
                  </a:lnTo>
                  <a:lnTo>
                    <a:pt x="6256" y="6424"/>
                  </a:lnTo>
                  <a:lnTo>
                    <a:pt x="6173" y="6382"/>
                  </a:lnTo>
                  <a:lnTo>
                    <a:pt x="6110" y="6319"/>
                  </a:lnTo>
                  <a:lnTo>
                    <a:pt x="6047" y="6257"/>
                  </a:lnTo>
                  <a:lnTo>
                    <a:pt x="5964" y="6152"/>
                  </a:lnTo>
                  <a:lnTo>
                    <a:pt x="5943" y="6110"/>
                  </a:lnTo>
                  <a:lnTo>
                    <a:pt x="5984" y="4164"/>
                  </a:lnTo>
                  <a:lnTo>
                    <a:pt x="7219" y="4164"/>
                  </a:lnTo>
                  <a:lnTo>
                    <a:pt x="7198" y="4122"/>
                  </a:lnTo>
                  <a:lnTo>
                    <a:pt x="7219" y="3955"/>
                  </a:lnTo>
                  <a:lnTo>
                    <a:pt x="7240" y="3913"/>
                  </a:lnTo>
                  <a:lnTo>
                    <a:pt x="7240" y="3809"/>
                  </a:lnTo>
                  <a:lnTo>
                    <a:pt x="7198" y="3704"/>
                  </a:lnTo>
                  <a:lnTo>
                    <a:pt x="7198" y="3558"/>
                  </a:lnTo>
                  <a:lnTo>
                    <a:pt x="7198" y="3348"/>
                  </a:lnTo>
                  <a:lnTo>
                    <a:pt x="7156" y="3118"/>
                  </a:lnTo>
                  <a:lnTo>
                    <a:pt x="7198" y="3097"/>
                  </a:lnTo>
                  <a:lnTo>
                    <a:pt x="7198" y="3034"/>
                  </a:lnTo>
                  <a:lnTo>
                    <a:pt x="7198" y="3013"/>
                  </a:lnTo>
                  <a:lnTo>
                    <a:pt x="7093" y="3013"/>
                  </a:lnTo>
                  <a:lnTo>
                    <a:pt x="6989" y="3034"/>
                  </a:lnTo>
                  <a:lnTo>
                    <a:pt x="6905" y="3097"/>
                  </a:lnTo>
                  <a:lnTo>
                    <a:pt x="6821" y="3118"/>
                  </a:lnTo>
                  <a:lnTo>
                    <a:pt x="6780" y="3139"/>
                  </a:lnTo>
                  <a:lnTo>
                    <a:pt x="6717" y="3118"/>
                  </a:lnTo>
                  <a:lnTo>
                    <a:pt x="6570" y="3118"/>
                  </a:lnTo>
                  <a:lnTo>
                    <a:pt x="6508" y="3097"/>
                  </a:lnTo>
                  <a:lnTo>
                    <a:pt x="6424" y="3034"/>
                  </a:lnTo>
                  <a:lnTo>
                    <a:pt x="6382" y="3034"/>
                  </a:lnTo>
                  <a:lnTo>
                    <a:pt x="6361" y="3076"/>
                  </a:lnTo>
                  <a:lnTo>
                    <a:pt x="6298" y="3097"/>
                  </a:lnTo>
                  <a:lnTo>
                    <a:pt x="6256" y="3118"/>
                  </a:lnTo>
                  <a:lnTo>
                    <a:pt x="6194" y="3118"/>
                  </a:lnTo>
                  <a:lnTo>
                    <a:pt x="6173" y="3097"/>
                  </a:lnTo>
                  <a:lnTo>
                    <a:pt x="6173" y="2972"/>
                  </a:lnTo>
                  <a:lnTo>
                    <a:pt x="6215" y="2930"/>
                  </a:lnTo>
                  <a:lnTo>
                    <a:pt x="6215" y="2909"/>
                  </a:lnTo>
                  <a:lnTo>
                    <a:pt x="6256" y="2825"/>
                  </a:lnTo>
                  <a:lnTo>
                    <a:pt x="6173" y="2783"/>
                  </a:lnTo>
                  <a:lnTo>
                    <a:pt x="6173" y="2658"/>
                  </a:lnTo>
                  <a:lnTo>
                    <a:pt x="6194" y="2616"/>
                  </a:lnTo>
                  <a:lnTo>
                    <a:pt x="6194" y="2553"/>
                  </a:lnTo>
                  <a:lnTo>
                    <a:pt x="6110" y="2490"/>
                  </a:lnTo>
                  <a:lnTo>
                    <a:pt x="6110" y="2407"/>
                  </a:lnTo>
                  <a:lnTo>
                    <a:pt x="6152" y="2344"/>
                  </a:lnTo>
                  <a:lnTo>
                    <a:pt x="6110" y="2281"/>
                  </a:lnTo>
                  <a:lnTo>
                    <a:pt x="6068" y="2260"/>
                  </a:lnTo>
                  <a:lnTo>
                    <a:pt x="6047" y="2197"/>
                  </a:lnTo>
                  <a:lnTo>
                    <a:pt x="6005" y="2177"/>
                  </a:lnTo>
                  <a:lnTo>
                    <a:pt x="6005" y="2093"/>
                  </a:lnTo>
                  <a:lnTo>
                    <a:pt x="5964" y="2051"/>
                  </a:lnTo>
                  <a:lnTo>
                    <a:pt x="5964" y="1967"/>
                  </a:lnTo>
                  <a:lnTo>
                    <a:pt x="5901" y="1925"/>
                  </a:lnTo>
                  <a:lnTo>
                    <a:pt x="5964" y="1821"/>
                  </a:lnTo>
                  <a:lnTo>
                    <a:pt x="5964" y="1612"/>
                  </a:lnTo>
                  <a:lnTo>
                    <a:pt x="5943" y="1528"/>
                  </a:lnTo>
                  <a:lnTo>
                    <a:pt x="5943" y="1507"/>
                  </a:lnTo>
                  <a:lnTo>
                    <a:pt x="5964" y="1444"/>
                  </a:lnTo>
                  <a:lnTo>
                    <a:pt x="5964" y="1361"/>
                  </a:lnTo>
                  <a:lnTo>
                    <a:pt x="5901" y="1298"/>
                  </a:lnTo>
                  <a:lnTo>
                    <a:pt x="5943" y="1193"/>
                  </a:lnTo>
                  <a:lnTo>
                    <a:pt x="5984" y="1089"/>
                  </a:lnTo>
                  <a:lnTo>
                    <a:pt x="5984" y="1005"/>
                  </a:lnTo>
                  <a:lnTo>
                    <a:pt x="5984" y="921"/>
                  </a:lnTo>
                  <a:lnTo>
                    <a:pt x="5964" y="837"/>
                  </a:lnTo>
                  <a:lnTo>
                    <a:pt x="5315" y="796"/>
                  </a:lnTo>
                  <a:lnTo>
                    <a:pt x="5273" y="733"/>
                  </a:lnTo>
                  <a:lnTo>
                    <a:pt x="5315" y="691"/>
                  </a:lnTo>
                  <a:lnTo>
                    <a:pt x="5336" y="607"/>
                  </a:lnTo>
                  <a:lnTo>
                    <a:pt x="5147" y="586"/>
                  </a:lnTo>
                  <a:lnTo>
                    <a:pt x="5147" y="628"/>
                  </a:lnTo>
                  <a:lnTo>
                    <a:pt x="4583" y="670"/>
                  </a:lnTo>
                  <a:lnTo>
                    <a:pt x="4583" y="817"/>
                  </a:lnTo>
                  <a:lnTo>
                    <a:pt x="4520" y="921"/>
                  </a:lnTo>
                  <a:lnTo>
                    <a:pt x="4478" y="942"/>
                  </a:lnTo>
                  <a:lnTo>
                    <a:pt x="4499" y="1047"/>
                  </a:lnTo>
                  <a:lnTo>
                    <a:pt x="4499" y="1214"/>
                  </a:lnTo>
                  <a:lnTo>
                    <a:pt x="4059" y="1235"/>
                  </a:lnTo>
                  <a:lnTo>
                    <a:pt x="3976" y="1298"/>
                  </a:lnTo>
                  <a:lnTo>
                    <a:pt x="3787" y="1256"/>
                  </a:lnTo>
                  <a:lnTo>
                    <a:pt x="3704" y="1235"/>
                  </a:lnTo>
                  <a:lnTo>
                    <a:pt x="3599" y="1256"/>
                  </a:lnTo>
                  <a:lnTo>
                    <a:pt x="3453" y="1256"/>
                  </a:lnTo>
                  <a:lnTo>
                    <a:pt x="3390" y="1235"/>
                  </a:lnTo>
                  <a:lnTo>
                    <a:pt x="3369" y="1026"/>
                  </a:lnTo>
                  <a:lnTo>
                    <a:pt x="3285" y="921"/>
                  </a:lnTo>
                  <a:lnTo>
                    <a:pt x="3243" y="837"/>
                  </a:lnTo>
                  <a:lnTo>
                    <a:pt x="3181" y="817"/>
                  </a:lnTo>
                  <a:lnTo>
                    <a:pt x="3181" y="733"/>
                  </a:lnTo>
                  <a:lnTo>
                    <a:pt x="3160" y="691"/>
                  </a:lnTo>
                  <a:lnTo>
                    <a:pt x="3139" y="565"/>
                  </a:lnTo>
                  <a:lnTo>
                    <a:pt x="3076" y="461"/>
                  </a:lnTo>
                  <a:lnTo>
                    <a:pt x="3076" y="377"/>
                  </a:lnTo>
                  <a:lnTo>
                    <a:pt x="3118" y="314"/>
                  </a:lnTo>
                  <a:lnTo>
                    <a:pt x="3076" y="252"/>
                  </a:lnTo>
                  <a:lnTo>
                    <a:pt x="3034" y="189"/>
                  </a:lnTo>
                  <a:lnTo>
                    <a:pt x="3034" y="105"/>
                  </a:lnTo>
                  <a:lnTo>
                    <a:pt x="3034" y="84"/>
                  </a:lnTo>
                  <a:lnTo>
                    <a:pt x="3034" y="0"/>
                  </a:lnTo>
                  <a:lnTo>
                    <a:pt x="2030" y="0"/>
                  </a:lnTo>
                  <a:lnTo>
                    <a:pt x="1821" y="42"/>
                  </a:lnTo>
                  <a:lnTo>
                    <a:pt x="16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200" name="Google Shape;860;p55"/>
            <p:cNvSpPr/>
            <p:nvPr/>
          </p:nvSpPr>
          <p:spPr>
            <a:xfrm>
              <a:off x="3916754" y="3249086"/>
              <a:ext cx="53834" cy="46889"/>
            </a:xfrm>
            <a:custGeom>
              <a:avLst/>
              <a:gdLst/>
              <a:ahLst/>
              <a:cxnLst/>
              <a:rect l="l" t="t" r="r" b="b"/>
              <a:pathLst>
                <a:path w="4521" h="4123" extrusionOk="0">
                  <a:moveTo>
                    <a:pt x="2679" y="1"/>
                  </a:moveTo>
                  <a:lnTo>
                    <a:pt x="2533" y="43"/>
                  </a:lnTo>
                  <a:lnTo>
                    <a:pt x="2470" y="63"/>
                  </a:lnTo>
                  <a:lnTo>
                    <a:pt x="2386" y="105"/>
                  </a:lnTo>
                  <a:lnTo>
                    <a:pt x="2219" y="210"/>
                  </a:lnTo>
                  <a:lnTo>
                    <a:pt x="2177" y="273"/>
                  </a:lnTo>
                  <a:lnTo>
                    <a:pt x="2177" y="335"/>
                  </a:lnTo>
                  <a:lnTo>
                    <a:pt x="2156" y="377"/>
                  </a:lnTo>
                  <a:lnTo>
                    <a:pt x="2177" y="440"/>
                  </a:lnTo>
                  <a:lnTo>
                    <a:pt x="2156" y="482"/>
                  </a:lnTo>
                  <a:lnTo>
                    <a:pt x="2114" y="524"/>
                  </a:lnTo>
                  <a:lnTo>
                    <a:pt x="1905" y="587"/>
                  </a:lnTo>
                  <a:lnTo>
                    <a:pt x="1570" y="838"/>
                  </a:lnTo>
                  <a:lnTo>
                    <a:pt x="1319" y="1152"/>
                  </a:lnTo>
                  <a:lnTo>
                    <a:pt x="1131" y="1403"/>
                  </a:lnTo>
                  <a:lnTo>
                    <a:pt x="963" y="1465"/>
                  </a:lnTo>
                  <a:lnTo>
                    <a:pt x="859" y="1424"/>
                  </a:lnTo>
                  <a:lnTo>
                    <a:pt x="796" y="1361"/>
                  </a:lnTo>
                  <a:lnTo>
                    <a:pt x="754" y="1361"/>
                  </a:lnTo>
                  <a:lnTo>
                    <a:pt x="733" y="1319"/>
                  </a:lnTo>
                  <a:lnTo>
                    <a:pt x="712" y="1361"/>
                  </a:lnTo>
                  <a:lnTo>
                    <a:pt x="650" y="1298"/>
                  </a:lnTo>
                  <a:lnTo>
                    <a:pt x="524" y="1319"/>
                  </a:lnTo>
                  <a:lnTo>
                    <a:pt x="419" y="1403"/>
                  </a:lnTo>
                  <a:lnTo>
                    <a:pt x="378" y="1403"/>
                  </a:lnTo>
                  <a:lnTo>
                    <a:pt x="315" y="1361"/>
                  </a:lnTo>
                  <a:lnTo>
                    <a:pt x="210" y="1298"/>
                  </a:lnTo>
                  <a:lnTo>
                    <a:pt x="64" y="1277"/>
                  </a:lnTo>
                  <a:lnTo>
                    <a:pt x="1" y="1277"/>
                  </a:lnTo>
                  <a:lnTo>
                    <a:pt x="22" y="1319"/>
                  </a:lnTo>
                  <a:lnTo>
                    <a:pt x="22" y="1382"/>
                  </a:lnTo>
                  <a:lnTo>
                    <a:pt x="22" y="1424"/>
                  </a:lnTo>
                  <a:lnTo>
                    <a:pt x="22" y="1486"/>
                  </a:lnTo>
                  <a:lnTo>
                    <a:pt x="106" y="1570"/>
                  </a:lnTo>
                  <a:lnTo>
                    <a:pt x="168" y="1591"/>
                  </a:lnTo>
                  <a:lnTo>
                    <a:pt x="231" y="1633"/>
                  </a:lnTo>
                  <a:lnTo>
                    <a:pt x="294" y="1716"/>
                  </a:lnTo>
                  <a:lnTo>
                    <a:pt x="294" y="1779"/>
                  </a:lnTo>
                  <a:lnTo>
                    <a:pt x="315" y="1800"/>
                  </a:lnTo>
                  <a:lnTo>
                    <a:pt x="378" y="1884"/>
                  </a:lnTo>
                  <a:lnTo>
                    <a:pt x="398" y="1988"/>
                  </a:lnTo>
                  <a:lnTo>
                    <a:pt x="440" y="2030"/>
                  </a:lnTo>
                  <a:lnTo>
                    <a:pt x="503" y="2114"/>
                  </a:lnTo>
                  <a:lnTo>
                    <a:pt x="545" y="2156"/>
                  </a:lnTo>
                  <a:lnTo>
                    <a:pt x="587" y="2156"/>
                  </a:lnTo>
                  <a:lnTo>
                    <a:pt x="629" y="2240"/>
                  </a:lnTo>
                  <a:lnTo>
                    <a:pt x="796" y="2512"/>
                  </a:lnTo>
                  <a:lnTo>
                    <a:pt x="901" y="2574"/>
                  </a:lnTo>
                  <a:lnTo>
                    <a:pt x="1005" y="2637"/>
                  </a:lnTo>
                  <a:lnTo>
                    <a:pt x="1047" y="2679"/>
                  </a:lnTo>
                  <a:lnTo>
                    <a:pt x="1131" y="2742"/>
                  </a:lnTo>
                  <a:lnTo>
                    <a:pt x="1131" y="2763"/>
                  </a:lnTo>
                  <a:lnTo>
                    <a:pt x="1131" y="2825"/>
                  </a:lnTo>
                  <a:lnTo>
                    <a:pt x="1152" y="2867"/>
                  </a:lnTo>
                  <a:lnTo>
                    <a:pt x="1256" y="2888"/>
                  </a:lnTo>
                  <a:lnTo>
                    <a:pt x="1340" y="2972"/>
                  </a:lnTo>
                  <a:lnTo>
                    <a:pt x="1319" y="3056"/>
                  </a:lnTo>
                  <a:lnTo>
                    <a:pt x="1340" y="3181"/>
                  </a:lnTo>
                  <a:lnTo>
                    <a:pt x="1340" y="3265"/>
                  </a:lnTo>
                  <a:lnTo>
                    <a:pt x="1382" y="3369"/>
                  </a:lnTo>
                  <a:lnTo>
                    <a:pt x="1487" y="3453"/>
                  </a:lnTo>
                  <a:lnTo>
                    <a:pt x="1549" y="3558"/>
                  </a:lnTo>
                  <a:lnTo>
                    <a:pt x="1675" y="3579"/>
                  </a:lnTo>
                  <a:lnTo>
                    <a:pt x="1759" y="3558"/>
                  </a:lnTo>
                  <a:lnTo>
                    <a:pt x="1884" y="3600"/>
                  </a:lnTo>
                  <a:lnTo>
                    <a:pt x="1968" y="3600"/>
                  </a:lnTo>
                  <a:lnTo>
                    <a:pt x="2093" y="3683"/>
                  </a:lnTo>
                  <a:lnTo>
                    <a:pt x="2156" y="3683"/>
                  </a:lnTo>
                  <a:lnTo>
                    <a:pt x="2198" y="3725"/>
                  </a:lnTo>
                  <a:lnTo>
                    <a:pt x="2198" y="3788"/>
                  </a:lnTo>
                  <a:lnTo>
                    <a:pt x="2261" y="3830"/>
                  </a:lnTo>
                  <a:lnTo>
                    <a:pt x="2303" y="3893"/>
                  </a:lnTo>
                  <a:lnTo>
                    <a:pt x="2491" y="3872"/>
                  </a:lnTo>
                  <a:lnTo>
                    <a:pt x="2616" y="3893"/>
                  </a:lnTo>
                  <a:lnTo>
                    <a:pt x="2679" y="3976"/>
                  </a:lnTo>
                  <a:lnTo>
                    <a:pt x="2742" y="3976"/>
                  </a:lnTo>
                  <a:lnTo>
                    <a:pt x="2888" y="4018"/>
                  </a:lnTo>
                  <a:lnTo>
                    <a:pt x="2909" y="4039"/>
                  </a:lnTo>
                  <a:lnTo>
                    <a:pt x="3014" y="4018"/>
                  </a:lnTo>
                  <a:lnTo>
                    <a:pt x="3160" y="3997"/>
                  </a:lnTo>
                  <a:lnTo>
                    <a:pt x="3349" y="4039"/>
                  </a:lnTo>
                  <a:lnTo>
                    <a:pt x="3453" y="4123"/>
                  </a:lnTo>
                  <a:lnTo>
                    <a:pt x="4081" y="3474"/>
                  </a:lnTo>
                  <a:lnTo>
                    <a:pt x="4081" y="3286"/>
                  </a:lnTo>
                  <a:lnTo>
                    <a:pt x="4102" y="3202"/>
                  </a:lnTo>
                  <a:lnTo>
                    <a:pt x="4144" y="3056"/>
                  </a:lnTo>
                  <a:lnTo>
                    <a:pt x="4165" y="2972"/>
                  </a:lnTo>
                  <a:lnTo>
                    <a:pt x="4144" y="2867"/>
                  </a:lnTo>
                  <a:lnTo>
                    <a:pt x="4165" y="2784"/>
                  </a:lnTo>
                  <a:lnTo>
                    <a:pt x="4248" y="2784"/>
                  </a:lnTo>
                  <a:lnTo>
                    <a:pt x="4269" y="2742"/>
                  </a:lnTo>
                  <a:lnTo>
                    <a:pt x="4374" y="2637"/>
                  </a:lnTo>
                  <a:lnTo>
                    <a:pt x="4458" y="2532"/>
                  </a:lnTo>
                  <a:lnTo>
                    <a:pt x="4416" y="2449"/>
                  </a:lnTo>
                  <a:lnTo>
                    <a:pt x="4374" y="2407"/>
                  </a:lnTo>
                  <a:lnTo>
                    <a:pt x="4374" y="2302"/>
                  </a:lnTo>
                  <a:lnTo>
                    <a:pt x="4416" y="2240"/>
                  </a:lnTo>
                  <a:lnTo>
                    <a:pt x="4395" y="2135"/>
                  </a:lnTo>
                  <a:lnTo>
                    <a:pt x="4290" y="2051"/>
                  </a:lnTo>
                  <a:lnTo>
                    <a:pt x="4290" y="2009"/>
                  </a:lnTo>
                  <a:lnTo>
                    <a:pt x="4374" y="1988"/>
                  </a:lnTo>
                  <a:lnTo>
                    <a:pt x="4374" y="1842"/>
                  </a:lnTo>
                  <a:lnTo>
                    <a:pt x="4374" y="1737"/>
                  </a:lnTo>
                  <a:lnTo>
                    <a:pt x="4479" y="1696"/>
                  </a:lnTo>
                  <a:lnTo>
                    <a:pt x="4500" y="1612"/>
                  </a:lnTo>
                  <a:lnTo>
                    <a:pt x="4416" y="1612"/>
                  </a:lnTo>
                  <a:lnTo>
                    <a:pt x="4374" y="1570"/>
                  </a:lnTo>
                  <a:lnTo>
                    <a:pt x="4416" y="1465"/>
                  </a:lnTo>
                  <a:lnTo>
                    <a:pt x="4458" y="1298"/>
                  </a:lnTo>
                  <a:lnTo>
                    <a:pt x="4500" y="1214"/>
                  </a:lnTo>
                  <a:lnTo>
                    <a:pt x="4500" y="1152"/>
                  </a:lnTo>
                  <a:lnTo>
                    <a:pt x="4479" y="1068"/>
                  </a:lnTo>
                  <a:lnTo>
                    <a:pt x="4500" y="984"/>
                  </a:lnTo>
                  <a:lnTo>
                    <a:pt x="4479" y="900"/>
                  </a:lnTo>
                  <a:lnTo>
                    <a:pt x="4520" y="796"/>
                  </a:lnTo>
                  <a:lnTo>
                    <a:pt x="4520" y="733"/>
                  </a:lnTo>
                  <a:lnTo>
                    <a:pt x="4395" y="691"/>
                  </a:lnTo>
                  <a:lnTo>
                    <a:pt x="4353" y="628"/>
                  </a:lnTo>
                  <a:lnTo>
                    <a:pt x="4248" y="545"/>
                  </a:lnTo>
                  <a:lnTo>
                    <a:pt x="4060" y="545"/>
                  </a:lnTo>
                  <a:lnTo>
                    <a:pt x="3956" y="524"/>
                  </a:lnTo>
                  <a:lnTo>
                    <a:pt x="3851" y="377"/>
                  </a:lnTo>
                  <a:lnTo>
                    <a:pt x="3683" y="273"/>
                  </a:lnTo>
                  <a:lnTo>
                    <a:pt x="3537" y="252"/>
                  </a:lnTo>
                  <a:lnTo>
                    <a:pt x="3474" y="315"/>
                  </a:lnTo>
                  <a:lnTo>
                    <a:pt x="3432" y="335"/>
                  </a:lnTo>
                  <a:lnTo>
                    <a:pt x="3411" y="252"/>
                  </a:lnTo>
                  <a:lnTo>
                    <a:pt x="3328" y="252"/>
                  </a:lnTo>
                  <a:lnTo>
                    <a:pt x="3119" y="231"/>
                  </a:lnTo>
                  <a:lnTo>
                    <a:pt x="3098" y="43"/>
                  </a:lnTo>
                  <a:lnTo>
                    <a:pt x="3035" y="43"/>
                  </a:lnTo>
                  <a:lnTo>
                    <a:pt x="2909" y="22"/>
                  </a:lnTo>
                  <a:lnTo>
                    <a:pt x="2847" y="43"/>
                  </a:lnTo>
                  <a:lnTo>
                    <a:pt x="282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201" name="Google Shape;861;p55"/>
            <p:cNvSpPr/>
            <p:nvPr/>
          </p:nvSpPr>
          <p:spPr>
            <a:xfrm>
              <a:off x="3879638" y="3263609"/>
              <a:ext cx="64539" cy="61639"/>
            </a:xfrm>
            <a:custGeom>
              <a:avLst/>
              <a:gdLst/>
              <a:ahLst/>
              <a:cxnLst/>
              <a:rect l="l" t="t" r="r" b="b"/>
              <a:pathLst>
                <a:path w="5420" h="5420" extrusionOk="0">
                  <a:moveTo>
                    <a:pt x="3118" y="0"/>
                  </a:moveTo>
                  <a:lnTo>
                    <a:pt x="3013" y="21"/>
                  </a:lnTo>
                  <a:lnTo>
                    <a:pt x="2825" y="105"/>
                  </a:lnTo>
                  <a:lnTo>
                    <a:pt x="2762" y="147"/>
                  </a:lnTo>
                  <a:lnTo>
                    <a:pt x="2679" y="126"/>
                  </a:lnTo>
                  <a:lnTo>
                    <a:pt x="2658" y="105"/>
                  </a:lnTo>
                  <a:lnTo>
                    <a:pt x="2511" y="105"/>
                  </a:lnTo>
                  <a:lnTo>
                    <a:pt x="2407" y="230"/>
                  </a:lnTo>
                  <a:lnTo>
                    <a:pt x="2281" y="356"/>
                  </a:lnTo>
                  <a:lnTo>
                    <a:pt x="2093" y="502"/>
                  </a:lnTo>
                  <a:lnTo>
                    <a:pt x="2051" y="502"/>
                  </a:lnTo>
                  <a:lnTo>
                    <a:pt x="2072" y="419"/>
                  </a:lnTo>
                  <a:lnTo>
                    <a:pt x="2093" y="356"/>
                  </a:lnTo>
                  <a:lnTo>
                    <a:pt x="2051" y="335"/>
                  </a:lnTo>
                  <a:lnTo>
                    <a:pt x="2030" y="251"/>
                  </a:lnTo>
                  <a:lnTo>
                    <a:pt x="1988" y="230"/>
                  </a:lnTo>
                  <a:lnTo>
                    <a:pt x="1883" y="230"/>
                  </a:lnTo>
                  <a:lnTo>
                    <a:pt x="1716" y="293"/>
                  </a:lnTo>
                  <a:lnTo>
                    <a:pt x="1151" y="419"/>
                  </a:lnTo>
                  <a:lnTo>
                    <a:pt x="733" y="419"/>
                  </a:lnTo>
                  <a:lnTo>
                    <a:pt x="628" y="2490"/>
                  </a:lnTo>
                  <a:lnTo>
                    <a:pt x="105" y="2490"/>
                  </a:lnTo>
                  <a:lnTo>
                    <a:pt x="0" y="4310"/>
                  </a:lnTo>
                  <a:lnTo>
                    <a:pt x="210" y="4436"/>
                  </a:lnTo>
                  <a:lnTo>
                    <a:pt x="272" y="4624"/>
                  </a:lnTo>
                  <a:lnTo>
                    <a:pt x="419" y="4938"/>
                  </a:lnTo>
                  <a:lnTo>
                    <a:pt x="398" y="5105"/>
                  </a:lnTo>
                  <a:lnTo>
                    <a:pt x="314" y="5273"/>
                  </a:lnTo>
                  <a:lnTo>
                    <a:pt x="314" y="5377"/>
                  </a:lnTo>
                  <a:lnTo>
                    <a:pt x="482" y="5357"/>
                  </a:lnTo>
                  <a:lnTo>
                    <a:pt x="628" y="5419"/>
                  </a:lnTo>
                  <a:lnTo>
                    <a:pt x="712" y="5357"/>
                  </a:lnTo>
                  <a:lnTo>
                    <a:pt x="879" y="5377"/>
                  </a:lnTo>
                  <a:lnTo>
                    <a:pt x="942" y="5294"/>
                  </a:lnTo>
                  <a:lnTo>
                    <a:pt x="1088" y="5273"/>
                  </a:lnTo>
                  <a:lnTo>
                    <a:pt x="1193" y="5210"/>
                  </a:lnTo>
                  <a:lnTo>
                    <a:pt x="1235" y="5126"/>
                  </a:lnTo>
                  <a:lnTo>
                    <a:pt x="1423" y="5043"/>
                  </a:lnTo>
                  <a:lnTo>
                    <a:pt x="1528" y="4938"/>
                  </a:lnTo>
                  <a:lnTo>
                    <a:pt x="1611" y="4708"/>
                  </a:lnTo>
                  <a:lnTo>
                    <a:pt x="1758" y="4582"/>
                  </a:lnTo>
                  <a:lnTo>
                    <a:pt x="1925" y="4540"/>
                  </a:lnTo>
                  <a:lnTo>
                    <a:pt x="2093" y="4603"/>
                  </a:lnTo>
                  <a:lnTo>
                    <a:pt x="2155" y="4645"/>
                  </a:lnTo>
                  <a:lnTo>
                    <a:pt x="2239" y="4687"/>
                  </a:lnTo>
                  <a:lnTo>
                    <a:pt x="2448" y="4771"/>
                  </a:lnTo>
                  <a:lnTo>
                    <a:pt x="2511" y="4771"/>
                  </a:lnTo>
                  <a:lnTo>
                    <a:pt x="2616" y="4812"/>
                  </a:lnTo>
                  <a:lnTo>
                    <a:pt x="2762" y="4771"/>
                  </a:lnTo>
                  <a:lnTo>
                    <a:pt x="2888" y="4771"/>
                  </a:lnTo>
                  <a:lnTo>
                    <a:pt x="2992" y="4750"/>
                  </a:lnTo>
                  <a:lnTo>
                    <a:pt x="3013" y="4812"/>
                  </a:lnTo>
                  <a:lnTo>
                    <a:pt x="3097" y="4854"/>
                  </a:lnTo>
                  <a:lnTo>
                    <a:pt x="3223" y="4750"/>
                  </a:lnTo>
                  <a:lnTo>
                    <a:pt x="3202" y="4729"/>
                  </a:lnTo>
                  <a:lnTo>
                    <a:pt x="3223" y="4624"/>
                  </a:lnTo>
                  <a:lnTo>
                    <a:pt x="3223" y="4540"/>
                  </a:lnTo>
                  <a:lnTo>
                    <a:pt x="3285" y="4499"/>
                  </a:lnTo>
                  <a:lnTo>
                    <a:pt x="3285" y="4331"/>
                  </a:lnTo>
                  <a:lnTo>
                    <a:pt x="3327" y="4227"/>
                  </a:lnTo>
                  <a:lnTo>
                    <a:pt x="3432" y="4206"/>
                  </a:lnTo>
                  <a:lnTo>
                    <a:pt x="3515" y="4164"/>
                  </a:lnTo>
                  <a:lnTo>
                    <a:pt x="3599" y="4164"/>
                  </a:lnTo>
                  <a:lnTo>
                    <a:pt x="3641" y="4101"/>
                  </a:lnTo>
                  <a:lnTo>
                    <a:pt x="3662" y="4080"/>
                  </a:lnTo>
                  <a:lnTo>
                    <a:pt x="3704" y="3996"/>
                  </a:lnTo>
                  <a:lnTo>
                    <a:pt x="3767" y="3955"/>
                  </a:lnTo>
                  <a:lnTo>
                    <a:pt x="3850" y="3913"/>
                  </a:lnTo>
                  <a:lnTo>
                    <a:pt x="3871" y="3871"/>
                  </a:lnTo>
                  <a:lnTo>
                    <a:pt x="3955" y="3850"/>
                  </a:lnTo>
                  <a:lnTo>
                    <a:pt x="3955" y="3766"/>
                  </a:lnTo>
                  <a:lnTo>
                    <a:pt x="3934" y="3704"/>
                  </a:lnTo>
                  <a:lnTo>
                    <a:pt x="3955" y="3578"/>
                  </a:lnTo>
                  <a:lnTo>
                    <a:pt x="4080" y="3369"/>
                  </a:lnTo>
                  <a:lnTo>
                    <a:pt x="4185" y="3327"/>
                  </a:lnTo>
                  <a:lnTo>
                    <a:pt x="4248" y="3327"/>
                  </a:lnTo>
                  <a:lnTo>
                    <a:pt x="4290" y="3264"/>
                  </a:lnTo>
                  <a:lnTo>
                    <a:pt x="4373" y="3243"/>
                  </a:lnTo>
                  <a:lnTo>
                    <a:pt x="4394" y="3180"/>
                  </a:lnTo>
                  <a:lnTo>
                    <a:pt x="4457" y="3139"/>
                  </a:lnTo>
                  <a:lnTo>
                    <a:pt x="4541" y="3076"/>
                  </a:lnTo>
                  <a:lnTo>
                    <a:pt x="4645" y="2971"/>
                  </a:lnTo>
                  <a:lnTo>
                    <a:pt x="4771" y="2950"/>
                  </a:lnTo>
                  <a:lnTo>
                    <a:pt x="4792" y="2971"/>
                  </a:lnTo>
                  <a:lnTo>
                    <a:pt x="4855" y="2950"/>
                  </a:lnTo>
                  <a:lnTo>
                    <a:pt x="4959" y="2950"/>
                  </a:lnTo>
                  <a:lnTo>
                    <a:pt x="5022" y="2867"/>
                  </a:lnTo>
                  <a:lnTo>
                    <a:pt x="5106" y="2867"/>
                  </a:lnTo>
                  <a:lnTo>
                    <a:pt x="5127" y="2762"/>
                  </a:lnTo>
                  <a:lnTo>
                    <a:pt x="5127" y="2720"/>
                  </a:lnTo>
                  <a:lnTo>
                    <a:pt x="5189" y="2657"/>
                  </a:lnTo>
                  <a:lnTo>
                    <a:pt x="5294" y="2657"/>
                  </a:lnTo>
                  <a:lnTo>
                    <a:pt x="5336" y="2616"/>
                  </a:lnTo>
                  <a:lnTo>
                    <a:pt x="5420" y="2616"/>
                  </a:lnTo>
                  <a:lnTo>
                    <a:pt x="5378" y="2553"/>
                  </a:lnTo>
                  <a:lnTo>
                    <a:pt x="5315" y="2511"/>
                  </a:lnTo>
                  <a:lnTo>
                    <a:pt x="5315" y="2448"/>
                  </a:lnTo>
                  <a:lnTo>
                    <a:pt x="5273" y="2406"/>
                  </a:lnTo>
                  <a:lnTo>
                    <a:pt x="5210" y="2406"/>
                  </a:lnTo>
                  <a:lnTo>
                    <a:pt x="5085" y="2323"/>
                  </a:lnTo>
                  <a:lnTo>
                    <a:pt x="5001" y="2323"/>
                  </a:lnTo>
                  <a:lnTo>
                    <a:pt x="4876" y="2281"/>
                  </a:lnTo>
                  <a:lnTo>
                    <a:pt x="4792" y="2302"/>
                  </a:lnTo>
                  <a:lnTo>
                    <a:pt x="4666" y="2281"/>
                  </a:lnTo>
                  <a:lnTo>
                    <a:pt x="4604" y="2176"/>
                  </a:lnTo>
                  <a:lnTo>
                    <a:pt x="4499" y="2092"/>
                  </a:lnTo>
                  <a:lnTo>
                    <a:pt x="4457" y="1988"/>
                  </a:lnTo>
                  <a:lnTo>
                    <a:pt x="4457" y="1904"/>
                  </a:lnTo>
                  <a:lnTo>
                    <a:pt x="4436" y="1779"/>
                  </a:lnTo>
                  <a:lnTo>
                    <a:pt x="4457" y="1695"/>
                  </a:lnTo>
                  <a:lnTo>
                    <a:pt x="4373" y="1611"/>
                  </a:lnTo>
                  <a:lnTo>
                    <a:pt x="4269" y="1590"/>
                  </a:lnTo>
                  <a:lnTo>
                    <a:pt x="4248" y="1548"/>
                  </a:lnTo>
                  <a:lnTo>
                    <a:pt x="4248" y="1486"/>
                  </a:lnTo>
                  <a:lnTo>
                    <a:pt x="4248" y="1465"/>
                  </a:lnTo>
                  <a:lnTo>
                    <a:pt x="4164" y="1402"/>
                  </a:lnTo>
                  <a:lnTo>
                    <a:pt x="4122" y="1360"/>
                  </a:lnTo>
                  <a:lnTo>
                    <a:pt x="4018" y="1297"/>
                  </a:lnTo>
                  <a:lnTo>
                    <a:pt x="3913" y="1235"/>
                  </a:lnTo>
                  <a:lnTo>
                    <a:pt x="3746" y="963"/>
                  </a:lnTo>
                  <a:lnTo>
                    <a:pt x="3704" y="879"/>
                  </a:lnTo>
                  <a:lnTo>
                    <a:pt x="3662" y="879"/>
                  </a:lnTo>
                  <a:lnTo>
                    <a:pt x="3620" y="837"/>
                  </a:lnTo>
                  <a:lnTo>
                    <a:pt x="3557" y="753"/>
                  </a:lnTo>
                  <a:lnTo>
                    <a:pt x="3515" y="711"/>
                  </a:lnTo>
                  <a:lnTo>
                    <a:pt x="3495" y="607"/>
                  </a:lnTo>
                  <a:lnTo>
                    <a:pt x="3432" y="523"/>
                  </a:lnTo>
                  <a:lnTo>
                    <a:pt x="3411" y="502"/>
                  </a:lnTo>
                  <a:lnTo>
                    <a:pt x="3411" y="439"/>
                  </a:lnTo>
                  <a:lnTo>
                    <a:pt x="3348" y="356"/>
                  </a:lnTo>
                  <a:lnTo>
                    <a:pt x="3285" y="314"/>
                  </a:lnTo>
                  <a:lnTo>
                    <a:pt x="3223" y="293"/>
                  </a:lnTo>
                  <a:lnTo>
                    <a:pt x="3139" y="209"/>
                  </a:lnTo>
                  <a:lnTo>
                    <a:pt x="3139" y="147"/>
                  </a:lnTo>
                  <a:lnTo>
                    <a:pt x="3139" y="105"/>
                  </a:lnTo>
                  <a:lnTo>
                    <a:pt x="3139" y="42"/>
                  </a:lnTo>
                  <a:lnTo>
                    <a:pt x="31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202" name="Google Shape;862;p55"/>
            <p:cNvSpPr/>
            <p:nvPr/>
          </p:nvSpPr>
          <p:spPr>
            <a:xfrm>
              <a:off x="3824578" y="3257889"/>
              <a:ext cx="92188" cy="82826"/>
            </a:xfrm>
            <a:custGeom>
              <a:avLst/>
              <a:gdLst/>
              <a:ahLst/>
              <a:cxnLst/>
              <a:rect l="l" t="t" r="r" b="b"/>
              <a:pathLst>
                <a:path w="7742" h="7283" extrusionOk="0">
                  <a:moveTo>
                    <a:pt x="691" y="1"/>
                  </a:moveTo>
                  <a:lnTo>
                    <a:pt x="502" y="126"/>
                  </a:lnTo>
                  <a:lnTo>
                    <a:pt x="502" y="210"/>
                  </a:lnTo>
                  <a:lnTo>
                    <a:pt x="440" y="231"/>
                  </a:lnTo>
                  <a:lnTo>
                    <a:pt x="377" y="189"/>
                  </a:lnTo>
                  <a:lnTo>
                    <a:pt x="189" y="189"/>
                  </a:lnTo>
                  <a:lnTo>
                    <a:pt x="168" y="273"/>
                  </a:lnTo>
                  <a:lnTo>
                    <a:pt x="105" y="294"/>
                  </a:lnTo>
                  <a:lnTo>
                    <a:pt x="84" y="273"/>
                  </a:lnTo>
                  <a:lnTo>
                    <a:pt x="0" y="231"/>
                  </a:lnTo>
                  <a:lnTo>
                    <a:pt x="21" y="733"/>
                  </a:lnTo>
                  <a:lnTo>
                    <a:pt x="377" y="1068"/>
                  </a:lnTo>
                  <a:lnTo>
                    <a:pt x="544" y="1382"/>
                  </a:lnTo>
                  <a:lnTo>
                    <a:pt x="837" y="2051"/>
                  </a:lnTo>
                  <a:lnTo>
                    <a:pt x="858" y="2302"/>
                  </a:lnTo>
                  <a:lnTo>
                    <a:pt x="1151" y="2700"/>
                  </a:lnTo>
                  <a:lnTo>
                    <a:pt x="1151" y="2847"/>
                  </a:lnTo>
                  <a:lnTo>
                    <a:pt x="1465" y="3307"/>
                  </a:lnTo>
                  <a:lnTo>
                    <a:pt x="1465" y="3537"/>
                  </a:lnTo>
                  <a:lnTo>
                    <a:pt x="1381" y="3579"/>
                  </a:lnTo>
                  <a:lnTo>
                    <a:pt x="1465" y="3872"/>
                  </a:lnTo>
                  <a:lnTo>
                    <a:pt x="1486" y="4311"/>
                  </a:lnTo>
                  <a:lnTo>
                    <a:pt x="1674" y="4751"/>
                  </a:lnTo>
                  <a:lnTo>
                    <a:pt x="1653" y="5023"/>
                  </a:lnTo>
                  <a:lnTo>
                    <a:pt x="1695" y="5190"/>
                  </a:lnTo>
                  <a:lnTo>
                    <a:pt x="1632" y="5232"/>
                  </a:lnTo>
                  <a:lnTo>
                    <a:pt x="1674" y="5315"/>
                  </a:lnTo>
                  <a:lnTo>
                    <a:pt x="1737" y="5629"/>
                  </a:lnTo>
                  <a:lnTo>
                    <a:pt x="1800" y="5650"/>
                  </a:lnTo>
                  <a:lnTo>
                    <a:pt x="1862" y="5755"/>
                  </a:lnTo>
                  <a:lnTo>
                    <a:pt x="1800" y="5797"/>
                  </a:lnTo>
                  <a:lnTo>
                    <a:pt x="1800" y="5943"/>
                  </a:lnTo>
                  <a:lnTo>
                    <a:pt x="1883" y="6027"/>
                  </a:lnTo>
                  <a:lnTo>
                    <a:pt x="1904" y="6257"/>
                  </a:lnTo>
                  <a:lnTo>
                    <a:pt x="2009" y="6383"/>
                  </a:lnTo>
                  <a:lnTo>
                    <a:pt x="2155" y="6676"/>
                  </a:lnTo>
                  <a:lnTo>
                    <a:pt x="2281" y="6801"/>
                  </a:lnTo>
                  <a:lnTo>
                    <a:pt x="2302" y="6885"/>
                  </a:lnTo>
                  <a:lnTo>
                    <a:pt x="2511" y="7031"/>
                  </a:lnTo>
                  <a:lnTo>
                    <a:pt x="2595" y="6989"/>
                  </a:lnTo>
                  <a:lnTo>
                    <a:pt x="2720" y="6968"/>
                  </a:lnTo>
                  <a:lnTo>
                    <a:pt x="2720" y="6885"/>
                  </a:lnTo>
                  <a:lnTo>
                    <a:pt x="2678" y="6843"/>
                  </a:lnTo>
                  <a:lnTo>
                    <a:pt x="2720" y="6759"/>
                  </a:lnTo>
                  <a:lnTo>
                    <a:pt x="2888" y="6696"/>
                  </a:lnTo>
                  <a:lnTo>
                    <a:pt x="2930" y="6801"/>
                  </a:lnTo>
                  <a:lnTo>
                    <a:pt x="3055" y="6822"/>
                  </a:lnTo>
                  <a:lnTo>
                    <a:pt x="3013" y="6927"/>
                  </a:lnTo>
                  <a:lnTo>
                    <a:pt x="3097" y="7115"/>
                  </a:lnTo>
                  <a:lnTo>
                    <a:pt x="3264" y="7136"/>
                  </a:lnTo>
                  <a:lnTo>
                    <a:pt x="3411" y="7220"/>
                  </a:lnTo>
                  <a:lnTo>
                    <a:pt x="3515" y="7199"/>
                  </a:lnTo>
                  <a:lnTo>
                    <a:pt x="3557" y="7220"/>
                  </a:lnTo>
                  <a:lnTo>
                    <a:pt x="3662" y="7240"/>
                  </a:lnTo>
                  <a:lnTo>
                    <a:pt x="3725" y="7199"/>
                  </a:lnTo>
                  <a:lnTo>
                    <a:pt x="3787" y="7199"/>
                  </a:lnTo>
                  <a:lnTo>
                    <a:pt x="3850" y="7282"/>
                  </a:lnTo>
                  <a:lnTo>
                    <a:pt x="3976" y="7282"/>
                  </a:lnTo>
                  <a:lnTo>
                    <a:pt x="3997" y="7178"/>
                  </a:lnTo>
                  <a:lnTo>
                    <a:pt x="4038" y="7115"/>
                  </a:lnTo>
                  <a:lnTo>
                    <a:pt x="4101" y="7094"/>
                  </a:lnTo>
                  <a:lnTo>
                    <a:pt x="4164" y="6968"/>
                  </a:lnTo>
                  <a:lnTo>
                    <a:pt x="4310" y="6885"/>
                  </a:lnTo>
                  <a:lnTo>
                    <a:pt x="4499" y="6906"/>
                  </a:lnTo>
                  <a:lnTo>
                    <a:pt x="4562" y="6906"/>
                  </a:lnTo>
                  <a:lnTo>
                    <a:pt x="4624" y="4813"/>
                  </a:lnTo>
                  <a:lnTo>
                    <a:pt x="4729" y="2993"/>
                  </a:lnTo>
                  <a:lnTo>
                    <a:pt x="5252" y="2993"/>
                  </a:lnTo>
                  <a:lnTo>
                    <a:pt x="5357" y="922"/>
                  </a:lnTo>
                  <a:lnTo>
                    <a:pt x="5775" y="922"/>
                  </a:lnTo>
                  <a:lnTo>
                    <a:pt x="6340" y="796"/>
                  </a:lnTo>
                  <a:lnTo>
                    <a:pt x="6507" y="733"/>
                  </a:lnTo>
                  <a:lnTo>
                    <a:pt x="6612" y="733"/>
                  </a:lnTo>
                  <a:lnTo>
                    <a:pt x="6654" y="754"/>
                  </a:lnTo>
                  <a:lnTo>
                    <a:pt x="6675" y="838"/>
                  </a:lnTo>
                  <a:lnTo>
                    <a:pt x="6717" y="859"/>
                  </a:lnTo>
                  <a:lnTo>
                    <a:pt x="6696" y="922"/>
                  </a:lnTo>
                  <a:lnTo>
                    <a:pt x="6675" y="1005"/>
                  </a:lnTo>
                  <a:lnTo>
                    <a:pt x="6717" y="1005"/>
                  </a:lnTo>
                  <a:lnTo>
                    <a:pt x="6905" y="859"/>
                  </a:lnTo>
                  <a:lnTo>
                    <a:pt x="7031" y="733"/>
                  </a:lnTo>
                  <a:lnTo>
                    <a:pt x="7135" y="608"/>
                  </a:lnTo>
                  <a:lnTo>
                    <a:pt x="7282" y="608"/>
                  </a:lnTo>
                  <a:lnTo>
                    <a:pt x="7303" y="629"/>
                  </a:lnTo>
                  <a:lnTo>
                    <a:pt x="7386" y="650"/>
                  </a:lnTo>
                  <a:lnTo>
                    <a:pt x="7449" y="608"/>
                  </a:lnTo>
                  <a:lnTo>
                    <a:pt x="7637" y="524"/>
                  </a:lnTo>
                  <a:lnTo>
                    <a:pt x="7742" y="503"/>
                  </a:lnTo>
                  <a:lnTo>
                    <a:pt x="7658" y="398"/>
                  </a:lnTo>
                  <a:lnTo>
                    <a:pt x="7637" y="398"/>
                  </a:lnTo>
                  <a:lnTo>
                    <a:pt x="7616" y="378"/>
                  </a:lnTo>
                  <a:lnTo>
                    <a:pt x="7533" y="378"/>
                  </a:lnTo>
                  <a:lnTo>
                    <a:pt x="7512" y="336"/>
                  </a:lnTo>
                  <a:lnTo>
                    <a:pt x="7491" y="336"/>
                  </a:lnTo>
                  <a:lnTo>
                    <a:pt x="7449" y="315"/>
                  </a:lnTo>
                  <a:lnTo>
                    <a:pt x="7323" y="378"/>
                  </a:lnTo>
                  <a:lnTo>
                    <a:pt x="7240" y="336"/>
                  </a:lnTo>
                  <a:lnTo>
                    <a:pt x="6696" y="482"/>
                  </a:lnTo>
                  <a:lnTo>
                    <a:pt x="5817" y="691"/>
                  </a:lnTo>
                  <a:lnTo>
                    <a:pt x="5671" y="691"/>
                  </a:lnTo>
                  <a:lnTo>
                    <a:pt x="5650" y="650"/>
                  </a:lnTo>
                  <a:lnTo>
                    <a:pt x="5608" y="650"/>
                  </a:lnTo>
                  <a:lnTo>
                    <a:pt x="5566" y="608"/>
                  </a:lnTo>
                  <a:lnTo>
                    <a:pt x="5524" y="629"/>
                  </a:lnTo>
                  <a:lnTo>
                    <a:pt x="5461" y="608"/>
                  </a:lnTo>
                  <a:lnTo>
                    <a:pt x="5419" y="587"/>
                  </a:lnTo>
                  <a:lnTo>
                    <a:pt x="5336" y="608"/>
                  </a:lnTo>
                  <a:lnTo>
                    <a:pt x="5336" y="650"/>
                  </a:lnTo>
                  <a:lnTo>
                    <a:pt x="5189" y="650"/>
                  </a:lnTo>
                  <a:lnTo>
                    <a:pt x="5085" y="629"/>
                  </a:lnTo>
                  <a:lnTo>
                    <a:pt x="4938" y="503"/>
                  </a:lnTo>
                  <a:lnTo>
                    <a:pt x="4896" y="503"/>
                  </a:lnTo>
                  <a:lnTo>
                    <a:pt x="4875" y="482"/>
                  </a:lnTo>
                  <a:lnTo>
                    <a:pt x="4834" y="545"/>
                  </a:lnTo>
                  <a:lnTo>
                    <a:pt x="4771" y="545"/>
                  </a:lnTo>
                  <a:lnTo>
                    <a:pt x="4624" y="524"/>
                  </a:lnTo>
                  <a:lnTo>
                    <a:pt x="4520" y="545"/>
                  </a:lnTo>
                  <a:lnTo>
                    <a:pt x="4457" y="608"/>
                  </a:lnTo>
                  <a:lnTo>
                    <a:pt x="4373" y="587"/>
                  </a:lnTo>
                  <a:lnTo>
                    <a:pt x="4352" y="524"/>
                  </a:lnTo>
                  <a:lnTo>
                    <a:pt x="4290" y="503"/>
                  </a:lnTo>
                  <a:lnTo>
                    <a:pt x="4185" y="524"/>
                  </a:lnTo>
                  <a:lnTo>
                    <a:pt x="4080" y="503"/>
                  </a:lnTo>
                  <a:lnTo>
                    <a:pt x="3955" y="440"/>
                  </a:lnTo>
                  <a:lnTo>
                    <a:pt x="3892" y="398"/>
                  </a:lnTo>
                  <a:lnTo>
                    <a:pt x="3850" y="294"/>
                  </a:lnTo>
                  <a:lnTo>
                    <a:pt x="3829" y="273"/>
                  </a:lnTo>
                  <a:lnTo>
                    <a:pt x="1653" y="273"/>
                  </a:lnTo>
                  <a:lnTo>
                    <a:pt x="1632" y="231"/>
                  </a:lnTo>
                  <a:lnTo>
                    <a:pt x="1569" y="231"/>
                  </a:lnTo>
                  <a:lnTo>
                    <a:pt x="1486" y="294"/>
                  </a:lnTo>
                  <a:lnTo>
                    <a:pt x="1465" y="294"/>
                  </a:lnTo>
                  <a:lnTo>
                    <a:pt x="1360" y="336"/>
                  </a:lnTo>
                  <a:lnTo>
                    <a:pt x="1235" y="294"/>
                  </a:lnTo>
                  <a:lnTo>
                    <a:pt x="1130" y="189"/>
                  </a:lnTo>
                  <a:lnTo>
                    <a:pt x="1067" y="168"/>
                  </a:lnTo>
                  <a:lnTo>
                    <a:pt x="1109" y="106"/>
                  </a:lnTo>
                  <a:lnTo>
                    <a:pt x="1025" y="85"/>
                  </a:lnTo>
                  <a:lnTo>
                    <a:pt x="1025" y="64"/>
                  </a:lnTo>
                  <a:lnTo>
                    <a:pt x="942" y="1"/>
                  </a:lnTo>
                  <a:lnTo>
                    <a:pt x="900" y="22"/>
                  </a:lnTo>
                  <a:lnTo>
                    <a:pt x="858" y="64"/>
                  </a:lnTo>
                  <a:lnTo>
                    <a:pt x="837" y="64"/>
                  </a:lnTo>
                  <a:lnTo>
                    <a:pt x="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rgbClr val="FF6B65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203" name="Google Shape;863;p55"/>
            <p:cNvSpPr/>
            <p:nvPr/>
          </p:nvSpPr>
          <p:spPr>
            <a:xfrm>
              <a:off x="3953131" y="3215060"/>
              <a:ext cx="71767" cy="110427"/>
            </a:xfrm>
            <a:custGeom>
              <a:avLst/>
              <a:gdLst/>
              <a:ahLst/>
              <a:cxnLst/>
              <a:rect l="l" t="t" r="r" b="b"/>
              <a:pathLst>
                <a:path w="6027" h="9710" extrusionOk="0">
                  <a:moveTo>
                    <a:pt x="6006" y="1"/>
                  </a:moveTo>
                  <a:lnTo>
                    <a:pt x="5964" y="22"/>
                  </a:lnTo>
                  <a:lnTo>
                    <a:pt x="5922" y="84"/>
                  </a:lnTo>
                  <a:lnTo>
                    <a:pt x="5818" y="63"/>
                  </a:lnTo>
                  <a:lnTo>
                    <a:pt x="5734" y="126"/>
                  </a:lnTo>
                  <a:lnTo>
                    <a:pt x="5650" y="210"/>
                  </a:lnTo>
                  <a:lnTo>
                    <a:pt x="5525" y="231"/>
                  </a:lnTo>
                  <a:lnTo>
                    <a:pt x="5441" y="314"/>
                  </a:lnTo>
                  <a:lnTo>
                    <a:pt x="5315" y="314"/>
                  </a:lnTo>
                  <a:lnTo>
                    <a:pt x="5294" y="377"/>
                  </a:lnTo>
                  <a:lnTo>
                    <a:pt x="5190" y="398"/>
                  </a:lnTo>
                  <a:lnTo>
                    <a:pt x="5106" y="377"/>
                  </a:lnTo>
                  <a:lnTo>
                    <a:pt x="4897" y="440"/>
                  </a:lnTo>
                  <a:lnTo>
                    <a:pt x="4855" y="482"/>
                  </a:lnTo>
                  <a:lnTo>
                    <a:pt x="4750" y="503"/>
                  </a:lnTo>
                  <a:lnTo>
                    <a:pt x="4667" y="440"/>
                  </a:lnTo>
                  <a:lnTo>
                    <a:pt x="4583" y="440"/>
                  </a:lnTo>
                  <a:lnTo>
                    <a:pt x="4478" y="419"/>
                  </a:lnTo>
                  <a:lnTo>
                    <a:pt x="4437" y="482"/>
                  </a:lnTo>
                  <a:lnTo>
                    <a:pt x="4458" y="524"/>
                  </a:lnTo>
                  <a:lnTo>
                    <a:pt x="4437" y="607"/>
                  </a:lnTo>
                  <a:lnTo>
                    <a:pt x="4269" y="628"/>
                  </a:lnTo>
                  <a:lnTo>
                    <a:pt x="4144" y="691"/>
                  </a:lnTo>
                  <a:lnTo>
                    <a:pt x="4060" y="628"/>
                  </a:lnTo>
                  <a:lnTo>
                    <a:pt x="3976" y="628"/>
                  </a:lnTo>
                  <a:lnTo>
                    <a:pt x="3976" y="587"/>
                  </a:lnTo>
                  <a:lnTo>
                    <a:pt x="3934" y="545"/>
                  </a:lnTo>
                  <a:lnTo>
                    <a:pt x="3872" y="607"/>
                  </a:lnTo>
                  <a:lnTo>
                    <a:pt x="3809" y="607"/>
                  </a:lnTo>
                  <a:lnTo>
                    <a:pt x="3704" y="712"/>
                  </a:lnTo>
                  <a:lnTo>
                    <a:pt x="3516" y="733"/>
                  </a:lnTo>
                  <a:lnTo>
                    <a:pt x="3537" y="712"/>
                  </a:lnTo>
                  <a:lnTo>
                    <a:pt x="3495" y="628"/>
                  </a:lnTo>
                  <a:lnTo>
                    <a:pt x="3411" y="628"/>
                  </a:lnTo>
                  <a:lnTo>
                    <a:pt x="3328" y="587"/>
                  </a:lnTo>
                  <a:lnTo>
                    <a:pt x="3244" y="545"/>
                  </a:lnTo>
                  <a:lnTo>
                    <a:pt x="3244" y="503"/>
                  </a:lnTo>
                  <a:lnTo>
                    <a:pt x="3181" y="524"/>
                  </a:lnTo>
                  <a:lnTo>
                    <a:pt x="3139" y="545"/>
                  </a:lnTo>
                  <a:lnTo>
                    <a:pt x="3035" y="587"/>
                  </a:lnTo>
                  <a:lnTo>
                    <a:pt x="2491" y="607"/>
                  </a:lnTo>
                  <a:lnTo>
                    <a:pt x="2365" y="1110"/>
                  </a:lnTo>
                  <a:lnTo>
                    <a:pt x="2449" y="1654"/>
                  </a:lnTo>
                  <a:lnTo>
                    <a:pt x="2616" y="1737"/>
                  </a:lnTo>
                  <a:lnTo>
                    <a:pt x="2721" y="1800"/>
                  </a:lnTo>
                  <a:lnTo>
                    <a:pt x="2763" y="1863"/>
                  </a:lnTo>
                  <a:lnTo>
                    <a:pt x="2805" y="1884"/>
                  </a:lnTo>
                  <a:lnTo>
                    <a:pt x="3014" y="2072"/>
                  </a:lnTo>
                  <a:lnTo>
                    <a:pt x="3035" y="2177"/>
                  </a:lnTo>
                  <a:lnTo>
                    <a:pt x="3181" y="2365"/>
                  </a:lnTo>
                  <a:lnTo>
                    <a:pt x="3223" y="2491"/>
                  </a:lnTo>
                  <a:lnTo>
                    <a:pt x="3286" y="2574"/>
                  </a:lnTo>
                  <a:lnTo>
                    <a:pt x="3286" y="2637"/>
                  </a:lnTo>
                  <a:lnTo>
                    <a:pt x="3202" y="2637"/>
                  </a:lnTo>
                  <a:lnTo>
                    <a:pt x="3181" y="2721"/>
                  </a:lnTo>
                  <a:lnTo>
                    <a:pt x="3118" y="2721"/>
                  </a:lnTo>
                  <a:lnTo>
                    <a:pt x="3097" y="2783"/>
                  </a:lnTo>
                  <a:lnTo>
                    <a:pt x="3118" y="2804"/>
                  </a:lnTo>
                  <a:lnTo>
                    <a:pt x="3097" y="2846"/>
                  </a:lnTo>
                  <a:lnTo>
                    <a:pt x="3181" y="2930"/>
                  </a:lnTo>
                  <a:lnTo>
                    <a:pt x="3139" y="3139"/>
                  </a:lnTo>
                  <a:lnTo>
                    <a:pt x="3118" y="3244"/>
                  </a:lnTo>
                  <a:lnTo>
                    <a:pt x="3035" y="3307"/>
                  </a:lnTo>
                  <a:lnTo>
                    <a:pt x="2930" y="3327"/>
                  </a:lnTo>
                  <a:lnTo>
                    <a:pt x="2867" y="3474"/>
                  </a:lnTo>
                  <a:lnTo>
                    <a:pt x="2867" y="3579"/>
                  </a:lnTo>
                  <a:lnTo>
                    <a:pt x="2805" y="3683"/>
                  </a:lnTo>
                  <a:lnTo>
                    <a:pt x="2825" y="3830"/>
                  </a:lnTo>
                  <a:lnTo>
                    <a:pt x="2805" y="3955"/>
                  </a:lnTo>
                  <a:lnTo>
                    <a:pt x="2700" y="3976"/>
                  </a:lnTo>
                  <a:lnTo>
                    <a:pt x="2679" y="3872"/>
                  </a:lnTo>
                  <a:lnTo>
                    <a:pt x="2700" y="3830"/>
                  </a:lnTo>
                  <a:lnTo>
                    <a:pt x="2616" y="3725"/>
                  </a:lnTo>
                  <a:lnTo>
                    <a:pt x="2574" y="3662"/>
                  </a:lnTo>
                  <a:lnTo>
                    <a:pt x="2491" y="3620"/>
                  </a:lnTo>
                  <a:lnTo>
                    <a:pt x="2386" y="3537"/>
                  </a:lnTo>
                  <a:lnTo>
                    <a:pt x="2281" y="3411"/>
                  </a:lnTo>
                  <a:lnTo>
                    <a:pt x="2281" y="3327"/>
                  </a:lnTo>
                  <a:lnTo>
                    <a:pt x="2240" y="3202"/>
                  </a:lnTo>
                  <a:lnTo>
                    <a:pt x="2240" y="3097"/>
                  </a:lnTo>
                  <a:lnTo>
                    <a:pt x="2281" y="2993"/>
                  </a:lnTo>
                  <a:lnTo>
                    <a:pt x="2344" y="2846"/>
                  </a:lnTo>
                  <a:lnTo>
                    <a:pt x="2449" y="2721"/>
                  </a:lnTo>
                  <a:lnTo>
                    <a:pt x="2470" y="2595"/>
                  </a:lnTo>
                  <a:lnTo>
                    <a:pt x="2470" y="2428"/>
                  </a:lnTo>
                  <a:lnTo>
                    <a:pt x="2407" y="2323"/>
                  </a:lnTo>
                  <a:lnTo>
                    <a:pt x="2261" y="2302"/>
                  </a:lnTo>
                  <a:lnTo>
                    <a:pt x="2135" y="2302"/>
                  </a:lnTo>
                  <a:lnTo>
                    <a:pt x="2072" y="2365"/>
                  </a:lnTo>
                  <a:lnTo>
                    <a:pt x="2030" y="2365"/>
                  </a:lnTo>
                  <a:lnTo>
                    <a:pt x="1968" y="2386"/>
                  </a:lnTo>
                  <a:lnTo>
                    <a:pt x="1863" y="2323"/>
                  </a:lnTo>
                  <a:lnTo>
                    <a:pt x="1863" y="2260"/>
                  </a:lnTo>
                  <a:lnTo>
                    <a:pt x="1821" y="2198"/>
                  </a:lnTo>
                  <a:lnTo>
                    <a:pt x="1779" y="2156"/>
                  </a:lnTo>
                  <a:lnTo>
                    <a:pt x="1758" y="2093"/>
                  </a:lnTo>
                  <a:lnTo>
                    <a:pt x="1612" y="2114"/>
                  </a:lnTo>
                  <a:lnTo>
                    <a:pt x="1424" y="2177"/>
                  </a:lnTo>
                  <a:lnTo>
                    <a:pt x="1089" y="2302"/>
                  </a:lnTo>
                  <a:lnTo>
                    <a:pt x="984" y="2323"/>
                  </a:lnTo>
                  <a:lnTo>
                    <a:pt x="398" y="2595"/>
                  </a:lnTo>
                  <a:lnTo>
                    <a:pt x="273" y="2595"/>
                  </a:lnTo>
                  <a:lnTo>
                    <a:pt x="43" y="2700"/>
                  </a:lnTo>
                  <a:lnTo>
                    <a:pt x="1" y="2783"/>
                  </a:lnTo>
                  <a:lnTo>
                    <a:pt x="43" y="2951"/>
                  </a:lnTo>
                  <a:lnTo>
                    <a:pt x="43" y="3035"/>
                  </a:lnTo>
                  <a:lnTo>
                    <a:pt x="64" y="3223"/>
                  </a:lnTo>
                  <a:lnTo>
                    <a:pt x="273" y="3244"/>
                  </a:lnTo>
                  <a:lnTo>
                    <a:pt x="356" y="3244"/>
                  </a:lnTo>
                  <a:lnTo>
                    <a:pt x="377" y="3327"/>
                  </a:lnTo>
                  <a:lnTo>
                    <a:pt x="419" y="3307"/>
                  </a:lnTo>
                  <a:lnTo>
                    <a:pt x="482" y="3244"/>
                  </a:lnTo>
                  <a:lnTo>
                    <a:pt x="628" y="3265"/>
                  </a:lnTo>
                  <a:lnTo>
                    <a:pt x="796" y="3369"/>
                  </a:lnTo>
                  <a:lnTo>
                    <a:pt x="901" y="3516"/>
                  </a:lnTo>
                  <a:lnTo>
                    <a:pt x="1005" y="3537"/>
                  </a:lnTo>
                  <a:lnTo>
                    <a:pt x="1193" y="3537"/>
                  </a:lnTo>
                  <a:lnTo>
                    <a:pt x="1298" y="3620"/>
                  </a:lnTo>
                  <a:lnTo>
                    <a:pt x="1340" y="3683"/>
                  </a:lnTo>
                  <a:lnTo>
                    <a:pt x="1465" y="3725"/>
                  </a:lnTo>
                  <a:lnTo>
                    <a:pt x="1465" y="3788"/>
                  </a:lnTo>
                  <a:lnTo>
                    <a:pt x="1424" y="3892"/>
                  </a:lnTo>
                  <a:lnTo>
                    <a:pt x="1445" y="3976"/>
                  </a:lnTo>
                  <a:lnTo>
                    <a:pt x="1424" y="4060"/>
                  </a:lnTo>
                  <a:lnTo>
                    <a:pt x="1445" y="4144"/>
                  </a:lnTo>
                  <a:lnTo>
                    <a:pt x="1445" y="4206"/>
                  </a:lnTo>
                  <a:lnTo>
                    <a:pt x="1403" y="4290"/>
                  </a:lnTo>
                  <a:lnTo>
                    <a:pt x="1361" y="4457"/>
                  </a:lnTo>
                  <a:lnTo>
                    <a:pt x="1319" y="4562"/>
                  </a:lnTo>
                  <a:lnTo>
                    <a:pt x="1361" y="4604"/>
                  </a:lnTo>
                  <a:lnTo>
                    <a:pt x="1445" y="4604"/>
                  </a:lnTo>
                  <a:lnTo>
                    <a:pt x="1424" y="4688"/>
                  </a:lnTo>
                  <a:lnTo>
                    <a:pt x="1319" y="4729"/>
                  </a:lnTo>
                  <a:lnTo>
                    <a:pt x="1319" y="4834"/>
                  </a:lnTo>
                  <a:lnTo>
                    <a:pt x="1319" y="4980"/>
                  </a:lnTo>
                  <a:lnTo>
                    <a:pt x="1235" y="5001"/>
                  </a:lnTo>
                  <a:lnTo>
                    <a:pt x="1235" y="5043"/>
                  </a:lnTo>
                  <a:lnTo>
                    <a:pt x="1340" y="5127"/>
                  </a:lnTo>
                  <a:lnTo>
                    <a:pt x="1361" y="5232"/>
                  </a:lnTo>
                  <a:lnTo>
                    <a:pt x="1319" y="5294"/>
                  </a:lnTo>
                  <a:lnTo>
                    <a:pt x="1319" y="5399"/>
                  </a:lnTo>
                  <a:lnTo>
                    <a:pt x="1361" y="5441"/>
                  </a:lnTo>
                  <a:lnTo>
                    <a:pt x="1403" y="5524"/>
                  </a:lnTo>
                  <a:lnTo>
                    <a:pt x="1319" y="5629"/>
                  </a:lnTo>
                  <a:lnTo>
                    <a:pt x="1214" y="5734"/>
                  </a:lnTo>
                  <a:lnTo>
                    <a:pt x="1193" y="5776"/>
                  </a:lnTo>
                  <a:lnTo>
                    <a:pt x="1110" y="5776"/>
                  </a:lnTo>
                  <a:lnTo>
                    <a:pt x="1089" y="5859"/>
                  </a:lnTo>
                  <a:lnTo>
                    <a:pt x="1110" y="5964"/>
                  </a:lnTo>
                  <a:lnTo>
                    <a:pt x="1089" y="6048"/>
                  </a:lnTo>
                  <a:lnTo>
                    <a:pt x="1047" y="6194"/>
                  </a:lnTo>
                  <a:lnTo>
                    <a:pt x="1026" y="6278"/>
                  </a:lnTo>
                  <a:lnTo>
                    <a:pt x="1026" y="6466"/>
                  </a:lnTo>
                  <a:lnTo>
                    <a:pt x="398" y="7115"/>
                  </a:lnTo>
                  <a:lnTo>
                    <a:pt x="461" y="7282"/>
                  </a:lnTo>
                  <a:lnTo>
                    <a:pt x="482" y="7429"/>
                  </a:lnTo>
                  <a:lnTo>
                    <a:pt x="566" y="7554"/>
                  </a:lnTo>
                  <a:lnTo>
                    <a:pt x="566" y="7847"/>
                  </a:lnTo>
                  <a:lnTo>
                    <a:pt x="524" y="7868"/>
                  </a:lnTo>
                  <a:lnTo>
                    <a:pt x="524" y="7973"/>
                  </a:lnTo>
                  <a:lnTo>
                    <a:pt x="587" y="8077"/>
                  </a:lnTo>
                  <a:lnTo>
                    <a:pt x="608" y="8224"/>
                  </a:lnTo>
                  <a:lnTo>
                    <a:pt x="608" y="8684"/>
                  </a:lnTo>
                  <a:lnTo>
                    <a:pt x="566" y="8851"/>
                  </a:lnTo>
                  <a:lnTo>
                    <a:pt x="566" y="9019"/>
                  </a:lnTo>
                  <a:lnTo>
                    <a:pt x="566" y="9207"/>
                  </a:lnTo>
                  <a:lnTo>
                    <a:pt x="566" y="9228"/>
                  </a:lnTo>
                  <a:lnTo>
                    <a:pt x="628" y="9270"/>
                  </a:lnTo>
                  <a:lnTo>
                    <a:pt x="691" y="9333"/>
                  </a:lnTo>
                  <a:lnTo>
                    <a:pt x="733" y="9395"/>
                  </a:lnTo>
                  <a:lnTo>
                    <a:pt x="712" y="9437"/>
                  </a:lnTo>
                  <a:lnTo>
                    <a:pt x="712" y="9521"/>
                  </a:lnTo>
                  <a:lnTo>
                    <a:pt x="691" y="9626"/>
                  </a:lnTo>
                  <a:lnTo>
                    <a:pt x="691" y="9646"/>
                  </a:lnTo>
                  <a:lnTo>
                    <a:pt x="733" y="9646"/>
                  </a:lnTo>
                  <a:lnTo>
                    <a:pt x="942" y="9709"/>
                  </a:lnTo>
                  <a:lnTo>
                    <a:pt x="1047" y="9709"/>
                  </a:lnTo>
                  <a:lnTo>
                    <a:pt x="1089" y="9605"/>
                  </a:lnTo>
                  <a:lnTo>
                    <a:pt x="1131" y="9500"/>
                  </a:lnTo>
                  <a:lnTo>
                    <a:pt x="1152" y="9333"/>
                  </a:lnTo>
                  <a:lnTo>
                    <a:pt x="1131" y="9291"/>
                  </a:lnTo>
                  <a:lnTo>
                    <a:pt x="1110" y="9291"/>
                  </a:lnTo>
                  <a:lnTo>
                    <a:pt x="1089" y="9395"/>
                  </a:lnTo>
                  <a:lnTo>
                    <a:pt x="1005" y="9374"/>
                  </a:lnTo>
                  <a:lnTo>
                    <a:pt x="942" y="9437"/>
                  </a:lnTo>
                  <a:lnTo>
                    <a:pt x="942" y="9333"/>
                  </a:lnTo>
                  <a:lnTo>
                    <a:pt x="901" y="9228"/>
                  </a:lnTo>
                  <a:lnTo>
                    <a:pt x="880" y="9207"/>
                  </a:lnTo>
                  <a:lnTo>
                    <a:pt x="921" y="9165"/>
                  </a:lnTo>
                  <a:lnTo>
                    <a:pt x="984" y="9165"/>
                  </a:lnTo>
                  <a:lnTo>
                    <a:pt x="1026" y="9019"/>
                  </a:lnTo>
                  <a:lnTo>
                    <a:pt x="1110" y="8977"/>
                  </a:lnTo>
                  <a:lnTo>
                    <a:pt x="1131" y="8893"/>
                  </a:lnTo>
                  <a:lnTo>
                    <a:pt x="1298" y="8872"/>
                  </a:lnTo>
                  <a:lnTo>
                    <a:pt x="1465" y="8663"/>
                  </a:lnTo>
                  <a:lnTo>
                    <a:pt x="1989" y="8579"/>
                  </a:lnTo>
                  <a:lnTo>
                    <a:pt x="2365" y="8391"/>
                  </a:lnTo>
                  <a:lnTo>
                    <a:pt x="2574" y="8182"/>
                  </a:lnTo>
                  <a:lnTo>
                    <a:pt x="2616" y="8035"/>
                  </a:lnTo>
                  <a:lnTo>
                    <a:pt x="2679" y="7931"/>
                  </a:lnTo>
                  <a:lnTo>
                    <a:pt x="2679" y="7847"/>
                  </a:lnTo>
                  <a:lnTo>
                    <a:pt x="2574" y="7910"/>
                  </a:lnTo>
                  <a:lnTo>
                    <a:pt x="2553" y="7805"/>
                  </a:lnTo>
                  <a:lnTo>
                    <a:pt x="2595" y="7805"/>
                  </a:lnTo>
                  <a:lnTo>
                    <a:pt x="2595" y="7701"/>
                  </a:lnTo>
                  <a:lnTo>
                    <a:pt x="2658" y="7617"/>
                  </a:lnTo>
                  <a:lnTo>
                    <a:pt x="2658" y="7533"/>
                  </a:lnTo>
                  <a:lnTo>
                    <a:pt x="2721" y="7345"/>
                  </a:lnTo>
                  <a:lnTo>
                    <a:pt x="2700" y="7324"/>
                  </a:lnTo>
                  <a:lnTo>
                    <a:pt x="2700" y="7177"/>
                  </a:lnTo>
                  <a:lnTo>
                    <a:pt x="2763" y="7115"/>
                  </a:lnTo>
                  <a:lnTo>
                    <a:pt x="2763" y="6968"/>
                  </a:lnTo>
                  <a:lnTo>
                    <a:pt x="2721" y="6968"/>
                  </a:lnTo>
                  <a:lnTo>
                    <a:pt x="2721" y="6822"/>
                  </a:lnTo>
                  <a:lnTo>
                    <a:pt x="2658" y="6968"/>
                  </a:lnTo>
                  <a:lnTo>
                    <a:pt x="2658" y="7073"/>
                  </a:lnTo>
                  <a:lnTo>
                    <a:pt x="2595" y="7094"/>
                  </a:lnTo>
                  <a:lnTo>
                    <a:pt x="2574" y="6968"/>
                  </a:lnTo>
                  <a:lnTo>
                    <a:pt x="2595" y="6592"/>
                  </a:lnTo>
                  <a:lnTo>
                    <a:pt x="2553" y="6466"/>
                  </a:lnTo>
                  <a:lnTo>
                    <a:pt x="2553" y="6340"/>
                  </a:lnTo>
                  <a:lnTo>
                    <a:pt x="2470" y="6236"/>
                  </a:lnTo>
                  <a:lnTo>
                    <a:pt x="2407" y="6194"/>
                  </a:lnTo>
                  <a:lnTo>
                    <a:pt x="2491" y="6152"/>
                  </a:lnTo>
                  <a:lnTo>
                    <a:pt x="2491" y="6068"/>
                  </a:lnTo>
                  <a:lnTo>
                    <a:pt x="2302" y="5838"/>
                  </a:lnTo>
                  <a:lnTo>
                    <a:pt x="2386" y="5755"/>
                  </a:lnTo>
                  <a:lnTo>
                    <a:pt x="2365" y="5650"/>
                  </a:lnTo>
                  <a:lnTo>
                    <a:pt x="2407" y="5608"/>
                  </a:lnTo>
                  <a:lnTo>
                    <a:pt x="2407" y="5524"/>
                  </a:lnTo>
                  <a:lnTo>
                    <a:pt x="2365" y="5441"/>
                  </a:lnTo>
                  <a:lnTo>
                    <a:pt x="2365" y="5399"/>
                  </a:lnTo>
                  <a:lnTo>
                    <a:pt x="2407" y="5399"/>
                  </a:lnTo>
                  <a:lnTo>
                    <a:pt x="2512" y="5462"/>
                  </a:lnTo>
                  <a:lnTo>
                    <a:pt x="2574" y="5399"/>
                  </a:lnTo>
                  <a:lnTo>
                    <a:pt x="2721" y="5399"/>
                  </a:lnTo>
                  <a:lnTo>
                    <a:pt x="2825" y="5315"/>
                  </a:lnTo>
                  <a:lnTo>
                    <a:pt x="2805" y="5190"/>
                  </a:lnTo>
                  <a:lnTo>
                    <a:pt x="3118" y="4980"/>
                  </a:lnTo>
                  <a:lnTo>
                    <a:pt x="3244" y="4980"/>
                  </a:lnTo>
                  <a:lnTo>
                    <a:pt x="3244" y="4897"/>
                  </a:lnTo>
                  <a:lnTo>
                    <a:pt x="3307" y="4876"/>
                  </a:lnTo>
                  <a:lnTo>
                    <a:pt x="3349" y="4813"/>
                  </a:lnTo>
                  <a:lnTo>
                    <a:pt x="3349" y="4771"/>
                  </a:lnTo>
                  <a:lnTo>
                    <a:pt x="3600" y="4625"/>
                  </a:lnTo>
                  <a:lnTo>
                    <a:pt x="3621" y="4562"/>
                  </a:lnTo>
                  <a:lnTo>
                    <a:pt x="3662" y="4520"/>
                  </a:lnTo>
                  <a:lnTo>
                    <a:pt x="3704" y="4374"/>
                  </a:lnTo>
                  <a:lnTo>
                    <a:pt x="3746" y="4478"/>
                  </a:lnTo>
                  <a:lnTo>
                    <a:pt x="3830" y="4416"/>
                  </a:lnTo>
                  <a:lnTo>
                    <a:pt x="3955" y="4269"/>
                  </a:lnTo>
                  <a:lnTo>
                    <a:pt x="3955" y="4185"/>
                  </a:lnTo>
                  <a:lnTo>
                    <a:pt x="4018" y="4248"/>
                  </a:lnTo>
                  <a:lnTo>
                    <a:pt x="4248" y="4081"/>
                  </a:lnTo>
                  <a:lnTo>
                    <a:pt x="4437" y="3997"/>
                  </a:lnTo>
                  <a:lnTo>
                    <a:pt x="4437" y="3976"/>
                  </a:lnTo>
                  <a:lnTo>
                    <a:pt x="4562" y="3976"/>
                  </a:lnTo>
                  <a:lnTo>
                    <a:pt x="4918" y="3788"/>
                  </a:lnTo>
                  <a:lnTo>
                    <a:pt x="4960" y="3725"/>
                  </a:lnTo>
                  <a:lnTo>
                    <a:pt x="5022" y="3683"/>
                  </a:lnTo>
                  <a:lnTo>
                    <a:pt x="5399" y="3474"/>
                  </a:lnTo>
                  <a:lnTo>
                    <a:pt x="5399" y="3369"/>
                  </a:lnTo>
                  <a:lnTo>
                    <a:pt x="5504" y="3369"/>
                  </a:lnTo>
                  <a:lnTo>
                    <a:pt x="5608" y="3223"/>
                  </a:lnTo>
                  <a:lnTo>
                    <a:pt x="5608" y="3139"/>
                  </a:lnTo>
                  <a:lnTo>
                    <a:pt x="5734" y="2993"/>
                  </a:lnTo>
                  <a:lnTo>
                    <a:pt x="5818" y="2951"/>
                  </a:lnTo>
                  <a:lnTo>
                    <a:pt x="5818" y="2846"/>
                  </a:lnTo>
                  <a:lnTo>
                    <a:pt x="5859" y="2783"/>
                  </a:lnTo>
                  <a:lnTo>
                    <a:pt x="5797" y="2783"/>
                  </a:lnTo>
                  <a:lnTo>
                    <a:pt x="5755" y="2804"/>
                  </a:lnTo>
                  <a:lnTo>
                    <a:pt x="5734" y="2742"/>
                  </a:lnTo>
                  <a:lnTo>
                    <a:pt x="5838" y="2679"/>
                  </a:lnTo>
                  <a:lnTo>
                    <a:pt x="5901" y="2679"/>
                  </a:lnTo>
                  <a:lnTo>
                    <a:pt x="5922" y="2616"/>
                  </a:lnTo>
                  <a:lnTo>
                    <a:pt x="5901" y="2574"/>
                  </a:lnTo>
                  <a:lnTo>
                    <a:pt x="5943" y="2532"/>
                  </a:lnTo>
                  <a:lnTo>
                    <a:pt x="6006" y="2470"/>
                  </a:lnTo>
                  <a:lnTo>
                    <a:pt x="5964" y="2219"/>
                  </a:lnTo>
                  <a:lnTo>
                    <a:pt x="5943" y="2198"/>
                  </a:lnTo>
                  <a:lnTo>
                    <a:pt x="5838" y="2198"/>
                  </a:lnTo>
                  <a:lnTo>
                    <a:pt x="5797" y="2177"/>
                  </a:lnTo>
                  <a:lnTo>
                    <a:pt x="5818" y="2114"/>
                  </a:lnTo>
                  <a:lnTo>
                    <a:pt x="5901" y="2114"/>
                  </a:lnTo>
                  <a:lnTo>
                    <a:pt x="5901" y="1863"/>
                  </a:lnTo>
                  <a:lnTo>
                    <a:pt x="5859" y="1800"/>
                  </a:lnTo>
                  <a:lnTo>
                    <a:pt x="5901" y="1800"/>
                  </a:lnTo>
                  <a:lnTo>
                    <a:pt x="5922" y="1528"/>
                  </a:lnTo>
                  <a:lnTo>
                    <a:pt x="5901" y="1361"/>
                  </a:lnTo>
                  <a:lnTo>
                    <a:pt x="5964" y="1319"/>
                  </a:lnTo>
                  <a:lnTo>
                    <a:pt x="5943" y="1151"/>
                  </a:lnTo>
                  <a:lnTo>
                    <a:pt x="5922" y="1131"/>
                  </a:lnTo>
                  <a:lnTo>
                    <a:pt x="5922" y="963"/>
                  </a:lnTo>
                  <a:lnTo>
                    <a:pt x="5964" y="942"/>
                  </a:lnTo>
                  <a:lnTo>
                    <a:pt x="5901" y="817"/>
                  </a:lnTo>
                  <a:lnTo>
                    <a:pt x="5859" y="628"/>
                  </a:lnTo>
                  <a:lnTo>
                    <a:pt x="5922" y="587"/>
                  </a:lnTo>
                  <a:lnTo>
                    <a:pt x="5901" y="545"/>
                  </a:lnTo>
                  <a:lnTo>
                    <a:pt x="5901" y="503"/>
                  </a:lnTo>
                  <a:lnTo>
                    <a:pt x="5901" y="440"/>
                  </a:lnTo>
                  <a:lnTo>
                    <a:pt x="6027" y="273"/>
                  </a:lnTo>
                  <a:lnTo>
                    <a:pt x="5964" y="231"/>
                  </a:lnTo>
                  <a:lnTo>
                    <a:pt x="6027" y="168"/>
                  </a:lnTo>
                  <a:lnTo>
                    <a:pt x="6027" y="22"/>
                  </a:lnTo>
                  <a:lnTo>
                    <a:pt x="600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204" name="Google Shape;864;p55"/>
            <p:cNvSpPr/>
            <p:nvPr/>
          </p:nvSpPr>
          <p:spPr>
            <a:xfrm>
              <a:off x="3951893" y="3317378"/>
              <a:ext cx="9978" cy="10724"/>
            </a:xfrm>
            <a:custGeom>
              <a:avLst/>
              <a:gdLst/>
              <a:ahLst/>
              <a:cxnLst/>
              <a:rect l="l" t="t" r="r" b="b"/>
              <a:pathLst>
                <a:path w="838" h="943" extrusionOk="0">
                  <a:moveTo>
                    <a:pt x="314" y="1"/>
                  </a:moveTo>
                  <a:lnTo>
                    <a:pt x="209" y="43"/>
                  </a:lnTo>
                  <a:lnTo>
                    <a:pt x="188" y="189"/>
                  </a:lnTo>
                  <a:lnTo>
                    <a:pt x="63" y="440"/>
                  </a:lnTo>
                  <a:lnTo>
                    <a:pt x="0" y="566"/>
                  </a:lnTo>
                  <a:lnTo>
                    <a:pt x="42" y="649"/>
                  </a:lnTo>
                  <a:lnTo>
                    <a:pt x="105" y="712"/>
                  </a:lnTo>
                  <a:lnTo>
                    <a:pt x="168" y="817"/>
                  </a:lnTo>
                  <a:lnTo>
                    <a:pt x="377" y="921"/>
                  </a:lnTo>
                  <a:lnTo>
                    <a:pt x="586" y="942"/>
                  </a:lnTo>
                  <a:lnTo>
                    <a:pt x="670" y="921"/>
                  </a:lnTo>
                  <a:lnTo>
                    <a:pt x="712" y="817"/>
                  </a:lnTo>
                  <a:lnTo>
                    <a:pt x="691" y="712"/>
                  </a:lnTo>
                  <a:lnTo>
                    <a:pt x="774" y="691"/>
                  </a:lnTo>
                  <a:lnTo>
                    <a:pt x="795" y="649"/>
                  </a:lnTo>
                  <a:lnTo>
                    <a:pt x="795" y="629"/>
                  </a:lnTo>
                  <a:lnTo>
                    <a:pt x="816" y="524"/>
                  </a:lnTo>
                  <a:lnTo>
                    <a:pt x="816" y="440"/>
                  </a:lnTo>
                  <a:lnTo>
                    <a:pt x="837" y="398"/>
                  </a:lnTo>
                  <a:lnTo>
                    <a:pt x="795" y="336"/>
                  </a:lnTo>
                  <a:lnTo>
                    <a:pt x="732" y="273"/>
                  </a:lnTo>
                  <a:lnTo>
                    <a:pt x="670" y="231"/>
                  </a:lnTo>
                  <a:lnTo>
                    <a:pt x="670" y="210"/>
                  </a:lnTo>
                  <a:lnTo>
                    <a:pt x="565" y="189"/>
                  </a:lnTo>
                  <a:lnTo>
                    <a:pt x="481" y="105"/>
                  </a:lnTo>
                  <a:lnTo>
                    <a:pt x="3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205" name="Google Shape;865;p55"/>
            <p:cNvSpPr/>
            <p:nvPr/>
          </p:nvSpPr>
          <p:spPr>
            <a:xfrm>
              <a:off x="3925232" y="3338554"/>
              <a:ext cx="15956" cy="14295"/>
            </a:xfrm>
            <a:custGeom>
              <a:avLst/>
              <a:gdLst/>
              <a:ahLst/>
              <a:cxnLst/>
              <a:rect l="l" t="t" r="r" b="b"/>
              <a:pathLst>
                <a:path w="1340" h="1257" extrusionOk="0">
                  <a:moveTo>
                    <a:pt x="775" y="1"/>
                  </a:moveTo>
                  <a:lnTo>
                    <a:pt x="754" y="43"/>
                  </a:lnTo>
                  <a:lnTo>
                    <a:pt x="670" y="106"/>
                  </a:lnTo>
                  <a:lnTo>
                    <a:pt x="628" y="147"/>
                  </a:lnTo>
                  <a:lnTo>
                    <a:pt x="419" y="189"/>
                  </a:lnTo>
                  <a:lnTo>
                    <a:pt x="293" y="315"/>
                  </a:lnTo>
                  <a:lnTo>
                    <a:pt x="231" y="440"/>
                  </a:lnTo>
                  <a:lnTo>
                    <a:pt x="84" y="566"/>
                  </a:lnTo>
                  <a:lnTo>
                    <a:pt x="0" y="629"/>
                  </a:lnTo>
                  <a:lnTo>
                    <a:pt x="42" y="733"/>
                  </a:lnTo>
                  <a:lnTo>
                    <a:pt x="126" y="796"/>
                  </a:lnTo>
                  <a:lnTo>
                    <a:pt x="126" y="859"/>
                  </a:lnTo>
                  <a:lnTo>
                    <a:pt x="210" y="943"/>
                  </a:lnTo>
                  <a:lnTo>
                    <a:pt x="210" y="1047"/>
                  </a:lnTo>
                  <a:lnTo>
                    <a:pt x="293" y="1131"/>
                  </a:lnTo>
                  <a:lnTo>
                    <a:pt x="356" y="1194"/>
                  </a:lnTo>
                  <a:lnTo>
                    <a:pt x="503" y="1256"/>
                  </a:lnTo>
                  <a:lnTo>
                    <a:pt x="607" y="1256"/>
                  </a:lnTo>
                  <a:lnTo>
                    <a:pt x="628" y="1194"/>
                  </a:lnTo>
                  <a:lnTo>
                    <a:pt x="670" y="1152"/>
                  </a:lnTo>
                  <a:lnTo>
                    <a:pt x="712" y="1026"/>
                  </a:lnTo>
                  <a:lnTo>
                    <a:pt x="816" y="984"/>
                  </a:lnTo>
                  <a:lnTo>
                    <a:pt x="879" y="943"/>
                  </a:lnTo>
                  <a:lnTo>
                    <a:pt x="984" y="922"/>
                  </a:lnTo>
                  <a:lnTo>
                    <a:pt x="1067" y="943"/>
                  </a:lnTo>
                  <a:lnTo>
                    <a:pt x="1172" y="859"/>
                  </a:lnTo>
                  <a:lnTo>
                    <a:pt x="1193" y="775"/>
                  </a:lnTo>
                  <a:lnTo>
                    <a:pt x="1151" y="733"/>
                  </a:lnTo>
                  <a:lnTo>
                    <a:pt x="1130" y="650"/>
                  </a:lnTo>
                  <a:lnTo>
                    <a:pt x="1235" y="608"/>
                  </a:lnTo>
                  <a:lnTo>
                    <a:pt x="1339" y="524"/>
                  </a:lnTo>
                  <a:lnTo>
                    <a:pt x="1339" y="399"/>
                  </a:lnTo>
                  <a:lnTo>
                    <a:pt x="1256" y="147"/>
                  </a:lnTo>
                  <a:lnTo>
                    <a:pt x="1130" y="43"/>
                  </a:lnTo>
                  <a:lnTo>
                    <a:pt x="1026" y="85"/>
                  </a:lnTo>
                  <a:lnTo>
                    <a:pt x="942" y="22"/>
                  </a:lnTo>
                  <a:lnTo>
                    <a:pt x="921" y="43"/>
                  </a:lnTo>
                  <a:lnTo>
                    <a:pt x="858" y="22"/>
                  </a:lnTo>
                  <a:lnTo>
                    <a:pt x="77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206" name="Google Shape;866;p55"/>
            <p:cNvSpPr/>
            <p:nvPr/>
          </p:nvSpPr>
          <p:spPr>
            <a:xfrm>
              <a:off x="4226694" y="2879548"/>
              <a:ext cx="50095" cy="39508"/>
            </a:xfrm>
            <a:custGeom>
              <a:avLst/>
              <a:gdLst/>
              <a:ahLst/>
              <a:cxnLst/>
              <a:rect l="l" t="t" r="r" b="b"/>
              <a:pathLst>
                <a:path w="4207" h="3474" extrusionOk="0">
                  <a:moveTo>
                    <a:pt x="1507" y="0"/>
                  </a:moveTo>
                  <a:lnTo>
                    <a:pt x="1466" y="63"/>
                  </a:lnTo>
                  <a:lnTo>
                    <a:pt x="1403" y="105"/>
                  </a:lnTo>
                  <a:lnTo>
                    <a:pt x="1298" y="105"/>
                  </a:lnTo>
                  <a:lnTo>
                    <a:pt x="1256" y="126"/>
                  </a:lnTo>
                  <a:lnTo>
                    <a:pt x="1152" y="63"/>
                  </a:lnTo>
                  <a:lnTo>
                    <a:pt x="1068" y="63"/>
                  </a:lnTo>
                  <a:lnTo>
                    <a:pt x="1026" y="105"/>
                  </a:lnTo>
                  <a:lnTo>
                    <a:pt x="880" y="293"/>
                  </a:lnTo>
                  <a:lnTo>
                    <a:pt x="629" y="398"/>
                  </a:lnTo>
                  <a:lnTo>
                    <a:pt x="231" y="503"/>
                  </a:lnTo>
                  <a:lnTo>
                    <a:pt x="252" y="586"/>
                  </a:lnTo>
                  <a:lnTo>
                    <a:pt x="1" y="754"/>
                  </a:lnTo>
                  <a:lnTo>
                    <a:pt x="22" y="1005"/>
                  </a:lnTo>
                  <a:lnTo>
                    <a:pt x="106" y="1067"/>
                  </a:lnTo>
                  <a:lnTo>
                    <a:pt x="189" y="1047"/>
                  </a:lnTo>
                  <a:lnTo>
                    <a:pt x="294" y="1005"/>
                  </a:lnTo>
                  <a:lnTo>
                    <a:pt x="419" y="1151"/>
                  </a:lnTo>
                  <a:lnTo>
                    <a:pt x="566" y="1277"/>
                  </a:lnTo>
                  <a:lnTo>
                    <a:pt x="733" y="1360"/>
                  </a:lnTo>
                  <a:lnTo>
                    <a:pt x="754" y="1486"/>
                  </a:lnTo>
                  <a:lnTo>
                    <a:pt x="901" y="1549"/>
                  </a:lnTo>
                  <a:lnTo>
                    <a:pt x="901" y="1674"/>
                  </a:lnTo>
                  <a:lnTo>
                    <a:pt x="754" y="1779"/>
                  </a:lnTo>
                  <a:lnTo>
                    <a:pt x="754" y="1904"/>
                  </a:lnTo>
                  <a:lnTo>
                    <a:pt x="650" y="1946"/>
                  </a:lnTo>
                  <a:lnTo>
                    <a:pt x="650" y="2114"/>
                  </a:lnTo>
                  <a:lnTo>
                    <a:pt x="754" y="2302"/>
                  </a:lnTo>
                  <a:lnTo>
                    <a:pt x="859" y="2679"/>
                  </a:lnTo>
                  <a:lnTo>
                    <a:pt x="880" y="2846"/>
                  </a:lnTo>
                  <a:lnTo>
                    <a:pt x="1089" y="3034"/>
                  </a:lnTo>
                  <a:lnTo>
                    <a:pt x="1298" y="3097"/>
                  </a:lnTo>
                  <a:lnTo>
                    <a:pt x="1507" y="3160"/>
                  </a:lnTo>
                  <a:lnTo>
                    <a:pt x="1570" y="3327"/>
                  </a:lnTo>
                  <a:lnTo>
                    <a:pt x="1759" y="3348"/>
                  </a:lnTo>
                  <a:lnTo>
                    <a:pt x="1884" y="3306"/>
                  </a:lnTo>
                  <a:lnTo>
                    <a:pt x="2031" y="3348"/>
                  </a:lnTo>
                  <a:lnTo>
                    <a:pt x="2031" y="3474"/>
                  </a:lnTo>
                  <a:lnTo>
                    <a:pt x="2093" y="3432"/>
                  </a:lnTo>
                  <a:lnTo>
                    <a:pt x="2240" y="3139"/>
                  </a:lnTo>
                  <a:lnTo>
                    <a:pt x="2428" y="2992"/>
                  </a:lnTo>
                  <a:lnTo>
                    <a:pt x="2554" y="2992"/>
                  </a:lnTo>
                  <a:lnTo>
                    <a:pt x="2637" y="2846"/>
                  </a:lnTo>
                  <a:lnTo>
                    <a:pt x="2763" y="2846"/>
                  </a:lnTo>
                  <a:lnTo>
                    <a:pt x="3077" y="3055"/>
                  </a:lnTo>
                  <a:lnTo>
                    <a:pt x="3244" y="2951"/>
                  </a:lnTo>
                  <a:lnTo>
                    <a:pt x="3391" y="3034"/>
                  </a:lnTo>
                  <a:lnTo>
                    <a:pt x="3453" y="3202"/>
                  </a:lnTo>
                  <a:lnTo>
                    <a:pt x="3600" y="3202"/>
                  </a:lnTo>
                  <a:lnTo>
                    <a:pt x="3851" y="3327"/>
                  </a:lnTo>
                  <a:lnTo>
                    <a:pt x="3997" y="3139"/>
                  </a:lnTo>
                  <a:lnTo>
                    <a:pt x="4102" y="3202"/>
                  </a:lnTo>
                  <a:lnTo>
                    <a:pt x="4123" y="3264"/>
                  </a:lnTo>
                  <a:lnTo>
                    <a:pt x="4207" y="3139"/>
                  </a:lnTo>
                  <a:lnTo>
                    <a:pt x="4165" y="2930"/>
                  </a:lnTo>
                  <a:lnTo>
                    <a:pt x="4102" y="2679"/>
                  </a:lnTo>
                  <a:lnTo>
                    <a:pt x="3955" y="2637"/>
                  </a:lnTo>
                  <a:lnTo>
                    <a:pt x="3851" y="2386"/>
                  </a:lnTo>
                  <a:lnTo>
                    <a:pt x="3851" y="2114"/>
                  </a:lnTo>
                  <a:lnTo>
                    <a:pt x="3767" y="1967"/>
                  </a:lnTo>
                  <a:lnTo>
                    <a:pt x="3579" y="1863"/>
                  </a:lnTo>
                  <a:lnTo>
                    <a:pt x="3432" y="1695"/>
                  </a:lnTo>
                  <a:lnTo>
                    <a:pt x="3328" y="1423"/>
                  </a:lnTo>
                  <a:lnTo>
                    <a:pt x="3139" y="1319"/>
                  </a:lnTo>
                  <a:lnTo>
                    <a:pt x="2909" y="1235"/>
                  </a:lnTo>
                  <a:lnTo>
                    <a:pt x="2867" y="1109"/>
                  </a:lnTo>
                  <a:lnTo>
                    <a:pt x="2763" y="1067"/>
                  </a:lnTo>
                  <a:lnTo>
                    <a:pt x="2554" y="1067"/>
                  </a:lnTo>
                  <a:lnTo>
                    <a:pt x="2323" y="1047"/>
                  </a:lnTo>
                  <a:lnTo>
                    <a:pt x="2240" y="963"/>
                  </a:lnTo>
                  <a:lnTo>
                    <a:pt x="2177" y="900"/>
                  </a:lnTo>
                  <a:lnTo>
                    <a:pt x="2135" y="733"/>
                  </a:lnTo>
                  <a:lnTo>
                    <a:pt x="2010" y="649"/>
                  </a:lnTo>
                  <a:lnTo>
                    <a:pt x="1759" y="272"/>
                  </a:lnTo>
                  <a:lnTo>
                    <a:pt x="1675" y="84"/>
                  </a:lnTo>
                  <a:lnTo>
                    <a:pt x="15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207" name="Google Shape;867;p55"/>
            <p:cNvSpPr/>
            <p:nvPr/>
          </p:nvSpPr>
          <p:spPr>
            <a:xfrm>
              <a:off x="4226694" y="2879548"/>
              <a:ext cx="50095" cy="39508"/>
            </a:xfrm>
            <a:custGeom>
              <a:avLst/>
              <a:gdLst/>
              <a:ahLst/>
              <a:cxnLst/>
              <a:rect l="l" t="t" r="r" b="b"/>
              <a:pathLst>
                <a:path w="4207" h="3474" extrusionOk="0">
                  <a:moveTo>
                    <a:pt x="1507" y="0"/>
                  </a:moveTo>
                  <a:lnTo>
                    <a:pt x="1466" y="63"/>
                  </a:lnTo>
                  <a:lnTo>
                    <a:pt x="1403" y="105"/>
                  </a:lnTo>
                  <a:lnTo>
                    <a:pt x="1298" y="105"/>
                  </a:lnTo>
                  <a:lnTo>
                    <a:pt x="1256" y="126"/>
                  </a:lnTo>
                  <a:lnTo>
                    <a:pt x="1152" y="63"/>
                  </a:lnTo>
                  <a:lnTo>
                    <a:pt x="1068" y="63"/>
                  </a:lnTo>
                  <a:lnTo>
                    <a:pt x="1026" y="105"/>
                  </a:lnTo>
                  <a:lnTo>
                    <a:pt x="880" y="293"/>
                  </a:lnTo>
                  <a:lnTo>
                    <a:pt x="629" y="398"/>
                  </a:lnTo>
                  <a:lnTo>
                    <a:pt x="231" y="503"/>
                  </a:lnTo>
                  <a:lnTo>
                    <a:pt x="252" y="586"/>
                  </a:lnTo>
                  <a:lnTo>
                    <a:pt x="1" y="754"/>
                  </a:lnTo>
                  <a:lnTo>
                    <a:pt x="22" y="1005"/>
                  </a:lnTo>
                  <a:lnTo>
                    <a:pt x="106" y="1067"/>
                  </a:lnTo>
                  <a:lnTo>
                    <a:pt x="189" y="1047"/>
                  </a:lnTo>
                  <a:lnTo>
                    <a:pt x="294" y="1005"/>
                  </a:lnTo>
                  <a:lnTo>
                    <a:pt x="419" y="1151"/>
                  </a:lnTo>
                  <a:lnTo>
                    <a:pt x="566" y="1277"/>
                  </a:lnTo>
                  <a:lnTo>
                    <a:pt x="733" y="1360"/>
                  </a:lnTo>
                  <a:lnTo>
                    <a:pt x="754" y="1486"/>
                  </a:lnTo>
                  <a:lnTo>
                    <a:pt x="901" y="1549"/>
                  </a:lnTo>
                  <a:lnTo>
                    <a:pt x="901" y="1674"/>
                  </a:lnTo>
                  <a:lnTo>
                    <a:pt x="754" y="1779"/>
                  </a:lnTo>
                  <a:lnTo>
                    <a:pt x="754" y="1904"/>
                  </a:lnTo>
                  <a:lnTo>
                    <a:pt x="650" y="1946"/>
                  </a:lnTo>
                  <a:lnTo>
                    <a:pt x="650" y="2114"/>
                  </a:lnTo>
                  <a:lnTo>
                    <a:pt x="754" y="2302"/>
                  </a:lnTo>
                  <a:lnTo>
                    <a:pt x="859" y="2679"/>
                  </a:lnTo>
                  <a:lnTo>
                    <a:pt x="880" y="2846"/>
                  </a:lnTo>
                  <a:lnTo>
                    <a:pt x="1089" y="3034"/>
                  </a:lnTo>
                  <a:lnTo>
                    <a:pt x="1298" y="3097"/>
                  </a:lnTo>
                  <a:lnTo>
                    <a:pt x="1507" y="3160"/>
                  </a:lnTo>
                  <a:lnTo>
                    <a:pt x="1570" y="3327"/>
                  </a:lnTo>
                  <a:lnTo>
                    <a:pt x="1759" y="3348"/>
                  </a:lnTo>
                  <a:lnTo>
                    <a:pt x="1884" y="3306"/>
                  </a:lnTo>
                  <a:lnTo>
                    <a:pt x="2031" y="3348"/>
                  </a:lnTo>
                  <a:lnTo>
                    <a:pt x="2031" y="3474"/>
                  </a:lnTo>
                  <a:lnTo>
                    <a:pt x="2093" y="3432"/>
                  </a:lnTo>
                  <a:lnTo>
                    <a:pt x="2240" y="3139"/>
                  </a:lnTo>
                  <a:lnTo>
                    <a:pt x="2428" y="2992"/>
                  </a:lnTo>
                  <a:lnTo>
                    <a:pt x="2554" y="2992"/>
                  </a:lnTo>
                  <a:lnTo>
                    <a:pt x="2637" y="2846"/>
                  </a:lnTo>
                  <a:lnTo>
                    <a:pt x="2763" y="2846"/>
                  </a:lnTo>
                  <a:lnTo>
                    <a:pt x="3077" y="3055"/>
                  </a:lnTo>
                  <a:lnTo>
                    <a:pt x="3244" y="2951"/>
                  </a:lnTo>
                  <a:lnTo>
                    <a:pt x="3391" y="3034"/>
                  </a:lnTo>
                  <a:lnTo>
                    <a:pt x="3453" y="3202"/>
                  </a:lnTo>
                  <a:lnTo>
                    <a:pt x="3600" y="3202"/>
                  </a:lnTo>
                  <a:lnTo>
                    <a:pt x="3851" y="3327"/>
                  </a:lnTo>
                  <a:lnTo>
                    <a:pt x="3997" y="3139"/>
                  </a:lnTo>
                  <a:lnTo>
                    <a:pt x="4102" y="3202"/>
                  </a:lnTo>
                  <a:lnTo>
                    <a:pt x="4123" y="3264"/>
                  </a:lnTo>
                  <a:lnTo>
                    <a:pt x="4207" y="3139"/>
                  </a:lnTo>
                  <a:lnTo>
                    <a:pt x="4165" y="2930"/>
                  </a:lnTo>
                  <a:lnTo>
                    <a:pt x="4102" y="2679"/>
                  </a:lnTo>
                  <a:lnTo>
                    <a:pt x="3955" y="2637"/>
                  </a:lnTo>
                  <a:lnTo>
                    <a:pt x="3851" y="2386"/>
                  </a:lnTo>
                  <a:lnTo>
                    <a:pt x="3851" y="2114"/>
                  </a:lnTo>
                  <a:lnTo>
                    <a:pt x="3767" y="1967"/>
                  </a:lnTo>
                  <a:lnTo>
                    <a:pt x="3579" y="1863"/>
                  </a:lnTo>
                  <a:lnTo>
                    <a:pt x="3432" y="1695"/>
                  </a:lnTo>
                  <a:lnTo>
                    <a:pt x="3328" y="1423"/>
                  </a:lnTo>
                  <a:lnTo>
                    <a:pt x="3139" y="1319"/>
                  </a:lnTo>
                  <a:lnTo>
                    <a:pt x="2909" y="1235"/>
                  </a:lnTo>
                  <a:lnTo>
                    <a:pt x="2867" y="1109"/>
                  </a:lnTo>
                  <a:lnTo>
                    <a:pt x="2763" y="1067"/>
                  </a:lnTo>
                  <a:lnTo>
                    <a:pt x="2554" y="1067"/>
                  </a:lnTo>
                  <a:lnTo>
                    <a:pt x="2323" y="1047"/>
                  </a:lnTo>
                  <a:lnTo>
                    <a:pt x="2240" y="963"/>
                  </a:lnTo>
                  <a:lnTo>
                    <a:pt x="2177" y="900"/>
                  </a:lnTo>
                  <a:lnTo>
                    <a:pt x="2135" y="733"/>
                  </a:lnTo>
                  <a:lnTo>
                    <a:pt x="2010" y="649"/>
                  </a:lnTo>
                  <a:lnTo>
                    <a:pt x="1759" y="272"/>
                  </a:lnTo>
                  <a:lnTo>
                    <a:pt x="1675" y="84"/>
                  </a:lnTo>
                  <a:lnTo>
                    <a:pt x="15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208" name="Google Shape;868;p55"/>
            <p:cNvSpPr/>
            <p:nvPr/>
          </p:nvSpPr>
          <p:spPr>
            <a:xfrm>
              <a:off x="4014919" y="2846238"/>
              <a:ext cx="33651" cy="9053"/>
            </a:xfrm>
            <a:custGeom>
              <a:avLst/>
              <a:gdLst/>
              <a:ahLst/>
              <a:cxnLst/>
              <a:rect l="l" t="t" r="r" b="b"/>
              <a:pathLst>
                <a:path w="2826" h="796" extrusionOk="0">
                  <a:moveTo>
                    <a:pt x="2240" y="0"/>
                  </a:moveTo>
                  <a:cubicBezTo>
                    <a:pt x="2240" y="0"/>
                    <a:pt x="1717" y="230"/>
                    <a:pt x="1612" y="230"/>
                  </a:cubicBezTo>
                  <a:cubicBezTo>
                    <a:pt x="1507" y="230"/>
                    <a:pt x="1382" y="105"/>
                    <a:pt x="1382" y="105"/>
                  </a:cubicBezTo>
                  <a:lnTo>
                    <a:pt x="733" y="126"/>
                  </a:lnTo>
                  <a:lnTo>
                    <a:pt x="754" y="293"/>
                  </a:lnTo>
                  <a:cubicBezTo>
                    <a:pt x="775" y="419"/>
                    <a:pt x="231" y="419"/>
                    <a:pt x="22" y="419"/>
                  </a:cubicBezTo>
                  <a:lnTo>
                    <a:pt x="22" y="439"/>
                  </a:lnTo>
                  <a:lnTo>
                    <a:pt x="1" y="481"/>
                  </a:lnTo>
                  <a:lnTo>
                    <a:pt x="85" y="481"/>
                  </a:lnTo>
                  <a:lnTo>
                    <a:pt x="105" y="586"/>
                  </a:lnTo>
                  <a:lnTo>
                    <a:pt x="189" y="586"/>
                  </a:lnTo>
                  <a:lnTo>
                    <a:pt x="231" y="502"/>
                  </a:lnTo>
                  <a:lnTo>
                    <a:pt x="398" y="544"/>
                  </a:lnTo>
                  <a:lnTo>
                    <a:pt x="461" y="544"/>
                  </a:lnTo>
                  <a:lnTo>
                    <a:pt x="545" y="460"/>
                  </a:lnTo>
                  <a:lnTo>
                    <a:pt x="649" y="502"/>
                  </a:lnTo>
                  <a:lnTo>
                    <a:pt x="880" y="711"/>
                  </a:lnTo>
                  <a:lnTo>
                    <a:pt x="984" y="732"/>
                  </a:lnTo>
                  <a:lnTo>
                    <a:pt x="1173" y="691"/>
                  </a:lnTo>
                  <a:lnTo>
                    <a:pt x="1424" y="628"/>
                  </a:lnTo>
                  <a:lnTo>
                    <a:pt x="1507" y="649"/>
                  </a:lnTo>
                  <a:lnTo>
                    <a:pt x="1821" y="649"/>
                  </a:lnTo>
                  <a:lnTo>
                    <a:pt x="1863" y="691"/>
                  </a:lnTo>
                  <a:lnTo>
                    <a:pt x="1863" y="586"/>
                  </a:lnTo>
                  <a:lnTo>
                    <a:pt x="2072" y="502"/>
                  </a:lnTo>
                  <a:lnTo>
                    <a:pt x="2386" y="691"/>
                  </a:lnTo>
                  <a:lnTo>
                    <a:pt x="2595" y="691"/>
                  </a:lnTo>
                  <a:lnTo>
                    <a:pt x="2805" y="795"/>
                  </a:lnTo>
                  <a:lnTo>
                    <a:pt x="2826" y="586"/>
                  </a:lnTo>
                  <a:lnTo>
                    <a:pt x="2742" y="481"/>
                  </a:lnTo>
                  <a:lnTo>
                    <a:pt x="2595" y="377"/>
                  </a:lnTo>
                  <a:lnTo>
                    <a:pt x="2637" y="188"/>
                  </a:lnTo>
                  <a:cubicBezTo>
                    <a:pt x="2628" y="188"/>
                    <a:pt x="2594" y="197"/>
                    <a:pt x="2555" y="197"/>
                  </a:cubicBezTo>
                  <a:cubicBezTo>
                    <a:pt x="2507" y="197"/>
                    <a:pt x="2451" y="184"/>
                    <a:pt x="2428" y="126"/>
                  </a:cubicBezTo>
                  <a:cubicBezTo>
                    <a:pt x="2386" y="21"/>
                    <a:pt x="2240" y="0"/>
                    <a:pt x="22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209" name="Google Shape;869;p55"/>
            <p:cNvSpPr/>
            <p:nvPr/>
          </p:nvSpPr>
          <p:spPr>
            <a:xfrm>
              <a:off x="4036853" y="2853608"/>
              <a:ext cx="1250" cy="1205"/>
            </a:xfrm>
            <a:custGeom>
              <a:avLst/>
              <a:gdLst/>
              <a:ahLst/>
              <a:cxnLst/>
              <a:rect l="l" t="t" r="r" b="b"/>
              <a:pathLst>
                <a:path w="105" h="106" fill="none" extrusionOk="0">
                  <a:moveTo>
                    <a:pt x="105" y="105"/>
                  </a:moveTo>
                  <a:lnTo>
                    <a:pt x="0" y="1"/>
                  </a:lnTo>
                </a:path>
              </a:pathLst>
            </a:custGeom>
            <a:grpFill/>
            <a:ln w="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210" name="Google Shape;870;p55"/>
            <p:cNvSpPr/>
            <p:nvPr/>
          </p:nvSpPr>
          <p:spPr>
            <a:xfrm>
              <a:off x="4346543" y="2948318"/>
              <a:ext cx="21183" cy="11907"/>
            </a:xfrm>
            <a:custGeom>
              <a:avLst/>
              <a:gdLst/>
              <a:ahLst/>
              <a:cxnLst/>
              <a:rect l="l" t="t" r="r" b="b"/>
              <a:pathLst>
                <a:path w="1779" h="1047" extrusionOk="0">
                  <a:moveTo>
                    <a:pt x="753" y="0"/>
                  </a:moveTo>
                  <a:lnTo>
                    <a:pt x="586" y="21"/>
                  </a:lnTo>
                  <a:lnTo>
                    <a:pt x="314" y="189"/>
                  </a:lnTo>
                  <a:lnTo>
                    <a:pt x="188" y="440"/>
                  </a:lnTo>
                  <a:lnTo>
                    <a:pt x="63" y="502"/>
                  </a:lnTo>
                  <a:lnTo>
                    <a:pt x="63" y="628"/>
                  </a:lnTo>
                  <a:lnTo>
                    <a:pt x="0" y="733"/>
                  </a:lnTo>
                  <a:lnTo>
                    <a:pt x="105" y="921"/>
                  </a:lnTo>
                  <a:lnTo>
                    <a:pt x="314" y="942"/>
                  </a:lnTo>
                  <a:lnTo>
                    <a:pt x="398" y="879"/>
                  </a:lnTo>
                  <a:lnTo>
                    <a:pt x="691" y="1046"/>
                  </a:lnTo>
                  <a:lnTo>
                    <a:pt x="837" y="1046"/>
                  </a:lnTo>
                  <a:lnTo>
                    <a:pt x="942" y="921"/>
                  </a:lnTo>
                  <a:lnTo>
                    <a:pt x="1067" y="879"/>
                  </a:lnTo>
                  <a:lnTo>
                    <a:pt x="1172" y="942"/>
                  </a:lnTo>
                  <a:lnTo>
                    <a:pt x="1381" y="879"/>
                  </a:lnTo>
                  <a:lnTo>
                    <a:pt x="1549" y="921"/>
                  </a:lnTo>
                  <a:lnTo>
                    <a:pt x="1779" y="837"/>
                  </a:lnTo>
                  <a:lnTo>
                    <a:pt x="1779" y="733"/>
                  </a:lnTo>
                  <a:lnTo>
                    <a:pt x="1779" y="565"/>
                  </a:lnTo>
                  <a:lnTo>
                    <a:pt x="1590" y="502"/>
                  </a:lnTo>
                  <a:lnTo>
                    <a:pt x="1590" y="398"/>
                  </a:lnTo>
                  <a:lnTo>
                    <a:pt x="1632" y="230"/>
                  </a:lnTo>
                  <a:lnTo>
                    <a:pt x="1590" y="230"/>
                  </a:lnTo>
                  <a:lnTo>
                    <a:pt x="1528" y="126"/>
                  </a:lnTo>
                  <a:lnTo>
                    <a:pt x="1360" y="105"/>
                  </a:lnTo>
                  <a:lnTo>
                    <a:pt x="1214" y="189"/>
                  </a:lnTo>
                  <a:lnTo>
                    <a:pt x="1109" y="126"/>
                  </a:lnTo>
                  <a:lnTo>
                    <a:pt x="837" y="105"/>
                  </a:lnTo>
                  <a:lnTo>
                    <a:pt x="7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211" name="Google Shape;871;p55"/>
            <p:cNvSpPr/>
            <p:nvPr/>
          </p:nvSpPr>
          <p:spPr>
            <a:xfrm>
              <a:off x="3878888" y="2847660"/>
              <a:ext cx="16706" cy="13579"/>
            </a:xfrm>
            <a:custGeom>
              <a:avLst/>
              <a:gdLst/>
              <a:ahLst/>
              <a:cxnLst/>
              <a:rect l="l" t="t" r="r" b="b"/>
              <a:pathLst>
                <a:path w="1403" h="1194" extrusionOk="0">
                  <a:moveTo>
                    <a:pt x="900" y="1"/>
                  </a:moveTo>
                  <a:lnTo>
                    <a:pt x="754" y="42"/>
                  </a:lnTo>
                  <a:lnTo>
                    <a:pt x="628" y="42"/>
                  </a:lnTo>
                  <a:lnTo>
                    <a:pt x="419" y="84"/>
                  </a:lnTo>
                  <a:lnTo>
                    <a:pt x="314" y="168"/>
                  </a:lnTo>
                  <a:lnTo>
                    <a:pt x="210" y="189"/>
                  </a:lnTo>
                  <a:lnTo>
                    <a:pt x="42" y="273"/>
                  </a:lnTo>
                  <a:lnTo>
                    <a:pt x="63" y="356"/>
                  </a:lnTo>
                  <a:lnTo>
                    <a:pt x="21" y="398"/>
                  </a:lnTo>
                  <a:lnTo>
                    <a:pt x="21" y="377"/>
                  </a:lnTo>
                  <a:lnTo>
                    <a:pt x="1" y="586"/>
                  </a:lnTo>
                  <a:lnTo>
                    <a:pt x="21" y="796"/>
                  </a:lnTo>
                  <a:lnTo>
                    <a:pt x="126" y="942"/>
                  </a:lnTo>
                  <a:lnTo>
                    <a:pt x="168" y="1089"/>
                  </a:lnTo>
                  <a:lnTo>
                    <a:pt x="314" y="1193"/>
                  </a:lnTo>
                  <a:lnTo>
                    <a:pt x="314" y="1151"/>
                  </a:lnTo>
                  <a:lnTo>
                    <a:pt x="524" y="1026"/>
                  </a:lnTo>
                  <a:lnTo>
                    <a:pt x="691" y="984"/>
                  </a:lnTo>
                  <a:lnTo>
                    <a:pt x="691" y="921"/>
                  </a:lnTo>
                  <a:lnTo>
                    <a:pt x="837" y="838"/>
                  </a:lnTo>
                  <a:lnTo>
                    <a:pt x="1110" y="879"/>
                  </a:lnTo>
                  <a:lnTo>
                    <a:pt x="1256" y="796"/>
                  </a:lnTo>
                  <a:lnTo>
                    <a:pt x="1361" y="775"/>
                  </a:lnTo>
                  <a:lnTo>
                    <a:pt x="1402" y="712"/>
                  </a:lnTo>
                  <a:lnTo>
                    <a:pt x="1402" y="607"/>
                  </a:lnTo>
                  <a:lnTo>
                    <a:pt x="1382" y="461"/>
                  </a:lnTo>
                  <a:lnTo>
                    <a:pt x="1214" y="189"/>
                  </a:lnTo>
                  <a:lnTo>
                    <a:pt x="98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212" name="Google Shape;872;p55"/>
            <p:cNvSpPr/>
            <p:nvPr/>
          </p:nvSpPr>
          <p:spPr>
            <a:xfrm>
              <a:off x="3865182" y="2817204"/>
              <a:ext cx="27923" cy="34993"/>
            </a:xfrm>
            <a:custGeom>
              <a:avLst/>
              <a:gdLst/>
              <a:ahLst/>
              <a:cxnLst/>
              <a:rect l="l" t="t" r="r" b="b"/>
              <a:pathLst>
                <a:path w="2345" h="3077" extrusionOk="0">
                  <a:moveTo>
                    <a:pt x="461" y="0"/>
                  </a:moveTo>
                  <a:lnTo>
                    <a:pt x="336" y="105"/>
                  </a:lnTo>
                  <a:lnTo>
                    <a:pt x="315" y="147"/>
                  </a:lnTo>
                  <a:lnTo>
                    <a:pt x="210" y="147"/>
                  </a:lnTo>
                  <a:lnTo>
                    <a:pt x="64" y="210"/>
                  </a:lnTo>
                  <a:lnTo>
                    <a:pt x="1" y="272"/>
                  </a:lnTo>
                  <a:lnTo>
                    <a:pt x="22" y="314"/>
                  </a:lnTo>
                  <a:lnTo>
                    <a:pt x="64" y="461"/>
                  </a:lnTo>
                  <a:lnTo>
                    <a:pt x="105" y="628"/>
                  </a:lnTo>
                  <a:lnTo>
                    <a:pt x="168" y="670"/>
                  </a:lnTo>
                  <a:lnTo>
                    <a:pt x="273" y="691"/>
                  </a:lnTo>
                  <a:lnTo>
                    <a:pt x="273" y="754"/>
                  </a:lnTo>
                  <a:lnTo>
                    <a:pt x="231" y="754"/>
                  </a:lnTo>
                  <a:lnTo>
                    <a:pt x="105" y="775"/>
                  </a:lnTo>
                  <a:lnTo>
                    <a:pt x="126" y="879"/>
                  </a:lnTo>
                  <a:lnTo>
                    <a:pt x="147" y="900"/>
                  </a:lnTo>
                  <a:lnTo>
                    <a:pt x="210" y="879"/>
                  </a:lnTo>
                  <a:lnTo>
                    <a:pt x="273" y="879"/>
                  </a:lnTo>
                  <a:lnTo>
                    <a:pt x="252" y="1047"/>
                  </a:lnTo>
                  <a:lnTo>
                    <a:pt x="147" y="1193"/>
                  </a:lnTo>
                  <a:lnTo>
                    <a:pt x="147" y="1277"/>
                  </a:lnTo>
                  <a:lnTo>
                    <a:pt x="315" y="1402"/>
                  </a:lnTo>
                  <a:lnTo>
                    <a:pt x="419" y="1423"/>
                  </a:lnTo>
                  <a:lnTo>
                    <a:pt x="461" y="1486"/>
                  </a:lnTo>
                  <a:lnTo>
                    <a:pt x="440" y="1570"/>
                  </a:lnTo>
                  <a:lnTo>
                    <a:pt x="336" y="1507"/>
                  </a:lnTo>
                  <a:lnTo>
                    <a:pt x="273" y="1528"/>
                  </a:lnTo>
                  <a:lnTo>
                    <a:pt x="273" y="1674"/>
                  </a:lnTo>
                  <a:lnTo>
                    <a:pt x="419" y="1821"/>
                  </a:lnTo>
                  <a:lnTo>
                    <a:pt x="356" y="1842"/>
                  </a:lnTo>
                  <a:lnTo>
                    <a:pt x="482" y="1988"/>
                  </a:lnTo>
                  <a:lnTo>
                    <a:pt x="482" y="2051"/>
                  </a:lnTo>
                  <a:lnTo>
                    <a:pt x="545" y="2135"/>
                  </a:lnTo>
                  <a:lnTo>
                    <a:pt x="670" y="2135"/>
                  </a:lnTo>
                  <a:lnTo>
                    <a:pt x="754" y="2218"/>
                  </a:lnTo>
                  <a:lnTo>
                    <a:pt x="900" y="2239"/>
                  </a:lnTo>
                  <a:lnTo>
                    <a:pt x="900" y="2365"/>
                  </a:lnTo>
                  <a:lnTo>
                    <a:pt x="838" y="2448"/>
                  </a:lnTo>
                  <a:lnTo>
                    <a:pt x="796" y="2511"/>
                  </a:lnTo>
                  <a:lnTo>
                    <a:pt x="859" y="2532"/>
                  </a:lnTo>
                  <a:lnTo>
                    <a:pt x="942" y="2658"/>
                  </a:lnTo>
                  <a:lnTo>
                    <a:pt x="984" y="2658"/>
                  </a:lnTo>
                  <a:lnTo>
                    <a:pt x="1089" y="2741"/>
                  </a:lnTo>
                  <a:lnTo>
                    <a:pt x="1152" y="2846"/>
                  </a:lnTo>
                  <a:lnTo>
                    <a:pt x="1152" y="2992"/>
                  </a:lnTo>
                  <a:lnTo>
                    <a:pt x="1172" y="3076"/>
                  </a:lnTo>
                  <a:lnTo>
                    <a:pt x="1214" y="3034"/>
                  </a:lnTo>
                  <a:lnTo>
                    <a:pt x="1193" y="2951"/>
                  </a:lnTo>
                  <a:lnTo>
                    <a:pt x="1361" y="2867"/>
                  </a:lnTo>
                  <a:lnTo>
                    <a:pt x="1465" y="2846"/>
                  </a:lnTo>
                  <a:lnTo>
                    <a:pt x="1570" y="2762"/>
                  </a:lnTo>
                  <a:lnTo>
                    <a:pt x="1779" y="2720"/>
                  </a:lnTo>
                  <a:lnTo>
                    <a:pt x="1905" y="2720"/>
                  </a:lnTo>
                  <a:lnTo>
                    <a:pt x="2051" y="2679"/>
                  </a:lnTo>
                  <a:lnTo>
                    <a:pt x="2135" y="2679"/>
                  </a:lnTo>
                  <a:lnTo>
                    <a:pt x="2198" y="2574"/>
                  </a:lnTo>
                  <a:lnTo>
                    <a:pt x="2114" y="2469"/>
                  </a:lnTo>
                  <a:lnTo>
                    <a:pt x="2093" y="2365"/>
                  </a:lnTo>
                  <a:lnTo>
                    <a:pt x="2302" y="2197"/>
                  </a:lnTo>
                  <a:lnTo>
                    <a:pt x="2344" y="2051"/>
                  </a:lnTo>
                  <a:lnTo>
                    <a:pt x="2261" y="1925"/>
                  </a:lnTo>
                  <a:lnTo>
                    <a:pt x="2093" y="1737"/>
                  </a:lnTo>
                  <a:lnTo>
                    <a:pt x="2030" y="1507"/>
                  </a:lnTo>
                  <a:lnTo>
                    <a:pt x="2114" y="1423"/>
                  </a:lnTo>
                  <a:lnTo>
                    <a:pt x="2093" y="1319"/>
                  </a:lnTo>
                  <a:lnTo>
                    <a:pt x="2051" y="1193"/>
                  </a:lnTo>
                  <a:lnTo>
                    <a:pt x="2030" y="1109"/>
                  </a:lnTo>
                  <a:lnTo>
                    <a:pt x="2135" y="984"/>
                  </a:lnTo>
                  <a:lnTo>
                    <a:pt x="1926" y="963"/>
                  </a:lnTo>
                  <a:lnTo>
                    <a:pt x="1842" y="1088"/>
                  </a:lnTo>
                  <a:lnTo>
                    <a:pt x="1737" y="1005"/>
                  </a:lnTo>
                  <a:lnTo>
                    <a:pt x="1633" y="1047"/>
                  </a:lnTo>
                  <a:lnTo>
                    <a:pt x="1591" y="963"/>
                  </a:lnTo>
                  <a:lnTo>
                    <a:pt x="1382" y="879"/>
                  </a:lnTo>
                  <a:lnTo>
                    <a:pt x="1361" y="837"/>
                  </a:lnTo>
                  <a:lnTo>
                    <a:pt x="1424" y="691"/>
                  </a:lnTo>
                  <a:lnTo>
                    <a:pt x="1277" y="565"/>
                  </a:lnTo>
                  <a:lnTo>
                    <a:pt x="1110" y="482"/>
                  </a:lnTo>
                  <a:lnTo>
                    <a:pt x="1089" y="377"/>
                  </a:lnTo>
                  <a:lnTo>
                    <a:pt x="900" y="168"/>
                  </a:lnTo>
                  <a:lnTo>
                    <a:pt x="880" y="105"/>
                  </a:lnTo>
                  <a:lnTo>
                    <a:pt x="754" y="63"/>
                  </a:lnTo>
                  <a:lnTo>
                    <a:pt x="670" y="42"/>
                  </a:lnTo>
                  <a:lnTo>
                    <a:pt x="566" y="21"/>
                  </a:lnTo>
                  <a:lnTo>
                    <a:pt x="4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</p:grpSp>
      <p:sp>
        <p:nvSpPr>
          <p:cNvPr id="7" name="Google Shape;873;p55"/>
          <p:cNvSpPr txBox="1"/>
          <p:nvPr/>
        </p:nvSpPr>
        <p:spPr>
          <a:xfrm>
            <a:off x="5362676" y="1034972"/>
            <a:ext cx="3266113" cy="320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200" dirty="0">
                <a:solidFill>
                  <a:srgbClr val="1D262D"/>
                </a:solidFill>
                <a:latin typeface="Bell MT" panose="02020503060305020303" pitchFamily="18" charset="0"/>
                <a:ea typeface="Barlow Condensed Medium"/>
                <a:cs typeface="Barlow Condensed Medium"/>
                <a:sym typeface="Barlow Condensed Medium"/>
              </a:rPr>
              <a:t>700.000 muertes por resistencia antimicrobiana.</a:t>
            </a:r>
            <a:endParaRPr sz="1200" dirty="0">
              <a:solidFill>
                <a:srgbClr val="1D262D"/>
              </a:solidFill>
              <a:latin typeface="Bell MT" panose="02020503060305020303" pitchFamily="18" charset="0"/>
              <a:ea typeface="Barlow Condensed Medium"/>
              <a:cs typeface="Barlow Condensed Medium"/>
              <a:sym typeface="Barlow Condensed Medium"/>
            </a:endParaRPr>
          </a:p>
        </p:txBody>
      </p:sp>
      <p:sp>
        <p:nvSpPr>
          <p:cNvPr id="8" name="Google Shape;874;p55"/>
          <p:cNvSpPr txBox="1"/>
          <p:nvPr/>
        </p:nvSpPr>
        <p:spPr>
          <a:xfrm>
            <a:off x="1247089" y="3989865"/>
            <a:ext cx="1501500" cy="4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1D262D"/>
              </a:solidFill>
              <a:latin typeface="Bell MT" panose="02020503060305020303" pitchFamily="18" charset="0"/>
              <a:ea typeface="Barlow"/>
              <a:cs typeface="Barlow"/>
              <a:sym typeface="Barlow"/>
            </a:endParaRPr>
          </a:p>
        </p:txBody>
      </p:sp>
      <p:sp>
        <p:nvSpPr>
          <p:cNvPr id="11" name="Google Shape;879;p55"/>
          <p:cNvSpPr txBox="1"/>
          <p:nvPr/>
        </p:nvSpPr>
        <p:spPr>
          <a:xfrm>
            <a:off x="6171587" y="1802159"/>
            <a:ext cx="2218706" cy="306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1D262D"/>
                </a:solidFill>
                <a:latin typeface="Bell MT" panose="02020503060305020303" pitchFamily="18" charset="0"/>
                <a:ea typeface="Barlow Condensed Medium"/>
                <a:cs typeface="Barlow Condensed Medium"/>
                <a:sym typeface="Barlow Condensed Medium"/>
              </a:rPr>
              <a:t>2050 principal causa de muerte.</a:t>
            </a:r>
            <a:endParaRPr sz="1200" dirty="0">
              <a:solidFill>
                <a:srgbClr val="1D262D"/>
              </a:solidFill>
              <a:latin typeface="Bell MT" panose="02020503060305020303" pitchFamily="18" charset="0"/>
              <a:ea typeface="Barlow Condensed Medium"/>
              <a:cs typeface="Barlow Condensed Medium"/>
              <a:sym typeface="Barlow Condensed Medium"/>
            </a:endParaRPr>
          </a:p>
        </p:txBody>
      </p:sp>
      <p:grpSp>
        <p:nvGrpSpPr>
          <p:cNvPr id="13" name="Google Shape;10086;p81">
            <a:extLst>
              <a:ext uri="{FF2B5EF4-FFF2-40B4-BE49-F238E27FC236}">
                <a16:creationId xmlns:a16="http://schemas.microsoft.com/office/drawing/2014/main" id="{22042BA6-04E5-4E72-AC24-5362E78391E2}"/>
              </a:ext>
            </a:extLst>
          </p:cNvPr>
          <p:cNvGrpSpPr/>
          <p:nvPr/>
        </p:nvGrpSpPr>
        <p:grpSpPr>
          <a:xfrm>
            <a:off x="7284878" y="2663379"/>
            <a:ext cx="505692" cy="310514"/>
            <a:chOff x="6657194" y="2434073"/>
            <a:chExt cx="375507" cy="367925"/>
          </a:xfrm>
          <a:solidFill>
            <a:schemeClr val="tx1"/>
          </a:solidFill>
        </p:grpSpPr>
        <p:sp>
          <p:nvSpPr>
            <p:cNvPr id="32" name="Google Shape;10087;p81">
              <a:extLst>
                <a:ext uri="{FF2B5EF4-FFF2-40B4-BE49-F238E27FC236}">
                  <a16:creationId xmlns:a16="http://schemas.microsoft.com/office/drawing/2014/main" id="{831605E9-982B-44F2-9271-DEE0C1B6DA79}"/>
                </a:ext>
              </a:extLst>
            </p:cNvPr>
            <p:cNvSpPr/>
            <p:nvPr/>
          </p:nvSpPr>
          <p:spPr>
            <a:xfrm>
              <a:off x="6657194" y="2434073"/>
              <a:ext cx="190780" cy="367925"/>
            </a:xfrm>
            <a:custGeom>
              <a:avLst/>
              <a:gdLst/>
              <a:ahLst/>
              <a:cxnLst/>
              <a:rect l="l" t="t" r="r" b="b"/>
              <a:pathLst>
                <a:path w="5989" h="11550" extrusionOk="0">
                  <a:moveTo>
                    <a:pt x="3024" y="346"/>
                  </a:moveTo>
                  <a:cubicBezTo>
                    <a:pt x="4465" y="346"/>
                    <a:pt x="5644" y="1524"/>
                    <a:pt x="5644" y="2965"/>
                  </a:cubicBezTo>
                  <a:lnTo>
                    <a:pt x="5644" y="5596"/>
                  </a:lnTo>
                  <a:lnTo>
                    <a:pt x="2977" y="5596"/>
                  </a:lnTo>
                  <a:cubicBezTo>
                    <a:pt x="2893" y="5596"/>
                    <a:pt x="2810" y="5668"/>
                    <a:pt x="2810" y="5763"/>
                  </a:cubicBezTo>
                  <a:cubicBezTo>
                    <a:pt x="2810" y="5846"/>
                    <a:pt x="2893" y="5930"/>
                    <a:pt x="2977" y="5930"/>
                  </a:cubicBezTo>
                  <a:lnTo>
                    <a:pt x="5644" y="5930"/>
                  </a:lnTo>
                  <a:lnTo>
                    <a:pt x="5644" y="8561"/>
                  </a:lnTo>
                  <a:cubicBezTo>
                    <a:pt x="5644" y="10002"/>
                    <a:pt x="4465" y="11180"/>
                    <a:pt x="3024" y="11180"/>
                  </a:cubicBezTo>
                  <a:lnTo>
                    <a:pt x="2965" y="11180"/>
                  </a:lnTo>
                  <a:cubicBezTo>
                    <a:pt x="1524" y="11180"/>
                    <a:pt x="345" y="10002"/>
                    <a:pt x="345" y="8561"/>
                  </a:cubicBezTo>
                  <a:lnTo>
                    <a:pt x="345" y="5930"/>
                  </a:lnTo>
                  <a:lnTo>
                    <a:pt x="2119" y="5930"/>
                  </a:lnTo>
                  <a:cubicBezTo>
                    <a:pt x="2203" y="5930"/>
                    <a:pt x="2274" y="5846"/>
                    <a:pt x="2274" y="5763"/>
                  </a:cubicBezTo>
                  <a:cubicBezTo>
                    <a:pt x="2274" y="5668"/>
                    <a:pt x="2203" y="5596"/>
                    <a:pt x="2119" y="5596"/>
                  </a:cubicBezTo>
                  <a:lnTo>
                    <a:pt x="345" y="5596"/>
                  </a:lnTo>
                  <a:lnTo>
                    <a:pt x="345" y="2965"/>
                  </a:lnTo>
                  <a:cubicBezTo>
                    <a:pt x="345" y="1524"/>
                    <a:pt x="1524" y="346"/>
                    <a:pt x="2965" y="346"/>
                  </a:cubicBezTo>
                  <a:close/>
                  <a:moveTo>
                    <a:pt x="2965" y="0"/>
                  </a:moveTo>
                  <a:cubicBezTo>
                    <a:pt x="1322" y="0"/>
                    <a:pt x="0" y="1322"/>
                    <a:pt x="0" y="2965"/>
                  </a:cubicBezTo>
                  <a:lnTo>
                    <a:pt x="0" y="8585"/>
                  </a:lnTo>
                  <a:cubicBezTo>
                    <a:pt x="0" y="10228"/>
                    <a:pt x="1322" y="11550"/>
                    <a:pt x="2965" y="11550"/>
                  </a:cubicBezTo>
                  <a:lnTo>
                    <a:pt x="3024" y="11550"/>
                  </a:lnTo>
                  <a:cubicBezTo>
                    <a:pt x="4655" y="11550"/>
                    <a:pt x="5989" y="10228"/>
                    <a:pt x="5989" y="8585"/>
                  </a:cubicBezTo>
                  <a:lnTo>
                    <a:pt x="5989" y="2953"/>
                  </a:lnTo>
                  <a:cubicBezTo>
                    <a:pt x="5965" y="1322"/>
                    <a:pt x="4644" y="0"/>
                    <a:pt x="3024" y="0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rgbClr val="FF0000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33" name="Google Shape;10088;p81">
              <a:extLst>
                <a:ext uri="{FF2B5EF4-FFF2-40B4-BE49-F238E27FC236}">
                  <a16:creationId xmlns:a16="http://schemas.microsoft.com/office/drawing/2014/main" id="{25EF2982-5DE0-48A1-95F4-24543021C760}"/>
                </a:ext>
              </a:extLst>
            </p:cNvPr>
            <p:cNvSpPr/>
            <p:nvPr/>
          </p:nvSpPr>
          <p:spPr>
            <a:xfrm>
              <a:off x="6854409" y="2464399"/>
              <a:ext cx="178292" cy="162365"/>
            </a:xfrm>
            <a:custGeom>
              <a:avLst/>
              <a:gdLst/>
              <a:ahLst/>
              <a:cxnLst/>
              <a:rect l="l" t="t" r="r" b="b"/>
              <a:pathLst>
                <a:path w="5597" h="5097" extrusionOk="0">
                  <a:moveTo>
                    <a:pt x="2807" y="346"/>
                  </a:moveTo>
                  <a:cubicBezTo>
                    <a:pt x="3371" y="346"/>
                    <a:pt x="3933" y="564"/>
                    <a:pt x="4358" y="1001"/>
                  </a:cubicBezTo>
                  <a:cubicBezTo>
                    <a:pt x="5180" y="1835"/>
                    <a:pt x="5227" y="3132"/>
                    <a:pt x="4477" y="3990"/>
                  </a:cubicBezTo>
                  <a:lnTo>
                    <a:pt x="3441" y="2954"/>
                  </a:lnTo>
                  <a:cubicBezTo>
                    <a:pt x="3411" y="2924"/>
                    <a:pt x="3367" y="2909"/>
                    <a:pt x="3322" y="2909"/>
                  </a:cubicBezTo>
                  <a:cubicBezTo>
                    <a:pt x="3278" y="2909"/>
                    <a:pt x="3233" y="2924"/>
                    <a:pt x="3203" y="2954"/>
                  </a:cubicBezTo>
                  <a:cubicBezTo>
                    <a:pt x="3144" y="3013"/>
                    <a:pt x="3144" y="3132"/>
                    <a:pt x="3203" y="3192"/>
                  </a:cubicBezTo>
                  <a:lnTo>
                    <a:pt x="4239" y="4228"/>
                  </a:lnTo>
                  <a:cubicBezTo>
                    <a:pt x="3831" y="4584"/>
                    <a:pt x="3321" y="4763"/>
                    <a:pt x="2810" y="4763"/>
                  </a:cubicBezTo>
                  <a:cubicBezTo>
                    <a:pt x="2246" y="4763"/>
                    <a:pt x="1681" y="4546"/>
                    <a:pt x="1250" y="4109"/>
                  </a:cubicBezTo>
                  <a:cubicBezTo>
                    <a:pt x="417" y="3287"/>
                    <a:pt x="393" y="1977"/>
                    <a:pt x="1131" y="1120"/>
                  </a:cubicBezTo>
                  <a:lnTo>
                    <a:pt x="1131" y="1120"/>
                  </a:lnTo>
                  <a:lnTo>
                    <a:pt x="2679" y="2668"/>
                  </a:lnTo>
                  <a:cubicBezTo>
                    <a:pt x="2709" y="2698"/>
                    <a:pt x="2754" y="2713"/>
                    <a:pt x="2798" y="2713"/>
                  </a:cubicBezTo>
                  <a:cubicBezTo>
                    <a:pt x="2843" y="2713"/>
                    <a:pt x="2888" y="2698"/>
                    <a:pt x="2917" y="2668"/>
                  </a:cubicBezTo>
                  <a:cubicBezTo>
                    <a:pt x="2977" y="2608"/>
                    <a:pt x="2977" y="2489"/>
                    <a:pt x="2917" y="2430"/>
                  </a:cubicBezTo>
                  <a:lnTo>
                    <a:pt x="1370" y="882"/>
                  </a:lnTo>
                  <a:cubicBezTo>
                    <a:pt x="1783" y="525"/>
                    <a:pt x="2296" y="346"/>
                    <a:pt x="2807" y="346"/>
                  </a:cubicBezTo>
                  <a:close/>
                  <a:moveTo>
                    <a:pt x="2803" y="1"/>
                  </a:moveTo>
                  <a:cubicBezTo>
                    <a:pt x="2152" y="1"/>
                    <a:pt x="1501" y="251"/>
                    <a:pt x="1000" y="751"/>
                  </a:cubicBezTo>
                  <a:cubicBezTo>
                    <a:pt x="0" y="1739"/>
                    <a:pt x="0" y="3347"/>
                    <a:pt x="1000" y="4347"/>
                  </a:cubicBezTo>
                  <a:cubicBezTo>
                    <a:pt x="1501" y="4847"/>
                    <a:pt x="2152" y="5097"/>
                    <a:pt x="2803" y="5097"/>
                  </a:cubicBezTo>
                  <a:cubicBezTo>
                    <a:pt x="3453" y="5097"/>
                    <a:pt x="4102" y="4847"/>
                    <a:pt x="4596" y="4347"/>
                  </a:cubicBezTo>
                  <a:cubicBezTo>
                    <a:pt x="5596" y="3347"/>
                    <a:pt x="5596" y="1739"/>
                    <a:pt x="4596" y="751"/>
                  </a:cubicBezTo>
                  <a:cubicBezTo>
                    <a:pt x="4102" y="251"/>
                    <a:pt x="3453" y="1"/>
                    <a:pt x="2803" y="1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rgbClr val="FF0000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34" name="Google Shape;10089;p81">
              <a:extLst>
                <a:ext uri="{FF2B5EF4-FFF2-40B4-BE49-F238E27FC236}">
                  <a16:creationId xmlns:a16="http://schemas.microsoft.com/office/drawing/2014/main" id="{A4A67406-1358-4963-BCBF-D82B7FB8A670}"/>
                </a:ext>
              </a:extLst>
            </p:cNvPr>
            <p:cNvSpPr/>
            <p:nvPr/>
          </p:nvSpPr>
          <p:spPr>
            <a:xfrm>
              <a:off x="6854409" y="2631288"/>
              <a:ext cx="177528" cy="162365"/>
            </a:xfrm>
            <a:custGeom>
              <a:avLst/>
              <a:gdLst/>
              <a:ahLst/>
              <a:cxnLst/>
              <a:rect l="l" t="t" r="r" b="b"/>
              <a:pathLst>
                <a:path w="5573" h="5097" extrusionOk="0">
                  <a:moveTo>
                    <a:pt x="2805" y="338"/>
                  </a:moveTo>
                  <a:cubicBezTo>
                    <a:pt x="3314" y="338"/>
                    <a:pt x="3821" y="515"/>
                    <a:pt x="4227" y="870"/>
                  </a:cubicBezTo>
                  <a:lnTo>
                    <a:pt x="1120" y="3977"/>
                  </a:lnTo>
                  <a:cubicBezTo>
                    <a:pt x="393" y="3108"/>
                    <a:pt x="417" y="1799"/>
                    <a:pt x="1239" y="989"/>
                  </a:cubicBezTo>
                  <a:cubicBezTo>
                    <a:pt x="1671" y="556"/>
                    <a:pt x="2239" y="338"/>
                    <a:pt x="2805" y="338"/>
                  </a:cubicBezTo>
                  <a:close/>
                  <a:moveTo>
                    <a:pt x="2803" y="1"/>
                  </a:moveTo>
                  <a:cubicBezTo>
                    <a:pt x="2152" y="1"/>
                    <a:pt x="1501" y="251"/>
                    <a:pt x="1000" y="751"/>
                  </a:cubicBezTo>
                  <a:cubicBezTo>
                    <a:pt x="0" y="1739"/>
                    <a:pt x="0" y="3346"/>
                    <a:pt x="1000" y="4346"/>
                  </a:cubicBezTo>
                  <a:cubicBezTo>
                    <a:pt x="1501" y="4847"/>
                    <a:pt x="2152" y="5097"/>
                    <a:pt x="2803" y="5097"/>
                  </a:cubicBezTo>
                  <a:cubicBezTo>
                    <a:pt x="3453" y="5097"/>
                    <a:pt x="4102" y="4847"/>
                    <a:pt x="4596" y="4346"/>
                  </a:cubicBezTo>
                  <a:cubicBezTo>
                    <a:pt x="4656" y="4287"/>
                    <a:pt x="4656" y="4168"/>
                    <a:pt x="4596" y="4108"/>
                  </a:cubicBezTo>
                  <a:cubicBezTo>
                    <a:pt x="4566" y="4079"/>
                    <a:pt x="4522" y="4064"/>
                    <a:pt x="4477" y="4064"/>
                  </a:cubicBezTo>
                  <a:cubicBezTo>
                    <a:pt x="4432" y="4064"/>
                    <a:pt x="4388" y="4079"/>
                    <a:pt x="4358" y="4108"/>
                  </a:cubicBezTo>
                  <a:cubicBezTo>
                    <a:pt x="3933" y="4540"/>
                    <a:pt x="3370" y="4754"/>
                    <a:pt x="2806" y="4754"/>
                  </a:cubicBezTo>
                  <a:cubicBezTo>
                    <a:pt x="2295" y="4754"/>
                    <a:pt x="1783" y="4578"/>
                    <a:pt x="1370" y="4227"/>
                  </a:cubicBezTo>
                  <a:lnTo>
                    <a:pt x="2417" y="3180"/>
                  </a:lnTo>
                  <a:lnTo>
                    <a:pt x="4477" y="1120"/>
                  </a:lnTo>
                  <a:cubicBezTo>
                    <a:pt x="5060" y="1799"/>
                    <a:pt x="5180" y="2775"/>
                    <a:pt x="4763" y="3573"/>
                  </a:cubicBezTo>
                  <a:cubicBezTo>
                    <a:pt x="4715" y="3668"/>
                    <a:pt x="4751" y="3751"/>
                    <a:pt x="4834" y="3799"/>
                  </a:cubicBezTo>
                  <a:cubicBezTo>
                    <a:pt x="4863" y="3813"/>
                    <a:pt x="4890" y="3820"/>
                    <a:pt x="4916" y="3820"/>
                  </a:cubicBezTo>
                  <a:cubicBezTo>
                    <a:pt x="4976" y="3820"/>
                    <a:pt x="5027" y="3782"/>
                    <a:pt x="5060" y="3715"/>
                  </a:cubicBezTo>
                  <a:cubicBezTo>
                    <a:pt x="5572" y="2739"/>
                    <a:pt x="5406" y="1537"/>
                    <a:pt x="4596" y="751"/>
                  </a:cubicBezTo>
                  <a:cubicBezTo>
                    <a:pt x="4102" y="251"/>
                    <a:pt x="3453" y="1"/>
                    <a:pt x="2803" y="1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rgbClr val="FF0000"/>
                </a:solidFill>
                <a:latin typeface="Bell MT" panose="02020503060305020303" pitchFamily="18" charset="0"/>
              </a:endParaRPr>
            </a:p>
          </p:txBody>
        </p:sp>
      </p:grpSp>
      <p:grpSp>
        <p:nvGrpSpPr>
          <p:cNvPr id="14" name="Google Shape;10103;p81">
            <a:extLst>
              <a:ext uri="{FF2B5EF4-FFF2-40B4-BE49-F238E27FC236}">
                <a16:creationId xmlns:a16="http://schemas.microsoft.com/office/drawing/2014/main" id="{483E5B09-ABEA-484C-B101-626A868554BE}"/>
              </a:ext>
            </a:extLst>
          </p:cNvPr>
          <p:cNvGrpSpPr/>
          <p:nvPr/>
        </p:nvGrpSpPr>
        <p:grpSpPr>
          <a:xfrm>
            <a:off x="6554158" y="2590251"/>
            <a:ext cx="416511" cy="407071"/>
            <a:chOff x="8037550" y="2544075"/>
            <a:chExt cx="373627" cy="367925"/>
          </a:xfrm>
          <a:solidFill>
            <a:schemeClr val="tx1"/>
          </a:solidFill>
        </p:grpSpPr>
        <p:sp>
          <p:nvSpPr>
            <p:cNvPr id="30" name="Google Shape;10104;p81">
              <a:extLst>
                <a:ext uri="{FF2B5EF4-FFF2-40B4-BE49-F238E27FC236}">
                  <a16:creationId xmlns:a16="http://schemas.microsoft.com/office/drawing/2014/main" id="{B1DA2073-C7D9-4C90-87D6-F4911BD265CA}"/>
                </a:ext>
              </a:extLst>
            </p:cNvPr>
            <p:cNvSpPr/>
            <p:nvPr/>
          </p:nvSpPr>
          <p:spPr>
            <a:xfrm>
              <a:off x="8252397" y="2622942"/>
              <a:ext cx="46699" cy="46317"/>
            </a:xfrm>
            <a:custGeom>
              <a:avLst/>
              <a:gdLst/>
              <a:ahLst/>
              <a:cxnLst/>
              <a:rect l="l" t="t" r="r" b="b"/>
              <a:pathLst>
                <a:path w="1466" h="1454" extrusionOk="0">
                  <a:moveTo>
                    <a:pt x="715" y="334"/>
                  </a:moveTo>
                  <a:cubicBezTo>
                    <a:pt x="941" y="358"/>
                    <a:pt x="1108" y="513"/>
                    <a:pt x="1108" y="727"/>
                  </a:cubicBezTo>
                  <a:cubicBezTo>
                    <a:pt x="1108" y="929"/>
                    <a:pt x="929" y="1108"/>
                    <a:pt x="715" y="1108"/>
                  </a:cubicBezTo>
                  <a:cubicBezTo>
                    <a:pt x="513" y="1108"/>
                    <a:pt x="334" y="929"/>
                    <a:pt x="334" y="727"/>
                  </a:cubicBezTo>
                  <a:cubicBezTo>
                    <a:pt x="334" y="513"/>
                    <a:pt x="513" y="334"/>
                    <a:pt x="715" y="334"/>
                  </a:cubicBezTo>
                  <a:close/>
                  <a:moveTo>
                    <a:pt x="739" y="1"/>
                  </a:moveTo>
                  <a:cubicBezTo>
                    <a:pt x="334" y="13"/>
                    <a:pt x="1" y="334"/>
                    <a:pt x="1" y="727"/>
                  </a:cubicBezTo>
                  <a:cubicBezTo>
                    <a:pt x="1" y="1132"/>
                    <a:pt x="334" y="1453"/>
                    <a:pt x="739" y="1453"/>
                  </a:cubicBezTo>
                  <a:cubicBezTo>
                    <a:pt x="1132" y="1453"/>
                    <a:pt x="1465" y="1132"/>
                    <a:pt x="1465" y="727"/>
                  </a:cubicBezTo>
                  <a:cubicBezTo>
                    <a:pt x="1465" y="322"/>
                    <a:pt x="1132" y="1"/>
                    <a:pt x="739" y="1"/>
                  </a:cubicBez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rgbClr val="FF0000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31" name="Google Shape;10105;p81">
              <a:extLst>
                <a:ext uri="{FF2B5EF4-FFF2-40B4-BE49-F238E27FC236}">
                  <a16:creationId xmlns:a16="http://schemas.microsoft.com/office/drawing/2014/main" id="{E1388BC2-14D4-4349-BEFB-F3DA169C9ABF}"/>
                </a:ext>
              </a:extLst>
            </p:cNvPr>
            <p:cNvSpPr/>
            <p:nvPr/>
          </p:nvSpPr>
          <p:spPr>
            <a:xfrm>
              <a:off x="8037550" y="2544075"/>
              <a:ext cx="373627" cy="367925"/>
            </a:xfrm>
            <a:custGeom>
              <a:avLst/>
              <a:gdLst/>
              <a:ahLst/>
              <a:cxnLst/>
              <a:rect l="l" t="t" r="r" b="b"/>
              <a:pathLst>
                <a:path w="11729" h="11550" extrusionOk="0">
                  <a:moveTo>
                    <a:pt x="2525" y="358"/>
                  </a:moveTo>
                  <a:cubicBezTo>
                    <a:pt x="2835" y="358"/>
                    <a:pt x="3096" y="608"/>
                    <a:pt x="3096" y="929"/>
                  </a:cubicBezTo>
                  <a:lnTo>
                    <a:pt x="3096" y="941"/>
                  </a:lnTo>
                  <a:cubicBezTo>
                    <a:pt x="3096" y="1251"/>
                    <a:pt x="2835" y="1501"/>
                    <a:pt x="2525" y="1501"/>
                  </a:cubicBezTo>
                  <a:lnTo>
                    <a:pt x="2299" y="1501"/>
                  </a:lnTo>
                  <a:cubicBezTo>
                    <a:pt x="2227" y="1501"/>
                    <a:pt x="2168" y="1441"/>
                    <a:pt x="2168" y="1370"/>
                  </a:cubicBezTo>
                  <a:lnTo>
                    <a:pt x="2168" y="489"/>
                  </a:lnTo>
                  <a:cubicBezTo>
                    <a:pt x="2168" y="417"/>
                    <a:pt x="2227" y="358"/>
                    <a:pt x="2299" y="358"/>
                  </a:cubicBezTo>
                  <a:close/>
                  <a:moveTo>
                    <a:pt x="5704" y="358"/>
                  </a:moveTo>
                  <a:cubicBezTo>
                    <a:pt x="5787" y="358"/>
                    <a:pt x="5847" y="417"/>
                    <a:pt x="5847" y="512"/>
                  </a:cubicBezTo>
                  <a:lnTo>
                    <a:pt x="5847" y="1358"/>
                  </a:lnTo>
                  <a:cubicBezTo>
                    <a:pt x="5847" y="1429"/>
                    <a:pt x="5787" y="1501"/>
                    <a:pt x="5704" y="1501"/>
                  </a:cubicBezTo>
                  <a:lnTo>
                    <a:pt x="5490" y="1501"/>
                  </a:lnTo>
                  <a:cubicBezTo>
                    <a:pt x="5180" y="1501"/>
                    <a:pt x="4918" y="1251"/>
                    <a:pt x="4918" y="941"/>
                  </a:cubicBezTo>
                  <a:lnTo>
                    <a:pt x="4918" y="929"/>
                  </a:lnTo>
                  <a:cubicBezTo>
                    <a:pt x="4918" y="608"/>
                    <a:pt x="5180" y="358"/>
                    <a:pt x="5490" y="358"/>
                  </a:cubicBezTo>
                  <a:close/>
                  <a:moveTo>
                    <a:pt x="5478" y="0"/>
                  </a:moveTo>
                  <a:cubicBezTo>
                    <a:pt x="4966" y="0"/>
                    <a:pt x="4561" y="405"/>
                    <a:pt x="4561" y="905"/>
                  </a:cubicBezTo>
                  <a:lnTo>
                    <a:pt x="4561" y="929"/>
                  </a:lnTo>
                  <a:cubicBezTo>
                    <a:pt x="4561" y="1429"/>
                    <a:pt x="4966" y="1834"/>
                    <a:pt x="5478" y="1834"/>
                  </a:cubicBezTo>
                  <a:lnTo>
                    <a:pt x="5692" y="1834"/>
                  </a:lnTo>
                  <a:cubicBezTo>
                    <a:pt x="5966" y="1834"/>
                    <a:pt x="6168" y="1620"/>
                    <a:pt x="6168" y="1358"/>
                  </a:cubicBezTo>
                  <a:lnTo>
                    <a:pt x="6168" y="1084"/>
                  </a:lnTo>
                  <a:lnTo>
                    <a:pt x="6561" y="1084"/>
                  </a:lnTo>
                  <a:cubicBezTo>
                    <a:pt x="6930" y="1084"/>
                    <a:pt x="7228" y="1382"/>
                    <a:pt x="7228" y="1763"/>
                  </a:cubicBezTo>
                  <a:lnTo>
                    <a:pt x="7228" y="2667"/>
                  </a:lnTo>
                  <a:cubicBezTo>
                    <a:pt x="6966" y="2715"/>
                    <a:pt x="6740" y="2918"/>
                    <a:pt x="6692" y="3215"/>
                  </a:cubicBezTo>
                  <a:lnTo>
                    <a:pt x="6466" y="4953"/>
                  </a:lnTo>
                  <a:cubicBezTo>
                    <a:pt x="6383" y="5668"/>
                    <a:pt x="5775" y="6204"/>
                    <a:pt x="5061" y="6204"/>
                  </a:cubicBezTo>
                  <a:lnTo>
                    <a:pt x="4323" y="6204"/>
                  </a:lnTo>
                  <a:cubicBezTo>
                    <a:pt x="4239" y="6204"/>
                    <a:pt x="4168" y="6287"/>
                    <a:pt x="4168" y="6370"/>
                  </a:cubicBezTo>
                  <a:cubicBezTo>
                    <a:pt x="4168" y="6466"/>
                    <a:pt x="4239" y="6537"/>
                    <a:pt x="4323" y="6537"/>
                  </a:cubicBezTo>
                  <a:lnTo>
                    <a:pt x="5061" y="6537"/>
                  </a:lnTo>
                  <a:cubicBezTo>
                    <a:pt x="5954" y="6537"/>
                    <a:pt x="6704" y="5870"/>
                    <a:pt x="6811" y="4989"/>
                  </a:cubicBezTo>
                  <a:lnTo>
                    <a:pt x="7037" y="3251"/>
                  </a:lnTo>
                  <a:cubicBezTo>
                    <a:pt x="7049" y="3093"/>
                    <a:pt x="7189" y="2988"/>
                    <a:pt x="7335" y="2988"/>
                  </a:cubicBezTo>
                  <a:cubicBezTo>
                    <a:pt x="7343" y="2988"/>
                    <a:pt x="7351" y="2988"/>
                    <a:pt x="7359" y="2989"/>
                  </a:cubicBezTo>
                  <a:cubicBezTo>
                    <a:pt x="7526" y="3013"/>
                    <a:pt x="7633" y="3156"/>
                    <a:pt x="7621" y="3322"/>
                  </a:cubicBezTo>
                  <a:lnTo>
                    <a:pt x="7395" y="5061"/>
                  </a:lnTo>
                  <a:cubicBezTo>
                    <a:pt x="7240" y="6239"/>
                    <a:pt x="6252" y="7120"/>
                    <a:pt x="5061" y="7120"/>
                  </a:cubicBezTo>
                  <a:lnTo>
                    <a:pt x="4442" y="7120"/>
                  </a:lnTo>
                  <a:cubicBezTo>
                    <a:pt x="4359" y="7120"/>
                    <a:pt x="4287" y="7192"/>
                    <a:pt x="4287" y="7275"/>
                  </a:cubicBezTo>
                  <a:lnTo>
                    <a:pt x="4287" y="8156"/>
                  </a:lnTo>
                  <a:cubicBezTo>
                    <a:pt x="4287" y="8323"/>
                    <a:pt x="4144" y="8454"/>
                    <a:pt x="3989" y="8454"/>
                  </a:cubicBezTo>
                  <a:cubicBezTo>
                    <a:pt x="3823" y="8454"/>
                    <a:pt x="3692" y="8323"/>
                    <a:pt x="3692" y="8156"/>
                  </a:cubicBezTo>
                  <a:lnTo>
                    <a:pt x="3692" y="7275"/>
                  </a:lnTo>
                  <a:cubicBezTo>
                    <a:pt x="3692" y="7192"/>
                    <a:pt x="3608" y="7120"/>
                    <a:pt x="3525" y="7120"/>
                  </a:cubicBezTo>
                  <a:lnTo>
                    <a:pt x="2918" y="7120"/>
                  </a:lnTo>
                  <a:cubicBezTo>
                    <a:pt x="1727" y="7120"/>
                    <a:pt x="727" y="6227"/>
                    <a:pt x="572" y="5061"/>
                  </a:cubicBezTo>
                  <a:lnTo>
                    <a:pt x="358" y="3322"/>
                  </a:lnTo>
                  <a:cubicBezTo>
                    <a:pt x="334" y="3156"/>
                    <a:pt x="441" y="3013"/>
                    <a:pt x="608" y="2989"/>
                  </a:cubicBezTo>
                  <a:cubicBezTo>
                    <a:pt x="616" y="2988"/>
                    <a:pt x="625" y="2988"/>
                    <a:pt x="633" y="2988"/>
                  </a:cubicBezTo>
                  <a:cubicBezTo>
                    <a:pt x="789" y="2988"/>
                    <a:pt x="918" y="3093"/>
                    <a:pt x="930" y="3251"/>
                  </a:cubicBezTo>
                  <a:lnTo>
                    <a:pt x="1156" y="4989"/>
                  </a:lnTo>
                  <a:cubicBezTo>
                    <a:pt x="1263" y="5882"/>
                    <a:pt x="2025" y="6537"/>
                    <a:pt x="2918" y="6537"/>
                  </a:cubicBezTo>
                  <a:lnTo>
                    <a:pt x="3644" y="6537"/>
                  </a:lnTo>
                  <a:cubicBezTo>
                    <a:pt x="3727" y="6537"/>
                    <a:pt x="3811" y="6466"/>
                    <a:pt x="3811" y="6370"/>
                  </a:cubicBezTo>
                  <a:cubicBezTo>
                    <a:pt x="3811" y="6287"/>
                    <a:pt x="3727" y="6204"/>
                    <a:pt x="3644" y="6204"/>
                  </a:cubicBezTo>
                  <a:lnTo>
                    <a:pt x="2918" y="6204"/>
                  </a:lnTo>
                  <a:cubicBezTo>
                    <a:pt x="2203" y="6204"/>
                    <a:pt x="1584" y="5668"/>
                    <a:pt x="1501" y="4953"/>
                  </a:cubicBezTo>
                  <a:lnTo>
                    <a:pt x="1275" y="3215"/>
                  </a:lnTo>
                  <a:cubicBezTo>
                    <a:pt x="1251" y="2929"/>
                    <a:pt x="1025" y="2727"/>
                    <a:pt x="775" y="2679"/>
                  </a:cubicBezTo>
                  <a:lnTo>
                    <a:pt x="775" y="1775"/>
                  </a:lnTo>
                  <a:cubicBezTo>
                    <a:pt x="775" y="1405"/>
                    <a:pt x="1072" y="1108"/>
                    <a:pt x="1441" y="1108"/>
                  </a:cubicBezTo>
                  <a:lnTo>
                    <a:pt x="1822" y="1108"/>
                  </a:lnTo>
                  <a:lnTo>
                    <a:pt x="1822" y="1370"/>
                  </a:lnTo>
                  <a:cubicBezTo>
                    <a:pt x="1822" y="1644"/>
                    <a:pt x="2037" y="1846"/>
                    <a:pt x="2299" y="1846"/>
                  </a:cubicBezTo>
                  <a:lnTo>
                    <a:pt x="2525" y="1846"/>
                  </a:lnTo>
                  <a:cubicBezTo>
                    <a:pt x="3037" y="1846"/>
                    <a:pt x="3430" y="1441"/>
                    <a:pt x="3430" y="941"/>
                  </a:cubicBezTo>
                  <a:lnTo>
                    <a:pt x="3430" y="929"/>
                  </a:lnTo>
                  <a:cubicBezTo>
                    <a:pt x="3430" y="417"/>
                    <a:pt x="3037" y="12"/>
                    <a:pt x="2525" y="12"/>
                  </a:cubicBezTo>
                  <a:lnTo>
                    <a:pt x="2299" y="12"/>
                  </a:lnTo>
                  <a:cubicBezTo>
                    <a:pt x="2037" y="12"/>
                    <a:pt x="1822" y="227"/>
                    <a:pt x="1822" y="489"/>
                  </a:cubicBezTo>
                  <a:lnTo>
                    <a:pt x="1822" y="762"/>
                  </a:lnTo>
                  <a:lnTo>
                    <a:pt x="1441" y="762"/>
                  </a:lnTo>
                  <a:cubicBezTo>
                    <a:pt x="870" y="762"/>
                    <a:pt x="429" y="1227"/>
                    <a:pt x="429" y="1775"/>
                  </a:cubicBezTo>
                  <a:lnTo>
                    <a:pt x="429" y="2715"/>
                  </a:lnTo>
                  <a:cubicBezTo>
                    <a:pt x="156" y="2810"/>
                    <a:pt x="1" y="3084"/>
                    <a:pt x="25" y="3382"/>
                  </a:cubicBezTo>
                  <a:lnTo>
                    <a:pt x="251" y="5120"/>
                  </a:lnTo>
                  <a:cubicBezTo>
                    <a:pt x="418" y="6466"/>
                    <a:pt x="1561" y="7478"/>
                    <a:pt x="2918" y="7478"/>
                  </a:cubicBezTo>
                  <a:lnTo>
                    <a:pt x="3358" y="7478"/>
                  </a:lnTo>
                  <a:lnTo>
                    <a:pt x="3358" y="8192"/>
                  </a:lnTo>
                  <a:cubicBezTo>
                    <a:pt x="3358" y="8466"/>
                    <a:pt x="3549" y="8728"/>
                    <a:pt x="3823" y="8799"/>
                  </a:cubicBezTo>
                  <a:lnTo>
                    <a:pt x="3823" y="9418"/>
                  </a:lnTo>
                  <a:cubicBezTo>
                    <a:pt x="3823" y="10597"/>
                    <a:pt x="4775" y="11550"/>
                    <a:pt x="5954" y="11550"/>
                  </a:cubicBezTo>
                  <a:lnTo>
                    <a:pt x="7799" y="11550"/>
                  </a:lnTo>
                  <a:cubicBezTo>
                    <a:pt x="8966" y="11550"/>
                    <a:pt x="9919" y="10597"/>
                    <a:pt x="9919" y="9418"/>
                  </a:cubicBezTo>
                  <a:lnTo>
                    <a:pt x="9919" y="8454"/>
                  </a:lnTo>
                  <a:cubicBezTo>
                    <a:pt x="10335" y="8430"/>
                    <a:pt x="10740" y="8252"/>
                    <a:pt x="11038" y="7930"/>
                  </a:cubicBezTo>
                  <a:cubicBezTo>
                    <a:pt x="11633" y="7335"/>
                    <a:pt x="11728" y="6382"/>
                    <a:pt x="11264" y="5668"/>
                  </a:cubicBezTo>
                  <a:cubicBezTo>
                    <a:pt x="11235" y="5624"/>
                    <a:pt x="11184" y="5598"/>
                    <a:pt x="11129" y="5598"/>
                  </a:cubicBezTo>
                  <a:cubicBezTo>
                    <a:pt x="11095" y="5598"/>
                    <a:pt x="11058" y="5609"/>
                    <a:pt x="11026" y="5632"/>
                  </a:cubicBezTo>
                  <a:cubicBezTo>
                    <a:pt x="10955" y="5668"/>
                    <a:pt x="10919" y="5775"/>
                    <a:pt x="10978" y="5870"/>
                  </a:cubicBezTo>
                  <a:cubicBezTo>
                    <a:pt x="11609" y="6799"/>
                    <a:pt x="10966" y="8109"/>
                    <a:pt x="9740" y="8109"/>
                  </a:cubicBezTo>
                  <a:cubicBezTo>
                    <a:pt x="8478" y="8109"/>
                    <a:pt x="7823" y="6549"/>
                    <a:pt x="8728" y="5632"/>
                  </a:cubicBezTo>
                  <a:cubicBezTo>
                    <a:pt x="9013" y="5347"/>
                    <a:pt x="9379" y="5201"/>
                    <a:pt x="9749" y="5201"/>
                  </a:cubicBezTo>
                  <a:cubicBezTo>
                    <a:pt x="10029" y="5201"/>
                    <a:pt x="10311" y="5285"/>
                    <a:pt x="10562" y="5454"/>
                  </a:cubicBezTo>
                  <a:cubicBezTo>
                    <a:pt x="10587" y="5466"/>
                    <a:pt x="10618" y="5473"/>
                    <a:pt x="10649" y="5473"/>
                  </a:cubicBezTo>
                  <a:cubicBezTo>
                    <a:pt x="10704" y="5473"/>
                    <a:pt x="10762" y="5452"/>
                    <a:pt x="10800" y="5406"/>
                  </a:cubicBezTo>
                  <a:cubicBezTo>
                    <a:pt x="10847" y="5334"/>
                    <a:pt x="10836" y="5227"/>
                    <a:pt x="10752" y="5168"/>
                  </a:cubicBezTo>
                  <a:cubicBezTo>
                    <a:pt x="10439" y="4961"/>
                    <a:pt x="10099" y="4867"/>
                    <a:pt x="9768" y="4867"/>
                  </a:cubicBezTo>
                  <a:cubicBezTo>
                    <a:pt x="8839" y="4867"/>
                    <a:pt x="7978" y="5606"/>
                    <a:pt x="7978" y="6668"/>
                  </a:cubicBezTo>
                  <a:cubicBezTo>
                    <a:pt x="7978" y="7609"/>
                    <a:pt x="8692" y="8371"/>
                    <a:pt x="9585" y="8454"/>
                  </a:cubicBezTo>
                  <a:lnTo>
                    <a:pt x="9585" y="9406"/>
                  </a:lnTo>
                  <a:cubicBezTo>
                    <a:pt x="9585" y="10395"/>
                    <a:pt x="8776" y="11192"/>
                    <a:pt x="7799" y="11192"/>
                  </a:cubicBezTo>
                  <a:lnTo>
                    <a:pt x="5954" y="11192"/>
                  </a:lnTo>
                  <a:cubicBezTo>
                    <a:pt x="4966" y="11192"/>
                    <a:pt x="4168" y="10395"/>
                    <a:pt x="4168" y="9406"/>
                  </a:cubicBezTo>
                  <a:lnTo>
                    <a:pt x="4168" y="8787"/>
                  </a:lnTo>
                  <a:cubicBezTo>
                    <a:pt x="4430" y="8704"/>
                    <a:pt x="4620" y="8466"/>
                    <a:pt x="4620" y="8168"/>
                  </a:cubicBezTo>
                  <a:lnTo>
                    <a:pt x="4620" y="7478"/>
                  </a:lnTo>
                  <a:lnTo>
                    <a:pt x="5073" y="7478"/>
                  </a:lnTo>
                  <a:cubicBezTo>
                    <a:pt x="6418" y="7478"/>
                    <a:pt x="7573" y="6466"/>
                    <a:pt x="7740" y="5120"/>
                  </a:cubicBezTo>
                  <a:lnTo>
                    <a:pt x="7954" y="3382"/>
                  </a:lnTo>
                  <a:cubicBezTo>
                    <a:pt x="7990" y="3096"/>
                    <a:pt x="7823" y="2834"/>
                    <a:pt x="7573" y="2727"/>
                  </a:cubicBezTo>
                  <a:lnTo>
                    <a:pt x="7573" y="1763"/>
                  </a:lnTo>
                  <a:cubicBezTo>
                    <a:pt x="7573" y="1191"/>
                    <a:pt x="7109" y="751"/>
                    <a:pt x="6561" y="751"/>
                  </a:cubicBezTo>
                  <a:lnTo>
                    <a:pt x="6168" y="751"/>
                  </a:lnTo>
                  <a:lnTo>
                    <a:pt x="6168" y="477"/>
                  </a:lnTo>
                  <a:cubicBezTo>
                    <a:pt x="6168" y="215"/>
                    <a:pt x="5966" y="0"/>
                    <a:pt x="5692" y="0"/>
                  </a:cubicBezTo>
                  <a:close/>
                </a:path>
              </a:pathLst>
            </a:custGeom>
            <a:grpFill/>
            <a:ln>
              <a:solidFill>
                <a:srgbClr val="00B05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rgbClr val="FF0000"/>
                </a:solidFill>
                <a:latin typeface="Bell MT" panose="02020503060305020303" pitchFamily="18" charset="0"/>
              </a:endParaRPr>
            </a:p>
          </p:txBody>
        </p:sp>
      </p:grpSp>
      <p:grpSp>
        <p:nvGrpSpPr>
          <p:cNvPr id="15" name="Google Shape;10699;p82">
            <a:extLst>
              <a:ext uri="{FF2B5EF4-FFF2-40B4-BE49-F238E27FC236}">
                <a16:creationId xmlns:a16="http://schemas.microsoft.com/office/drawing/2014/main" id="{84335D7D-05B7-421F-AB4E-AD73EE4712BA}"/>
              </a:ext>
            </a:extLst>
          </p:cNvPr>
          <p:cNvGrpSpPr/>
          <p:nvPr/>
        </p:nvGrpSpPr>
        <p:grpSpPr>
          <a:xfrm>
            <a:off x="5499621" y="2559994"/>
            <a:ext cx="539539" cy="528830"/>
            <a:chOff x="3996113" y="4291176"/>
            <a:chExt cx="336512" cy="335048"/>
          </a:xfrm>
          <a:solidFill>
            <a:schemeClr val="accent4">
              <a:lumMod val="50000"/>
            </a:schemeClr>
          </a:solidFill>
        </p:grpSpPr>
        <p:sp>
          <p:nvSpPr>
            <p:cNvPr id="27" name="Google Shape;10700;p82">
              <a:extLst>
                <a:ext uri="{FF2B5EF4-FFF2-40B4-BE49-F238E27FC236}">
                  <a16:creationId xmlns:a16="http://schemas.microsoft.com/office/drawing/2014/main" id="{41D4D289-3900-4CC6-9EF9-190533B7F066}"/>
                </a:ext>
              </a:extLst>
            </p:cNvPr>
            <p:cNvSpPr/>
            <p:nvPr/>
          </p:nvSpPr>
          <p:spPr>
            <a:xfrm>
              <a:off x="4082143" y="4323386"/>
              <a:ext cx="111810" cy="219833"/>
            </a:xfrm>
            <a:custGeom>
              <a:avLst/>
              <a:gdLst/>
              <a:ahLst/>
              <a:cxnLst/>
              <a:rect l="l" t="t" r="r" b="b"/>
              <a:pathLst>
                <a:path w="3513" h="6907" extrusionOk="0">
                  <a:moveTo>
                    <a:pt x="1751" y="322"/>
                  </a:moveTo>
                  <a:cubicBezTo>
                    <a:pt x="1846" y="322"/>
                    <a:pt x="1929" y="394"/>
                    <a:pt x="1929" y="501"/>
                  </a:cubicBezTo>
                  <a:lnTo>
                    <a:pt x="1929" y="942"/>
                  </a:lnTo>
                  <a:cubicBezTo>
                    <a:pt x="1929" y="1037"/>
                    <a:pt x="2001" y="1096"/>
                    <a:pt x="2084" y="1096"/>
                  </a:cubicBezTo>
                  <a:cubicBezTo>
                    <a:pt x="2691" y="1108"/>
                    <a:pt x="3179" y="1596"/>
                    <a:pt x="3179" y="2204"/>
                  </a:cubicBezTo>
                  <a:lnTo>
                    <a:pt x="3179" y="2525"/>
                  </a:lnTo>
                  <a:cubicBezTo>
                    <a:pt x="3179" y="2608"/>
                    <a:pt x="3108" y="2704"/>
                    <a:pt x="3001" y="2704"/>
                  </a:cubicBezTo>
                  <a:cubicBezTo>
                    <a:pt x="2917" y="2704"/>
                    <a:pt x="2822" y="2620"/>
                    <a:pt x="2822" y="2525"/>
                  </a:cubicBezTo>
                  <a:lnTo>
                    <a:pt x="2822" y="2204"/>
                  </a:lnTo>
                  <a:cubicBezTo>
                    <a:pt x="2834" y="1787"/>
                    <a:pt x="2501" y="1454"/>
                    <a:pt x="2060" y="1454"/>
                  </a:cubicBezTo>
                  <a:lnTo>
                    <a:pt x="1608" y="1454"/>
                  </a:lnTo>
                  <a:cubicBezTo>
                    <a:pt x="1096" y="1454"/>
                    <a:pt x="679" y="1870"/>
                    <a:pt x="679" y="2370"/>
                  </a:cubicBezTo>
                  <a:cubicBezTo>
                    <a:pt x="679" y="2882"/>
                    <a:pt x="1096" y="3299"/>
                    <a:pt x="1608" y="3299"/>
                  </a:cubicBezTo>
                  <a:lnTo>
                    <a:pt x="1917" y="3299"/>
                  </a:lnTo>
                  <a:cubicBezTo>
                    <a:pt x="2620" y="3299"/>
                    <a:pt x="3191" y="3859"/>
                    <a:pt x="3191" y="4573"/>
                  </a:cubicBezTo>
                  <a:cubicBezTo>
                    <a:pt x="3191" y="5216"/>
                    <a:pt x="2715" y="5764"/>
                    <a:pt x="2084" y="5835"/>
                  </a:cubicBezTo>
                  <a:cubicBezTo>
                    <a:pt x="2001" y="5859"/>
                    <a:pt x="1941" y="5918"/>
                    <a:pt x="1941" y="5990"/>
                  </a:cubicBezTo>
                  <a:lnTo>
                    <a:pt x="1941" y="6454"/>
                  </a:lnTo>
                  <a:cubicBezTo>
                    <a:pt x="1941" y="6538"/>
                    <a:pt x="1870" y="6633"/>
                    <a:pt x="1762" y="6633"/>
                  </a:cubicBezTo>
                  <a:cubicBezTo>
                    <a:pt x="1667" y="6633"/>
                    <a:pt x="1584" y="6549"/>
                    <a:pt x="1584" y="6454"/>
                  </a:cubicBezTo>
                  <a:lnTo>
                    <a:pt x="1584" y="6002"/>
                  </a:lnTo>
                  <a:cubicBezTo>
                    <a:pt x="1584" y="5918"/>
                    <a:pt x="1512" y="5859"/>
                    <a:pt x="1441" y="5859"/>
                  </a:cubicBezTo>
                  <a:cubicBezTo>
                    <a:pt x="834" y="5835"/>
                    <a:pt x="334" y="5347"/>
                    <a:pt x="334" y="4740"/>
                  </a:cubicBezTo>
                  <a:cubicBezTo>
                    <a:pt x="334" y="4644"/>
                    <a:pt x="417" y="4561"/>
                    <a:pt x="512" y="4561"/>
                  </a:cubicBezTo>
                  <a:cubicBezTo>
                    <a:pt x="608" y="4561"/>
                    <a:pt x="691" y="4633"/>
                    <a:pt x="691" y="4740"/>
                  </a:cubicBezTo>
                  <a:cubicBezTo>
                    <a:pt x="691" y="5156"/>
                    <a:pt x="1036" y="5502"/>
                    <a:pt x="1453" y="5502"/>
                  </a:cubicBezTo>
                  <a:lnTo>
                    <a:pt x="1929" y="5502"/>
                  </a:lnTo>
                  <a:cubicBezTo>
                    <a:pt x="2441" y="5502"/>
                    <a:pt x="2858" y="5085"/>
                    <a:pt x="2858" y="4573"/>
                  </a:cubicBezTo>
                  <a:cubicBezTo>
                    <a:pt x="2858" y="4073"/>
                    <a:pt x="2441" y="3656"/>
                    <a:pt x="1929" y="3656"/>
                  </a:cubicBezTo>
                  <a:lnTo>
                    <a:pt x="1608" y="3656"/>
                  </a:lnTo>
                  <a:cubicBezTo>
                    <a:pt x="905" y="3656"/>
                    <a:pt x="322" y="3085"/>
                    <a:pt x="322" y="2370"/>
                  </a:cubicBezTo>
                  <a:cubicBezTo>
                    <a:pt x="322" y="1727"/>
                    <a:pt x="798" y="1180"/>
                    <a:pt x="1441" y="1108"/>
                  </a:cubicBezTo>
                  <a:cubicBezTo>
                    <a:pt x="1512" y="1096"/>
                    <a:pt x="1572" y="1037"/>
                    <a:pt x="1572" y="953"/>
                  </a:cubicBezTo>
                  <a:lnTo>
                    <a:pt x="1572" y="501"/>
                  </a:lnTo>
                  <a:cubicBezTo>
                    <a:pt x="1572" y="406"/>
                    <a:pt x="1643" y="322"/>
                    <a:pt x="1751" y="322"/>
                  </a:cubicBezTo>
                  <a:close/>
                  <a:moveTo>
                    <a:pt x="1762" y="1"/>
                  </a:moveTo>
                  <a:cubicBezTo>
                    <a:pt x="1500" y="1"/>
                    <a:pt x="1274" y="227"/>
                    <a:pt x="1274" y="501"/>
                  </a:cubicBezTo>
                  <a:lnTo>
                    <a:pt x="1274" y="823"/>
                  </a:lnTo>
                  <a:cubicBezTo>
                    <a:pt x="548" y="977"/>
                    <a:pt x="24" y="1608"/>
                    <a:pt x="24" y="2370"/>
                  </a:cubicBezTo>
                  <a:cubicBezTo>
                    <a:pt x="24" y="3251"/>
                    <a:pt x="738" y="3954"/>
                    <a:pt x="1608" y="3954"/>
                  </a:cubicBezTo>
                  <a:lnTo>
                    <a:pt x="1917" y="3954"/>
                  </a:lnTo>
                  <a:cubicBezTo>
                    <a:pt x="2262" y="3954"/>
                    <a:pt x="2524" y="4216"/>
                    <a:pt x="2524" y="4561"/>
                  </a:cubicBezTo>
                  <a:cubicBezTo>
                    <a:pt x="2524" y="4906"/>
                    <a:pt x="2262" y="5168"/>
                    <a:pt x="1917" y="5168"/>
                  </a:cubicBezTo>
                  <a:lnTo>
                    <a:pt x="1441" y="5168"/>
                  </a:lnTo>
                  <a:cubicBezTo>
                    <a:pt x="1191" y="5168"/>
                    <a:pt x="977" y="4966"/>
                    <a:pt x="977" y="4704"/>
                  </a:cubicBezTo>
                  <a:cubicBezTo>
                    <a:pt x="977" y="4442"/>
                    <a:pt x="750" y="4216"/>
                    <a:pt x="488" y="4216"/>
                  </a:cubicBezTo>
                  <a:cubicBezTo>
                    <a:pt x="215" y="4216"/>
                    <a:pt x="0" y="4442"/>
                    <a:pt x="0" y="4704"/>
                  </a:cubicBezTo>
                  <a:cubicBezTo>
                    <a:pt x="0" y="5442"/>
                    <a:pt x="548" y="6037"/>
                    <a:pt x="1250" y="6121"/>
                  </a:cubicBezTo>
                  <a:lnTo>
                    <a:pt x="1250" y="6418"/>
                  </a:lnTo>
                  <a:cubicBezTo>
                    <a:pt x="1250" y="6692"/>
                    <a:pt x="1465" y="6907"/>
                    <a:pt x="1739" y="6907"/>
                  </a:cubicBezTo>
                  <a:cubicBezTo>
                    <a:pt x="2001" y="6907"/>
                    <a:pt x="2227" y="6692"/>
                    <a:pt x="2227" y="6418"/>
                  </a:cubicBezTo>
                  <a:lnTo>
                    <a:pt x="2227" y="6121"/>
                  </a:lnTo>
                  <a:cubicBezTo>
                    <a:pt x="2953" y="5978"/>
                    <a:pt x="3477" y="5335"/>
                    <a:pt x="3477" y="4573"/>
                  </a:cubicBezTo>
                  <a:cubicBezTo>
                    <a:pt x="3477" y="3692"/>
                    <a:pt x="2763" y="3001"/>
                    <a:pt x="1905" y="3001"/>
                  </a:cubicBezTo>
                  <a:lnTo>
                    <a:pt x="1608" y="3001"/>
                  </a:lnTo>
                  <a:cubicBezTo>
                    <a:pt x="1262" y="3001"/>
                    <a:pt x="989" y="2728"/>
                    <a:pt x="989" y="2382"/>
                  </a:cubicBezTo>
                  <a:cubicBezTo>
                    <a:pt x="989" y="2037"/>
                    <a:pt x="1262" y="1775"/>
                    <a:pt x="1608" y="1775"/>
                  </a:cubicBezTo>
                  <a:lnTo>
                    <a:pt x="2084" y="1775"/>
                  </a:lnTo>
                  <a:cubicBezTo>
                    <a:pt x="2334" y="1775"/>
                    <a:pt x="2536" y="1989"/>
                    <a:pt x="2536" y="2239"/>
                  </a:cubicBezTo>
                  <a:lnTo>
                    <a:pt x="2536" y="2549"/>
                  </a:lnTo>
                  <a:cubicBezTo>
                    <a:pt x="2524" y="2799"/>
                    <a:pt x="2751" y="3013"/>
                    <a:pt x="3013" y="3013"/>
                  </a:cubicBezTo>
                  <a:cubicBezTo>
                    <a:pt x="3286" y="3013"/>
                    <a:pt x="3513" y="2787"/>
                    <a:pt x="3513" y="2525"/>
                  </a:cubicBezTo>
                  <a:lnTo>
                    <a:pt x="3513" y="2204"/>
                  </a:lnTo>
                  <a:cubicBezTo>
                    <a:pt x="3513" y="1477"/>
                    <a:pt x="2953" y="882"/>
                    <a:pt x="2262" y="799"/>
                  </a:cubicBezTo>
                  <a:lnTo>
                    <a:pt x="2262" y="501"/>
                  </a:lnTo>
                  <a:cubicBezTo>
                    <a:pt x="2262" y="227"/>
                    <a:pt x="2036" y="1"/>
                    <a:pt x="1762" y="1"/>
                  </a:cubicBezTo>
                  <a:close/>
                </a:path>
              </a:pathLst>
            </a:custGeom>
            <a:grp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rgbClr val="FF0000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28" name="Google Shape;10701;p82">
              <a:extLst>
                <a:ext uri="{FF2B5EF4-FFF2-40B4-BE49-F238E27FC236}">
                  <a16:creationId xmlns:a16="http://schemas.microsoft.com/office/drawing/2014/main" id="{A0D8E256-FB8E-4919-98BF-BA8573357FBF}"/>
                </a:ext>
              </a:extLst>
            </p:cNvPr>
            <p:cNvSpPr/>
            <p:nvPr/>
          </p:nvSpPr>
          <p:spPr>
            <a:xfrm>
              <a:off x="4226894" y="4523485"/>
              <a:ext cx="52324" cy="51942"/>
            </a:xfrm>
            <a:custGeom>
              <a:avLst/>
              <a:gdLst/>
              <a:ahLst/>
              <a:cxnLst/>
              <a:rect l="l" t="t" r="r" b="b"/>
              <a:pathLst>
                <a:path w="1644" h="1632" extrusionOk="0">
                  <a:moveTo>
                    <a:pt x="822" y="310"/>
                  </a:moveTo>
                  <a:cubicBezTo>
                    <a:pt x="1108" y="310"/>
                    <a:pt x="1322" y="536"/>
                    <a:pt x="1322" y="822"/>
                  </a:cubicBezTo>
                  <a:cubicBezTo>
                    <a:pt x="1322" y="1096"/>
                    <a:pt x="1108" y="1322"/>
                    <a:pt x="822" y="1322"/>
                  </a:cubicBezTo>
                  <a:cubicBezTo>
                    <a:pt x="536" y="1322"/>
                    <a:pt x="310" y="1096"/>
                    <a:pt x="310" y="822"/>
                  </a:cubicBezTo>
                  <a:cubicBezTo>
                    <a:pt x="310" y="536"/>
                    <a:pt x="536" y="310"/>
                    <a:pt x="822" y="310"/>
                  </a:cubicBezTo>
                  <a:close/>
                  <a:moveTo>
                    <a:pt x="822" y="0"/>
                  </a:moveTo>
                  <a:cubicBezTo>
                    <a:pt x="370" y="0"/>
                    <a:pt x="0" y="370"/>
                    <a:pt x="0" y="822"/>
                  </a:cubicBezTo>
                  <a:cubicBezTo>
                    <a:pt x="0" y="1263"/>
                    <a:pt x="370" y="1632"/>
                    <a:pt x="822" y="1632"/>
                  </a:cubicBezTo>
                  <a:cubicBezTo>
                    <a:pt x="1263" y="1632"/>
                    <a:pt x="1644" y="1263"/>
                    <a:pt x="1644" y="822"/>
                  </a:cubicBezTo>
                  <a:cubicBezTo>
                    <a:pt x="1644" y="370"/>
                    <a:pt x="1263" y="0"/>
                    <a:pt x="822" y="0"/>
                  </a:cubicBezTo>
                  <a:close/>
                </a:path>
              </a:pathLst>
            </a:custGeom>
            <a:grp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rgbClr val="FF0000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29" name="Google Shape;10702;p82">
              <a:extLst>
                <a:ext uri="{FF2B5EF4-FFF2-40B4-BE49-F238E27FC236}">
                  <a16:creationId xmlns:a16="http://schemas.microsoft.com/office/drawing/2014/main" id="{2E8FF54E-5D35-4254-AA69-80DBFBCA69C6}"/>
                </a:ext>
              </a:extLst>
            </p:cNvPr>
            <p:cNvSpPr/>
            <p:nvPr/>
          </p:nvSpPr>
          <p:spPr>
            <a:xfrm>
              <a:off x="3996113" y="4291176"/>
              <a:ext cx="336512" cy="335048"/>
            </a:xfrm>
            <a:custGeom>
              <a:avLst/>
              <a:gdLst/>
              <a:ahLst/>
              <a:cxnLst/>
              <a:rect l="l" t="t" r="r" b="b"/>
              <a:pathLst>
                <a:path w="10573" h="10527" extrusionOk="0">
                  <a:moveTo>
                    <a:pt x="8216" y="5930"/>
                  </a:moveTo>
                  <a:lnTo>
                    <a:pt x="8335" y="6537"/>
                  </a:lnTo>
                  <a:cubicBezTo>
                    <a:pt x="8359" y="6597"/>
                    <a:pt x="8394" y="6645"/>
                    <a:pt x="8442" y="6657"/>
                  </a:cubicBezTo>
                  <a:cubicBezTo>
                    <a:pt x="8502" y="6668"/>
                    <a:pt x="8549" y="6692"/>
                    <a:pt x="8609" y="6716"/>
                  </a:cubicBezTo>
                  <a:cubicBezTo>
                    <a:pt x="8631" y="6729"/>
                    <a:pt x="8653" y="6734"/>
                    <a:pt x="8674" y="6734"/>
                  </a:cubicBezTo>
                  <a:cubicBezTo>
                    <a:pt x="8710" y="6734"/>
                    <a:pt x="8745" y="6719"/>
                    <a:pt x="8775" y="6704"/>
                  </a:cubicBezTo>
                  <a:lnTo>
                    <a:pt x="9252" y="6311"/>
                  </a:lnTo>
                  <a:lnTo>
                    <a:pt x="9561" y="6585"/>
                  </a:lnTo>
                  <a:lnTo>
                    <a:pt x="9264" y="7121"/>
                  </a:lnTo>
                  <a:cubicBezTo>
                    <a:pt x="9228" y="7157"/>
                    <a:pt x="9228" y="7216"/>
                    <a:pt x="9264" y="7276"/>
                  </a:cubicBezTo>
                  <a:cubicBezTo>
                    <a:pt x="9287" y="7323"/>
                    <a:pt x="9323" y="7371"/>
                    <a:pt x="9347" y="7430"/>
                  </a:cubicBezTo>
                  <a:cubicBezTo>
                    <a:pt x="9383" y="7478"/>
                    <a:pt x="9430" y="7514"/>
                    <a:pt x="9490" y="7514"/>
                  </a:cubicBezTo>
                  <a:lnTo>
                    <a:pt x="10109" y="7538"/>
                  </a:lnTo>
                  <a:lnTo>
                    <a:pt x="10180" y="7942"/>
                  </a:lnTo>
                  <a:lnTo>
                    <a:pt x="9645" y="8157"/>
                  </a:lnTo>
                  <a:cubicBezTo>
                    <a:pt x="9585" y="8181"/>
                    <a:pt x="9561" y="8240"/>
                    <a:pt x="9549" y="8276"/>
                  </a:cubicBezTo>
                  <a:cubicBezTo>
                    <a:pt x="9549" y="8335"/>
                    <a:pt x="9526" y="8383"/>
                    <a:pt x="9514" y="8442"/>
                  </a:cubicBezTo>
                  <a:cubicBezTo>
                    <a:pt x="9502" y="8502"/>
                    <a:pt x="9514" y="8562"/>
                    <a:pt x="9561" y="8597"/>
                  </a:cubicBezTo>
                  <a:lnTo>
                    <a:pt x="10014" y="8990"/>
                  </a:lnTo>
                  <a:lnTo>
                    <a:pt x="9811" y="9347"/>
                  </a:lnTo>
                  <a:lnTo>
                    <a:pt x="9228" y="9157"/>
                  </a:lnTo>
                  <a:cubicBezTo>
                    <a:pt x="9213" y="9154"/>
                    <a:pt x="9198" y="9152"/>
                    <a:pt x="9184" y="9152"/>
                  </a:cubicBezTo>
                  <a:cubicBezTo>
                    <a:pt x="9141" y="9152"/>
                    <a:pt x="9103" y="9166"/>
                    <a:pt x="9085" y="9193"/>
                  </a:cubicBezTo>
                  <a:cubicBezTo>
                    <a:pt x="9037" y="9228"/>
                    <a:pt x="8990" y="9264"/>
                    <a:pt x="8954" y="9288"/>
                  </a:cubicBezTo>
                  <a:cubicBezTo>
                    <a:pt x="8906" y="9324"/>
                    <a:pt x="8871" y="9383"/>
                    <a:pt x="8895" y="9443"/>
                  </a:cubicBezTo>
                  <a:lnTo>
                    <a:pt x="8978" y="10050"/>
                  </a:lnTo>
                  <a:lnTo>
                    <a:pt x="8597" y="10181"/>
                  </a:lnTo>
                  <a:lnTo>
                    <a:pt x="8264" y="9669"/>
                  </a:lnTo>
                  <a:cubicBezTo>
                    <a:pt x="8228" y="9621"/>
                    <a:pt x="8192" y="9585"/>
                    <a:pt x="8133" y="9585"/>
                  </a:cubicBezTo>
                  <a:lnTo>
                    <a:pt x="7954" y="9585"/>
                  </a:lnTo>
                  <a:cubicBezTo>
                    <a:pt x="7894" y="9585"/>
                    <a:pt x="7847" y="9621"/>
                    <a:pt x="7811" y="9669"/>
                  </a:cubicBezTo>
                  <a:lnTo>
                    <a:pt x="7490" y="10181"/>
                  </a:lnTo>
                  <a:lnTo>
                    <a:pt x="7097" y="10050"/>
                  </a:lnTo>
                  <a:lnTo>
                    <a:pt x="7192" y="9443"/>
                  </a:lnTo>
                  <a:cubicBezTo>
                    <a:pt x="7204" y="9383"/>
                    <a:pt x="7180" y="9324"/>
                    <a:pt x="7132" y="9288"/>
                  </a:cubicBezTo>
                  <a:cubicBezTo>
                    <a:pt x="7085" y="9264"/>
                    <a:pt x="7037" y="9216"/>
                    <a:pt x="7001" y="9193"/>
                  </a:cubicBezTo>
                  <a:cubicBezTo>
                    <a:pt x="6970" y="9161"/>
                    <a:pt x="6933" y="9145"/>
                    <a:pt x="6897" y="9145"/>
                  </a:cubicBezTo>
                  <a:cubicBezTo>
                    <a:pt x="6880" y="9145"/>
                    <a:pt x="6863" y="9149"/>
                    <a:pt x="6847" y="9157"/>
                  </a:cubicBezTo>
                  <a:lnTo>
                    <a:pt x="6275" y="9347"/>
                  </a:lnTo>
                  <a:lnTo>
                    <a:pt x="6061" y="8990"/>
                  </a:lnTo>
                  <a:lnTo>
                    <a:pt x="6525" y="8597"/>
                  </a:lnTo>
                  <a:cubicBezTo>
                    <a:pt x="6573" y="8550"/>
                    <a:pt x="6585" y="8502"/>
                    <a:pt x="6573" y="8442"/>
                  </a:cubicBezTo>
                  <a:cubicBezTo>
                    <a:pt x="6549" y="8383"/>
                    <a:pt x="6537" y="8335"/>
                    <a:pt x="6537" y="8276"/>
                  </a:cubicBezTo>
                  <a:cubicBezTo>
                    <a:pt x="6537" y="8216"/>
                    <a:pt x="6489" y="8169"/>
                    <a:pt x="6430" y="8157"/>
                  </a:cubicBezTo>
                  <a:lnTo>
                    <a:pt x="5847" y="7942"/>
                  </a:lnTo>
                  <a:lnTo>
                    <a:pt x="5930" y="7538"/>
                  </a:lnTo>
                  <a:lnTo>
                    <a:pt x="6549" y="7514"/>
                  </a:lnTo>
                  <a:cubicBezTo>
                    <a:pt x="6609" y="7514"/>
                    <a:pt x="6656" y="7490"/>
                    <a:pt x="6680" y="7430"/>
                  </a:cubicBezTo>
                  <a:cubicBezTo>
                    <a:pt x="6716" y="7383"/>
                    <a:pt x="6740" y="7323"/>
                    <a:pt x="6775" y="7276"/>
                  </a:cubicBezTo>
                  <a:cubicBezTo>
                    <a:pt x="6811" y="7240"/>
                    <a:pt x="6811" y="7180"/>
                    <a:pt x="6775" y="7121"/>
                  </a:cubicBezTo>
                  <a:lnTo>
                    <a:pt x="6478" y="6585"/>
                  </a:lnTo>
                  <a:lnTo>
                    <a:pt x="6787" y="6311"/>
                  </a:lnTo>
                  <a:lnTo>
                    <a:pt x="7263" y="6704"/>
                  </a:lnTo>
                  <a:cubicBezTo>
                    <a:pt x="7293" y="6719"/>
                    <a:pt x="7327" y="6729"/>
                    <a:pt x="7363" y="6729"/>
                  </a:cubicBezTo>
                  <a:cubicBezTo>
                    <a:pt x="7385" y="6729"/>
                    <a:pt x="7407" y="6725"/>
                    <a:pt x="7430" y="6716"/>
                  </a:cubicBezTo>
                  <a:cubicBezTo>
                    <a:pt x="7478" y="6704"/>
                    <a:pt x="7537" y="6668"/>
                    <a:pt x="7597" y="6657"/>
                  </a:cubicBezTo>
                  <a:cubicBezTo>
                    <a:pt x="7656" y="6645"/>
                    <a:pt x="7680" y="6597"/>
                    <a:pt x="7704" y="6537"/>
                  </a:cubicBezTo>
                  <a:lnTo>
                    <a:pt x="7823" y="5930"/>
                  </a:lnTo>
                  <a:close/>
                  <a:moveTo>
                    <a:pt x="4454" y="1"/>
                  </a:moveTo>
                  <a:cubicBezTo>
                    <a:pt x="3739" y="1"/>
                    <a:pt x="3025" y="180"/>
                    <a:pt x="2382" y="513"/>
                  </a:cubicBezTo>
                  <a:cubicBezTo>
                    <a:pt x="2310" y="561"/>
                    <a:pt x="2287" y="644"/>
                    <a:pt x="2322" y="715"/>
                  </a:cubicBezTo>
                  <a:cubicBezTo>
                    <a:pt x="2354" y="770"/>
                    <a:pt x="2405" y="799"/>
                    <a:pt x="2458" y="799"/>
                  </a:cubicBezTo>
                  <a:cubicBezTo>
                    <a:pt x="2485" y="799"/>
                    <a:pt x="2512" y="791"/>
                    <a:pt x="2537" y="775"/>
                  </a:cubicBezTo>
                  <a:cubicBezTo>
                    <a:pt x="3132" y="465"/>
                    <a:pt x="3787" y="299"/>
                    <a:pt x="4454" y="299"/>
                  </a:cubicBezTo>
                  <a:cubicBezTo>
                    <a:pt x="6728" y="299"/>
                    <a:pt x="8597" y="2168"/>
                    <a:pt x="8597" y="4442"/>
                  </a:cubicBezTo>
                  <a:cubicBezTo>
                    <a:pt x="8597" y="4847"/>
                    <a:pt x="8537" y="5228"/>
                    <a:pt x="8430" y="5621"/>
                  </a:cubicBezTo>
                  <a:lnTo>
                    <a:pt x="7740" y="5621"/>
                  </a:lnTo>
                  <a:cubicBezTo>
                    <a:pt x="7668" y="5621"/>
                    <a:pt x="7609" y="5656"/>
                    <a:pt x="7597" y="5728"/>
                  </a:cubicBezTo>
                  <a:lnTo>
                    <a:pt x="7466" y="6371"/>
                  </a:lnTo>
                  <a:lnTo>
                    <a:pt x="7442" y="6371"/>
                  </a:lnTo>
                  <a:lnTo>
                    <a:pt x="6942" y="5966"/>
                  </a:lnTo>
                  <a:cubicBezTo>
                    <a:pt x="6912" y="5948"/>
                    <a:pt x="6879" y="5939"/>
                    <a:pt x="6847" y="5939"/>
                  </a:cubicBezTo>
                  <a:cubicBezTo>
                    <a:pt x="6814" y="5939"/>
                    <a:pt x="6781" y="5948"/>
                    <a:pt x="6751" y="5966"/>
                  </a:cubicBezTo>
                  <a:lnTo>
                    <a:pt x="6239" y="6407"/>
                  </a:lnTo>
                  <a:cubicBezTo>
                    <a:pt x="6180" y="6442"/>
                    <a:pt x="6168" y="6537"/>
                    <a:pt x="6216" y="6597"/>
                  </a:cubicBezTo>
                  <a:lnTo>
                    <a:pt x="6525" y="7180"/>
                  </a:lnTo>
                  <a:cubicBezTo>
                    <a:pt x="6525" y="7180"/>
                    <a:pt x="6525" y="7192"/>
                    <a:pt x="6513" y="7192"/>
                  </a:cubicBezTo>
                  <a:lnTo>
                    <a:pt x="5858" y="7204"/>
                  </a:lnTo>
                  <a:cubicBezTo>
                    <a:pt x="5775" y="7204"/>
                    <a:pt x="5716" y="7264"/>
                    <a:pt x="5704" y="7335"/>
                  </a:cubicBezTo>
                  <a:lnTo>
                    <a:pt x="5585" y="7990"/>
                  </a:lnTo>
                  <a:cubicBezTo>
                    <a:pt x="5573" y="8073"/>
                    <a:pt x="5620" y="8145"/>
                    <a:pt x="5680" y="8157"/>
                  </a:cubicBezTo>
                  <a:lnTo>
                    <a:pt x="6013" y="8288"/>
                  </a:lnTo>
                  <a:cubicBezTo>
                    <a:pt x="5525" y="8502"/>
                    <a:pt x="5001" y="8585"/>
                    <a:pt x="4454" y="8585"/>
                  </a:cubicBezTo>
                  <a:cubicBezTo>
                    <a:pt x="2179" y="8585"/>
                    <a:pt x="322" y="6728"/>
                    <a:pt x="322" y="4454"/>
                  </a:cubicBezTo>
                  <a:cubicBezTo>
                    <a:pt x="322" y="3168"/>
                    <a:pt x="894" y="2001"/>
                    <a:pt x="1894" y="1203"/>
                  </a:cubicBezTo>
                  <a:cubicBezTo>
                    <a:pt x="1965" y="1144"/>
                    <a:pt x="1965" y="1061"/>
                    <a:pt x="1929" y="989"/>
                  </a:cubicBezTo>
                  <a:cubicBezTo>
                    <a:pt x="1895" y="942"/>
                    <a:pt x="1850" y="921"/>
                    <a:pt x="1804" y="921"/>
                  </a:cubicBezTo>
                  <a:cubicBezTo>
                    <a:pt x="1769" y="921"/>
                    <a:pt x="1734" y="933"/>
                    <a:pt x="1703" y="953"/>
                  </a:cubicBezTo>
                  <a:cubicBezTo>
                    <a:pt x="632" y="1799"/>
                    <a:pt x="1" y="3085"/>
                    <a:pt x="1" y="4454"/>
                  </a:cubicBezTo>
                  <a:cubicBezTo>
                    <a:pt x="1" y="5645"/>
                    <a:pt x="465" y="6764"/>
                    <a:pt x="1298" y="7597"/>
                  </a:cubicBezTo>
                  <a:cubicBezTo>
                    <a:pt x="2132" y="8431"/>
                    <a:pt x="3251" y="8883"/>
                    <a:pt x="4442" y="8883"/>
                  </a:cubicBezTo>
                  <a:cubicBezTo>
                    <a:pt x="5001" y="8883"/>
                    <a:pt x="5537" y="8788"/>
                    <a:pt x="6049" y="8585"/>
                  </a:cubicBezTo>
                  <a:lnTo>
                    <a:pt x="6049" y="8585"/>
                  </a:lnTo>
                  <a:lnTo>
                    <a:pt x="5775" y="8823"/>
                  </a:lnTo>
                  <a:cubicBezTo>
                    <a:pt x="5716" y="8871"/>
                    <a:pt x="5704" y="8966"/>
                    <a:pt x="5751" y="9026"/>
                  </a:cubicBezTo>
                  <a:lnTo>
                    <a:pt x="6073" y="9585"/>
                  </a:lnTo>
                  <a:cubicBezTo>
                    <a:pt x="6101" y="9632"/>
                    <a:pt x="6158" y="9664"/>
                    <a:pt x="6211" y="9664"/>
                  </a:cubicBezTo>
                  <a:cubicBezTo>
                    <a:pt x="6225" y="9664"/>
                    <a:pt x="6239" y="9662"/>
                    <a:pt x="6251" y="9657"/>
                  </a:cubicBezTo>
                  <a:lnTo>
                    <a:pt x="6882" y="9455"/>
                  </a:lnTo>
                  <a:cubicBezTo>
                    <a:pt x="6882" y="9455"/>
                    <a:pt x="6894" y="9455"/>
                    <a:pt x="6894" y="9466"/>
                  </a:cubicBezTo>
                  <a:lnTo>
                    <a:pt x="6787" y="10121"/>
                  </a:lnTo>
                  <a:cubicBezTo>
                    <a:pt x="6775" y="10193"/>
                    <a:pt x="6823" y="10276"/>
                    <a:pt x="6894" y="10288"/>
                  </a:cubicBezTo>
                  <a:lnTo>
                    <a:pt x="7525" y="10514"/>
                  </a:lnTo>
                  <a:cubicBezTo>
                    <a:pt x="7537" y="10514"/>
                    <a:pt x="7549" y="10526"/>
                    <a:pt x="7585" y="10526"/>
                  </a:cubicBezTo>
                  <a:cubicBezTo>
                    <a:pt x="7644" y="10526"/>
                    <a:pt x="7680" y="10490"/>
                    <a:pt x="7716" y="10455"/>
                  </a:cubicBezTo>
                  <a:lnTo>
                    <a:pt x="8061" y="9883"/>
                  </a:lnTo>
                  <a:lnTo>
                    <a:pt x="8073" y="9883"/>
                  </a:lnTo>
                  <a:lnTo>
                    <a:pt x="8418" y="10455"/>
                  </a:lnTo>
                  <a:cubicBezTo>
                    <a:pt x="8445" y="10499"/>
                    <a:pt x="8497" y="10523"/>
                    <a:pt x="8547" y="10523"/>
                  </a:cubicBezTo>
                  <a:cubicBezTo>
                    <a:pt x="8565" y="10523"/>
                    <a:pt x="8582" y="10520"/>
                    <a:pt x="8597" y="10514"/>
                  </a:cubicBezTo>
                  <a:lnTo>
                    <a:pt x="9216" y="10288"/>
                  </a:lnTo>
                  <a:cubicBezTo>
                    <a:pt x="9287" y="10252"/>
                    <a:pt x="9323" y="10193"/>
                    <a:pt x="9323" y="10121"/>
                  </a:cubicBezTo>
                  <a:lnTo>
                    <a:pt x="9216" y="9466"/>
                  </a:lnTo>
                  <a:cubicBezTo>
                    <a:pt x="9216" y="9466"/>
                    <a:pt x="9228" y="9466"/>
                    <a:pt x="9228" y="9455"/>
                  </a:cubicBezTo>
                  <a:lnTo>
                    <a:pt x="9859" y="9657"/>
                  </a:lnTo>
                  <a:cubicBezTo>
                    <a:pt x="9878" y="9666"/>
                    <a:pt x="9897" y="9671"/>
                    <a:pt x="9916" y="9671"/>
                  </a:cubicBezTo>
                  <a:cubicBezTo>
                    <a:pt x="9966" y="9671"/>
                    <a:pt x="10011" y="9638"/>
                    <a:pt x="10038" y="9585"/>
                  </a:cubicBezTo>
                  <a:lnTo>
                    <a:pt x="10359" y="9026"/>
                  </a:lnTo>
                  <a:cubicBezTo>
                    <a:pt x="10395" y="8966"/>
                    <a:pt x="10395" y="8871"/>
                    <a:pt x="10335" y="8823"/>
                  </a:cubicBezTo>
                  <a:lnTo>
                    <a:pt x="9847" y="8395"/>
                  </a:lnTo>
                  <a:lnTo>
                    <a:pt x="9847" y="8383"/>
                  </a:lnTo>
                  <a:lnTo>
                    <a:pt x="10454" y="8145"/>
                  </a:lnTo>
                  <a:cubicBezTo>
                    <a:pt x="10460" y="8146"/>
                    <a:pt x="10465" y="8146"/>
                    <a:pt x="10470" y="8146"/>
                  </a:cubicBezTo>
                  <a:cubicBezTo>
                    <a:pt x="10532" y="8146"/>
                    <a:pt x="10572" y="8080"/>
                    <a:pt x="10561" y="8014"/>
                  </a:cubicBezTo>
                  <a:lnTo>
                    <a:pt x="10442" y="7359"/>
                  </a:lnTo>
                  <a:cubicBezTo>
                    <a:pt x="10419" y="7288"/>
                    <a:pt x="10359" y="7240"/>
                    <a:pt x="10288" y="7228"/>
                  </a:cubicBezTo>
                  <a:lnTo>
                    <a:pt x="9633" y="7204"/>
                  </a:lnTo>
                  <a:cubicBezTo>
                    <a:pt x="9633" y="7204"/>
                    <a:pt x="9633" y="7192"/>
                    <a:pt x="9621" y="7192"/>
                  </a:cubicBezTo>
                  <a:lnTo>
                    <a:pt x="9930" y="6609"/>
                  </a:lnTo>
                  <a:cubicBezTo>
                    <a:pt x="9966" y="6549"/>
                    <a:pt x="9942" y="6466"/>
                    <a:pt x="9907" y="6418"/>
                  </a:cubicBezTo>
                  <a:lnTo>
                    <a:pt x="9395" y="5990"/>
                  </a:lnTo>
                  <a:cubicBezTo>
                    <a:pt x="9365" y="5966"/>
                    <a:pt x="9332" y="5954"/>
                    <a:pt x="9299" y="5954"/>
                  </a:cubicBezTo>
                  <a:cubicBezTo>
                    <a:pt x="9267" y="5954"/>
                    <a:pt x="9234" y="5966"/>
                    <a:pt x="9204" y="5990"/>
                  </a:cubicBezTo>
                  <a:lnTo>
                    <a:pt x="8692" y="6395"/>
                  </a:lnTo>
                  <a:lnTo>
                    <a:pt x="8680" y="6395"/>
                  </a:lnTo>
                  <a:lnTo>
                    <a:pt x="8609" y="6049"/>
                  </a:lnTo>
                  <a:lnTo>
                    <a:pt x="8609" y="6037"/>
                  </a:lnTo>
                  <a:cubicBezTo>
                    <a:pt x="8799" y="5525"/>
                    <a:pt x="8895" y="5002"/>
                    <a:pt x="8895" y="4454"/>
                  </a:cubicBezTo>
                  <a:cubicBezTo>
                    <a:pt x="8895" y="3263"/>
                    <a:pt x="8430" y="2144"/>
                    <a:pt x="7597" y="1311"/>
                  </a:cubicBezTo>
                  <a:cubicBezTo>
                    <a:pt x="6763" y="477"/>
                    <a:pt x="5644" y="1"/>
                    <a:pt x="4454" y="1"/>
                  </a:cubicBezTo>
                  <a:close/>
                </a:path>
              </a:pathLst>
            </a:custGeom>
            <a:grp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rgbClr val="FF0000"/>
                </a:solidFill>
                <a:latin typeface="Bell MT" panose="02020503060305020303" pitchFamily="18" charset="0"/>
              </a:endParaRPr>
            </a:p>
          </p:txBody>
        </p:sp>
      </p:grpSp>
      <p:grpSp>
        <p:nvGrpSpPr>
          <p:cNvPr id="16" name="Google Shape;10348;p82">
            <a:extLst>
              <a:ext uri="{FF2B5EF4-FFF2-40B4-BE49-F238E27FC236}">
                <a16:creationId xmlns:a16="http://schemas.microsoft.com/office/drawing/2014/main" id="{EAB89C34-A5EA-4B7D-B9BE-F2E225B45E0E}"/>
              </a:ext>
            </a:extLst>
          </p:cNvPr>
          <p:cNvGrpSpPr/>
          <p:nvPr/>
        </p:nvGrpSpPr>
        <p:grpSpPr>
          <a:xfrm>
            <a:off x="5429471" y="1733099"/>
            <a:ext cx="742116" cy="527088"/>
            <a:chOff x="854261" y="2908813"/>
            <a:chExt cx="377474" cy="335748"/>
          </a:xfrm>
          <a:solidFill>
            <a:srgbClr val="C00000"/>
          </a:solidFill>
        </p:grpSpPr>
        <p:sp>
          <p:nvSpPr>
            <p:cNvPr id="22" name="Google Shape;10349;p82">
              <a:extLst>
                <a:ext uri="{FF2B5EF4-FFF2-40B4-BE49-F238E27FC236}">
                  <a16:creationId xmlns:a16="http://schemas.microsoft.com/office/drawing/2014/main" id="{20540CF4-99B5-4BE5-9C46-B83E4F5803C9}"/>
                </a:ext>
              </a:extLst>
            </p:cNvPr>
            <p:cNvSpPr/>
            <p:nvPr/>
          </p:nvSpPr>
          <p:spPr>
            <a:xfrm>
              <a:off x="896337" y="3079695"/>
              <a:ext cx="47391" cy="17091"/>
            </a:xfrm>
            <a:custGeom>
              <a:avLst/>
              <a:gdLst/>
              <a:ahLst/>
              <a:cxnLst/>
              <a:rect l="l" t="t" r="r" b="b"/>
              <a:pathLst>
                <a:path w="1489" h="537" extrusionOk="0">
                  <a:moveTo>
                    <a:pt x="179" y="1"/>
                  </a:moveTo>
                  <a:cubicBezTo>
                    <a:pt x="96" y="1"/>
                    <a:pt x="0" y="72"/>
                    <a:pt x="0" y="179"/>
                  </a:cubicBezTo>
                  <a:cubicBezTo>
                    <a:pt x="0" y="263"/>
                    <a:pt x="84" y="358"/>
                    <a:pt x="179" y="358"/>
                  </a:cubicBezTo>
                  <a:cubicBezTo>
                    <a:pt x="381" y="358"/>
                    <a:pt x="941" y="382"/>
                    <a:pt x="1227" y="525"/>
                  </a:cubicBezTo>
                  <a:cubicBezTo>
                    <a:pt x="1251" y="537"/>
                    <a:pt x="1274" y="537"/>
                    <a:pt x="1298" y="537"/>
                  </a:cubicBezTo>
                  <a:cubicBezTo>
                    <a:pt x="1358" y="537"/>
                    <a:pt x="1417" y="501"/>
                    <a:pt x="1453" y="441"/>
                  </a:cubicBezTo>
                  <a:cubicBezTo>
                    <a:pt x="1489" y="358"/>
                    <a:pt x="1465" y="251"/>
                    <a:pt x="1370" y="203"/>
                  </a:cubicBezTo>
                  <a:cubicBezTo>
                    <a:pt x="977" y="1"/>
                    <a:pt x="215" y="1"/>
                    <a:pt x="179" y="1"/>
                  </a:cubicBezTo>
                  <a:close/>
                </a:path>
              </a:pathLst>
            </a:custGeom>
            <a:grpFill/>
            <a:ln w="9525">
              <a:solidFill>
                <a:srgbClr val="C0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23" name="Google Shape;10350;p82">
              <a:extLst>
                <a:ext uri="{FF2B5EF4-FFF2-40B4-BE49-F238E27FC236}">
                  <a16:creationId xmlns:a16="http://schemas.microsoft.com/office/drawing/2014/main" id="{07EA9033-711B-47E5-84A0-B9A564AA0EF4}"/>
                </a:ext>
              </a:extLst>
            </p:cNvPr>
            <p:cNvSpPr/>
            <p:nvPr/>
          </p:nvSpPr>
          <p:spPr>
            <a:xfrm>
              <a:off x="878514" y="3191855"/>
              <a:ext cx="11426" cy="52706"/>
            </a:xfrm>
            <a:custGeom>
              <a:avLst/>
              <a:gdLst/>
              <a:ahLst/>
              <a:cxnLst/>
              <a:rect l="l" t="t" r="r" b="b"/>
              <a:pathLst>
                <a:path w="359" h="1656" extrusionOk="0">
                  <a:moveTo>
                    <a:pt x="179" y="1"/>
                  </a:moveTo>
                  <a:cubicBezTo>
                    <a:pt x="84" y="1"/>
                    <a:pt x="1" y="72"/>
                    <a:pt x="1" y="180"/>
                  </a:cubicBezTo>
                  <a:lnTo>
                    <a:pt x="1" y="1477"/>
                  </a:lnTo>
                  <a:cubicBezTo>
                    <a:pt x="1" y="1561"/>
                    <a:pt x="72" y="1656"/>
                    <a:pt x="179" y="1656"/>
                  </a:cubicBezTo>
                  <a:cubicBezTo>
                    <a:pt x="287" y="1656"/>
                    <a:pt x="358" y="1585"/>
                    <a:pt x="358" y="1477"/>
                  </a:cubicBezTo>
                  <a:lnTo>
                    <a:pt x="358" y="180"/>
                  </a:lnTo>
                  <a:cubicBezTo>
                    <a:pt x="358" y="72"/>
                    <a:pt x="287" y="1"/>
                    <a:pt x="179" y="1"/>
                  </a:cubicBezTo>
                  <a:close/>
                </a:path>
              </a:pathLst>
            </a:custGeom>
            <a:grpFill/>
            <a:ln w="9525">
              <a:solidFill>
                <a:srgbClr val="C0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24" name="Google Shape;10351;p82">
              <a:extLst>
                <a:ext uri="{FF2B5EF4-FFF2-40B4-BE49-F238E27FC236}">
                  <a16:creationId xmlns:a16="http://schemas.microsoft.com/office/drawing/2014/main" id="{5503AD18-5467-4246-97C8-8E84DD60DF16}"/>
                </a:ext>
              </a:extLst>
            </p:cNvPr>
            <p:cNvSpPr/>
            <p:nvPr/>
          </p:nvSpPr>
          <p:spPr>
            <a:xfrm>
              <a:off x="854261" y="3050159"/>
              <a:ext cx="219451" cy="194052"/>
            </a:xfrm>
            <a:custGeom>
              <a:avLst/>
              <a:gdLst/>
              <a:ahLst/>
              <a:cxnLst/>
              <a:rect l="l" t="t" r="r" b="b"/>
              <a:pathLst>
                <a:path w="6895" h="6097" extrusionOk="0">
                  <a:moveTo>
                    <a:pt x="6406" y="679"/>
                  </a:moveTo>
                  <a:lnTo>
                    <a:pt x="6466" y="929"/>
                  </a:lnTo>
                  <a:cubicBezTo>
                    <a:pt x="6490" y="1000"/>
                    <a:pt x="6478" y="1072"/>
                    <a:pt x="6418" y="1119"/>
                  </a:cubicBezTo>
                  <a:lnTo>
                    <a:pt x="6311" y="1226"/>
                  </a:lnTo>
                  <a:lnTo>
                    <a:pt x="6073" y="988"/>
                  </a:lnTo>
                  <a:lnTo>
                    <a:pt x="6406" y="679"/>
                  </a:lnTo>
                  <a:close/>
                  <a:moveTo>
                    <a:pt x="3192" y="345"/>
                  </a:moveTo>
                  <a:lnTo>
                    <a:pt x="3192" y="1060"/>
                  </a:lnTo>
                  <a:cubicBezTo>
                    <a:pt x="3192" y="1179"/>
                    <a:pt x="3156" y="1298"/>
                    <a:pt x="3108" y="1405"/>
                  </a:cubicBezTo>
                  <a:lnTo>
                    <a:pt x="3025" y="1584"/>
                  </a:lnTo>
                  <a:cubicBezTo>
                    <a:pt x="3013" y="1607"/>
                    <a:pt x="3013" y="1619"/>
                    <a:pt x="3013" y="1655"/>
                  </a:cubicBezTo>
                  <a:lnTo>
                    <a:pt x="3013" y="2024"/>
                  </a:lnTo>
                  <a:cubicBezTo>
                    <a:pt x="2989" y="2286"/>
                    <a:pt x="2894" y="2524"/>
                    <a:pt x="2715" y="2703"/>
                  </a:cubicBezTo>
                  <a:cubicBezTo>
                    <a:pt x="2537" y="2881"/>
                    <a:pt x="2275" y="2965"/>
                    <a:pt x="2025" y="2965"/>
                  </a:cubicBezTo>
                  <a:cubicBezTo>
                    <a:pt x="1525" y="2953"/>
                    <a:pt x="1120" y="2500"/>
                    <a:pt x="1120" y="1988"/>
                  </a:cubicBezTo>
                  <a:lnTo>
                    <a:pt x="1120" y="1655"/>
                  </a:lnTo>
                  <a:cubicBezTo>
                    <a:pt x="1120" y="1619"/>
                    <a:pt x="1120" y="1596"/>
                    <a:pt x="1108" y="1584"/>
                  </a:cubicBezTo>
                  <a:lnTo>
                    <a:pt x="1001" y="1369"/>
                  </a:lnTo>
                  <a:cubicBezTo>
                    <a:pt x="953" y="1298"/>
                    <a:pt x="941" y="1203"/>
                    <a:pt x="941" y="1119"/>
                  </a:cubicBezTo>
                  <a:lnTo>
                    <a:pt x="941" y="1107"/>
                  </a:lnTo>
                  <a:cubicBezTo>
                    <a:pt x="941" y="691"/>
                    <a:pt x="1287" y="345"/>
                    <a:pt x="1703" y="345"/>
                  </a:cubicBezTo>
                  <a:close/>
                  <a:moveTo>
                    <a:pt x="2442" y="3227"/>
                  </a:moveTo>
                  <a:cubicBezTo>
                    <a:pt x="2454" y="3298"/>
                    <a:pt x="2477" y="3334"/>
                    <a:pt x="2489" y="3381"/>
                  </a:cubicBezTo>
                  <a:lnTo>
                    <a:pt x="2323" y="3548"/>
                  </a:lnTo>
                  <a:cubicBezTo>
                    <a:pt x="2251" y="3620"/>
                    <a:pt x="2156" y="3655"/>
                    <a:pt x="2059" y="3655"/>
                  </a:cubicBezTo>
                  <a:cubicBezTo>
                    <a:pt x="1962" y="3655"/>
                    <a:pt x="1864" y="3620"/>
                    <a:pt x="1787" y="3548"/>
                  </a:cubicBezTo>
                  <a:lnTo>
                    <a:pt x="1644" y="3393"/>
                  </a:lnTo>
                  <a:cubicBezTo>
                    <a:pt x="1656" y="3358"/>
                    <a:pt x="1668" y="3286"/>
                    <a:pt x="1668" y="3227"/>
                  </a:cubicBezTo>
                  <a:cubicBezTo>
                    <a:pt x="1775" y="3262"/>
                    <a:pt x="1894" y="3286"/>
                    <a:pt x="2013" y="3286"/>
                  </a:cubicBezTo>
                  <a:lnTo>
                    <a:pt x="2061" y="3286"/>
                  </a:lnTo>
                  <a:cubicBezTo>
                    <a:pt x="2192" y="3286"/>
                    <a:pt x="2323" y="3274"/>
                    <a:pt x="2442" y="3227"/>
                  </a:cubicBezTo>
                  <a:close/>
                  <a:moveTo>
                    <a:pt x="1680" y="0"/>
                  </a:moveTo>
                  <a:cubicBezTo>
                    <a:pt x="1072" y="0"/>
                    <a:pt x="584" y="500"/>
                    <a:pt x="584" y="1107"/>
                  </a:cubicBezTo>
                  <a:lnTo>
                    <a:pt x="584" y="1119"/>
                  </a:lnTo>
                  <a:cubicBezTo>
                    <a:pt x="584" y="1250"/>
                    <a:pt x="608" y="1405"/>
                    <a:pt x="668" y="1524"/>
                  </a:cubicBezTo>
                  <a:lnTo>
                    <a:pt x="763" y="1703"/>
                  </a:lnTo>
                  <a:lnTo>
                    <a:pt x="763" y="1988"/>
                  </a:lnTo>
                  <a:cubicBezTo>
                    <a:pt x="763" y="2429"/>
                    <a:pt x="977" y="2834"/>
                    <a:pt x="1311" y="3072"/>
                  </a:cubicBezTo>
                  <a:lnTo>
                    <a:pt x="1311" y="3215"/>
                  </a:lnTo>
                  <a:cubicBezTo>
                    <a:pt x="1311" y="3310"/>
                    <a:pt x="1251" y="3381"/>
                    <a:pt x="1156" y="3417"/>
                  </a:cubicBezTo>
                  <a:lnTo>
                    <a:pt x="537" y="3596"/>
                  </a:lnTo>
                  <a:cubicBezTo>
                    <a:pt x="227" y="3679"/>
                    <a:pt x="1" y="3965"/>
                    <a:pt x="1" y="4286"/>
                  </a:cubicBezTo>
                  <a:lnTo>
                    <a:pt x="1" y="5917"/>
                  </a:lnTo>
                  <a:cubicBezTo>
                    <a:pt x="1" y="6001"/>
                    <a:pt x="72" y="6096"/>
                    <a:pt x="179" y="6096"/>
                  </a:cubicBezTo>
                  <a:cubicBezTo>
                    <a:pt x="287" y="6096"/>
                    <a:pt x="358" y="6013"/>
                    <a:pt x="358" y="5917"/>
                  </a:cubicBezTo>
                  <a:lnTo>
                    <a:pt x="358" y="4310"/>
                  </a:lnTo>
                  <a:cubicBezTo>
                    <a:pt x="358" y="4143"/>
                    <a:pt x="477" y="3977"/>
                    <a:pt x="644" y="3929"/>
                  </a:cubicBezTo>
                  <a:lnTo>
                    <a:pt x="1263" y="3751"/>
                  </a:lnTo>
                  <a:cubicBezTo>
                    <a:pt x="1322" y="3739"/>
                    <a:pt x="1370" y="3715"/>
                    <a:pt x="1418" y="3679"/>
                  </a:cubicBezTo>
                  <a:lnTo>
                    <a:pt x="1513" y="3786"/>
                  </a:lnTo>
                  <a:cubicBezTo>
                    <a:pt x="1668" y="3929"/>
                    <a:pt x="1846" y="3989"/>
                    <a:pt x="2037" y="3989"/>
                  </a:cubicBezTo>
                  <a:cubicBezTo>
                    <a:pt x="2227" y="3989"/>
                    <a:pt x="2406" y="3917"/>
                    <a:pt x="2561" y="3786"/>
                  </a:cubicBezTo>
                  <a:lnTo>
                    <a:pt x="2727" y="3620"/>
                  </a:lnTo>
                  <a:cubicBezTo>
                    <a:pt x="2799" y="3655"/>
                    <a:pt x="2870" y="3679"/>
                    <a:pt x="2966" y="3679"/>
                  </a:cubicBezTo>
                  <a:lnTo>
                    <a:pt x="3001" y="3679"/>
                  </a:lnTo>
                  <a:cubicBezTo>
                    <a:pt x="3144" y="3679"/>
                    <a:pt x="3275" y="3620"/>
                    <a:pt x="3382" y="3524"/>
                  </a:cubicBezTo>
                  <a:lnTo>
                    <a:pt x="5823" y="1226"/>
                  </a:lnTo>
                  <a:lnTo>
                    <a:pt x="6061" y="1465"/>
                  </a:lnTo>
                  <a:lnTo>
                    <a:pt x="3239" y="4274"/>
                  </a:lnTo>
                  <a:cubicBezTo>
                    <a:pt x="3061" y="4453"/>
                    <a:pt x="2977" y="4679"/>
                    <a:pt x="2977" y="4917"/>
                  </a:cubicBezTo>
                  <a:lnTo>
                    <a:pt x="2977" y="5906"/>
                  </a:lnTo>
                  <a:cubicBezTo>
                    <a:pt x="2977" y="6001"/>
                    <a:pt x="3049" y="6096"/>
                    <a:pt x="3156" y="6096"/>
                  </a:cubicBezTo>
                  <a:cubicBezTo>
                    <a:pt x="3239" y="6096"/>
                    <a:pt x="3335" y="6013"/>
                    <a:pt x="3335" y="5906"/>
                  </a:cubicBezTo>
                  <a:lnTo>
                    <a:pt x="3335" y="4917"/>
                  </a:lnTo>
                  <a:cubicBezTo>
                    <a:pt x="3335" y="4763"/>
                    <a:pt x="3394" y="4620"/>
                    <a:pt x="3501" y="4513"/>
                  </a:cubicBezTo>
                  <a:lnTo>
                    <a:pt x="6656" y="1357"/>
                  </a:lnTo>
                  <a:cubicBezTo>
                    <a:pt x="6787" y="1226"/>
                    <a:pt x="6847" y="1024"/>
                    <a:pt x="6799" y="834"/>
                  </a:cubicBezTo>
                  <a:lnTo>
                    <a:pt x="6704" y="405"/>
                  </a:lnTo>
                  <a:lnTo>
                    <a:pt x="6823" y="298"/>
                  </a:lnTo>
                  <a:cubicBezTo>
                    <a:pt x="6895" y="238"/>
                    <a:pt x="6895" y="119"/>
                    <a:pt x="6823" y="60"/>
                  </a:cubicBezTo>
                  <a:cubicBezTo>
                    <a:pt x="6793" y="24"/>
                    <a:pt x="6749" y="6"/>
                    <a:pt x="6704" y="6"/>
                  </a:cubicBezTo>
                  <a:cubicBezTo>
                    <a:pt x="6659" y="6"/>
                    <a:pt x="6615" y="24"/>
                    <a:pt x="6585" y="60"/>
                  </a:cubicBezTo>
                  <a:lnTo>
                    <a:pt x="3156" y="3274"/>
                  </a:lnTo>
                  <a:cubicBezTo>
                    <a:pt x="3132" y="3310"/>
                    <a:pt x="3073" y="3334"/>
                    <a:pt x="3025" y="3334"/>
                  </a:cubicBezTo>
                  <a:lnTo>
                    <a:pt x="2977" y="3334"/>
                  </a:lnTo>
                  <a:cubicBezTo>
                    <a:pt x="2870" y="3334"/>
                    <a:pt x="2787" y="3250"/>
                    <a:pt x="2787" y="3143"/>
                  </a:cubicBezTo>
                  <a:lnTo>
                    <a:pt x="2787" y="3084"/>
                  </a:lnTo>
                  <a:cubicBezTo>
                    <a:pt x="2846" y="3036"/>
                    <a:pt x="2906" y="3000"/>
                    <a:pt x="2942" y="2953"/>
                  </a:cubicBezTo>
                  <a:cubicBezTo>
                    <a:pt x="3204" y="2715"/>
                    <a:pt x="3335" y="2381"/>
                    <a:pt x="3335" y="2024"/>
                  </a:cubicBezTo>
                  <a:lnTo>
                    <a:pt x="3335" y="1703"/>
                  </a:lnTo>
                  <a:lnTo>
                    <a:pt x="3406" y="1572"/>
                  </a:lnTo>
                  <a:cubicBezTo>
                    <a:pt x="3477" y="1417"/>
                    <a:pt x="3525" y="1238"/>
                    <a:pt x="3525" y="1072"/>
                  </a:cubicBezTo>
                  <a:lnTo>
                    <a:pt x="3525" y="179"/>
                  </a:lnTo>
                  <a:cubicBezTo>
                    <a:pt x="3525" y="95"/>
                    <a:pt x="3454" y="0"/>
                    <a:pt x="3347" y="0"/>
                  </a:cubicBezTo>
                  <a:close/>
                </a:path>
              </a:pathLst>
            </a:custGeom>
            <a:grpFill/>
            <a:ln w="9525">
              <a:solidFill>
                <a:srgbClr val="C0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25" name="Google Shape;10352;p82">
              <a:extLst>
                <a:ext uri="{FF2B5EF4-FFF2-40B4-BE49-F238E27FC236}">
                  <a16:creationId xmlns:a16="http://schemas.microsoft.com/office/drawing/2014/main" id="{0B6D4322-0455-4D5D-B0C8-1DCCFA5A60E1}"/>
                </a:ext>
              </a:extLst>
            </p:cNvPr>
            <p:cNvSpPr/>
            <p:nvPr/>
          </p:nvSpPr>
          <p:spPr>
            <a:xfrm>
              <a:off x="1008115" y="2908813"/>
              <a:ext cx="223620" cy="188355"/>
            </a:xfrm>
            <a:custGeom>
              <a:avLst/>
              <a:gdLst/>
              <a:ahLst/>
              <a:cxnLst/>
              <a:rect l="l" t="t" r="r" b="b"/>
              <a:pathLst>
                <a:path w="7026" h="5918" extrusionOk="0">
                  <a:moveTo>
                    <a:pt x="560" y="0"/>
                  </a:moveTo>
                  <a:cubicBezTo>
                    <a:pt x="263" y="0"/>
                    <a:pt x="1" y="238"/>
                    <a:pt x="1" y="548"/>
                  </a:cubicBezTo>
                  <a:lnTo>
                    <a:pt x="1" y="5251"/>
                  </a:lnTo>
                  <a:cubicBezTo>
                    <a:pt x="1" y="5334"/>
                    <a:pt x="84" y="5429"/>
                    <a:pt x="179" y="5429"/>
                  </a:cubicBezTo>
                  <a:cubicBezTo>
                    <a:pt x="287" y="5429"/>
                    <a:pt x="358" y="5358"/>
                    <a:pt x="358" y="5251"/>
                  </a:cubicBezTo>
                  <a:lnTo>
                    <a:pt x="358" y="548"/>
                  </a:lnTo>
                  <a:cubicBezTo>
                    <a:pt x="358" y="441"/>
                    <a:pt x="453" y="357"/>
                    <a:pt x="560" y="357"/>
                  </a:cubicBezTo>
                  <a:lnTo>
                    <a:pt x="6478" y="357"/>
                  </a:lnTo>
                  <a:cubicBezTo>
                    <a:pt x="6585" y="357"/>
                    <a:pt x="6668" y="441"/>
                    <a:pt x="6668" y="548"/>
                  </a:cubicBezTo>
                  <a:lnTo>
                    <a:pt x="6668" y="5370"/>
                  </a:lnTo>
                  <a:cubicBezTo>
                    <a:pt x="6668" y="5477"/>
                    <a:pt x="6585" y="5560"/>
                    <a:pt x="6478" y="5560"/>
                  </a:cubicBezTo>
                  <a:lnTo>
                    <a:pt x="2525" y="5560"/>
                  </a:lnTo>
                  <a:cubicBezTo>
                    <a:pt x="2430" y="5560"/>
                    <a:pt x="2346" y="5632"/>
                    <a:pt x="2346" y="5739"/>
                  </a:cubicBezTo>
                  <a:cubicBezTo>
                    <a:pt x="2346" y="5846"/>
                    <a:pt x="2418" y="5917"/>
                    <a:pt x="2525" y="5917"/>
                  </a:cubicBezTo>
                  <a:lnTo>
                    <a:pt x="6478" y="5917"/>
                  </a:lnTo>
                  <a:cubicBezTo>
                    <a:pt x="6775" y="5917"/>
                    <a:pt x="7025" y="5679"/>
                    <a:pt x="7025" y="5370"/>
                  </a:cubicBezTo>
                  <a:lnTo>
                    <a:pt x="7025" y="548"/>
                  </a:lnTo>
                  <a:cubicBezTo>
                    <a:pt x="7025" y="226"/>
                    <a:pt x="6787" y="0"/>
                    <a:pt x="6490" y="0"/>
                  </a:cubicBezTo>
                  <a:close/>
                </a:path>
              </a:pathLst>
            </a:custGeom>
            <a:grpFill/>
            <a:ln w="9525">
              <a:solidFill>
                <a:srgbClr val="C0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  <p:sp>
          <p:nvSpPr>
            <p:cNvPr id="26" name="Google Shape;10353;p82">
              <a:extLst>
                <a:ext uri="{FF2B5EF4-FFF2-40B4-BE49-F238E27FC236}">
                  <a16:creationId xmlns:a16="http://schemas.microsoft.com/office/drawing/2014/main" id="{7AB93AE1-A465-491D-AB76-863C003E66B7}"/>
                </a:ext>
              </a:extLst>
            </p:cNvPr>
            <p:cNvSpPr/>
            <p:nvPr/>
          </p:nvSpPr>
          <p:spPr>
            <a:xfrm>
              <a:off x="1037301" y="2944046"/>
              <a:ext cx="165248" cy="105763"/>
            </a:xfrm>
            <a:custGeom>
              <a:avLst/>
              <a:gdLst/>
              <a:ahLst/>
              <a:cxnLst/>
              <a:rect l="l" t="t" r="r" b="b"/>
              <a:pathLst>
                <a:path w="5192" h="3323" extrusionOk="0">
                  <a:moveTo>
                    <a:pt x="4084" y="0"/>
                  </a:moveTo>
                  <a:cubicBezTo>
                    <a:pt x="4001" y="0"/>
                    <a:pt x="3906" y="84"/>
                    <a:pt x="3906" y="179"/>
                  </a:cubicBezTo>
                  <a:cubicBezTo>
                    <a:pt x="3906" y="286"/>
                    <a:pt x="3989" y="358"/>
                    <a:pt x="4084" y="358"/>
                  </a:cubicBezTo>
                  <a:lnTo>
                    <a:pt x="4596" y="358"/>
                  </a:lnTo>
                  <a:lnTo>
                    <a:pt x="2691" y="2263"/>
                  </a:lnTo>
                  <a:lnTo>
                    <a:pt x="1882" y="1465"/>
                  </a:lnTo>
                  <a:cubicBezTo>
                    <a:pt x="1846" y="1429"/>
                    <a:pt x="1801" y="1411"/>
                    <a:pt x="1758" y="1411"/>
                  </a:cubicBezTo>
                  <a:cubicBezTo>
                    <a:pt x="1715" y="1411"/>
                    <a:pt x="1673" y="1429"/>
                    <a:pt x="1644" y="1465"/>
                  </a:cubicBezTo>
                  <a:lnTo>
                    <a:pt x="72" y="3036"/>
                  </a:lnTo>
                  <a:cubicBezTo>
                    <a:pt x="1" y="3120"/>
                    <a:pt x="1" y="3215"/>
                    <a:pt x="72" y="3275"/>
                  </a:cubicBezTo>
                  <a:cubicBezTo>
                    <a:pt x="96" y="3310"/>
                    <a:pt x="143" y="3322"/>
                    <a:pt x="191" y="3322"/>
                  </a:cubicBezTo>
                  <a:cubicBezTo>
                    <a:pt x="239" y="3322"/>
                    <a:pt x="274" y="3310"/>
                    <a:pt x="310" y="3275"/>
                  </a:cubicBezTo>
                  <a:lnTo>
                    <a:pt x="1763" y="1822"/>
                  </a:lnTo>
                  <a:lnTo>
                    <a:pt x="2572" y="2620"/>
                  </a:lnTo>
                  <a:cubicBezTo>
                    <a:pt x="2608" y="2661"/>
                    <a:pt x="2653" y="2682"/>
                    <a:pt x="2696" y="2682"/>
                  </a:cubicBezTo>
                  <a:cubicBezTo>
                    <a:pt x="2739" y="2682"/>
                    <a:pt x="2781" y="2661"/>
                    <a:pt x="2810" y="2620"/>
                  </a:cubicBezTo>
                  <a:lnTo>
                    <a:pt x="4835" y="596"/>
                  </a:lnTo>
                  <a:lnTo>
                    <a:pt x="4835" y="1108"/>
                  </a:lnTo>
                  <a:cubicBezTo>
                    <a:pt x="4835" y="1191"/>
                    <a:pt x="4906" y="1286"/>
                    <a:pt x="5013" y="1286"/>
                  </a:cubicBezTo>
                  <a:cubicBezTo>
                    <a:pt x="5120" y="1286"/>
                    <a:pt x="5192" y="1215"/>
                    <a:pt x="5192" y="1108"/>
                  </a:cubicBezTo>
                  <a:lnTo>
                    <a:pt x="5192" y="179"/>
                  </a:lnTo>
                  <a:cubicBezTo>
                    <a:pt x="5192" y="84"/>
                    <a:pt x="5120" y="0"/>
                    <a:pt x="5013" y="0"/>
                  </a:cubicBezTo>
                  <a:close/>
                </a:path>
              </a:pathLst>
            </a:custGeom>
            <a:grpFill/>
            <a:ln w="9525">
              <a:solidFill>
                <a:srgbClr val="C0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Bell MT" panose="02020503060305020303" pitchFamily="18" charset="0"/>
              </a:endParaRPr>
            </a:p>
          </p:txBody>
        </p:sp>
      </p:grpSp>
      <p:sp>
        <p:nvSpPr>
          <p:cNvPr id="17" name="CuadroTexto 2">
            <a:extLst>
              <a:ext uri="{FF2B5EF4-FFF2-40B4-BE49-F238E27FC236}">
                <a16:creationId xmlns:a16="http://schemas.microsoft.com/office/drawing/2014/main" id="{ED13784B-09AB-444C-8842-0C5FFCDA526D}"/>
              </a:ext>
            </a:extLst>
          </p:cNvPr>
          <p:cNvSpPr txBox="1"/>
          <p:nvPr/>
        </p:nvSpPr>
        <p:spPr>
          <a:xfrm>
            <a:off x="6146500" y="2613519"/>
            <a:ext cx="37236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CO" sz="1200" b="0" i="0" dirty="0">
                <a:solidFill>
                  <a:schemeClr val="tx1"/>
                </a:solidFill>
                <a:effectLst/>
                <a:latin typeface="Bell MT" panose="02020503060305020303" pitchFamily="18" charset="0"/>
              </a:rPr>
              <a:t>×</a:t>
            </a:r>
            <a:endParaRPr lang="es-CO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pic>
        <p:nvPicPr>
          <p:cNvPr id="18" name="Picture 2" descr="grafica-aumento – Algorithmia">
            <a:extLst>
              <a:ext uri="{FF2B5EF4-FFF2-40B4-BE49-F238E27FC236}">
                <a16:creationId xmlns:a16="http://schemas.microsoft.com/office/drawing/2014/main" id="{22741C19-EEDF-4288-B1BF-3C2A354568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50" y="1863667"/>
            <a:ext cx="3460025" cy="1532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Google Shape;873;p55">
            <a:extLst>
              <a:ext uri="{FF2B5EF4-FFF2-40B4-BE49-F238E27FC236}">
                <a16:creationId xmlns:a16="http://schemas.microsoft.com/office/drawing/2014/main" id="{51F57E9A-843C-4717-8830-3F574B3E607E}"/>
              </a:ext>
            </a:extLst>
          </p:cNvPr>
          <p:cNvSpPr txBox="1"/>
          <p:nvPr/>
        </p:nvSpPr>
        <p:spPr>
          <a:xfrm>
            <a:off x="1018427" y="4090003"/>
            <a:ext cx="2958826" cy="320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200" dirty="0" smtClean="0">
                <a:solidFill>
                  <a:srgbClr val="1D262D"/>
                </a:solidFill>
                <a:latin typeface="Bell MT" panose="02020503060305020303" pitchFamily="18" charset="0"/>
                <a:ea typeface="Barlow Condensed Medium"/>
                <a:cs typeface="Barlow Condensed Medium"/>
                <a:sym typeface="Barlow Condensed Medium"/>
              </a:rPr>
              <a:t>Aumenta </a:t>
            </a:r>
            <a:r>
              <a:rPr lang="es-CO" sz="1200" dirty="0">
                <a:solidFill>
                  <a:srgbClr val="1D262D"/>
                </a:solidFill>
                <a:latin typeface="Bell MT" panose="02020503060305020303" pitchFamily="18" charset="0"/>
                <a:ea typeface="Barlow Condensed Medium"/>
                <a:cs typeface="Barlow Condensed Medium"/>
                <a:sym typeface="Barlow Condensed Medium"/>
              </a:rPr>
              <a:t>la Pobreza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200" dirty="0" smtClean="0">
                <a:solidFill>
                  <a:srgbClr val="1D262D"/>
                </a:solidFill>
                <a:latin typeface="Bell MT" panose="02020503060305020303" pitchFamily="18" charset="0"/>
                <a:ea typeface="Barlow Condensed Medium"/>
                <a:cs typeface="Barlow Condensed Medium"/>
                <a:sym typeface="Barlow Condensed Medium"/>
              </a:rPr>
              <a:t>Reduce </a:t>
            </a:r>
            <a:r>
              <a:rPr lang="es-CO" sz="1200" dirty="0">
                <a:solidFill>
                  <a:srgbClr val="1D262D"/>
                </a:solidFill>
                <a:latin typeface="Bell MT" panose="02020503060305020303" pitchFamily="18" charset="0"/>
                <a:ea typeface="Barlow Condensed Medium"/>
                <a:cs typeface="Barlow Condensed Medium"/>
                <a:sym typeface="Barlow Condensed Medium"/>
              </a:rPr>
              <a:t>el bienestar poblacional </a:t>
            </a:r>
            <a:endParaRPr sz="1200" dirty="0">
              <a:solidFill>
                <a:srgbClr val="1D262D"/>
              </a:solidFill>
              <a:latin typeface="Bell MT" panose="02020503060305020303" pitchFamily="18" charset="0"/>
              <a:ea typeface="Barlow Condensed Medium"/>
              <a:cs typeface="Barlow Condensed Medium"/>
              <a:sym typeface="Barlow Condensed Medium"/>
            </a:endParaRPr>
          </a:p>
        </p:txBody>
      </p:sp>
      <p:sp>
        <p:nvSpPr>
          <p:cNvPr id="21" name="Google Shape;873;p55">
            <a:extLst>
              <a:ext uri="{FF2B5EF4-FFF2-40B4-BE49-F238E27FC236}">
                <a16:creationId xmlns:a16="http://schemas.microsoft.com/office/drawing/2014/main" id="{943833BA-2294-4709-994A-D5C441D2A258}"/>
              </a:ext>
            </a:extLst>
          </p:cNvPr>
          <p:cNvSpPr txBox="1"/>
          <p:nvPr/>
        </p:nvSpPr>
        <p:spPr>
          <a:xfrm>
            <a:off x="5431466" y="3590042"/>
            <a:ext cx="3437113" cy="320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200" dirty="0">
                <a:solidFill>
                  <a:srgbClr val="1D262D"/>
                </a:solidFill>
                <a:latin typeface="Bell MT" panose="02020503060305020303" pitchFamily="18" charset="0"/>
                <a:ea typeface="Barlow Condensed Medium"/>
                <a:cs typeface="Barlow Condensed Medium"/>
                <a:sym typeface="Barlow Condensed Medium"/>
              </a:rPr>
              <a:t>24,1 millones de personas se </a:t>
            </a:r>
            <a:r>
              <a:rPr lang="es-CO" sz="1200" dirty="0" smtClean="0">
                <a:solidFill>
                  <a:srgbClr val="1D262D"/>
                </a:solidFill>
                <a:latin typeface="Bell MT" panose="02020503060305020303" pitchFamily="18" charset="0"/>
                <a:ea typeface="Barlow Condensed Medium"/>
                <a:cs typeface="Barlow Condensed Medium"/>
                <a:sym typeface="Barlow Condensed Medium"/>
              </a:rPr>
              <a:t>volverán extremadamente </a:t>
            </a:r>
            <a:r>
              <a:rPr lang="es-CO" sz="1200" dirty="0">
                <a:solidFill>
                  <a:srgbClr val="1D262D"/>
                </a:solidFill>
                <a:latin typeface="Bell MT" panose="02020503060305020303" pitchFamily="18" charset="0"/>
                <a:ea typeface="Barlow Condensed Medium"/>
                <a:cs typeface="Barlow Condensed Medium"/>
                <a:sym typeface="Barlow Condensed Medium"/>
              </a:rPr>
              <a:t>pobres.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200" dirty="0">
                <a:solidFill>
                  <a:srgbClr val="1D262D"/>
                </a:solidFill>
                <a:latin typeface="Bell MT" panose="02020503060305020303" pitchFamily="18" charset="0"/>
                <a:ea typeface="Barlow Condensed Medium"/>
                <a:cs typeface="Barlow Condensed Medium"/>
                <a:sym typeface="Barlow Condensed Medium"/>
              </a:rPr>
              <a:t>18,7 millones viven en países de bajos ingresos.</a:t>
            </a:r>
            <a:endParaRPr sz="1200" dirty="0">
              <a:solidFill>
                <a:srgbClr val="1D262D"/>
              </a:solidFill>
              <a:latin typeface="Bell MT" panose="02020503060305020303" pitchFamily="18" charset="0"/>
              <a:ea typeface="Barlow Condensed Medium"/>
              <a:cs typeface="Barlow Condensed Medium"/>
              <a:sym typeface="Barlow Condensed Medium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030981" y="1075353"/>
            <a:ext cx="3433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/>
              <a:t>✤</a:t>
            </a:r>
          </a:p>
        </p:txBody>
      </p:sp>
      <p:sp>
        <p:nvSpPr>
          <p:cNvPr id="3" name="Rectángulo 2"/>
          <p:cNvSpPr/>
          <p:nvPr/>
        </p:nvSpPr>
        <p:spPr>
          <a:xfrm>
            <a:off x="5061566" y="1803155"/>
            <a:ext cx="3433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/>
              <a:t>✤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080733" y="2653312"/>
            <a:ext cx="3433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/>
              <a:t>✤</a:t>
            </a:r>
          </a:p>
        </p:txBody>
      </p:sp>
      <p:sp>
        <p:nvSpPr>
          <p:cNvPr id="5" name="Rectángulo 4"/>
          <p:cNvSpPr/>
          <p:nvPr/>
        </p:nvSpPr>
        <p:spPr>
          <a:xfrm>
            <a:off x="5118973" y="3462307"/>
            <a:ext cx="3433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/>
              <a:t>✤</a:t>
            </a:r>
          </a:p>
        </p:txBody>
      </p:sp>
      <p:sp>
        <p:nvSpPr>
          <p:cNvPr id="292" name="Rectángulo 291"/>
          <p:cNvSpPr/>
          <p:nvPr/>
        </p:nvSpPr>
        <p:spPr>
          <a:xfrm>
            <a:off x="803822" y="3999022"/>
            <a:ext cx="3289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/>
              <a:t>✔</a:t>
            </a:r>
          </a:p>
        </p:txBody>
      </p:sp>
      <p:sp>
        <p:nvSpPr>
          <p:cNvPr id="293" name="Rectángulo 292"/>
          <p:cNvSpPr/>
          <p:nvPr/>
        </p:nvSpPr>
        <p:spPr>
          <a:xfrm>
            <a:off x="803822" y="4213282"/>
            <a:ext cx="3289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/>
              <a:t>✔</a:t>
            </a:r>
          </a:p>
        </p:txBody>
      </p:sp>
      <p:sp>
        <p:nvSpPr>
          <p:cNvPr id="294" name="CuadroTexto 293">
            <a:extLst>
              <a:ext uri="{FF2B5EF4-FFF2-40B4-BE49-F238E27FC236}">
                <a16:creationId xmlns:a16="http://schemas.microsoft.com/office/drawing/2014/main" id="{73840440-06D8-497F-B55D-5526DB585539}"/>
              </a:ext>
            </a:extLst>
          </p:cNvPr>
          <p:cNvSpPr txBox="1"/>
          <p:nvPr/>
        </p:nvSpPr>
        <p:spPr>
          <a:xfrm>
            <a:off x="100612" y="4841741"/>
            <a:ext cx="489999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000" dirty="0">
                <a:effectLst/>
                <a:latin typeface="Bell MT" panose="02020503060305020303" pitchFamily="18" charset="0"/>
                <a:ea typeface="Calibri" panose="020F0502020204030204" pitchFamily="34" charset="0"/>
              </a:rPr>
              <a:t>OMS. [Internet]. 2017</a:t>
            </a:r>
            <a:endParaRPr lang="es-CO" sz="1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42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c620e89f76_0_50"/>
          <p:cNvSpPr txBox="1">
            <a:spLocks noGrp="1"/>
          </p:cNvSpPr>
          <p:nvPr>
            <p:ph type="ctrTitle"/>
          </p:nvPr>
        </p:nvSpPr>
        <p:spPr>
          <a:xfrm>
            <a:off x="1460400" y="1817550"/>
            <a:ext cx="6223200" cy="15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4000" b="1" dirty="0" smtClean="0">
                <a:solidFill>
                  <a:srgbClr val="000000"/>
                </a:solidFill>
                <a:latin typeface="Bell MT" panose="02020503060305020303" pitchFamily="18" charset="0"/>
              </a:rPr>
              <a:t>Actividad antifúngica</a:t>
            </a:r>
            <a:endParaRPr sz="4000" b="1" dirty="0">
              <a:solidFill>
                <a:srgbClr val="000000"/>
              </a:solidFill>
              <a:latin typeface="Bell MT" panose="02020503060305020303" pitchFamily="18" charset="0"/>
            </a:endParaRPr>
          </a:p>
        </p:txBody>
      </p:sp>
      <p:sp>
        <p:nvSpPr>
          <p:cNvPr id="438" name="Google Shape;438;gc620e89f76_0_5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0502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308605" y="599043"/>
            <a:ext cx="6232500" cy="528600"/>
          </a:xfrm>
        </p:spPr>
        <p:txBody>
          <a:bodyPr/>
          <a:lstStyle/>
          <a:p>
            <a:r>
              <a:rPr lang="es-MX" i="1" dirty="0" smtClean="0"/>
              <a:t>S. </a:t>
            </a:r>
            <a:r>
              <a:rPr lang="es-MX" i="1" dirty="0" err="1" smtClean="0"/>
              <a:t>cerevisiae</a:t>
            </a:r>
            <a:endParaRPr lang="es-CO" i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31</a:t>
            </a:fld>
            <a:endParaRPr lang="es-CO"/>
          </a:p>
        </p:txBody>
      </p:sp>
      <p:pic>
        <p:nvPicPr>
          <p:cNvPr id="52226" name="Picture 2" descr="Mecanismos de acción de la anfotericina B. 1) Formación de canales en la que alteran la permeabilidad, 2) Secuestramiento del ergosterol para alterar la estabilidad de la membrana plasmática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73" y="1593561"/>
            <a:ext cx="3803302" cy="20224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oogle Shape;679;gc6fdb51ff4_1_42"/>
          <p:cNvGraphicFramePr/>
          <p:nvPr>
            <p:extLst>
              <p:ext uri="{D42A27DB-BD31-4B8C-83A1-F6EECF244321}">
                <p14:modId xmlns:p14="http://schemas.microsoft.com/office/powerpoint/2010/main" val="3394964827"/>
              </p:ext>
            </p:extLst>
          </p:nvPr>
        </p:nvGraphicFramePr>
        <p:xfrm>
          <a:off x="6138659" y="1268396"/>
          <a:ext cx="2966825" cy="2401750"/>
        </p:xfrm>
        <a:graphic>
          <a:graphicData uri="http://schemas.openxmlformats.org/drawingml/2006/table">
            <a:tbl>
              <a:tblPr>
                <a:tableStyleId>{43C22FE7-109E-42D7-B2F1-90F38F317637}</a:tableStyleId>
              </a:tblPr>
              <a:tblGrid>
                <a:gridCol w="1027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66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2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3347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b="1" u="none" strike="noStrike" cap="none" dirty="0">
                          <a:latin typeface="Bell MT" panose="02020503060305020303" pitchFamily="18" charset="0"/>
                          <a:sym typeface="Arial"/>
                        </a:rPr>
                        <a:t>Compuesto </a:t>
                      </a:r>
                      <a:endParaRPr sz="1000" b="1" u="none" strike="noStrike" cap="none" dirty="0">
                        <a:latin typeface="Bell MT" panose="02020503060305020303" pitchFamily="18" charset="0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000" b="1" u="none" strike="noStrike" cap="none" dirty="0">
                        <a:latin typeface="Bell MT" panose="02020503060305020303" pitchFamily="18" charset="0"/>
                      </a:endParaRPr>
                    </a:p>
                  </a:txBody>
                  <a:tcPr marL="91425" marR="91425" marT="91425" marB="91425" anchor="ctr">
                    <a:solidFill>
                      <a:srgbClr val="B7F7B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b="1" u="none" strike="noStrike" cap="none" dirty="0">
                          <a:latin typeface="Bell MT" panose="02020503060305020303" pitchFamily="18" charset="0"/>
                          <a:sym typeface="Arial"/>
                        </a:rPr>
                        <a:t>Microorganismo</a:t>
                      </a:r>
                      <a:endParaRPr sz="1000" b="1" u="none" strike="noStrike" cap="none" dirty="0">
                        <a:latin typeface="Bell MT" panose="02020503060305020303" pitchFamily="18" charset="0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b="1" u="none" strike="noStrike" cap="none" dirty="0">
                          <a:latin typeface="Bell MT" panose="02020503060305020303" pitchFamily="18" charset="0"/>
                          <a:sym typeface="Arial"/>
                        </a:rPr>
                        <a:t>CMI (μM)</a:t>
                      </a:r>
                      <a:endParaRPr sz="1000" b="1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>
                    <a:solidFill>
                      <a:srgbClr val="B7F7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25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1000" b="1" i="1" u="none" strike="noStrike" cap="none" dirty="0">
                          <a:latin typeface="Bell MT" panose="02020503060305020303" pitchFamily="18" charset="0"/>
                          <a:sym typeface="Arial"/>
                        </a:rPr>
                        <a:t>Saccharomyces cerevisiae</a:t>
                      </a:r>
                      <a:r>
                        <a:rPr lang="en" sz="1000" b="1" u="none" strike="noStrike" cap="none" dirty="0">
                          <a:latin typeface="Bell MT" panose="02020503060305020303" pitchFamily="18" charset="0"/>
                          <a:sym typeface="Arial"/>
                        </a:rPr>
                        <a:t> BY4741</a:t>
                      </a:r>
                      <a:endParaRPr sz="1000" b="1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>
                    <a:solidFill>
                      <a:srgbClr val="B7F7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227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b="1" u="none" strike="noStrike" cap="none" dirty="0">
                          <a:latin typeface="Bell MT" panose="02020503060305020303" pitchFamily="18" charset="0"/>
                        </a:rPr>
                        <a:t>Anb</a:t>
                      </a:r>
                      <a:endParaRPr sz="1000" b="1" u="none" strike="noStrike" cap="none" dirty="0">
                        <a:latin typeface="Bell MT" panose="02020503060305020303" pitchFamily="18" charset="0"/>
                      </a:endParaRPr>
                    </a:p>
                  </a:txBody>
                  <a:tcPr marL="91425" marR="91425" marT="91425" marB="91425" anchor="ctr"/>
                </a:tc>
                <a:tc rowSpan="2"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strike="noStrike" cap="none" dirty="0">
                          <a:latin typeface="Bell MT" panose="02020503060305020303" pitchFamily="18" charset="0"/>
                          <a:sym typeface="Arial"/>
                        </a:rPr>
                        <a:t>0,30 µM</a:t>
                      </a:r>
                      <a:endParaRPr sz="1000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/>
                </a:tc>
                <a:tc rowSpan="2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722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9451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b="1" u="none" strike="noStrike" cap="none" dirty="0">
                          <a:latin typeface="Bell MT" panose="02020503060305020303" pitchFamily="18" charset="0"/>
                        </a:rPr>
                        <a:t>3</a:t>
                      </a:r>
                      <a:endParaRPr sz="1000" b="1" u="none" strike="noStrike" cap="none" dirty="0">
                        <a:latin typeface="Bell MT" panose="02020503060305020303" pitchFamily="18" charset="0"/>
                      </a:endParaRPr>
                    </a:p>
                  </a:txBody>
                  <a:tcPr marL="91425" marR="91425" marT="91425" marB="91425" anchor="ctr"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strike="noStrike" cap="none" dirty="0">
                          <a:latin typeface="Bell MT" panose="02020503060305020303" pitchFamily="18" charset="0"/>
                          <a:sym typeface="Arial"/>
                        </a:rPr>
                        <a:t>0,10 µM</a:t>
                      </a:r>
                      <a:endParaRPr sz="1000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9451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b="1" u="none" strike="noStrike" cap="none" dirty="0">
                          <a:latin typeface="Bell MT" panose="02020503060305020303" pitchFamily="18" charset="0"/>
                        </a:rPr>
                        <a:t>4</a:t>
                      </a:r>
                      <a:endParaRPr sz="1000" b="1" u="none" strike="noStrike" cap="none" dirty="0">
                        <a:latin typeface="Bell MT" panose="02020503060305020303" pitchFamily="18" charset="0"/>
                      </a:endParaRPr>
                    </a:p>
                  </a:txBody>
                  <a:tcPr marL="91425" marR="91425" marT="91425" marB="91425" anchor="ctr"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strike="noStrike" cap="none" dirty="0">
                          <a:latin typeface="Bell MT" panose="02020503060305020303" pitchFamily="18" charset="0"/>
                          <a:sym typeface="Arial"/>
                        </a:rPr>
                        <a:t>0,25 µM</a:t>
                      </a:r>
                      <a:endParaRPr sz="1000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9979986"/>
              </p:ext>
            </p:extLst>
          </p:nvPr>
        </p:nvGraphicFramePr>
        <p:xfrm>
          <a:off x="4087546" y="1419182"/>
          <a:ext cx="1919206" cy="2400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0" name="CS ChemDraw Drawing" r:id="rId5" imgW="3777772" imgH="4713402" progId="ChemDraw.Document.6.0">
                  <p:embed/>
                </p:oleObj>
              </mc:Choice>
              <mc:Fallback>
                <p:oleObj name="CS ChemDraw Drawing" r:id="rId5" imgW="3777772" imgH="4713402" progId="ChemDraw.Document.6.0">
                  <p:embed/>
                  <p:pic>
                    <p:nvPicPr>
                      <p:cNvPr id="3" name="Objeto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7546" y="1419182"/>
                        <a:ext cx="1919206" cy="240095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4525532" y="3979166"/>
            <a:ext cx="4215018" cy="461665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latin typeface="Bell MT" panose="02020503060305020303" pitchFamily="18" charset="0"/>
              </a:rPr>
              <a:t>Mecanismo barril-duela </a:t>
            </a:r>
            <a:r>
              <a:rPr lang="es-ES" sz="1200" dirty="0">
                <a:latin typeface="Bell MT" panose="02020503060305020303" pitchFamily="18" charset="0"/>
              </a:rPr>
              <a:t>en la </a:t>
            </a:r>
            <a:r>
              <a:rPr lang="es-ES" sz="1200" dirty="0" smtClean="0">
                <a:latin typeface="Bell MT" panose="02020503060305020303" pitchFamily="18" charset="0"/>
              </a:rPr>
              <a:t>membrana, canal </a:t>
            </a:r>
            <a:r>
              <a:rPr lang="es-ES" sz="1200" dirty="0">
                <a:latin typeface="Bell MT" panose="02020503060305020303" pitchFamily="18" charset="0"/>
              </a:rPr>
              <a:t>iónico que causa la pérdida de electrolitos</a:t>
            </a:r>
            <a:endParaRPr lang="es-CO" sz="1200" dirty="0">
              <a:latin typeface="Bell MT" panose="02020503060305020303" pitchFamily="18" charset="0"/>
            </a:endParaRPr>
          </a:p>
        </p:txBody>
      </p:sp>
      <p:sp>
        <p:nvSpPr>
          <p:cNvPr id="8" name="Google Shape;678;gc6fdb51ff4_1_42"/>
          <p:cNvSpPr txBox="1"/>
          <p:nvPr/>
        </p:nvSpPr>
        <p:spPr>
          <a:xfrm>
            <a:off x="0" y="4741040"/>
            <a:ext cx="3728100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1000" b="0" i="0" u="none" strike="noStrike" cap="none" smtClean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 V. Paquet </a:t>
            </a:r>
            <a:r>
              <a:rPr lang="en" sz="1000" b="0" i="1" u="none" strike="noStrike" cap="none" smtClean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et al</a:t>
            </a:r>
            <a:r>
              <a:rPr lang="en" sz="1000" b="0" i="0" u="none" strike="noStrike" cap="none" smtClean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, Bioconjugate Chem. 2006</a:t>
            </a:r>
            <a:endParaRPr sz="1000" b="0" i="0" u="none" strike="noStrike" cap="none" dirty="0">
              <a:solidFill>
                <a:srgbClr val="000000"/>
              </a:solidFill>
              <a:latin typeface="Bell MT" panose="02020503060305020303" pitchFamily="18" charset="0"/>
              <a:sym typeface="Arial"/>
            </a:endParaRPr>
          </a:p>
        </p:txBody>
      </p:sp>
      <p:sp>
        <p:nvSpPr>
          <p:cNvPr id="9" name="Google Shape;678;gc6fdb51ff4_1_42"/>
          <p:cNvSpPr txBox="1"/>
          <p:nvPr/>
        </p:nvSpPr>
        <p:spPr>
          <a:xfrm>
            <a:off x="2466828" y="4719194"/>
            <a:ext cx="6273722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SzPts val="900"/>
            </a:pPr>
            <a:r>
              <a:rPr lang="es-CO" sz="1000" dirty="0" smtClean="0">
                <a:latin typeface="Bell MT" panose="02020503060305020303" pitchFamily="18" charset="0"/>
              </a:rPr>
              <a:t>Imagen tomada de: Rivera </a:t>
            </a:r>
            <a:r>
              <a:rPr lang="es-CO" sz="1000" i="1" dirty="0" err="1" smtClean="0">
                <a:latin typeface="Bell MT" panose="02020503060305020303" pitchFamily="18" charset="0"/>
              </a:rPr>
              <a:t>et.al</a:t>
            </a:r>
            <a:r>
              <a:rPr lang="es-CO" sz="1000" dirty="0" smtClean="0">
                <a:latin typeface="Bell MT" panose="02020503060305020303" pitchFamily="18" charset="0"/>
              </a:rPr>
              <a:t>. </a:t>
            </a:r>
            <a:r>
              <a:rPr lang="es-CO" sz="1000" dirty="0" err="1" smtClean="0">
                <a:latin typeface="Bell MT" panose="02020503060305020303" pitchFamily="18" charset="0"/>
              </a:rPr>
              <a:t>Researchgate</a:t>
            </a:r>
            <a:r>
              <a:rPr lang="es-CO" sz="1000" dirty="0" smtClean="0">
                <a:latin typeface="Bell MT" panose="02020503060305020303" pitchFamily="18" charset="0"/>
              </a:rPr>
              <a:t>. 2020</a:t>
            </a:r>
            <a:endParaRPr sz="1000" b="0" i="0" u="none" strike="noStrike" cap="none" dirty="0">
              <a:solidFill>
                <a:srgbClr val="000000"/>
              </a:solidFill>
              <a:latin typeface="Bell MT" panose="02020503060305020303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318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434730" y="557569"/>
            <a:ext cx="6232500" cy="528600"/>
          </a:xfrm>
        </p:spPr>
        <p:txBody>
          <a:bodyPr/>
          <a:lstStyle/>
          <a:p>
            <a:r>
              <a:rPr lang="es-MX" i="1" dirty="0" err="1" smtClean="0"/>
              <a:t>Candida</a:t>
            </a:r>
            <a:r>
              <a:rPr lang="es-MX" i="1" dirty="0" smtClean="0"/>
              <a:t> </a:t>
            </a:r>
            <a:r>
              <a:rPr lang="es-MX" i="1" dirty="0" err="1" smtClean="0"/>
              <a:t>albicans</a:t>
            </a:r>
            <a:endParaRPr lang="es-CO" i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32</a:t>
            </a:fld>
            <a:endParaRPr lang="es-CO"/>
          </a:p>
        </p:txBody>
      </p:sp>
      <p:grpSp>
        <p:nvGrpSpPr>
          <p:cNvPr id="5" name="Google Shape;2290;p73"/>
          <p:cNvGrpSpPr/>
          <p:nvPr/>
        </p:nvGrpSpPr>
        <p:grpSpPr>
          <a:xfrm>
            <a:off x="2063777" y="2345033"/>
            <a:ext cx="4239141" cy="1072772"/>
            <a:chOff x="3202523" y="2359570"/>
            <a:chExt cx="993021" cy="377361"/>
          </a:xfrm>
          <a:solidFill>
            <a:srgbClr val="D2FAD7"/>
          </a:solidFill>
        </p:grpSpPr>
        <p:cxnSp>
          <p:nvCxnSpPr>
            <p:cNvPr id="6" name="Google Shape;2294;p73"/>
            <p:cNvCxnSpPr>
              <a:stCxn id="10" idx="6"/>
              <a:endCxn id="16" idx="2"/>
            </p:cNvCxnSpPr>
            <p:nvPr/>
          </p:nvCxnSpPr>
          <p:spPr>
            <a:xfrm flipV="1">
              <a:off x="3428170" y="2553103"/>
              <a:ext cx="541474" cy="1228"/>
            </a:xfrm>
            <a:prstGeom prst="straightConnector1">
              <a:avLst/>
            </a:prstGeom>
            <a:grpFill/>
            <a:ln w="9525" cap="flat" cmpd="sng">
              <a:solidFill>
                <a:srgbClr val="A4F6AE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7" name="Google Shape;2297;p73"/>
            <p:cNvGrpSpPr/>
            <p:nvPr/>
          </p:nvGrpSpPr>
          <p:grpSpPr>
            <a:xfrm>
              <a:off x="3969644" y="2440153"/>
              <a:ext cx="225900" cy="296778"/>
              <a:chOff x="3969644" y="2440153"/>
              <a:chExt cx="225900" cy="296778"/>
            </a:xfrm>
            <a:grpFill/>
          </p:grpSpPr>
          <p:cxnSp>
            <p:nvCxnSpPr>
              <p:cNvPr id="12" name="Google Shape;2298;p73"/>
              <p:cNvCxnSpPr/>
              <p:nvPr/>
            </p:nvCxnSpPr>
            <p:spPr>
              <a:xfrm>
                <a:off x="4082390" y="2637031"/>
                <a:ext cx="0" cy="99900"/>
              </a:xfrm>
              <a:prstGeom prst="straightConnector1">
                <a:avLst/>
              </a:prstGeom>
              <a:grpFill/>
              <a:ln w="9525" cap="flat" cmpd="sng">
                <a:solidFill>
                  <a:srgbClr val="A4F6AE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3" name="Google Shape;2296;p73"/>
              <p:cNvSpPr/>
              <p:nvPr/>
            </p:nvSpPr>
            <p:spPr>
              <a:xfrm>
                <a:off x="3969644" y="2440153"/>
                <a:ext cx="225900" cy="225900"/>
              </a:xfrm>
              <a:prstGeom prst="ellipse">
                <a:avLst/>
              </a:prstGeom>
              <a:grpFill/>
              <a:ln w="9525" cap="flat" cmpd="sng">
                <a:solidFill>
                  <a:srgbClr val="A4F6AE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2299;p73"/>
              <p:cNvSpPr/>
              <p:nvPr/>
            </p:nvSpPr>
            <p:spPr>
              <a:xfrm>
                <a:off x="3998471" y="2468982"/>
                <a:ext cx="168300" cy="168300"/>
              </a:xfrm>
              <a:prstGeom prst="ellipse">
                <a:avLst/>
              </a:prstGeom>
              <a:grpFill/>
              <a:ln w="9525" cap="flat" cmpd="sng">
                <a:solidFill>
                  <a:srgbClr val="A4F6AE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2299;p73"/>
              <p:cNvSpPr/>
              <p:nvPr/>
            </p:nvSpPr>
            <p:spPr>
              <a:xfrm>
                <a:off x="3998254" y="2468982"/>
                <a:ext cx="168300" cy="168300"/>
              </a:xfrm>
              <a:prstGeom prst="ellipse">
                <a:avLst/>
              </a:prstGeom>
              <a:grpFill/>
              <a:ln w="9525" cap="flat" cmpd="sng">
                <a:solidFill>
                  <a:srgbClr val="A4F6AE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2296;p73"/>
              <p:cNvSpPr/>
              <p:nvPr/>
            </p:nvSpPr>
            <p:spPr>
              <a:xfrm>
                <a:off x="3969644" y="2440153"/>
                <a:ext cx="225900" cy="225900"/>
              </a:xfrm>
              <a:prstGeom prst="ellipse">
                <a:avLst/>
              </a:prstGeom>
              <a:grpFill/>
              <a:ln w="9525" cap="flat" cmpd="sng">
                <a:solidFill>
                  <a:srgbClr val="A4F6AE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MX" dirty="0" smtClean="0">
                    <a:latin typeface="Bell MT" panose="02020503060305020303" pitchFamily="18" charset="0"/>
                  </a:rPr>
                  <a:t>2020</a:t>
                </a:r>
                <a:endParaRPr dirty="0">
                  <a:latin typeface="Bell MT" panose="02020503060305020303" pitchFamily="18" charset="0"/>
                </a:endParaRPr>
              </a:p>
            </p:txBody>
          </p:sp>
          <p:sp>
            <p:nvSpPr>
              <p:cNvPr id="17" name="Google Shape;2299;p73"/>
              <p:cNvSpPr/>
              <p:nvPr/>
            </p:nvSpPr>
            <p:spPr>
              <a:xfrm>
                <a:off x="3998245" y="2468982"/>
                <a:ext cx="168300" cy="168300"/>
              </a:xfrm>
              <a:prstGeom prst="ellipse">
                <a:avLst/>
              </a:prstGeom>
              <a:grpFill/>
              <a:ln w="9525" cap="flat" cmpd="sng">
                <a:solidFill>
                  <a:srgbClr val="A4F6AE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MX" sz="1200" dirty="0" smtClean="0">
                    <a:latin typeface="Bell MT" panose="02020503060305020303" pitchFamily="18" charset="0"/>
                  </a:rPr>
                  <a:t>2020</a:t>
                </a:r>
                <a:endParaRPr sz="1200" dirty="0">
                  <a:latin typeface="Bell MT" panose="02020503060305020303" pitchFamily="18" charset="0"/>
                </a:endParaRPr>
              </a:p>
            </p:txBody>
          </p:sp>
        </p:grpSp>
        <p:grpSp>
          <p:nvGrpSpPr>
            <p:cNvPr id="8" name="Google Shape;2308;p73"/>
            <p:cNvGrpSpPr/>
            <p:nvPr/>
          </p:nvGrpSpPr>
          <p:grpSpPr>
            <a:xfrm>
              <a:off x="3202523" y="2359570"/>
              <a:ext cx="225647" cy="307629"/>
              <a:chOff x="1094099" y="2009271"/>
              <a:chExt cx="792300" cy="1080155"/>
            </a:xfrm>
            <a:grpFill/>
          </p:grpSpPr>
          <p:cxnSp>
            <p:nvCxnSpPr>
              <p:cNvPr id="9" name="Google Shape;2309;p73"/>
              <p:cNvCxnSpPr>
                <a:stCxn id="11" idx="0"/>
              </p:cNvCxnSpPr>
              <p:nvPr/>
            </p:nvCxnSpPr>
            <p:spPr>
              <a:xfrm flipV="1">
                <a:off x="1490352" y="2009271"/>
                <a:ext cx="28" cy="388794"/>
              </a:xfrm>
              <a:prstGeom prst="straightConnector1">
                <a:avLst/>
              </a:prstGeom>
              <a:grpFill/>
              <a:ln w="9525" cap="flat" cmpd="sng">
                <a:solidFill>
                  <a:srgbClr val="A4F6AE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0" name="Google Shape;2295;p73"/>
              <p:cNvSpPr/>
              <p:nvPr/>
            </p:nvSpPr>
            <p:spPr>
              <a:xfrm>
                <a:off x="1094099" y="2296827"/>
                <a:ext cx="792300" cy="792599"/>
              </a:xfrm>
              <a:prstGeom prst="ellipse">
                <a:avLst/>
              </a:prstGeom>
              <a:grpFill/>
              <a:ln w="9525" cap="flat" cmpd="sng">
                <a:solidFill>
                  <a:srgbClr val="A4F6AE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MX" dirty="0" smtClean="0">
                    <a:latin typeface="Bell MT" panose="02020503060305020303" pitchFamily="18" charset="0"/>
                  </a:rPr>
                  <a:t>2018</a:t>
                </a:r>
                <a:endParaRPr dirty="0">
                  <a:latin typeface="Bell MT" panose="02020503060305020303" pitchFamily="18" charset="0"/>
                </a:endParaRPr>
              </a:p>
            </p:txBody>
          </p:sp>
          <p:sp>
            <p:nvSpPr>
              <p:cNvPr id="11" name="Google Shape;2310;p73"/>
              <p:cNvSpPr/>
              <p:nvPr/>
            </p:nvSpPr>
            <p:spPr>
              <a:xfrm>
                <a:off x="1195333" y="2398066"/>
                <a:ext cx="590038" cy="590100"/>
              </a:xfrm>
              <a:prstGeom prst="ellipse">
                <a:avLst/>
              </a:prstGeom>
              <a:grpFill/>
              <a:ln w="9525" cap="flat" cmpd="sng">
                <a:solidFill>
                  <a:srgbClr val="A4F6AE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MX" sz="1200" dirty="0" smtClean="0">
                    <a:latin typeface="Bell MT" panose="02020503060305020303" pitchFamily="18" charset="0"/>
                  </a:rPr>
                  <a:t>2018</a:t>
                </a:r>
                <a:endParaRPr sz="1200" dirty="0">
                  <a:latin typeface="Bell MT" panose="02020503060305020303" pitchFamily="18" charset="0"/>
                </a:endParaRPr>
              </a:p>
            </p:txBody>
          </p:sp>
        </p:grpSp>
      </p:grp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94343"/>
              </p:ext>
            </p:extLst>
          </p:nvPr>
        </p:nvGraphicFramePr>
        <p:xfrm>
          <a:off x="105804" y="1034483"/>
          <a:ext cx="3159525" cy="1310550"/>
        </p:xfrm>
        <a:graphic>
          <a:graphicData uri="http://schemas.openxmlformats.org/drawingml/2006/table">
            <a:tbl>
              <a:tblPr>
                <a:tableStyleId>{43C22FE7-109E-42D7-B2F1-90F38F317637}</a:tableStyleId>
              </a:tblPr>
              <a:tblGrid>
                <a:gridCol w="1394650">
                  <a:extLst>
                    <a:ext uri="{9D8B030D-6E8A-4147-A177-3AD203B41FA5}">
                      <a16:colId xmlns:a16="http://schemas.microsoft.com/office/drawing/2014/main" val="1699857480"/>
                    </a:ext>
                  </a:extLst>
                </a:gridCol>
                <a:gridCol w="1764875">
                  <a:extLst>
                    <a:ext uri="{9D8B030D-6E8A-4147-A177-3AD203B41FA5}">
                      <a16:colId xmlns:a16="http://schemas.microsoft.com/office/drawing/2014/main" val="897103815"/>
                    </a:ext>
                  </a:extLst>
                </a:gridCol>
              </a:tblGrid>
              <a:tr h="462089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b="1" u="none" strike="noStrike" cap="none" dirty="0">
                          <a:latin typeface="Bell MT" panose="02020503060305020303" pitchFamily="18" charset="0"/>
                          <a:sym typeface="Arial"/>
                        </a:rPr>
                        <a:t>Compuesto </a:t>
                      </a:r>
                      <a:endParaRPr lang="es-MX" sz="1000" b="1" u="none" strike="noStrike" cap="none" dirty="0" smtClean="0">
                        <a:latin typeface="Bell MT" panose="02020503060305020303" pitchFamily="18" charset="0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s-MX" sz="1000" b="1" u="none" strike="noStrike" cap="none" dirty="0" smtClean="0">
                          <a:latin typeface="Bell MT" panose="02020503060305020303" pitchFamily="18" charset="0"/>
                          <a:sym typeface="Arial"/>
                        </a:rPr>
                        <a:t>Azoicos</a:t>
                      </a:r>
                      <a:endParaRPr sz="1000" b="1" u="none" strike="noStrike" cap="none" dirty="0">
                        <a:latin typeface="Bell MT" panose="02020503060305020303" pitchFamily="18" charset="0"/>
                      </a:endParaRPr>
                    </a:p>
                  </a:txBody>
                  <a:tcPr marL="91425" marR="91425" marT="91425" marB="91425" anchor="ctr">
                    <a:solidFill>
                      <a:srgbClr val="B7F7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en" sz="1000" b="1" u="none" strike="noStrike" cap="none" dirty="0" smtClean="0">
                          <a:latin typeface="Bell MT" panose="02020503060305020303" pitchFamily="18" charset="0"/>
                          <a:sym typeface="Arial"/>
                        </a:rPr>
                        <a:t>Microorganismo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es-CO" sz="1000" b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CMI</a:t>
                      </a:r>
                      <a:r>
                        <a:rPr lang="es-CO" sz="1000" b="1" u="none" strike="noStrike" cap="none" baseline="0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s-CO" sz="1000" b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(</a:t>
                      </a:r>
                      <a:r>
                        <a:rPr lang="el-GR" sz="10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μ</a:t>
                      </a:r>
                      <a:r>
                        <a:rPr lang="es-CO" sz="10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g/</a:t>
                      </a:r>
                      <a:r>
                        <a:rPr lang="es-CO" sz="1000" u="none" strike="noStrike" cap="none" dirty="0" err="1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mL</a:t>
                      </a:r>
                      <a:r>
                        <a:rPr lang="es-CO" sz="10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)</a:t>
                      </a:r>
                      <a:endParaRPr lang="es-CO" sz="1000" b="1" u="none" strike="noStrike" cap="none" dirty="0" smtClean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>
                    <a:solidFill>
                      <a:srgbClr val="B7F7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455601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1000" b="1" i="1" u="none" strike="noStrike" cap="none" dirty="0">
                          <a:latin typeface="Bell MT" panose="02020503060305020303" pitchFamily="18" charset="0"/>
                          <a:sym typeface="Arial"/>
                        </a:rPr>
                        <a:t>Candida albicans</a:t>
                      </a:r>
                      <a:endParaRPr sz="1000" b="1" i="1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>
                    <a:solidFill>
                      <a:srgbClr val="B7F7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653660"/>
                  </a:ext>
                </a:extLst>
              </a:tr>
              <a:tr h="35260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000" b="1" u="none" strike="noStrike" cap="none" dirty="0">
                          <a:latin typeface="Bell MT" panose="02020503060305020303" pitchFamily="18" charset="0"/>
                          <a:sym typeface="Arial"/>
                        </a:rPr>
                        <a:t>SGC</a:t>
                      </a:r>
                      <a:endParaRPr sz="1000" b="1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s-MX" sz="10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62,5</a:t>
                      </a:r>
                      <a:r>
                        <a:rPr lang="es-MX" sz="1000" u="none" strike="noStrike" cap="none" baseline="0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000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70589663"/>
                  </a:ext>
                </a:extLst>
              </a:tr>
            </a:tbl>
          </a:graphicData>
        </a:graphic>
      </p:graphicFrame>
      <p:graphicFrame>
        <p:nvGraphicFramePr>
          <p:cNvPr id="20" name="Objeto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8959310"/>
              </p:ext>
            </p:extLst>
          </p:nvPr>
        </p:nvGraphicFramePr>
        <p:xfrm>
          <a:off x="803143" y="2562197"/>
          <a:ext cx="1019532" cy="19668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8" name="CS ChemDraw Drawing" r:id="rId3" imgW="3059936" imgH="5905015" progId="ChemDraw.Document.6.0">
                  <p:embed/>
                </p:oleObj>
              </mc:Choice>
              <mc:Fallback>
                <p:oleObj name="CS ChemDraw Drawing" r:id="rId3" imgW="3059936" imgH="5905015" progId="ChemDraw.Document.6.0">
                  <p:embed/>
                  <p:pic>
                    <p:nvPicPr>
                      <p:cNvPr id="4" name="Objeto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03143" y="2562197"/>
                        <a:ext cx="1019532" cy="19668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Tab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702174"/>
              </p:ext>
            </p:extLst>
          </p:nvPr>
        </p:nvGraphicFramePr>
        <p:xfrm>
          <a:off x="3642587" y="3298267"/>
          <a:ext cx="5320662" cy="1242185"/>
        </p:xfrm>
        <a:graphic>
          <a:graphicData uri="http://schemas.openxmlformats.org/drawingml/2006/table">
            <a:tbl>
              <a:tblPr>
                <a:tableStyleId>{43C22FE7-109E-42D7-B2F1-90F38F317637}</a:tableStyleId>
              </a:tblPr>
              <a:tblGrid>
                <a:gridCol w="1223254">
                  <a:extLst>
                    <a:ext uri="{9D8B030D-6E8A-4147-A177-3AD203B41FA5}">
                      <a16:colId xmlns:a16="http://schemas.microsoft.com/office/drawing/2014/main" val="1014563808"/>
                    </a:ext>
                  </a:extLst>
                </a:gridCol>
                <a:gridCol w="2098139">
                  <a:extLst>
                    <a:ext uri="{9D8B030D-6E8A-4147-A177-3AD203B41FA5}">
                      <a16:colId xmlns:a16="http://schemas.microsoft.com/office/drawing/2014/main" val="1077169485"/>
                    </a:ext>
                  </a:extLst>
                </a:gridCol>
                <a:gridCol w="1999269">
                  <a:extLst>
                    <a:ext uri="{9D8B030D-6E8A-4147-A177-3AD203B41FA5}">
                      <a16:colId xmlns:a16="http://schemas.microsoft.com/office/drawing/2014/main" val="3578472183"/>
                    </a:ext>
                  </a:extLst>
                </a:gridCol>
              </a:tblGrid>
              <a:tr h="361556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b="1" u="none" strike="noStrike" cap="none" dirty="0">
                          <a:latin typeface="Bell MT" panose="02020503060305020303" pitchFamily="18" charset="0"/>
                          <a:sym typeface="Arial"/>
                        </a:rPr>
                        <a:t>Compuesto </a:t>
                      </a:r>
                      <a:endParaRPr lang="es-MX" sz="1000" b="1" u="none" strike="noStrike" cap="none" dirty="0" smtClean="0">
                        <a:latin typeface="Bell MT" panose="02020503060305020303" pitchFamily="18" charset="0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s-MX" sz="1000" b="1" u="none" strike="noStrike" cap="none" dirty="0" err="1" smtClean="0">
                          <a:latin typeface="Bell MT" panose="02020503060305020303" pitchFamily="18" charset="0"/>
                          <a:sym typeface="Arial"/>
                        </a:rPr>
                        <a:t>Tiosemicarbazona</a:t>
                      </a:r>
                      <a:endParaRPr sz="1000" b="1" u="none" strike="noStrike" cap="none" dirty="0">
                        <a:latin typeface="Bell MT" panose="02020503060305020303" pitchFamily="18" charset="0"/>
                      </a:endParaRPr>
                    </a:p>
                  </a:txBody>
                  <a:tcPr marL="91425" marR="91425" marT="91425" marB="91425" anchor="ctr">
                    <a:solidFill>
                      <a:srgbClr val="B7F7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es-CO" sz="1000" b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CMI</a:t>
                      </a:r>
                      <a:r>
                        <a:rPr lang="es-CO" sz="1000" b="1" u="none" strike="noStrike" cap="none" baseline="0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s-CO" sz="1000" b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(</a:t>
                      </a:r>
                      <a:r>
                        <a:rPr lang="el-GR" sz="10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μ</a:t>
                      </a:r>
                      <a:r>
                        <a:rPr lang="es-CO" sz="10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g/</a:t>
                      </a:r>
                      <a:r>
                        <a:rPr lang="es-CO" sz="1000" u="none" strike="noStrike" cap="none" dirty="0" err="1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mL</a:t>
                      </a:r>
                      <a:r>
                        <a:rPr lang="es-CO" sz="10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)</a:t>
                      </a:r>
                      <a:endParaRPr lang="es-CO" sz="1000" b="1" u="none" strike="noStrike" cap="none" dirty="0" smtClean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>
                    <a:solidFill>
                      <a:srgbClr val="B7F7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en" sz="1000" b="1" u="none" strike="noStrike" cap="none" dirty="0" smtClean="0">
                          <a:latin typeface="Bell MT" panose="02020503060305020303" pitchFamily="18" charset="0"/>
                          <a:sym typeface="Arial"/>
                        </a:rPr>
                        <a:t>CMF</a:t>
                      </a:r>
                      <a:r>
                        <a:rPr lang="en" sz="1000" b="1" u="none" strike="noStrike" cap="none" baseline="0" dirty="0" smtClean="0">
                          <a:latin typeface="Bell MT" panose="02020503060305020303" pitchFamily="18" charset="0"/>
                          <a:sym typeface="Arial"/>
                        </a:rPr>
                        <a:t> </a:t>
                      </a:r>
                      <a:r>
                        <a:rPr lang="es-CO" sz="1000" b="1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(</a:t>
                      </a:r>
                      <a:r>
                        <a:rPr lang="el-GR" sz="10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μ</a:t>
                      </a:r>
                      <a:r>
                        <a:rPr lang="es-CO" sz="10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g/</a:t>
                      </a:r>
                      <a:r>
                        <a:rPr lang="es-CO" sz="1000" u="none" strike="noStrike" cap="none" dirty="0" err="1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mL</a:t>
                      </a:r>
                      <a:r>
                        <a:rPr lang="es-CO" sz="10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)</a:t>
                      </a:r>
                      <a:endParaRPr lang="es-CO" sz="1000" b="1" u="none" strike="noStrike" cap="none" dirty="0" smtClean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>
                    <a:solidFill>
                      <a:srgbClr val="B7F7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652661"/>
                  </a:ext>
                </a:extLst>
              </a:tr>
              <a:tr h="5453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 b="1" i="1" u="none" strike="noStrike" cap="none" dirty="0">
                          <a:latin typeface="Bell MT" panose="02020503060305020303" pitchFamily="18" charset="0"/>
                          <a:sym typeface="Arial"/>
                        </a:rPr>
                        <a:t>Candida albicans </a:t>
                      </a:r>
                      <a:r>
                        <a:rPr lang="en" sz="1000" b="1" u="none" strike="noStrike" cap="none" dirty="0">
                          <a:latin typeface="Bell MT" panose="02020503060305020303" pitchFamily="18" charset="0"/>
                          <a:sym typeface="Arial"/>
                        </a:rPr>
                        <a:t>ATCC 10231</a:t>
                      </a:r>
                      <a:endParaRPr sz="1000" b="1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>
                    <a:solidFill>
                      <a:srgbClr val="B7F7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 b="1" i="1" u="none" strike="noStrike" cap="none" dirty="0">
                          <a:latin typeface="Bell MT" panose="02020503060305020303" pitchFamily="18" charset="0"/>
                          <a:sym typeface="Arial"/>
                        </a:rPr>
                        <a:t>Candida albicans </a:t>
                      </a:r>
                      <a:r>
                        <a:rPr lang="en" sz="1000" b="1" u="none" strike="noStrike" cap="none" dirty="0">
                          <a:latin typeface="Bell MT" panose="02020503060305020303" pitchFamily="18" charset="0"/>
                          <a:sym typeface="Arial"/>
                        </a:rPr>
                        <a:t>ATCC 10231</a:t>
                      </a:r>
                      <a:endParaRPr sz="1000" b="1" i="1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>
                    <a:solidFill>
                      <a:srgbClr val="B7F7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7505456"/>
                  </a:ext>
                </a:extLst>
              </a:tr>
              <a:tr h="32100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b="1" u="none" strike="noStrike" cap="none" dirty="0">
                          <a:latin typeface="Bell MT" panose="02020503060305020303" pitchFamily="18" charset="0"/>
                          <a:sym typeface="Arial"/>
                        </a:rPr>
                        <a:t>Ligando L</a:t>
                      </a:r>
                      <a:endParaRPr sz="1000" b="1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s-MX" sz="10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31.25</a:t>
                      </a:r>
                      <a:endParaRPr sz="1000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s-MX" sz="1000" u="none" strike="noStrike" cap="none" dirty="0" smtClean="0">
                          <a:latin typeface="Bell MT" panose="02020503060305020303" pitchFamily="18" charset="0"/>
                          <a:ea typeface="Arial"/>
                          <a:cs typeface="Arial"/>
                          <a:sym typeface="Arial"/>
                        </a:rPr>
                        <a:t>125</a:t>
                      </a:r>
                      <a:endParaRPr sz="1000" u="none" strike="noStrike" cap="none" dirty="0">
                        <a:latin typeface="Bell MT" panose="02020503060305020303" pitchFamily="18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4219275980"/>
                  </a:ext>
                </a:extLst>
              </a:tr>
            </a:tbl>
          </a:graphicData>
        </a:graphic>
      </p:graphicFrame>
      <p:sp>
        <p:nvSpPr>
          <p:cNvPr id="23" name="Google Shape;698;gc6fdb51ff4_3_20"/>
          <p:cNvSpPr txBox="1"/>
          <p:nvPr/>
        </p:nvSpPr>
        <p:spPr>
          <a:xfrm>
            <a:off x="209650" y="4804927"/>
            <a:ext cx="3728100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 Y. Ali </a:t>
            </a:r>
            <a:r>
              <a:rPr lang="en" sz="1000" b="0" i="1" u="none" strike="noStrike" cap="none" dirty="0" smtClean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et.al</a:t>
            </a:r>
            <a:r>
              <a:rPr lang="en" sz="1000" b="0" i="0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, Frontiers in Chemistry. 2018</a:t>
            </a:r>
            <a:endParaRPr sz="1000" b="0" i="0" u="none" strike="noStrike" cap="none" dirty="0">
              <a:solidFill>
                <a:srgbClr val="000000"/>
              </a:solidFill>
              <a:latin typeface="Bell MT" panose="02020503060305020303" pitchFamily="18" charset="0"/>
              <a:sym typeface="Arial"/>
            </a:endParaRPr>
          </a:p>
        </p:txBody>
      </p:sp>
      <p:sp>
        <p:nvSpPr>
          <p:cNvPr id="24" name="Google Shape;452;gc4649e1ebc_0_81"/>
          <p:cNvSpPr txBox="1"/>
          <p:nvPr/>
        </p:nvSpPr>
        <p:spPr>
          <a:xfrm>
            <a:off x="2545413" y="4800844"/>
            <a:ext cx="3000000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Ehsan Bahojb Noruzi  </a:t>
            </a:r>
            <a:r>
              <a:rPr lang="en" sz="1000" b="0" i="1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et.al</a:t>
            </a:r>
            <a:r>
              <a:rPr lang="en" sz="1000" b="0" i="0" u="none" strike="noStrike" cap="none" dirty="0">
                <a:solidFill>
                  <a:srgbClr val="000000"/>
                </a:solidFill>
                <a:latin typeface="Bell MT" panose="02020503060305020303" pitchFamily="18" charset="0"/>
                <a:sym typeface="Arial"/>
              </a:rPr>
              <a:t>., molecules. 2020</a:t>
            </a:r>
            <a:endParaRPr sz="1000" b="0" i="0" u="none" strike="noStrike" cap="none" dirty="0">
              <a:solidFill>
                <a:srgbClr val="000000"/>
              </a:solidFill>
              <a:latin typeface="Bell MT" panose="02020503060305020303" pitchFamily="18" charset="0"/>
              <a:sym typeface="Arial"/>
            </a:endParaRP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 rotWithShape="1">
          <a:blip r:embed="rId5"/>
          <a:srcRect l="45198"/>
          <a:stretch/>
        </p:blipFill>
        <p:spPr>
          <a:xfrm>
            <a:off x="6912119" y="1272932"/>
            <a:ext cx="1919015" cy="179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73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p7"/>
          <p:cNvSpPr txBox="1">
            <a:spLocks noGrp="1"/>
          </p:cNvSpPr>
          <p:nvPr>
            <p:ph type="title" idx="4"/>
          </p:nvPr>
        </p:nvSpPr>
        <p:spPr>
          <a:xfrm>
            <a:off x="1482403" y="1944414"/>
            <a:ext cx="5779800" cy="1008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es-MX" sz="4400" dirty="0" smtClean="0">
                <a:solidFill>
                  <a:srgbClr val="000000"/>
                </a:solidFill>
              </a:rPr>
              <a:t>Otras actividades</a:t>
            </a:r>
            <a:endParaRPr sz="4400" dirty="0">
              <a:solidFill>
                <a:srgbClr val="000000"/>
              </a:solidFill>
            </a:endParaRPr>
          </a:p>
        </p:txBody>
      </p:sp>
      <p:sp>
        <p:nvSpPr>
          <p:cNvPr id="743" name="Google Shape;743;p7"/>
          <p:cNvSpPr txBox="1"/>
          <p:nvPr/>
        </p:nvSpPr>
        <p:spPr>
          <a:xfrm>
            <a:off x="2851050" y="3156325"/>
            <a:ext cx="34419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7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4" name="Google Shape;744;p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33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815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 idx="4"/>
          </p:nvPr>
        </p:nvSpPr>
        <p:spPr>
          <a:xfrm>
            <a:off x="0" y="0"/>
            <a:ext cx="3909848" cy="528600"/>
          </a:xfrm>
        </p:spPr>
        <p:txBody>
          <a:bodyPr/>
          <a:lstStyle/>
          <a:p>
            <a:pPr algn="l"/>
            <a:r>
              <a:rPr lang="es-MX" sz="2000" dirty="0" smtClean="0">
                <a:solidFill>
                  <a:schemeClr val="tx2">
                    <a:lumMod val="10000"/>
                  </a:schemeClr>
                </a:solidFill>
              </a:rPr>
              <a:t>Actividad antiparasitaria</a:t>
            </a:r>
            <a:endParaRPr lang="es-CO" sz="20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34</a:t>
            </a:fld>
            <a:endParaRPr lang="es-CO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667630"/>
              </p:ext>
            </p:extLst>
          </p:nvPr>
        </p:nvGraphicFramePr>
        <p:xfrm>
          <a:off x="1500361" y="1349394"/>
          <a:ext cx="4132292" cy="804548"/>
        </p:xfrm>
        <a:graphic>
          <a:graphicData uri="http://schemas.openxmlformats.org/drawingml/2006/table">
            <a:tbl>
              <a:tblPr/>
              <a:tblGrid>
                <a:gridCol w="948071">
                  <a:extLst>
                    <a:ext uri="{9D8B030D-6E8A-4147-A177-3AD203B41FA5}">
                      <a16:colId xmlns:a16="http://schemas.microsoft.com/office/drawing/2014/main" val="235406518"/>
                    </a:ext>
                  </a:extLst>
                </a:gridCol>
                <a:gridCol w="1714756">
                  <a:extLst>
                    <a:ext uri="{9D8B030D-6E8A-4147-A177-3AD203B41FA5}">
                      <a16:colId xmlns:a16="http://schemas.microsoft.com/office/drawing/2014/main" val="3163832362"/>
                    </a:ext>
                  </a:extLst>
                </a:gridCol>
                <a:gridCol w="1469465">
                  <a:extLst>
                    <a:ext uri="{9D8B030D-6E8A-4147-A177-3AD203B41FA5}">
                      <a16:colId xmlns:a16="http://schemas.microsoft.com/office/drawing/2014/main" val="2866891193"/>
                    </a:ext>
                  </a:extLst>
                </a:gridCol>
              </a:tblGrid>
              <a:tr h="402274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1" dirty="0" smtClean="0">
                          <a:solidFill>
                            <a:schemeClr val="bg2"/>
                          </a:solidFill>
                          <a:effectLst/>
                          <a:latin typeface="Bell MT" panose="02020503060305020303" pitchFamily="18" charset="0"/>
                        </a:rPr>
                        <a:t>Compuesto</a:t>
                      </a:r>
                      <a:endParaRPr lang="es-CO" sz="1400" b="1" dirty="0">
                        <a:solidFill>
                          <a:schemeClr val="bg2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19288" marR="19288" marT="12859" marB="1285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6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1" i="0" dirty="0" smtClean="0">
                          <a:solidFill>
                            <a:schemeClr val="bg2"/>
                          </a:solidFill>
                          <a:effectLst/>
                          <a:latin typeface="Bell MT" panose="02020503060305020303" pitchFamily="18" charset="0"/>
                        </a:rPr>
                        <a:t>Parásito</a:t>
                      </a:r>
                      <a:endParaRPr lang="es-CO" sz="1400" b="1" i="0" dirty="0">
                        <a:solidFill>
                          <a:schemeClr val="bg2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19288" marR="19288" marT="12859" marB="1285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6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1" dirty="0" smtClean="0">
                          <a:solidFill>
                            <a:schemeClr val="bg2"/>
                          </a:solidFill>
                          <a:effectLst/>
                          <a:latin typeface="Bell MT" panose="02020503060305020303" pitchFamily="18" charset="0"/>
                        </a:rPr>
                        <a:t>IC 50</a:t>
                      </a:r>
                      <a:endParaRPr lang="es-CO" sz="1400" b="1" dirty="0">
                        <a:solidFill>
                          <a:schemeClr val="bg2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19288" marR="19288" marT="12859" marB="1285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2839319"/>
                  </a:ext>
                </a:extLst>
              </a:tr>
              <a:tr h="402274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400" b="0" dirty="0">
                          <a:solidFill>
                            <a:schemeClr val="bg2"/>
                          </a:solidFill>
                          <a:effectLst/>
                          <a:latin typeface="Bell MT" panose="02020503060305020303" pitchFamily="18" charset="0"/>
                        </a:rPr>
                        <a:t>111</a:t>
                      </a:r>
                    </a:p>
                  </a:txBody>
                  <a:tcPr marL="19288" marR="19288" marT="12859" marB="1285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400" b="0" i="1" dirty="0" err="1">
                          <a:solidFill>
                            <a:schemeClr val="bg2"/>
                          </a:solidFill>
                          <a:effectLst/>
                          <a:latin typeface="Bell MT" panose="02020503060305020303" pitchFamily="18" charset="0"/>
                        </a:rPr>
                        <a:t>Trypanosoma</a:t>
                      </a:r>
                      <a:r>
                        <a:rPr lang="es-CO" sz="1400" b="0" i="1" dirty="0">
                          <a:solidFill>
                            <a:schemeClr val="bg2"/>
                          </a:solidFill>
                          <a:effectLst/>
                          <a:latin typeface="Bell MT" panose="02020503060305020303" pitchFamily="18" charset="0"/>
                        </a:rPr>
                        <a:t> </a:t>
                      </a:r>
                      <a:r>
                        <a:rPr lang="es-CO" sz="1400" b="0" i="1" dirty="0" err="1">
                          <a:solidFill>
                            <a:schemeClr val="bg2"/>
                          </a:solidFill>
                          <a:effectLst/>
                          <a:latin typeface="Bell MT" panose="02020503060305020303" pitchFamily="18" charset="0"/>
                        </a:rPr>
                        <a:t>cruzi</a:t>
                      </a:r>
                      <a:endParaRPr lang="es-CO" sz="1400" b="0" i="1" dirty="0">
                        <a:solidFill>
                          <a:schemeClr val="bg2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19288" marR="19288" marT="12859" marB="1285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0" dirty="0" smtClean="0">
                          <a:solidFill>
                            <a:schemeClr val="bg2"/>
                          </a:solidFill>
                          <a:effectLst/>
                          <a:latin typeface="Bell MT" panose="02020503060305020303" pitchFamily="18" charset="0"/>
                        </a:rPr>
                        <a:t>62</a:t>
                      </a:r>
                      <a:r>
                        <a:rPr lang="es-MX" sz="1400" b="0" baseline="0" dirty="0" smtClean="0">
                          <a:solidFill>
                            <a:schemeClr val="bg2"/>
                          </a:solidFill>
                          <a:effectLst/>
                          <a:latin typeface="Bell MT" panose="02020503060305020303" pitchFamily="18" charset="0"/>
                        </a:rPr>
                        <a:t> </a:t>
                      </a:r>
                      <a:r>
                        <a:rPr lang="el-GR" sz="1400" b="0" dirty="0" smtClean="0">
                          <a:solidFill>
                            <a:schemeClr val="bg2"/>
                          </a:solidFill>
                          <a:effectLst/>
                          <a:latin typeface="Bell MT" panose="02020503060305020303" pitchFamily="18" charset="0"/>
                        </a:rPr>
                        <a:t>μ</a:t>
                      </a:r>
                      <a:r>
                        <a:rPr lang="es-CO" sz="1400" b="0" dirty="0" smtClean="0">
                          <a:solidFill>
                            <a:schemeClr val="bg2"/>
                          </a:solidFill>
                          <a:effectLst/>
                          <a:latin typeface="Bell MT" panose="02020503060305020303" pitchFamily="18" charset="0"/>
                        </a:rPr>
                        <a:t>M</a:t>
                      </a:r>
                      <a:endParaRPr lang="es-CO" sz="1400" b="0" dirty="0">
                        <a:solidFill>
                          <a:schemeClr val="bg2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19288" marR="19288" marT="12859" marB="1285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9668434"/>
                  </a:ext>
                </a:extLst>
              </a:tr>
            </a:tbl>
          </a:graphicData>
        </a:graphic>
      </p:graphicFrame>
      <p:sp>
        <p:nvSpPr>
          <p:cNvPr id="11" name="Rectángulo 10"/>
          <p:cNvSpPr/>
          <p:nvPr/>
        </p:nvSpPr>
        <p:spPr>
          <a:xfrm>
            <a:off x="3023006" y="3237551"/>
            <a:ext cx="2836929" cy="738664"/>
          </a:xfrm>
          <a:prstGeom prst="rect">
            <a:avLst/>
          </a:prstGeom>
          <a:ln>
            <a:solidFill>
              <a:srgbClr val="DBBDE9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dirty="0">
                <a:highlight>
                  <a:srgbClr val="FFFFFF"/>
                </a:highlight>
                <a:latin typeface="Bell MT" panose="02020503060305020303" pitchFamily="18" charset="0"/>
                <a:ea typeface="Times New Roman" panose="02020603050405020304" pitchFamily="18" charset="0"/>
              </a:rPr>
              <a:t>E</a:t>
            </a:r>
            <a:r>
              <a:rPr lang="es-ES" dirty="0" smtClean="0">
                <a:highlight>
                  <a:srgbClr val="FFFFFF"/>
                </a:highlight>
                <a:latin typeface="Bell MT" panose="02020503060305020303" pitchFamily="18" charset="0"/>
                <a:ea typeface="Times New Roman" panose="02020603050405020304" pitchFamily="18" charset="0"/>
              </a:rPr>
              <a:t>nlaces </a:t>
            </a:r>
            <a:r>
              <a:rPr lang="es-ES" dirty="0">
                <a:highlight>
                  <a:srgbClr val="FFFFFF"/>
                </a:highlight>
                <a:latin typeface="Bell MT" panose="02020503060305020303" pitchFamily="18" charset="0"/>
                <a:ea typeface="Times New Roman" panose="02020603050405020304" pitchFamily="18" charset="0"/>
              </a:rPr>
              <a:t>más largos entre el núcleo de </a:t>
            </a:r>
            <a:r>
              <a:rPr lang="es-ES" dirty="0" err="1">
                <a:highlight>
                  <a:srgbClr val="FFFFFF"/>
                </a:highlight>
                <a:latin typeface="Bell MT" panose="02020503060305020303" pitchFamily="18" charset="0"/>
                <a:ea typeface="Times New Roman" panose="02020603050405020304" pitchFamily="18" charset="0"/>
              </a:rPr>
              <a:t>calix</a:t>
            </a:r>
            <a:r>
              <a:rPr lang="es-ES" dirty="0">
                <a:highlight>
                  <a:srgbClr val="FFFFFF"/>
                </a:highlight>
                <a:latin typeface="Bell MT" panose="02020503060305020303" pitchFamily="18" charset="0"/>
                <a:ea typeface="Times New Roman" panose="02020603050405020304" pitchFamily="18" charset="0"/>
              </a:rPr>
              <a:t>[4]areno y los residuos de b-</a:t>
            </a:r>
            <a:r>
              <a:rPr lang="es-ES" dirty="0" err="1">
                <a:highlight>
                  <a:srgbClr val="FFFFFF"/>
                </a:highlight>
                <a:latin typeface="Bell MT" panose="02020503060305020303" pitchFamily="18" charset="0"/>
                <a:ea typeface="Times New Roman" panose="02020603050405020304" pitchFamily="18" charset="0"/>
              </a:rPr>
              <a:t>lactosil</a:t>
            </a:r>
            <a:endParaRPr lang="es-CO" dirty="0">
              <a:latin typeface="Bell MT" panose="02020503060305020303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-1" y="4785358"/>
            <a:ext cx="648488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dirty="0">
                <a:latin typeface="Bell MT" panose="02020503060305020303" pitchFamily="18" charset="0"/>
              </a:rPr>
              <a:t>Galante </a:t>
            </a:r>
            <a:r>
              <a:rPr lang="es-ES" sz="1000" i="1" dirty="0" err="1" smtClean="0">
                <a:latin typeface="Bell MT" panose="02020503060305020303" pitchFamily="18" charset="0"/>
              </a:rPr>
              <a:t>et.al</a:t>
            </a:r>
            <a:r>
              <a:rPr lang="es-ES" sz="1000" i="1" dirty="0" smtClean="0">
                <a:latin typeface="Bell MT" panose="02020503060305020303" pitchFamily="18" charset="0"/>
              </a:rPr>
              <a:t> </a:t>
            </a:r>
            <a:r>
              <a:rPr lang="en-ZA" sz="1000" dirty="0" smtClean="0">
                <a:latin typeface="Bell MT" panose="02020503060305020303" pitchFamily="18" charset="0"/>
              </a:rPr>
              <a:t>Tetrahedron</a:t>
            </a:r>
            <a:r>
              <a:rPr lang="en-ZA" sz="1000" dirty="0">
                <a:latin typeface="Bell MT" panose="02020503060305020303" pitchFamily="18" charset="0"/>
              </a:rPr>
              <a:t>. 2011</a:t>
            </a:r>
            <a:r>
              <a:rPr lang="es-ES" sz="1000" dirty="0" smtClean="0">
                <a:latin typeface="Bell MT" panose="02020503060305020303" pitchFamily="18" charset="0"/>
                <a:ea typeface="Arial" panose="020B0604020202020204" pitchFamily="34" charset="0"/>
              </a:rPr>
              <a:t>.</a:t>
            </a:r>
            <a:endParaRPr lang="es-CO" sz="1000" dirty="0">
              <a:latin typeface="Bell MT" panose="02020503060305020303" pitchFamily="18" charset="0"/>
            </a:endParaRPr>
          </a:p>
        </p:txBody>
      </p:sp>
      <p:sp>
        <p:nvSpPr>
          <p:cNvPr id="16" name="Título 5"/>
          <p:cNvSpPr>
            <a:spLocks noGrp="1"/>
          </p:cNvSpPr>
          <p:nvPr>
            <p:ph type="title" idx="4"/>
          </p:nvPr>
        </p:nvSpPr>
        <p:spPr>
          <a:xfrm>
            <a:off x="0" y="661286"/>
            <a:ext cx="3909848" cy="528600"/>
          </a:xfrm>
        </p:spPr>
        <p:txBody>
          <a:bodyPr/>
          <a:lstStyle/>
          <a:p>
            <a:pPr algn="l"/>
            <a:r>
              <a:rPr lang="es-MX" sz="2000" i="1" dirty="0" err="1" smtClean="0">
                <a:solidFill>
                  <a:schemeClr val="tx2">
                    <a:lumMod val="10000"/>
                  </a:schemeClr>
                </a:solidFill>
              </a:rPr>
              <a:t>Trypanosoma</a:t>
            </a:r>
            <a:r>
              <a:rPr lang="es-MX" sz="2000" i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es-MX" sz="2000" i="1" dirty="0" err="1" smtClean="0">
                <a:solidFill>
                  <a:schemeClr val="tx2">
                    <a:lumMod val="10000"/>
                  </a:schemeClr>
                </a:solidFill>
              </a:rPr>
              <a:t>cruzi</a:t>
            </a:r>
            <a:endParaRPr lang="es-CO" sz="2000" i="1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3"/>
          <a:srcRect l="29068" t="36987" r="39536" b="17242"/>
          <a:stretch/>
        </p:blipFill>
        <p:spPr>
          <a:xfrm>
            <a:off x="106773" y="2274213"/>
            <a:ext cx="2787175" cy="228449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/>
          <a:srcRect t="1854"/>
          <a:stretch/>
        </p:blipFill>
        <p:spPr>
          <a:xfrm>
            <a:off x="6087217" y="719160"/>
            <a:ext cx="2316464" cy="3459133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6274676" y="4087308"/>
            <a:ext cx="1944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latin typeface="Bell MT" panose="02020503060305020303" pitchFamily="18" charset="0"/>
              </a:rPr>
              <a:t>111</a:t>
            </a:r>
            <a:r>
              <a:rPr lang="es-MX" dirty="0" smtClean="0">
                <a:latin typeface="Bell MT" panose="02020503060305020303" pitchFamily="18" charset="0"/>
              </a:rPr>
              <a:t>: R=H</a:t>
            </a:r>
            <a:endParaRPr lang="es-CO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96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 idx="4"/>
          </p:nvPr>
        </p:nvSpPr>
        <p:spPr>
          <a:xfrm>
            <a:off x="0" y="0"/>
            <a:ext cx="2955052" cy="528600"/>
          </a:xfrm>
        </p:spPr>
        <p:txBody>
          <a:bodyPr/>
          <a:lstStyle/>
          <a:p>
            <a:pPr algn="l"/>
            <a:r>
              <a:rPr lang="es-MX" sz="2000" dirty="0" smtClean="0">
                <a:solidFill>
                  <a:schemeClr val="tx2">
                    <a:lumMod val="10000"/>
                  </a:schemeClr>
                </a:solidFill>
              </a:rPr>
              <a:t>Actividad antiviral</a:t>
            </a:r>
            <a:endParaRPr lang="es-CO" sz="20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35</a:t>
            </a:fld>
            <a:endParaRPr lang="es-CO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234504"/>
              </p:ext>
            </p:extLst>
          </p:nvPr>
        </p:nvGraphicFramePr>
        <p:xfrm>
          <a:off x="856590" y="1152471"/>
          <a:ext cx="3392134" cy="892031"/>
        </p:xfrm>
        <a:graphic>
          <a:graphicData uri="http://schemas.openxmlformats.org/drawingml/2006/table">
            <a:tbl>
              <a:tblPr/>
              <a:tblGrid>
                <a:gridCol w="882007">
                  <a:extLst>
                    <a:ext uri="{9D8B030D-6E8A-4147-A177-3AD203B41FA5}">
                      <a16:colId xmlns:a16="http://schemas.microsoft.com/office/drawing/2014/main" val="3884753806"/>
                    </a:ext>
                  </a:extLst>
                </a:gridCol>
                <a:gridCol w="1070210">
                  <a:extLst>
                    <a:ext uri="{9D8B030D-6E8A-4147-A177-3AD203B41FA5}">
                      <a16:colId xmlns:a16="http://schemas.microsoft.com/office/drawing/2014/main" val="1977966445"/>
                    </a:ext>
                  </a:extLst>
                </a:gridCol>
                <a:gridCol w="1439917">
                  <a:extLst>
                    <a:ext uri="{9D8B030D-6E8A-4147-A177-3AD203B41FA5}">
                      <a16:colId xmlns:a16="http://schemas.microsoft.com/office/drawing/2014/main" val="36104506"/>
                    </a:ext>
                  </a:extLst>
                </a:gridCol>
              </a:tblGrid>
              <a:tr h="36300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Nombre del compuesto</a:t>
                      </a:r>
                    </a:p>
                  </a:txBody>
                  <a:tcPr marL="12839" marR="12839" marT="8560" marB="856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Microorganismo</a:t>
                      </a:r>
                    </a:p>
                  </a:txBody>
                  <a:tcPr marL="12839" marR="12839" marT="8560" marB="856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Inhibición</a:t>
                      </a:r>
                    </a:p>
                  </a:txBody>
                  <a:tcPr marL="12839" marR="12839" marT="8560" marB="856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2611544"/>
                  </a:ext>
                </a:extLst>
              </a:tr>
              <a:tr h="31389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98</a:t>
                      </a:r>
                    </a:p>
                  </a:txBody>
                  <a:tcPr marL="12839" marR="12839" marT="8560" marB="856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VIH</a:t>
                      </a:r>
                      <a:endParaRPr lang="es-MX" sz="1100" b="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12839" marR="12839" marT="8560" marB="856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IC50 0.3 µM</a:t>
                      </a:r>
                    </a:p>
                  </a:txBody>
                  <a:tcPr marL="12839" marR="12839" marT="8560" marB="856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87462829"/>
                  </a:ext>
                </a:extLst>
              </a:tr>
              <a:tr h="21513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100" b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VHC</a:t>
                      </a:r>
                      <a:endParaRPr lang="fr-FR" sz="1100" b="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12839" marR="12839" marT="8560" marB="856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IC50 1.4 µM</a:t>
                      </a:r>
                    </a:p>
                  </a:txBody>
                  <a:tcPr marL="12839" marR="12839" marT="8560" marB="856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36354879"/>
                  </a:ext>
                </a:extLst>
              </a:tr>
            </a:tbl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17" name="Rectángulo 16"/>
          <p:cNvSpPr/>
          <p:nvPr/>
        </p:nvSpPr>
        <p:spPr>
          <a:xfrm>
            <a:off x="378373" y="2160548"/>
            <a:ext cx="4572000" cy="52322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txBody>
          <a:bodyPr>
            <a:spAutoFit/>
          </a:bodyPr>
          <a:lstStyle/>
          <a:p>
            <a:r>
              <a:rPr lang="es-ES" dirty="0" smtClean="0">
                <a:latin typeface="Bell MT" panose="02020503060305020303" pitchFamily="18" charset="0"/>
                <a:ea typeface="Times New Roman" panose="02020603050405020304" pitchFamily="18" charset="0"/>
              </a:rPr>
              <a:t>Los autores sugieren </a:t>
            </a:r>
            <a:r>
              <a:rPr lang="es-ES" dirty="0">
                <a:latin typeface="Bell MT" panose="02020503060305020303" pitchFamily="18" charset="0"/>
                <a:ea typeface="Times New Roman" panose="02020603050405020304" pitchFamily="18" charset="0"/>
              </a:rPr>
              <a:t>que cuatro cargas en el borde superior son importantes para las actividades anti-VIH y anti-VHC</a:t>
            </a:r>
            <a:endParaRPr lang="es-CO" dirty="0">
              <a:latin typeface="Bell MT" panose="02020503060305020303" pitchFamily="18" charset="0"/>
            </a:endParaRPr>
          </a:p>
        </p:txBody>
      </p:sp>
      <p:graphicFrame>
        <p:nvGraphicFramePr>
          <p:cNvPr id="18" name="Objeto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8171138"/>
              </p:ext>
            </p:extLst>
          </p:nvPr>
        </p:nvGraphicFramePr>
        <p:xfrm>
          <a:off x="317744" y="3084135"/>
          <a:ext cx="1870952" cy="13216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0" name="CS ChemDraw Drawing" r:id="rId4" imgW="3384583" imgH="2390760" progId="ChemDraw.Document.6.0">
                  <p:embed/>
                </p:oleObj>
              </mc:Choice>
              <mc:Fallback>
                <p:oleObj name="CS ChemDraw Drawing" r:id="rId4" imgW="3384583" imgH="239076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7744" y="3084135"/>
                        <a:ext cx="1870952" cy="13216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to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2816719"/>
              </p:ext>
            </p:extLst>
          </p:nvPr>
        </p:nvGraphicFramePr>
        <p:xfrm>
          <a:off x="2640530" y="3575279"/>
          <a:ext cx="1608194" cy="924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1" name="CS ChemDraw Drawing" r:id="rId6" imgW="2630021" imgH="1512936" progId="ChemDraw.Document.6.0">
                  <p:embed/>
                </p:oleObj>
              </mc:Choice>
              <mc:Fallback>
                <p:oleObj name="CS ChemDraw Drawing" r:id="rId6" imgW="2630021" imgH="1512936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40530" y="3575279"/>
                        <a:ext cx="1608194" cy="9249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to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1999543"/>
              </p:ext>
            </p:extLst>
          </p:nvPr>
        </p:nvGraphicFramePr>
        <p:xfrm>
          <a:off x="4421105" y="3801102"/>
          <a:ext cx="869348" cy="4732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2" name="CS ChemDraw Drawing" r:id="rId8" imgW="1107422" imgH="603398" progId="ChemDraw.Document.6.0">
                  <p:embed/>
                </p:oleObj>
              </mc:Choice>
              <mc:Fallback>
                <p:oleObj name="CS ChemDraw Drawing" r:id="rId8" imgW="1107422" imgH="603398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21105" y="3801102"/>
                        <a:ext cx="869348" cy="4732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ángulo 4"/>
          <p:cNvSpPr/>
          <p:nvPr/>
        </p:nvSpPr>
        <p:spPr>
          <a:xfrm>
            <a:off x="0" y="4823541"/>
            <a:ext cx="29550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dirty="0" err="1" smtClean="0">
                <a:latin typeface="Bell MT" panose="02020503060305020303" pitchFamily="18" charset="0"/>
              </a:rPr>
              <a:t>Tsou</a:t>
            </a:r>
            <a:r>
              <a:rPr lang="es-ES" sz="1000" dirty="0" smtClean="0">
                <a:latin typeface="Bell MT" panose="02020503060305020303" pitchFamily="18" charset="0"/>
              </a:rPr>
              <a:t> </a:t>
            </a:r>
            <a:r>
              <a:rPr lang="es-ES" sz="1000" i="1" dirty="0" err="1" smtClean="0">
                <a:latin typeface="Bell MT" panose="02020503060305020303" pitchFamily="18" charset="0"/>
              </a:rPr>
              <a:t>et.al</a:t>
            </a:r>
            <a:r>
              <a:rPr lang="es-ES" sz="1000" dirty="0">
                <a:latin typeface="Bell MT" panose="02020503060305020303" pitchFamily="18" charset="0"/>
              </a:rPr>
              <a:t>. </a:t>
            </a:r>
            <a:r>
              <a:rPr lang="es-ES" sz="1000" dirty="0" err="1">
                <a:latin typeface="Bell MT" panose="02020503060305020303" pitchFamily="18" charset="0"/>
              </a:rPr>
              <a:t>Bioorg</a:t>
            </a:r>
            <a:r>
              <a:rPr lang="es-ES" sz="1000" dirty="0">
                <a:latin typeface="Bell MT" panose="02020503060305020303" pitchFamily="18" charset="0"/>
              </a:rPr>
              <a:t> </a:t>
            </a:r>
            <a:r>
              <a:rPr lang="es-ES" sz="1000" dirty="0" err="1">
                <a:latin typeface="Bell MT" panose="02020503060305020303" pitchFamily="18" charset="0"/>
              </a:rPr>
              <a:t>Med</a:t>
            </a:r>
            <a:r>
              <a:rPr lang="es-ES" sz="1000" dirty="0">
                <a:latin typeface="Bell MT" panose="02020503060305020303" pitchFamily="18" charset="0"/>
              </a:rPr>
              <a:t> </a:t>
            </a:r>
            <a:r>
              <a:rPr lang="es-ES" sz="1000" dirty="0" err="1">
                <a:latin typeface="Bell MT" panose="02020503060305020303" pitchFamily="18" charset="0"/>
              </a:rPr>
              <a:t>Chem</a:t>
            </a:r>
            <a:r>
              <a:rPr lang="es-ES" sz="1000" dirty="0">
                <a:latin typeface="Bell MT" panose="02020503060305020303" pitchFamily="18" charset="0"/>
              </a:rPr>
              <a:t> </a:t>
            </a:r>
            <a:r>
              <a:rPr lang="es-ES" sz="1000" dirty="0" err="1" smtClean="0">
                <a:latin typeface="Bell MT" panose="02020503060305020303" pitchFamily="18" charset="0"/>
              </a:rPr>
              <a:t>Lett</a:t>
            </a:r>
            <a:r>
              <a:rPr lang="es-ES" sz="1000" dirty="0" smtClean="0">
                <a:latin typeface="Bell MT" panose="02020503060305020303" pitchFamily="18" charset="0"/>
              </a:rPr>
              <a:t>. 2010</a:t>
            </a:r>
            <a:endParaRPr lang="es-ES" sz="1000" dirty="0">
              <a:latin typeface="Bell MT" panose="02020503060305020303" pitchFamily="18" charset="0"/>
            </a:endParaRPr>
          </a:p>
          <a:p>
            <a:r>
              <a:rPr lang="es-ES" sz="1000" dirty="0" smtClean="0">
                <a:latin typeface="Bell MT" panose="02020503060305020303" pitchFamily="18" charset="0"/>
              </a:rPr>
              <a:t>  </a:t>
            </a:r>
            <a:endParaRPr lang="es-CO" sz="1000" dirty="0">
              <a:latin typeface="Bell MT" panose="02020503060305020303" pitchFamily="18" charset="0"/>
            </a:endParaRPr>
          </a:p>
        </p:txBody>
      </p:sp>
      <p:sp>
        <p:nvSpPr>
          <p:cNvPr id="13" name="Título 5"/>
          <p:cNvSpPr>
            <a:spLocks noGrp="1"/>
          </p:cNvSpPr>
          <p:nvPr>
            <p:ph type="title" idx="4"/>
          </p:nvPr>
        </p:nvSpPr>
        <p:spPr>
          <a:xfrm>
            <a:off x="2955052" y="560154"/>
            <a:ext cx="2955052" cy="528600"/>
          </a:xfrm>
        </p:spPr>
        <p:txBody>
          <a:bodyPr/>
          <a:lstStyle/>
          <a:p>
            <a:r>
              <a:rPr lang="es-MX" sz="2000" dirty="0" smtClean="0">
                <a:solidFill>
                  <a:schemeClr val="tx2">
                    <a:lumMod val="10000"/>
                  </a:schemeClr>
                </a:solidFill>
              </a:rPr>
              <a:t>VIH y VHC</a:t>
            </a:r>
            <a:endParaRPr lang="es-CO" sz="20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10"/>
          <a:srcRect l="33737" t="39298" r="20691" b="17738"/>
          <a:stretch/>
        </p:blipFill>
        <p:spPr>
          <a:xfrm>
            <a:off x="5049221" y="1425259"/>
            <a:ext cx="4056263" cy="2150020"/>
          </a:xfrm>
          <a:prstGeom prst="rect">
            <a:avLst/>
          </a:prstGeom>
        </p:spPr>
      </p:pic>
      <p:sp>
        <p:nvSpPr>
          <p:cNvPr id="3" name="Rectangle 28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altLang="es-CO" sz="1200" b="0" i="0" u="none" strike="noStrike" cap="none" normalizeH="0" baseline="0" smtClean="0">
              <a:ln>
                <a:noFill/>
              </a:ln>
              <a:solidFill>
                <a:srgbClr val="5B616B"/>
              </a:solidFill>
              <a:effectLst/>
              <a:latin typeface="BlinkMacSystemFon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200" b="0" i="0" u="none" strike="noStrike" cap="none" normalizeH="0" baseline="0" smtClean="0">
                <a:ln>
                  <a:noFill/>
                </a:ln>
                <a:solidFill>
                  <a:srgbClr val="0071BC"/>
                </a:solidFill>
                <a:effectLst/>
                <a:latin typeface="BlinkMacSystemFont"/>
              </a:rPr>
              <a:t>.</a:t>
            </a:r>
            <a:r>
              <a:rPr kumimoji="0" lang="es-CO" altLang="es-CO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CO" alt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9"/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altLang="es-CO" sz="1200" b="0" i="0" u="none" strike="noStrike" cap="none" normalizeH="0" baseline="0" smtClean="0">
              <a:ln>
                <a:noFill/>
              </a:ln>
              <a:solidFill>
                <a:srgbClr val="5B616B"/>
              </a:solidFill>
              <a:effectLst/>
              <a:latin typeface="BlinkMacSystemFon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200" b="0" i="0" u="none" strike="noStrike" cap="none" normalizeH="0" baseline="0" smtClean="0">
                <a:ln>
                  <a:noFill/>
                </a:ln>
                <a:solidFill>
                  <a:srgbClr val="0071BC"/>
                </a:solidFill>
                <a:effectLst/>
                <a:latin typeface="BlinkMacSystemFont"/>
              </a:rPr>
              <a:t>.</a:t>
            </a:r>
            <a:r>
              <a:rPr kumimoji="0" lang="es-CO" altLang="es-CO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CO" alt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444627" y="3370071"/>
            <a:ext cx="1891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latin typeface="Bell MT" panose="02020503060305020303" pitchFamily="18" charset="0"/>
              </a:rPr>
              <a:t>R                    	             R1</a:t>
            </a:r>
            <a:endParaRPr lang="es-CO" sz="12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 idx="4"/>
          </p:nvPr>
        </p:nvSpPr>
        <p:spPr>
          <a:xfrm>
            <a:off x="0" y="0"/>
            <a:ext cx="4445876" cy="528600"/>
          </a:xfrm>
        </p:spPr>
        <p:txBody>
          <a:bodyPr/>
          <a:lstStyle/>
          <a:p>
            <a:pPr algn="l"/>
            <a:r>
              <a:rPr lang="es-MX" sz="2000" dirty="0" smtClean="0">
                <a:solidFill>
                  <a:schemeClr val="tx2">
                    <a:lumMod val="10000"/>
                  </a:schemeClr>
                </a:solidFill>
              </a:rPr>
              <a:t>Actividad anticancerígena</a:t>
            </a:r>
            <a:endParaRPr lang="es-CO" sz="20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36</a:t>
            </a:fld>
            <a:endParaRPr lang="es-CO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239435"/>
              </p:ext>
            </p:extLst>
          </p:nvPr>
        </p:nvGraphicFramePr>
        <p:xfrm>
          <a:off x="1597572" y="817895"/>
          <a:ext cx="5696606" cy="1131284"/>
        </p:xfrm>
        <a:graphic>
          <a:graphicData uri="http://schemas.openxmlformats.org/drawingml/2006/table">
            <a:tbl>
              <a:tblPr/>
              <a:tblGrid>
                <a:gridCol w="2421043">
                  <a:extLst>
                    <a:ext uri="{9D8B030D-6E8A-4147-A177-3AD203B41FA5}">
                      <a16:colId xmlns:a16="http://schemas.microsoft.com/office/drawing/2014/main" val="1490249021"/>
                    </a:ext>
                  </a:extLst>
                </a:gridCol>
                <a:gridCol w="2463420">
                  <a:extLst>
                    <a:ext uri="{9D8B030D-6E8A-4147-A177-3AD203B41FA5}">
                      <a16:colId xmlns:a16="http://schemas.microsoft.com/office/drawing/2014/main" val="3206578816"/>
                    </a:ext>
                  </a:extLst>
                </a:gridCol>
                <a:gridCol w="812143">
                  <a:extLst>
                    <a:ext uri="{9D8B030D-6E8A-4147-A177-3AD203B41FA5}">
                      <a16:colId xmlns:a16="http://schemas.microsoft.com/office/drawing/2014/main" val="2420409577"/>
                    </a:ext>
                  </a:extLst>
                </a:gridCol>
              </a:tblGrid>
              <a:tr h="1855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Nombre del compuesto</a:t>
                      </a:r>
                    </a:p>
                  </a:txBody>
                  <a:tcPr marL="12751" marR="12751" marT="8501" marB="85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A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Tipo de </a:t>
                      </a:r>
                      <a:r>
                        <a:rPr lang="es-CO" sz="1200" b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células</a:t>
                      </a:r>
                      <a:endParaRPr lang="es-CO" sz="1200" b="1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12751" marR="12751" marT="8501" marB="8501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A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IC50</a:t>
                      </a:r>
                    </a:p>
                  </a:txBody>
                  <a:tcPr marL="12751" marR="12751" marT="8501" marB="8501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A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383020"/>
                  </a:ext>
                </a:extLst>
              </a:tr>
              <a:tr h="2271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PTX013 ( 127)</a:t>
                      </a:r>
                    </a:p>
                  </a:txBody>
                  <a:tcPr marL="12751" marR="12751" marT="8501" marB="85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MX" sz="1200" b="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Carcinoma de ovario humano MA148, el adenocarcinoma de pulmón A549, el carcinoma de mama </a:t>
                      </a:r>
                      <a:r>
                        <a:rPr lang="es-MX" sz="1200" b="0" dirty="0" err="1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murino</a:t>
                      </a:r>
                      <a:r>
                        <a:rPr lang="es-MX" sz="1200" b="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 SCH, </a:t>
                      </a:r>
                      <a:r>
                        <a:rPr lang="es-MX" sz="1200" b="0" dirty="0" err="1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fibrosarcoma</a:t>
                      </a:r>
                      <a:r>
                        <a:rPr lang="es-MX" sz="1200" b="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 </a:t>
                      </a:r>
                      <a:r>
                        <a:rPr lang="es-MX" sz="1200" b="0" dirty="0" err="1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FSaII</a:t>
                      </a:r>
                      <a:r>
                        <a:rPr lang="es-MX" sz="1200" b="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 y melanoma B16F10</a:t>
                      </a:r>
                    </a:p>
                  </a:txBody>
                  <a:tcPr marL="12751" marR="12751" marT="8501" marB="8501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0.2-2</a:t>
                      </a:r>
                      <a:r>
                        <a:rPr lang="es-MX" sz="1200" b="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 </a:t>
                      </a:r>
                      <a:r>
                        <a:rPr lang="el-GR" sz="1200" b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docs-Tinos"/>
                        </a:rPr>
                        <a:t>μ</a:t>
                      </a:r>
                      <a:r>
                        <a:rPr lang="es-CO" sz="1200" b="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M</a:t>
                      </a:r>
                    </a:p>
                  </a:txBody>
                  <a:tcPr marL="12751" marR="12751" marT="8501" marB="8501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438099"/>
                  </a:ext>
                </a:extLst>
              </a:tr>
              <a:tr h="45911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PTX015 (129)</a:t>
                      </a:r>
                    </a:p>
                  </a:txBody>
                  <a:tcPr marL="12751" marR="12751" marT="8501" marB="85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0.7-4</a:t>
                      </a:r>
                      <a:r>
                        <a:rPr lang="el-GR" sz="1200" b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docs-Tinos"/>
                        </a:rPr>
                        <a:t> </a:t>
                      </a:r>
                      <a:r>
                        <a:rPr lang="el-GR" sz="1200" b="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docs-Tinos"/>
                        </a:rPr>
                        <a:t>μ</a:t>
                      </a:r>
                      <a:r>
                        <a:rPr lang="es-CO" sz="1200" b="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Bell MT" panose="02020503060305020303" pitchFamily="18" charset="0"/>
                        </a:rPr>
                        <a:t>M</a:t>
                      </a:r>
                    </a:p>
                  </a:txBody>
                  <a:tcPr marL="12751" marR="12751" marT="8501" marB="8501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4886361"/>
                  </a:ext>
                </a:extLst>
              </a:tr>
            </a:tbl>
          </a:graphicData>
        </a:graphic>
      </p:graphicFrame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0867673"/>
              </p:ext>
            </p:extLst>
          </p:nvPr>
        </p:nvGraphicFramePr>
        <p:xfrm>
          <a:off x="830317" y="2193013"/>
          <a:ext cx="1251995" cy="2293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1" name="CS ChemDraw Drawing" r:id="rId3" imgW="1567654" imgH="2870687" progId="ChemDraw.Document.6.0">
                  <p:embed/>
                </p:oleObj>
              </mc:Choice>
              <mc:Fallback>
                <p:oleObj name="CS ChemDraw Drawing" r:id="rId3" imgW="1567654" imgH="2870687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0317" y="2193013"/>
                        <a:ext cx="1251995" cy="22934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2571583"/>
              </p:ext>
            </p:extLst>
          </p:nvPr>
        </p:nvGraphicFramePr>
        <p:xfrm>
          <a:off x="2886010" y="2230683"/>
          <a:ext cx="1559865" cy="2334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2" name="CS ChemDraw Drawing" r:id="rId5" imgW="1898617" imgH="2841934" progId="ChemDraw.Document.6.0">
                  <p:embed/>
                </p:oleObj>
              </mc:Choice>
              <mc:Fallback>
                <p:oleObj name="CS ChemDraw Drawing" r:id="rId5" imgW="1898617" imgH="2841934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86010" y="2230683"/>
                        <a:ext cx="1559865" cy="23345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ángulo 4"/>
          <p:cNvSpPr/>
          <p:nvPr/>
        </p:nvSpPr>
        <p:spPr>
          <a:xfrm>
            <a:off x="4821438" y="2444155"/>
            <a:ext cx="4009696" cy="738664"/>
          </a:xfrm>
          <a:prstGeom prst="rect">
            <a:avLst/>
          </a:prstGeom>
          <a:ln>
            <a:solidFill>
              <a:srgbClr val="DBBDE9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dirty="0" smtClean="0">
                <a:highlight>
                  <a:srgbClr val="FFFFFF"/>
                </a:highlight>
                <a:latin typeface="Bell MT" panose="02020503060305020303" pitchFamily="18" charset="0"/>
                <a:ea typeface="Times New Roman" panose="02020603050405020304" pitchFamily="18" charset="0"/>
              </a:rPr>
              <a:t>Reducción </a:t>
            </a:r>
            <a:r>
              <a:rPr lang="es-ES" dirty="0">
                <a:highlight>
                  <a:srgbClr val="FFFFFF"/>
                </a:highlight>
                <a:latin typeface="Bell MT" panose="02020503060305020303" pitchFamily="18" charset="0"/>
                <a:ea typeface="Times New Roman" panose="02020603050405020304" pitchFamily="18" charset="0"/>
              </a:rPr>
              <a:t>de la longitud de los sustituyentes de </a:t>
            </a:r>
            <a:r>
              <a:rPr lang="es-ES" dirty="0" smtClean="0">
                <a:highlight>
                  <a:srgbClr val="FFFFFF"/>
                </a:highlight>
                <a:latin typeface="Bell MT" panose="02020503060305020303" pitchFamily="18" charset="0"/>
                <a:ea typeface="Times New Roman" panose="02020603050405020304" pitchFamily="18" charset="0"/>
              </a:rPr>
              <a:t>amina, </a:t>
            </a:r>
            <a:r>
              <a:rPr lang="es-ES" dirty="0" smtClean="0">
                <a:highlight>
                  <a:srgbClr val="FFFFFF"/>
                </a:highlight>
                <a:latin typeface="Bell MT" panose="02020503060305020303" pitchFamily="18" charset="0"/>
                <a:ea typeface="Times New Roman" panose="02020603050405020304" pitchFamily="18" charset="0"/>
              </a:rPr>
              <a:t>hidrófilos mejora </a:t>
            </a:r>
            <a:r>
              <a:rPr lang="es-ES" dirty="0">
                <a:highlight>
                  <a:srgbClr val="FFFFFF"/>
                </a:highlight>
                <a:latin typeface="Bell MT" panose="02020503060305020303" pitchFamily="18" charset="0"/>
                <a:ea typeface="Times New Roman" panose="02020603050405020304" pitchFamily="18" charset="0"/>
              </a:rPr>
              <a:t>significativamente la </a:t>
            </a:r>
            <a:r>
              <a:rPr lang="es-ES" dirty="0" smtClean="0">
                <a:highlight>
                  <a:srgbClr val="FFFFFF"/>
                </a:highlight>
                <a:latin typeface="Bell MT" panose="02020503060305020303" pitchFamily="18" charset="0"/>
                <a:ea typeface="Times New Roman" panose="02020603050405020304" pitchFamily="18" charset="0"/>
              </a:rPr>
              <a:t>función</a:t>
            </a:r>
            <a:r>
              <a:rPr lang="es-ES" baseline="30000" dirty="0">
                <a:highlight>
                  <a:srgbClr val="FFFFFF"/>
                </a:highlight>
                <a:latin typeface="Bell MT" panose="02020503060305020303" pitchFamily="18" charset="0"/>
                <a:ea typeface="Times New Roman" panose="02020603050405020304" pitchFamily="18" charset="0"/>
              </a:rPr>
              <a:t>.</a:t>
            </a:r>
            <a:endParaRPr lang="es-CO" dirty="0">
              <a:latin typeface="Bell MT" panose="02020503060305020303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3591" y="4806809"/>
            <a:ext cx="593309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dirty="0" err="1">
                <a:latin typeface="Times New Roman" panose="02020603050405020304" pitchFamily="18" charset="0"/>
                <a:ea typeface="Arial" panose="020B0604020202020204" pitchFamily="34" charset="0"/>
              </a:rPr>
              <a:t>Dings</a:t>
            </a:r>
            <a:r>
              <a:rPr lang="es-ES" sz="10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s-ES" sz="10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RPM </a:t>
            </a:r>
            <a:r>
              <a:rPr lang="es-ES" sz="1000" i="1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et. al. </a:t>
            </a:r>
            <a:r>
              <a:rPr lang="es-ES" sz="10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J </a:t>
            </a:r>
            <a:r>
              <a:rPr lang="es-ES" sz="1000" dirty="0" err="1">
                <a:latin typeface="Times New Roman" panose="02020603050405020304" pitchFamily="18" charset="0"/>
                <a:ea typeface="Arial" panose="020B0604020202020204" pitchFamily="34" charset="0"/>
              </a:rPr>
              <a:t>Med</a:t>
            </a:r>
            <a:r>
              <a:rPr lang="es-ES" sz="10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s-ES" sz="1000" dirty="0" err="1">
                <a:latin typeface="Times New Roman" panose="02020603050405020304" pitchFamily="18" charset="0"/>
                <a:ea typeface="Arial" panose="020B0604020202020204" pitchFamily="34" charset="0"/>
              </a:rPr>
              <a:t>Chem</a:t>
            </a:r>
            <a:r>
              <a:rPr lang="es-ES" sz="1000" dirty="0">
                <a:latin typeface="Times New Roman" panose="02020603050405020304" pitchFamily="18" charset="0"/>
                <a:ea typeface="Arial" panose="020B0604020202020204" pitchFamily="34" charset="0"/>
              </a:rPr>
              <a:t>. 2012;</a:t>
            </a:r>
            <a:endParaRPr lang="es-CO" sz="1000" dirty="0"/>
          </a:p>
        </p:txBody>
      </p:sp>
      <p:sp>
        <p:nvSpPr>
          <p:cNvPr id="9" name="Rectángulo 8"/>
          <p:cNvSpPr/>
          <p:nvPr/>
        </p:nvSpPr>
        <p:spPr>
          <a:xfrm>
            <a:off x="4821438" y="3489612"/>
            <a:ext cx="4009696" cy="738664"/>
          </a:xfrm>
          <a:prstGeom prst="rect">
            <a:avLst/>
          </a:prstGeom>
          <a:ln>
            <a:solidFill>
              <a:srgbClr val="DBBDE9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latin typeface="Bell MT" panose="02020503060305020303" pitchFamily="18" charset="0"/>
              </a:rPr>
              <a:t>Fármaco citotóxico </a:t>
            </a:r>
          </a:p>
          <a:p>
            <a:pPr algn="ctr"/>
            <a:r>
              <a:rPr lang="es-MX" dirty="0" smtClean="0">
                <a:latin typeface="Bell MT" panose="02020503060305020303" pitchFamily="18" charset="0"/>
              </a:rPr>
              <a:t>Acumulación en la fase G1- reducción de la síntesis de ADN.</a:t>
            </a:r>
            <a:endParaRPr lang="es-CO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0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 idx="4"/>
          </p:nvPr>
        </p:nvSpPr>
        <p:spPr>
          <a:xfrm>
            <a:off x="57807" y="788229"/>
            <a:ext cx="5195400" cy="528600"/>
          </a:xfrm>
        </p:spPr>
        <p:txBody>
          <a:bodyPr/>
          <a:lstStyle/>
          <a:p>
            <a:pPr algn="l"/>
            <a:r>
              <a:rPr lang="es-MX" sz="2200" dirty="0">
                <a:solidFill>
                  <a:schemeClr val="tx2">
                    <a:lumMod val="10000"/>
                  </a:schemeClr>
                </a:solidFill>
              </a:rPr>
              <a:t>C</a:t>
            </a:r>
            <a:r>
              <a:rPr lang="es-MX" sz="2200" dirty="0" smtClean="0">
                <a:solidFill>
                  <a:schemeClr val="tx2">
                    <a:lumMod val="10000"/>
                  </a:schemeClr>
                </a:solidFill>
              </a:rPr>
              <a:t>onclusiones</a:t>
            </a:r>
            <a:endParaRPr lang="es-CO" sz="2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37</a:t>
            </a:fld>
            <a:endParaRPr lang="es-CO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8145" t="4869" r="15395" b="4514"/>
          <a:stretch/>
        </p:blipFill>
        <p:spPr>
          <a:xfrm>
            <a:off x="2207172" y="788229"/>
            <a:ext cx="4593021" cy="3520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91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Agradecimientos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38</a:t>
            </a:fld>
            <a:endParaRPr lang="es-CO"/>
          </a:p>
        </p:txBody>
      </p:sp>
      <p:pic>
        <p:nvPicPr>
          <p:cNvPr id="5" name="Picture 2" descr="Universidad Colegio Mayor de Cundinamarca - Wikipedia, la enciclopedia lib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36" y="1847808"/>
            <a:ext cx="1225347" cy="167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E82B1FE-2A49-46AA-AE31-2E84F9E7D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5941" y="1914955"/>
            <a:ext cx="2110843" cy="1369631"/>
          </a:xfrm>
          <a:prstGeom prst="rect">
            <a:avLst/>
          </a:prstGeom>
        </p:spPr>
      </p:pic>
      <p:pic>
        <p:nvPicPr>
          <p:cNvPr id="7" name="Picture 2" descr="La Universidad Nacional y sus primeros 150 años | Blogs El Espectad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812" y="1827878"/>
            <a:ext cx="3632199" cy="1543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95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03854" y="1868650"/>
            <a:ext cx="6536292" cy="1508400"/>
          </a:xfrm>
        </p:spPr>
        <p:txBody>
          <a:bodyPr/>
          <a:lstStyle/>
          <a:p>
            <a:r>
              <a:rPr lang="es-MX" dirty="0" smtClean="0">
                <a:solidFill>
                  <a:schemeClr val="bg2">
                    <a:lumMod val="50000"/>
                  </a:schemeClr>
                </a:solidFill>
              </a:rPr>
              <a:t>¡Muchas Gracias!</a:t>
            </a:r>
            <a:endParaRPr lang="es-CO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39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122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4</a:t>
            </a:fld>
            <a:endParaRPr lang="es-CO"/>
          </a:p>
        </p:txBody>
      </p:sp>
      <p:sp>
        <p:nvSpPr>
          <p:cNvPr id="6" name="Rectángulo redondeado 5"/>
          <p:cNvSpPr/>
          <p:nvPr/>
        </p:nvSpPr>
        <p:spPr>
          <a:xfrm>
            <a:off x="2989433" y="1140359"/>
            <a:ext cx="2524000" cy="919667"/>
          </a:xfrm>
          <a:prstGeom prst="roundRect">
            <a:avLst/>
          </a:prstGeom>
          <a:solidFill>
            <a:schemeClr val="tx2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Microorganismos</a:t>
            </a:r>
            <a:endParaRPr lang="es-CO" sz="1600" b="1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742948" y="2858797"/>
            <a:ext cx="1424158" cy="66216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Bacterias </a:t>
            </a:r>
            <a:endParaRPr lang="es-CO" sz="1600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2754364" y="2858797"/>
            <a:ext cx="1424158" cy="662160"/>
          </a:xfrm>
          <a:prstGeom prst="roundRect">
            <a:avLst/>
          </a:prstGeom>
          <a:solidFill>
            <a:srgbClr val="94F49F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Hongos </a:t>
            </a:r>
            <a:endParaRPr lang="es-CO" sz="1600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4846578" y="2848294"/>
            <a:ext cx="1424158" cy="662160"/>
          </a:xfrm>
          <a:prstGeom prst="roundRect">
            <a:avLst/>
          </a:prstGeom>
          <a:solidFill>
            <a:schemeClr val="accent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Virus  </a:t>
            </a:r>
            <a:endParaRPr lang="es-CO" sz="1600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6857994" y="2848294"/>
            <a:ext cx="1424158" cy="662160"/>
          </a:xfrm>
          <a:prstGeom prst="roundRect">
            <a:avLst/>
          </a:prstGeom>
          <a:solidFill>
            <a:srgbClr val="E9D6F2"/>
          </a:solidFill>
          <a:ln>
            <a:solidFill>
              <a:srgbClr val="CA9E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Parásitos</a:t>
            </a:r>
            <a:endParaRPr lang="es-CO" sz="1600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cxnSp>
        <p:nvCxnSpPr>
          <p:cNvPr id="12" name="Conector recto de flecha 11"/>
          <p:cNvCxnSpPr>
            <a:stCxn id="6" idx="2"/>
            <a:endCxn id="7" idx="0"/>
          </p:cNvCxnSpPr>
          <p:nvPr/>
        </p:nvCxnSpPr>
        <p:spPr>
          <a:xfrm flipH="1">
            <a:off x="1273721" y="2060026"/>
            <a:ext cx="2977712" cy="798771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>
            <a:stCxn id="6" idx="2"/>
            <a:endCxn id="8" idx="0"/>
          </p:cNvCxnSpPr>
          <p:nvPr/>
        </p:nvCxnSpPr>
        <p:spPr>
          <a:xfrm flipH="1">
            <a:off x="3285137" y="2060026"/>
            <a:ext cx="966296" cy="79877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>
            <a:stCxn id="6" idx="2"/>
            <a:endCxn id="9" idx="0"/>
          </p:cNvCxnSpPr>
          <p:nvPr/>
        </p:nvCxnSpPr>
        <p:spPr>
          <a:xfrm>
            <a:off x="4251433" y="2060026"/>
            <a:ext cx="1125918" cy="788268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>
            <a:stCxn id="6" idx="2"/>
            <a:endCxn id="10" idx="0"/>
          </p:cNvCxnSpPr>
          <p:nvPr/>
        </p:nvCxnSpPr>
        <p:spPr>
          <a:xfrm>
            <a:off x="4251433" y="2060026"/>
            <a:ext cx="3137334" cy="7882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Google Shape;437;gc620e89f76_0_50"/>
          <p:cNvSpPr txBox="1">
            <a:spLocks/>
          </p:cNvSpPr>
          <p:nvPr/>
        </p:nvSpPr>
        <p:spPr>
          <a:xfrm>
            <a:off x="47536" y="625368"/>
            <a:ext cx="6223200" cy="588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700"/>
              <a:buFont typeface="Rozha One"/>
              <a:buNone/>
              <a:defRPr sz="2700" b="0" i="0" u="none" strike="noStrike" cap="none">
                <a:solidFill>
                  <a:schemeClr val="hlink"/>
                </a:solidFill>
                <a:latin typeface="Rozha One"/>
                <a:ea typeface="Rozha One"/>
                <a:cs typeface="Rozha One"/>
                <a:sym typeface="Rozh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Barlow Condensed Light"/>
              <a:buNone/>
              <a:defRPr sz="3000" b="0" i="0" u="none" strike="noStrike" cap="none">
                <a:solidFill>
                  <a:schemeClr val="hlink"/>
                </a:solidFill>
                <a:latin typeface="Barlow Condensed Light"/>
                <a:ea typeface="Barlow Condensed Light"/>
                <a:cs typeface="Barlow Condensed Light"/>
                <a:sym typeface="Barlow Condensed Light"/>
              </a:defRPr>
            </a:lvl9pPr>
          </a:lstStyle>
          <a:p>
            <a:pPr algn="l">
              <a:buSzPts val="5200"/>
            </a:pPr>
            <a:r>
              <a:rPr lang="es-CO" sz="1800" b="1" dirty="0" smtClean="0">
                <a:solidFill>
                  <a:srgbClr val="000000"/>
                </a:solidFill>
                <a:latin typeface="Bell MT" panose="02020503060305020303" pitchFamily="18" charset="0"/>
              </a:rPr>
              <a:t>1. Introducción</a:t>
            </a:r>
            <a:endParaRPr lang="es-CO" sz="1800" b="1" dirty="0">
              <a:solidFill>
                <a:srgbClr val="000000"/>
              </a:solidFill>
              <a:latin typeface="Bell MT" panose="02020503060305020303" pitchFamily="18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273721" y="3862555"/>
            <a:ext cx="6526924" cy="307777"/>
          </a:xfrm>
          <a:prstGeom prst="rect">
            <a:avLst/>
          </a:prstGeom>
          <a:solidFill>
            <a:srgbClr val="FFAFA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atin typeface="Bell MT" panose="02020503060305020303" pitchFamily="18" charset="0"/>
              </a:rPr>
              <a:t>NUEVAS ALTERNATIVAS ANTIMICROBIANAS</a:t>
            </a:r>
            <a:endParaRPr lang="es-CO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10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309318" y="746187"/>
            <a:ext cx="6232500" cy="528600"/>
          </a:xfrm>
        </p:spPr>
        <p:txBody>
          <a:bodyPr/>
          <a:lstStyle/>
          <a:p>
            <a:r>
              <a:rPr lang="es-MX" dirty="0" smtClean="0"/>
              <a:t>Estrategias como antimicrobianos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5</a:t>
            </a:fld>
            <a:endParaRPr lang="es-CO"/>
          </a:p>
        </p:txBody>
      </p:sp>
      <p:sp>
        <p:nvSpPr>
          <p:cNvPr id="5" name="Rectángulo 4"/>
          <p:cNvSpPr/>
          <p:nvPr/>
        </p:nvSpPr>
        <p:spPr>
          <a:xfrm>
            <a:off x="1702676" y="1849819"/>
            <a:ext cx="2186152" cy="493987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Terapia fágica</a:t>
            </a: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3"/>
          <a:srcRect l="35464" t="36417" r="47636" b="12683"/>
          <a:stretch/>
        </p:blipFill>
        <p:spPr>
          <a:xfrm>
            <a:off x="864036" y="1692164"/>
            <a:ext cx="445282" cy="754007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78406" y="4823541"/>
            <a:ext cx="26017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dirty="0" err="1">
                <a:latin typeface="Times New Roman" panose="02020603050405020304" pitchFamily="18" charset="0"/>
                <a:ea typeface="Arial" panose="020B0604020202020204" pitchFamily="34" charset="0"/>
              </a:rPr>
              <a:t>Kamaruzzaman</a:t>
            </a:r>
            <a:r>
              <a:rPr lang="es-ES" sz="10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s-ES" sz="10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NF </a:t>
            </a:r>
            <a:r>
              <a:rPr lang="es-ES" sz="1000" i="1" dirty="0" err="1" smtClean="0">
                <a:latin typeface="Times New Roman" panose="02020603050405020304" pitchFamily="18" charset="0"/>
                <a:ea typeface="Arial" panose="020B0604020202020204" pitchFamily="34" charset="0"/>
              </a:rPr>
              <a:t>et.al</a:t>
            </a:r>
            <a:r>
              <a:rPr lang="es-ES" sz="1000" i="1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s-ES" sz="1000" dirty="0" err="1" smtClean="0">
                <a:latin typeface="Times New Roman" panose="02020603050405020304" pitchFamily="18" charset="0"/>
                <a:ea typeface="Arial" panose="020B0604020202020204" pitchFamily="34" charset="0"/>
              </a:rPr>
              <a:t>Int</a:t>
            </a:r>
            <a:r>
              <a:rPr lang="es-ES" sz="10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s-ES" sz="1000" dirty="0">
                <a:latin typeface="Times New Roman" panose="02020603050405020304" pitchFamily="18" charset="0"/>
                <a:ea typeface="Arial" panose="020B0604020202020204" pitchFamily="34" charset="0"/>
              </a:rPr>
              <a:t>J Mol </a:t>
            </a:r>
            <a:r>
              <a:rPr lang="es-ES" sz="1000" dirty="0" err="1">
                <a:latin typeface="Times New Roman" panose="02020603050405020304" pitchFamily="18" charset="0"/>
                <a:ea typeface="Arial" panose="020B0604020202020204" pitchFamily="34" charset="0"/>
              </a:rPr>
              <a:t>Sci</a:t>
            </a:r>
            <a:r>
              <a:rPr lang="es-ES" sz="1000" dirty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s-ES" sz="10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2019.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70749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309318" y="746187"/>
            <a:ext cx="6232500" cy="528600"/>
          </a:xfrm>
        </p:spPr>
        <p:txBody>
          <a:bodyPr/>
          <a:lstStyle/>
          <a:p>
            <a:r>
              <a:rPr lang="es-MX" dirty="0" smtClean="0"/>
              <a:t>Estrategias como antimicrobianos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6</a:t>
            </a:fld>
            <a:endParaRPr lang="es-CO"/>
          </a:p>
        </p:txBody>
      </p:sp>
      <p:sp>
        <p:nvSpPr>
          <p:cNvPr id="5" name="Rectángulo 4"/>
          <p:cNvSpPr/>
          <p:nvPr/>
        </p:nvSpPr>
        <p:spPr>
          <a:xfrm>
            <a:off x="1702676" y="1849819"/>
            <a:ext cx="2186152" cy="493987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Terapia fágica</a:t>
            </a: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702676" y="2711668"/>
            <a:ext cx="2186152" cy="493987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Sinergia con antibióticos</a:t>
            </a: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3"/>
          <a:srcRect l="52175" t="51837" r="29753" b="16295"/>
          <a:stretch/>
        </p:blipFill>
        <p:spPr>
          <a:xfrm>
            <a:off x="864036" y="2680138"/>
            <a:ext cx="652053" cy="646469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/>
          <a:srcRect l="35464" t="36417" r="47636" b="12683"/>
          <a:stretch/>
        </p:blipFill>
        <p:spPr>
          <a:xfrm>
            <a:off x="864036" y="1692164"/>
            <a:ext cx="445282" cy="754007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78406" y="4823541"/>
            <a:ext cx="26017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dirty="0" err="1">
                <a:latin typeface="Times New Roman" panose="02020603050405020304" pitchFamily="18" charset="0"/>
                <a:ea typeface="Arial" panose="020B0604020202020204" pitchFamily="34" charset="0"/>
              </a:rPr>
              <a:t>Kamaruzzaman</a:t>
            </a:r>
            <a:r>
              <a:rPr lang="es-ES" sz="10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s-ES" sz="10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NF </a:t>
            </a:r>
            <a:r>
              <a:rPr lang="es-ES" sz="1000" i="1" dirty="0" err="1" smtClean="0">
                <a:latin typeface="Times New Roman" panose="02020603050405020304" pitchFamily="18" charset="0"/>
                <a:ea typeface="Arial" panose="020B0604020202020204" pitchFamily="34" charset="0"/>
              </a:rPr>
              <a:t>et.al</a:t>
            </a:r>
            <a:r>
              <a:rPr lang="es-ES" sz="1000" i="1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s-ES" sz="1000" dirty="0" err="1" smtClean="0">
                <a:latin typeface="Times New Roman" panose="02020603050405020304" pitchFamily="18" charset="0"/>
                <a:ea typeface="Arial" panose="020B0604020202020204" pitchFamily="34" charset="0"/>
              </a:rPr>
              <a:t>Int</a:t>
            </a:r>
            <a:r>
              <a:rPr lang="es-ES" sz="10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s-ES" sz="1000" dirty="0">
                <a:latin typeface="Times New Roman" panose="02020603050405020304" pitchFamily="18" charset="0"/>
                <a:ea typeface="Arial" panose="020B0604020202020204" pitchFamily="34" charset="0"/>
              </a:rPr>
              <a:t>J Mol </a:t>
            </a:r>
            <a:r>
              <a:rPr lang="es-ES" sz="1000" dirty="0" err="1">
                <a:latin typeface="Times New Roman" panose="02020603050405020304" pitchFamily="18" charset="0"/>
                <a:ea typeface="Arial" panose="020B0604020202020204" pitchFamily="34" charset="0"/>
              </a:rPr>
              <a:t>Sci</a:t>
            </a:r>
            <a:r>
              <a:rPr lang="es-ES" sz="1000" dirty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s-ES" sz="10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2019.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201250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309318" y="746187"/>
            <a:ext cx="6232500" cy="528600"/>
          </a:xfrm>
        </p:spPr>
        <p:txBody>
          <a:bodyPr/>
          <a:lstStyle/>
          <a:p>
            <a:r>
              <a:rPr lang="es-MX" dirty="0" smtClean="0"/>
              <a:t>Estrategias como antimicrobianos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7</a:t>
            </a:fld>
            <a:endParaRPr lang="es-CO"/>
          </a:p>
        </p:txBody>
      </p:sp>
      <p:sp>
        <p:nvSpPr>
          <p:cNvPr id="5" name="Rectángulo 4"/>
          <p:cNvSpPr/>
          <p:nvPr/>
        </p:nvSpPr>
        <p:spPr>
          <a:xfrm>
            <a:off x="1702676" y="1849819"/>
            <a:ext cx="2186152" cy="493987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Terapia fágica</a:t>
            </a: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702676" y="2711668"/>
            <a:ext cx="2186152" cy="493987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Sinergia con antibióticos</a:t>
            </a: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702676" y="3573517"/>
            <a:ext cx="2186152" cy="493987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Extractos de plantas</a:t>
            </a: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l="34606" t="40528" r="48289" b="20309"/>
          <a:stretch/>
        </p:blipFill>
        <p:spPr>
          <a:xfrm>
            <a:off x="795953" y="3400844"/>
            <a:ext cx="652053" cy="839332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4"/>
          <a:srcRect l="52175" t="51837" r="29753" b="16295"/>
          <a:stretch/>
        </p:blipFill>
        <p:spPr>
          <a:xfrm>
            <a:off x="864036" y="2680138"/>
            <a:ext cx="652053" cy="646469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5"/>
          <a:srcRect l="35464" t="36417" r="47636" b="12683"/>
          <a:stretch/>
        </p:blipFill>
        <p:spPr>
          <a:xfrm>
            <a:off x="864036" y="1692164"/>
            <a:ext cx="445282" cy="754007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78406" y="4823541"/>
            <a:ext cx="26017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dirty="0" err="1">
                <a:latin typeface="Times New Roman" panose="02020603050405020304" pitchFamily="18" charset="0"/>
                <a:ea typeface="Arial" panose="020B0604020202020204" pitchFamily="34" charset="0"/>
              </a:rPr>
              <a:t>Kamaruzzaman</a:t>
            </a:r>
            <a:r>
              <a:rPr lang="es-ES" sz="10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s-ES" sz="10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NF </a:t>
            </a:r>
            <a:r>
              <a:rPr lang="es-ES" sz="1000" i="1" dirty="0" err="1" smtClean="0">
                <a:latin typeface="Times New Roman" panose="02020603050405020304" pitchFamily="18" charset="0"/>
                <a:ea typeface="Arial" panose="020B0604020202020204" pitchFamily="34" charset="0"/>
              </a:rPr>
              <a:t>et.al</a:t>
            </a:r>
            <a:r>
              <a:rPr lang="es-ES" sz="1000" i="1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s-ES" sz="1000" dirty="0" err="1" smtClean="0">
                <a:latin typeface="Times New Roman" panose="02020603050405020304" pitchFamily="18" charset="0"/>
                <a:ea typeface="Arial" panose="020B0604020202020204" pitchFamily="34" charset="0"/>
              </a:rPr>
              <a:t>Int</a:t>
            </a:r>
            <a:r>
              <a:rPr lang="es-ES" sz="10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s-ES" sz="1000" dirty="0">
                <a:latin typeface="Times New Roman" panose="02020603050405020304" pitchFamily="18" charset="0"/>
                <a:ea typeface="Arial" panose="020B0604020202020204" pitchFamily="34" charset="0"/>
              </a:rPr>
              <a:t>J Mol </a:t>
            </a:r>
            <a:r>
              <a:rPr lang="es-ES" sz="1000" dirty="0" err="1">
                <a:latin typeface="Times New Roman" panose="02020603050405020304" pitchFamily="18" charset="0"/>
                <a:ea typeface="Arial" panose="020B0604020202020204" pitchFamily="34" charset="0"/>
              </a:rPr>
              <a:t>Sci</a:t>
            </a:r>
            <a:r>
              <a:rPr lang="es-ES" sz="1000" dirty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s-ES" sz="10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2019.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243075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309318" y="746187"/>
            <a:ext cx="6232500" cy="528600"/>
          </a:xfrm>
        </p:spPr>
        <p:txBody>
          <a:bodyPr/>
          <a:lstStyle/>
          <a:p>
            <a:r>
              <a:rPr lang="es-MX" dirty="0" smtClean="0"/>
              <a:t>Estrategias como antimicrobianos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8</a:t>
            </a:fld>
            <a:endParaRPr lang="es-CO"/>
          </a:p>
        </p:txBody>
      </p:sp>
      <p:sp>
        <p:nvSpPr>
          <p:cNvPr id="5" name="Rectángulo 4"/>
          <p:cNvSpPr/>
          <p:nvPr/>
        </p:nvSpPr>
        <p:spPr>
          <a:xfrm>
            <a:off x="1702676" y="1849819"/>
            <a:ext cx="2186152" cy="493987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Terapia fágica</a:t>
            </a: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702676" y="2711668"/>
            <a:ext cx="2186152" cy="493987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Sinergia con antibióticos</a:t>
            </a: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702676" y="3573517"/>
            <a:ext cx="2186152" cy="493987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Extractos de plantas</a:t>
            </a: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055477" y="1849819"/>
            <a:ext cx="2186152" cy="493987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Péptidos antimicrobianos</a:t>
            </a: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l="34606" t="40528" r="48289" b="20309"/>
          <a:stretch/>
        </p:blipFill>
        <p:spPr>
          <a:xfrm>
            <a:off x="795953" y="3400844"/>
            <a:ext cx="652053" cy="839332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4"/>
          <a:srcRect l="52175" t="51837" r="29753" b="16295"/>
          <a:stretch/>
        </p:blipFill>
        <p:spPr>
          <a:xfrm>
            <a:off x="864036" y="2680138"/>
            <a:ext cx="652053" cy="646469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5"/>
          <a:srcRect l="35464" t="36417" r="47636" b="12683"/>
          <a:stretch/>
        </p:blipFill>
        <p:spPr>
          <a:xfrm>
            <a:off x="864036" y="1692164"/>
            <a:ext cx="445282" cy="75400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6AA81AD8-9806-4681-A2FA-5A44BF44C9A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2609" t="29952" r="33369" b="20193"/>
          <a:stretch/>
        </p:blipFill>
        <p:spPr>
          <a:xfrm>
            <a:off x="7512054" y="1794896"/>
            <a:ext cx="732554" cy="603831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78406" y="4823541"/>
            <a:ext cx="26017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dirty="0" err="1">
                <a:latin typeface="Times New Roman" panose="02020603050405020304" pitchFamily="18" charset="0"/>
                <a:ea typeface="Arial" panose="020B0604020202020204" pitchFamily="34" charset="0"/>
              </a:rPr>
              <a:t>Kamaruzzaman</a:t>
            </a:r>
            <a:r>
              <a:rPr lang="es-ES" sz="10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s-ES" sz="10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NF </a:t>
            </a:r>
            <a:r>
              <a:rPr lang="es-ES" sz="1000" i="1" dirty="0" err="1" smtClean="0">
                <a:latin typeface="Times New Roman" panose="02020603050405020304" pitchFamily="18" charset="0"/>
                <a:ea typeface="Arial" panose="020B0604020202020204" pitchFamily="34" charset="0"/>
              </a:rPr>
              <a:t>et.al</a:t>
            </a:r>
            <a:r>
              <a:rPr lang="es-ES" sz="1000" i="1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s-ES" sz="1000" dirty="0" err="1" smtClean="0">
                <a:latin typeface="Times New Roman" panose="02020603050405020304" pitchFamily="18" charset="0"/>
                <a:ea typeface="Arial" panose="020B0604020202020204" pitchFamily="34" charset="0"/>
              </a:rPr>
              <a:t>Int</a:t>
            </a:r>
            <a:r>
              <a:rPr lang="es-ES" sz="10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s-ES" sz="1000" dirty="0">
                <a:latin typeface="Times New Roman" panose="02020603050405020304" pitchFamily="18" charset="0"/>
                <a:ea typeface="Arial" panose="020B0604020202020204" pitchFamily="34" charset="0"/>
              </a:rPr>
              <a:t>J Mol </a:t>
            </a:r>
            <a:r>
              <a:rPr lang="es-ES" sz="1000" dirty="0" err="1">
                <a:latin typeface="Times New Roman" panose="02020603050405020304" pitchFamily="18" charset="0"/>
                <a:ea typeface="Arial" panose="020B0604020202020204" pitchFamily="34" charset="0"/>
              </a:rPr>
              <a:t>Sci</a:t>
            </a:r>
            <a:r>
              <a:rPr lang="es-ES" sz="1000" dirty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s-ES" sz="10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2019.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22408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309318" y="746187"/>
            <a:ext cx="6232500" cy="528600"/>
          </a:xfrm>
        </p:spPr>
        <p:txBody>
          <a:bodyPr/>
          <a:lstStyle/>
          <a:p>
            <a:r>
              <a:rPr lang="es-MX" dirty="0" smtClean="0"/>
              <a:t>Estrategias como antimicrobianos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mtClean="0"/>
              <a:t>9</a:t>
            </a:fld>
            <a:endParaRPr lang="es-CO"/>
          </a:p>
        </p:txBody>
      </p:sp>
      <p:sp>
        <p:nvSpPr>
          <p:cNvPr id="5" name="Rectángulo 4"/>
          <p:cNvSpPr/>
          <p:nvPr/>
        </p:nvSpPr>
        <p:spPr>
          <a:xfrm>
            <a:off x="1702676" y="1849819"/>
            <a:ext cx="2186152" cy="493987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Terapia fágica</a:t>
            </a: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702676" y="2711668"/>
            <a:ext cx="2186152" cy="493987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Sinergia con antibióticos</a:t>
            </a: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702676" y="3573517"/>
            <a:ext cx="2186152" cy="493987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Extractos de plantas</a:t>
            </a: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055477" y="1849819"/>
            <a:ext cx="2186152" cy="493987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Péptidos antimicrobianos</a:t>
            </a: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5050221" y="2711668"/>
            <a:ext cx="2186152" cy="493987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>
                    <a:lumMod val="10000"/>
                  </a:schemeClr>
                </a:solidFill>
                <a:latin typeface="Bell MT" panose="02020503060305020303" pitchFamily="18" charset="0"/>
              </a:rPr>
              <a:t>Desarrollo de vacunas</a:t>
            </a:r>
            <a:endParaRPr lang="es-CO" dirty="0">
              <a:solidFill>
                <a:schemeClr val="tx2">
                  <a:lumMod val="10000"/>
                </a:schemeClr>
              </a:solidFill>
              <a:latin typeface="Bell MT" panose="02020503060305020303" pitchFamily="18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l="34606" t="40528" r="48289" b="20309"/>
          <a:stretch/>
        </p:blipFill>
        <p:spPr>
          <a:xfrm>
            <a:off x="795953" y="3400844"/>
            <a:ext cx="652053" cy="839332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4"/>
          <a:srcRect l="52175" t="51837" r="29753" b="16295"/>
          <a:stretch/>
        </p:blipFill>
        <p:spPr>
          <a:xfrm>
            <a:off x="864036" y="2680138"/>
            <a:ext cx="652053" cy="646469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/>
          <a:srcRect l="33623" t="36587" r="40964" b="21481"/>
          <a:stretch/>
        </p:blipFill>
        <p:spPr>
          <a:xfrm>
            <a:off x="7384081" y="2596836"/>
            <a:ext cx="729905" cy="677135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6"/>
          <a:srcRect l="35464" t="36417" r="47636" b="12683"/>
          <a:stretch/>
        </p:blipFill>
        <p:spPr>
          <a:xfrm>
            <a:off x="864036" y="1692164"/>
            <a:ext cx="445282" cy="75400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6AA81AD8-9806-4681-A2FA-5A44BF44C9A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609" t="29952" r="33369" b="20193"/>
          <a:stretch/>
        </p:blipFill>
        <p:spPr>
          <a:xfrm>
            <a:off x="7512054" y="1794896"/>
            <a:ext cx="732554" cy="603831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78406" y="4823541"/>
            <a:ext cx="26017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dirty="0" err="1">
                <a:latin typeface="Times New Roman" panose="02020603050405020304" pitchFamily="18" charset="0"/>
                <a:ea typeface="Arial" panose="020B0604020202020204" pitchFamily="34" charset="0"/>
              </a:rPr>
              <a:t>Kamaruzzaman</a:t>
            </a:r>
            <a:r>
              <a:rPr lang="es-ES" sz="10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s-ES" sz="10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NF </a:t>
            </a:r>
            <a:r>
              <a:rPr lang="es-ES" sz="1000" i="1" dirty="0" err="1" smtClean="0">
                <a:latin typeface="Times New Roman" panose="02020603050405020304" pitchFamily="18" charset="0"/>
                <a:ea typeface="Arial" panose="020B0604020202020204" pitchFamily="34" charset="0"/>
              </a:rPr>
              <a:t>et.al</a:t>
            </a:r>
            <a:r>
              <a:rPr lang="es-ES" sz="1000" i="1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s-ES" sz="1000" dirty="0" err="1" smtClean="0">
                <a:latin typeface="Times New Roman" panose="02020603050405020304" pitchFamily="18" charset="0"/>
                <a:ea typeface="Arial" panose="020B0604020202020204" pitchFamily="34" charset="0"/>
              </a:rPr>
              <a:t>Int</a:t>
            </a:r>
            <a:r>
              <a:rPr lang="es-ES" sz="10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s-ES" sz="1000" dirty="0">
                <a:latin typeface="Times New Roman" panose="02020603050405020304" pitchFamily="18" charset="0"/>
                <a:ea typeface="Arial" panose="020B0604020202020204" pitchFamily="34" charset="0"/>
              </a:rPr>
              <a:t>J Mol </a:t>
            </a:r>
            <a:r>
              <a:rPr lang="es-ES" sz="1000" dirty="0" err="1">
                <a:latin typeface="Times New Roman" panose="02020603050405020304" pitchFamily="18" charset="0"/>
                <a:ea typeface="Arial" panose="020B0604020202020204" pitchFamily="34" charset="0"/>
              </a:rPr>
              <a:t>Sci</a:t>
            </a:r>
            <a:r>
              <a:rPr lang="es-ES" sz="1000" dirty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s-ES" sz="10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2019.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400336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21 Marketing Plan by Slidesgo">
  <a:themeElements>
    <a:clrScheme name="Simple Light">
      <a:dk1>
        <a:srgbClr val="696E72"/>
      </a:dk1>
      <a:lt1>
        <a:srgbClr val="FFFFFF"/>
      </a:lt1>
      <a:dk2>
        <a:srgbClr val="595959"/>
      </a:dk2>
      <a:lt2>
        <a:srgbClr val="EEEEEE"/>
      </a:lt2>
      <a:accent1>
        <a:srgbClr val="9EDDEF"/>
      </a:accent1>
      <a:accent2>
        <a:srgbClr val="96B3C1"/>
      </a:accent2>
      <a:accent3>
        <a:srgbClr val="D9D9D9"/>
      </a:accent3>
      <a:accent4>
        <a:srgbClr val="F7E5B7"/>
      </a:accent4>
      <a:accent5>
        <a:srgbClr val="D7E1EA"/>
      </a:accent5>
      <a:accent6>
        <a:srgbClr val="FFFFFF"/>
      </a:accent6>
      <a:hlink>
        <a:srgbClr val="1D262D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5931</TotalTime>
  <Words>1181</Words>
  <Application>Microsoft Office PowerPoint</Application>
  <PresentationFormat>Presentación en pantalla (16:9)</PresentationFormat>
  <Paragraphs>325</Paragraphs>
  <Slides>39</Slides>
  <Notes>26</Notes>
  <HiddenSlides>0</HiddenSlides>
  <MMClips>0</MMClips>
  <ScaleCrop>false</ScaleCrop>
  <HeadingPairs>
    <vt:vector size="8" baseType="variant">
      <vt:variant>
        <vt:lpstr>Fuentes usadas</vt:lpstr>
      </vt:variant>
      <vt:variant>
        <vt:i4>13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54" baseType="lpstr">
      <vt:lpstr>Bell MT</vt:lpstr>
      <vt:lpstr>Manjari</vt:lpstr>
      <vt:lpstr>Calibri</vt:lpstr>
      <vt:lpstr>docs-Tinos</vt:lpstr>
      <vt:lpstr>Poppins</vt:lpstr>
      <vt:lpstr>Barlow Condensed Light</vt:lpstr>
      <vt:lpstr>Rozha One</vt:lpstr>
      <vt:lpstr>Barlow</vt:lpstr>
      <vt:lpstr>BlinkMacSystemFont</vt:lpstr>
      <vt:lpstr>Times New Roman</vt:lpstr>
      <vt:lpstr>Barlow Condensed</vt:lpstr>
      <vt:lpstr>Arial</vt:lpstr>
      <vt:lpstr>Barlow Condensed Medium</vt:lpstr>
      <vt:lpstr>2021 Marketing Plan by Slidesgo</vt:lpstr>
      <vt:lpstr>CS ChemDraw Drawing</vt:lpstr>
      <vt:lpstr>Presentación de PowerPoint</vt:lpstr>
      <vt:lpstr>Contenido</vt:lpstr>
      <vt:lpstr>1. Introducción</vt:lpstr>
      <vt:lpstr>Presentación de PowerPoint</vt:lpstr>
      <vt:lpstr>Estrategias como antimicrobianos</vt:lpstr>
      <vt:lpstr>Estrategias como antimicrobianos</vt:lpstr>
      <vt:lpstr>Estrategias como antimicrobianos</vt:lpstr>
      <vt:lpstr>Estrategias como antimicrobianos</vt:lpstr>
      <vt:lpstr>Estrategias como antimicrobianos</vt:lpstr>
      <vt:lpstr>Estrategias como antimicrobianos</vt:lpstr>
      <vt:lpstr>2. Dendrímeros</vt:lpstr>
      <vt:lpstr>2. Dendrímeros</vt:lpstr>
      <vt:lpstr>2. Dendrímeros</vt:lpstr>
      <vt:lpstr>2. Dendrímeros</vt:lpstr>
      <vt:lpstr>2. Dendrímeros</vt:lpstr>
      <vt:lpstr>Pregunta de investigación </vt:lpstr>
      <vt:lpstr>Objetivos</vt:lpstr>
      <vt:lpstr>Metodología</vt:lpstr>
      <vt:lpstr>Metodología</vt:lpstr>
      <vt:lpstr>Metodología</vt:lpstr>
      <vt:lpstr>4. Resultados y discusión.</vt:lpstr>
      <vt:lpstr>Actividad antibacteriana</vt:lpstr>
      <vt:lpstr>Escherichia coli</vt:lpstr>
      <vt:lpstr>Staphylococcus aureus</vt:lpstr>
      <vt:lpstr>Membrana bacteriana Gram positivas y Gram Negativas</vt:lpstr>
      <vt:lpstr>Mycobacterium tuberculosis</vt:lpstr>
      <vt:lpstr>Presentación de PowerPoint</vt:lpstr>
      <vt:lpstr>Aditividad con antibióticos</vt:lpstr>
      <vt:lpstr>Actividad Anti-Biofilm</vt:lpstr>
      <vt:lpstr>Actividad antifúngica</vt:lpstr>
      <vt:lpstr>S. cerevisiae</vt:lpstr>
      <vt:lpstr>Candida albicans</vt:lpstr>
      <vt:lpstr>Otras actividades</vt:lpstr>
      <vt:lpstr>Actividad antiparasitaria</vt:lpstr>
      <vt:lpstr>Actividad antiviral</vt:lpstr>
      <vt:lpstr>Actividad anticancerígena</vt:lpstr>
      <vt:lpstr>Conclusiones</vt:lpstr>
      <vt:lpstr>Agradecimientos</vt:lpstr>
      <vt:lpstr>¡Muchas 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lenovo</dc:creator>
  <cp:lastModifiedBy>andreacarop7@gmail.com</cp:lastModifiedBy>
  <cp:revision>239</cp:revision>
  <dcterms:modified xsi:type="dcterms:W3CDTF">2021-11-08T03:32:31Z</dcterms:modified>
</cp:coreProperties>
</file>