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57" r:id="rId3"/>
    <p:sldId id="272" r:id="rId4"/>
    <p:sldId id="276" r:id="rId5"/>
    <p:sldId id="258" r:id="rId6"/>
    <p:sldId id="266" r:id="rId7"/>
    <p:sldId id="273" r:id="rId8"/>
    <p:sldId id="274" r:id="rId9"/>
    <p:sldId id="267" r:id="rId10"/>
    <p:sldId id="275" r:id="rId11"/>
    <p:sldId id="261" r:id="rId12"/>
    <p:sldId id="262" r:id="rId13"/>
    <p:sldId id="263" r:id="rId14"/>
    <p:sldId id="264" r:id="rId15"/>
    <p:sldId id="265" r:id="rId16"/>
    <p:sldId id="277" r:id="rId17"/>
    <p:sldId id="278" r:id="rId18"/>
    <p:sldId id="280" r:id="rId19"/>
    <p:sldId id="281" r:id="rId20"/>
    <p:sldId id="283" r:id="rId21"/>
    <p:sldId id="290" r:id="rId22"/>
    <p:sldId id="291" r:id="rId23"/>
    <p:sldId id="279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86" d="100"/>
          <a:sy n="86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014610-CC13-4058-BE3C-CC5EC2B32BB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6C5B11-76D7-4D1B-BD44-1F1E90C42F7C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1</a:t>
          </a:r>
          <a:endParaRPr lang="en-US" dirty="0">
            <a:latin typeface="+mj-lt"/>
          </a:endParaRPr>
        </a:p>
      </dgm:t>
    </dgm:pt>
    <dgm:pt modelId="{DECDDD8F-E9BC-4B54-BE81-40ED94F0427D}" type="parTrans" cxnId="{7B421C41-7E5C-48C1-8F81-DFAFBEEE63E9}">
      <dgm:prSet/>
      <dgm:spPr/>
      <dgm:t>
        <a:bodyPr/>
        <a:lstStyle/>
        <a:p>
          <a:endParaRPr lang="en-US"/>
        </a:p>
      </dgm:t>
    </dgm:pt>
    <dgm:pt modelId="{8A43EA93-08A9-434C-9AA7-8009AF31AF4F}" type="sibTrans" cxnId="{7B421C41-7E5C-48C1-8F81-DFAFBEEE63E9}">
      <dgm:prSet/>
      <dgm:spPr/>
      <dgm:t>
        <a:bodyPr/>
        <a:lstStyle/>
        <a:p>
          <a:endParaRPr lang="en-US"/>
        </a:p>
      </dgm:t>
    </dgm:pt>
    <dgm:pt modelId="{22FD9133-1D33-4E2B-AB6C-B790ECA7BFFE}">
      <dgm:prSet phldrT="[Text]"/>
      <dgm:spPr/>
      <dgm:t>
        <a:bodyPr/>
        <a:lstStyle/>
        <a:p>
          <a:pPr algn="just"/>
          <a:r>
            <a:rPr lang="es-CO" dirty="0" smtClean="0">
              <a:latin typeface="+mj-lt"/>
            </a:rPr>
            <a:t>Examinar la naturaleza jurídica de los derechos de imagen en el contexto deportivo colombiano.</a:t>
          </a:r>
          <a:endParaRPr lang="en-US" dirty="0">
            <a:latin typeface="+mj-lt"/>
          </a:endParaRPr>
        </a:p>
      </dgm:t>
    </dgm:pt>
    <dgm:pt modelId="{241173B9-2DA2-4777-8931-D448160DDD3C}" type="parTrans" cxnId="{D3EDF899-6AA9-4C5E-9EB9-5C20B43C14FC}">
      <dgm:prSet/>
      <dgm:spPr/>
      <dgm:t>
        <a:bodyPr/>
        <a:lstStyle/>
        <a:p>
          <a:endParaRPr lang="en-US"/>
        </a:p>
      </dgm:t>
    </dgm:pt>
    <dgm:pt modelId="{0838186D-A3DE-4E80-97A5-12E633BA901E}" type="sibTrans" cxnId="{D3EDF899-6AA9-4C5E-9EB9-5C20B43C14FC}">
      <dgm:prSet/>
      <dgm:spPr/>
      <dgm:t>
        <a:bodyPr/>
        <a:lstStyle/>
        <a:p>
          <a:endParaRPr lang="en-US"/>
        </a:p>
      </dgm:t>
    </dgm:pt>
    <dgm:pt modelId="{EA66D0EC-D9A8-4BFF-B224-0628951B2744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2</a:t>
          </a:r>
          <a:endParaRPr lang="en-US" dirty="0">
            <a:latin typeface="+mj-lt"/>
          </a:endParaRPr>
        </a:p>
      </dgm:t>
    </dgm:pt>
    <dgm:pt modelId="{7F71B1E4-FFAE-4D8F-B954-40DC4BF1E9CF}" type="parTrans" cxnId="{33B543BB-CC5D-49DE-8B3E-A86AD1C64F93}">
      <dgm:prSet/>
      <dgm:spPr/>
      <dgm:t>
        <a:bodyPr/>
        <a:lstStyle/>
        <a:p>
          <a:endParaRPr lang="en-US"/>
        </a:p>
      </dgm:t>
    </dgm:pt>
    <dgm:pt modelId="{609532A8-0912-4930-AD92-4B99D6225109}" type="sibTrans" cxnId="{33B543BB-CC5D-49DE-8B3E-A86AD1C64F93}">
      <dgm:prSet/>
      <dgm:spPr/>
      <dgm:t>
        <a:bodyPr/>
        <a:lstStyle/>
        <a:p>
          <a:endParaRPr lang="en-US"/>
        </a:p>
      </dgm:t>
    </dgm:pt>
    <dgm:pt modelId="{89970792-CD07-4B76-A23F-6FCA0B4817C0}">
      <dgm:prSet phldrT="[Text]"/>
      <dgm:spPr/>
      <dgm:t>
        <a:bodyPr/>
        <a:lstStyle/>
        <a:p>
          <a:pPr algn="just"/>
          <a:r>
            <a:rPr lang="es-CO" dirty="0" smtClean="0">
              <a:latin typeface="+mj-lt"/>
            </a:rPr>
            <a:t>Identificar las figuras contractuales utilizadas en el contexto del deporte profesional en la regulación de los derechos de imagen junto con sus características principales.</a:t>
          </a:r>
          <a:endParaRPr lang="en-US" dirty="0">
            <a:latin typeface="+mj-lt"/>
          </a:endParaRPr>
        </a:p>
      </dgm:t>
    </dgm:pt>
    <dgm:pt modelId="{546AB06D-7C9A-41FE-9137-43A8ECBE7463}" type="parTrans" cxnId="{248B8A8B-08E9-4486-BBAB-67BAA63D4A24}">
      <dgm:prSet/>
      <dgm:spPr/>
      <dgm:t>
        <a:bodyPr/>
        <a:lstStyle/>
        <a:p>
          <a:endParaRPr lang="en-US"/>
        </a:p>
      </dgm:t>
    </dgm:pt>
    <dgm:pt modelId="{0F85D35F-1418-4275-AF45-33DB979F6981}" type="sibTrans" cxnId="{248B8A8B-08E9-4486-BBAB-67BAA63D4A24}">
      <dgm:prSet/>
      <dgm:spPr/>
      <dgm:t>
        <a:bodyPr/>
        <a:lstStyle/>
        <a:p>
          <a:endParaRPr lang="en-US"/>
        </a:p>
      </dgm:t>
    </dgm:pt>
    <dgm:pt modelId="{6FD88CE5-8AB5-43DF-9CAE-5678A6C7FDB6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3</a:t>
          </a:r>
          <a:endParaRPr lang="en-US" dirty="0">
            <a:latin typeface="+mj-lt"/>
          </a:endParaRPr>
        </a:p>
      </dgm:t>
    </dgm:pt>
    <dgm:pt modelId="{B95FAC46-BE4D-42DC-8B1E-FE79CF6A4C8A}" type="parTrans" cxnId="{45BC651B-0F68-4CE0-A041-B0C9F6813AC9}">
      <dgm:prSet/>
      <dgm:spPr/>
      <dgm:t>
        <a:bodyPr/>
        <a:lstStyle/>
        <a:p>
          <a:endParaRPr lang="en-US"/>
        </a:p>
      </dgm:t>
    </dgm:pt>
    <dgm:pt modelId="{1E17847E-0DAA-4557-8937-E9E2268DD340}" type="sibTrans" cxnId="{45BC651B-0F68-4CE0-A041-B0C9F6813AC9}">
      <dgm:prSet/>
      <dgm:spPr/>
      <dgm:t>
        <a:bodyPr/>
        <a:lstStyle/>
        <a:p>
          <a:endParaRPr lang="en-US"/>
        </a:p>
      </dgm:t>
    </dgm:pt>
    <dgm:pt modelId="{37BAB963-913D-45E3-BC63-ADD54E647B95}">
      <dgm:prSet phldrT="[Text]"/>
      <dgm:spPr/>
      <dgm:t>
        <a:bodyPr/>
        <a:lstStyle/>
        <a:p>
          <a:pPr algn="just"/>
          <a:r>
            <a:rPr lang="es-CO" dirty="0" smtClean="0">
              <a:latin typeface="+mj-lt"/>
            </a:rPr>
            <a:t>Relacionar la protección jurídica de los derechos de imagen de los deportistas profesionales a través de un ejercicio de Derecho comparado.</a:t>
          </a:r>
          <a:endParaRPr lang="en-US" dirty="0">
            <a:latin typeface="+mj-lt"/>
          </a:endParaRPr>
        </a:p>
      </dgm:t>
    </dgm:pt>
    <dgm:pt modelId="{C08A7A85-6DE6-49EB-8181-83BDE577E2C4}" type="parTrans" cxnId="{B24A528C-5090-42AE-96B3-D6BE18A70F29}">
      <dgm:prSet/>
      <dgm:spPr/>
      <dgm:t>
        <a:bodyPr/>
        <a:lstStyle/>
        <a:p>
          <a:endParaRPr lang="en-US"/>
        </a:p>
      </dgm:t>
    </dgm:pt>
    <dgm:pt modelId="{A15DD865-545C-4F77-91BD-247CD8E98CAB}" type="sibTrans" cxnId="{B24A528C-5090-42AE-96B3-D6BE18A70F29}">
      <dgm:prSet/>
      <dgm:spPr/>
      <dgm:t>
        <a:bodyPr/>
        <a:lstStyle/>
        <a:p>
          <a:endParaRPr lang="en-US"/>
        </a:p>
      </dgm:t>
    </dgm:pt>
    <dgm:pt modelId="{E4764B69-81A8-4EA4-AC4D-8934F713090E}" type="pres">
      <dgm:prSet presAssocID="{16014610-CC13-4058-BE3C-CC5EC2B32B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F38624E-16FD-42B5-AED7-E2410625301E}" type="pres">
      <dgm:prSet presAssocID="{0F6C5B11-76D7-4D1B-BD44-1F1E90C42F7C}" presName="composite" presStyleCnt="0"/>
      <dgm:spPr/>
    </dgm:pt>
    <dgm:pt modelId="{7D37FCA9-47A2-4600-9053-9E890BDE96F2}" type="pres">
      <dgm:prSet presAssocID="{0F6C5B11-76D7-4D1B-BD44-1F1E90C42F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11CCD8-C00F-45FB-BDC8-D26EBF517FE8}" type="pres">
      <dgm:prSet presAssocID="{0F6C5B11-76D7-4D1B-BD44-1F1E90C42F7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A08818-5D23-4E5B-A14E-FC40611887AD}" type="pres">
      <dgm:prSet presAssocID="{8A43EA93-08A9-434C-9AA7-8009AF31AF4F}" presName="sp" presStyleCnt="0"/>
      <dgm:spPr/>
    </dgm:pt>
    <dgm:pt modelId="{2ED934CB-2096-44EA-A381-494B58BA76C8}" type="pres">
      <dgm:prSet presAssocID="{EA66D0EC-D9A8-4BFF-B224-0628951B2744}" presName="composite" presStyleCnt="0"/>
      <dgm:spPr/>
    </dgm:pt>
    <dgm:pt modelId="{BB0F3B00-6F90-48EC-84DB-2A48D5AF9BAB}" type="pres">
      <dgm:prSet presAssocID="{EA66D0EC-D9A8-4BFF-B224-0628951B274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40B3E72-E71D-4171-8C43-738F5481F37C}" type="pres">
      <dgm:prSet presAssocID="{EA66D0EC-D9A8-4BFF-B224-0628951B274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C411D3-55AC-493D-963C-1BCF249D8542}" type="pres">
      <dgm:prSet presAssocID="{609532A8-0912-4930-AD92-4B99D6225109}" presName="sp" presStyleCnt="0"/>
      <dgm:spPr/>
    </dgm:pt>
    <dgm:pt modelId="{8A5EB6A7-5A9B-4330-B23B-9875F9F497F8}" type="pres">
      <dgm:prSet presAssocID="{6FD88CE5-8AB5-43DF-9CAE-5678A6C7FDB6}" presName="composite" presStyleCnt="0"/>
      <dgm:spPr/>
    </dgm:pt>
    <dgm:pt modelId="{70F058DD-8366-445C-850E-1AFD3EA87614}" type="pres">
      <dgm:prSet presAssocID="{6FD88CE5-8AB5-43DF-9CAE-5678A6C7FDB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383194-DB47-4AAB-A74B-8255438268FE}" type="pres">
      <dgm:prSet presAssocID="{6FD88CE5-8AB5-43DF-9CAE-5678A6C7FD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8B8A8B-08E9-4486-BBAB-67BAA63D4A24}" srcId="{EA66D0EC-D9A8-4BFF-B224-0628951B2744}" destId="{89970792-CD07-4B76-A23F-6FCA0B4817C0}" srcOrd="0" destOrd="0" parTransId="{546AB06D-7C9A-41FE-9137-43A8ECBE7463}" sibTransId="{0F85D35F-1418-4275-AF45-33DB979F6981}"/>
    <dgm:cxn modelId="{2EF2AF0B-630E-4BEF-91DC-187BA98C289A}" type="presOf" srcId="{16014610-CC13-4058-BE3C-CC5EC2B32BBD}" destId="{E4764B69-81A8-4EA4-AC4D-8934F713090E}" srcOrd="0" destOrd="0" presId="urn:microsoft.com/office/officeart/2005/8/layout/chevron2"/>
    <dgm:cxn modelId="{B24A528C-5090-42AE-96B3-D6BE18A70F29}" srcId="{6FD88CE5-8AB5-43DF-9CAE-5678A6C7FDB6}" destId="{37BAB963-913D-45E3-BC63-ADD54E647B95}" srcOrd="0" destOrd="0" parTransId="{C08A7A85-6DE6-49EB-8181-83BDE577E2C4}" sibTransId="{A15DD865-545C-4F77-91BD-247CD8E98CAB}"/>
    <dgm:cxn modelId="{246CAA54-2AD1-40D3-BFB7-5A7667267977}" type="presOf" srcId="{22FD9133-1D33-4E2B-AB6C-B790ECA7BFFE}" destId="{CE11CCD8-C00F-45FB-BDC8-D26EBF517FE8}" srcOrd="0" destOrd="0" presId="urn:microsoft.com/office/officeart/2005/8/layout/chevron2"/>
    <dgm:cxn modelId="{7B421C41-7E5C-48C1-8F81-DFAFBEEE63E9}" srcId="{16014610-CC13-4058-BE3C-CC5EC2B32BBD}" destId="{0F6C5B11-76D7-4D1B-BD44-1F1E90C42F7C}" srcOrd="0" destOrd="0" parTransId="{DECDDD8F-E9BC-4B54-BE81-40ED94F0427D}" sibTransId="{8A43EA93-08A9-434C-9AA7-8009AF31AF4F}"/>
    <dgm:cxn modelId="{9A971F6C-417C-497F-9569-4F5EE624154F}" type="presOf" srcId="{0F6C5B11-76D7-4D1B-BD44-1F1E90C42F7C}" destId="{7D37FCA9-47A2-4600-9053-9E890BDE96F2}" srcOrd="0" destOrd="0" presId="urn:microsoft.com/office/officeart/2005/8/layout/chevron2"/>
    <dgm:cxn modelId="{5B3CD119-98C9-40C8-9FDF-80CC74B37837}" type="presOf" srcId="{37BAB963-913D-45E3-BC63-ADD54E647B95}" destId="{81383194-DB47-4AAB-A74B-8255438268FE}" srcOrd="0" destOrd="0" presId="urn:microsoft.com/office/officeart/2005/8/layout/chevron2"/>
    <dgm:cxn modelId="{33B543BB-CC5D-49DE-8B3E-A86AD1C64F93}" srcId="{16014610-CC13-4058-BE3C-CC5EC2B32BBD}" destId="{EA66D0EC-D9A8-4BFF-B224-0628951B2744}" srcOrd="1" destOrd="0" parTransId="{7F71B1E4-FFAE-4D8F-B954-40DC4BF1E9CF}" sibTransId="{609532A8-0912-4930-AD92-4B99D6225109}"/>
    <dgm:cxn modelId="{45BC651B-0F68-4CE0-A041-B0C9F6813AC9}" srcId="{16014610-CC13-4058-BE3C-CC5EC2B32BBD}" destId="{6FD88CE5-8AB5-43DF-9CAE-5678A6C7FDB6}" srcOrd="2" destOrd="0" parTransId="{B95FAC46-BE4D-42DC-8B1E-FE79CF6A4C8A}" sibTransId="{1E17847E-0DAA-4557-8937-E9E2268DD340}"/>
    <dgm:cxn modelId="{ECA4F9D7-D7AE-4878-9A35-08881E9DCF07}" type="presOf" srcId="{89970792-CD07-4B76-A23F-6FCA0B4817C0}" destId="{540B3E72-E71D-4171-8C43-738F5481F37C}" srcOrd="0" destOrd="0" presId="urn:microsoft.com/office/officeart/2005/8/layout/chevron2"/>
    <dgm:cxn modelId="{D3EDF899-6AA9-4C5E-9EB9-5C20B43C14FC}" srcId="{0F6C5B11-76D7-4D1B-BD44-1F1E90C42F7C}" destId="{22FD9133-1D33-4E2B-AB6C-B790ECA7BFFE}" srcOrd="0" destOrd="0" parTransId="{241173B9-2DA2-4777-8931-D448160DDD3C}" sibTransId="{0838186D-A3DE-4E80-97A5-12E633BA901E}"/>
    <dgm:cxn modelId="{01B8E497-C97A-4629-802C-11F4A764DACA}" type="presOf" srcId="{EA66D0EC-D9A8-4BFF-B224-0628951B2744}" destId="{BB0F3B00-6F90-48EC-84DB-2A48D5AF9BAB}" srcOrd="0" destOrd="0" presId="urn:microsoft.com/office/officeart/2005/8/layout/chevron2"/>
    <dgm:cxn modelId="{3786C5FB-CA47-4B60-95E4-6E49497AEBEF}" type="presOf" srcId="{6FD88CE5-8AB5-43DF-9CAE-5678A6C7FDB6}" destId="{70F058DD-8366-445C-850E-1AFD3EA87614}" srcOrd="0" destOrd="0" presId="urn:microsoft.com/office/officeart/2005/8/layout/chevron2"/>
    <dgm:cxn modelId="{8DA4009D-ED40-4758-B8F3-20AEAF262255}" type="presParOf" srcId="{E4764B69-81A8-4EA4-AC4D-8934F713090E}" destId="{7F38624E-16FD-42B5-AED7-E2410625301E}" srcOrd="0" destOrd="0" presId="urn:microsoft.com/office/officeart/2005/8/layout/chevron2"/>
    <dgm:cxn modelId="{D92EF56A-1CB8-433A-BD72-266BBD18E1FD}" type="presParOf" srcId="{7F38624E-16FD-42B5-AED7-E2410625301E}" destId="{7D37FCA9-47A2-4600-9053-9E890BDE96F2}" srcOrd="0" destOrd="0" presId="urn:microsoft.com/office/officeart/2005/8/layout/chevron2"/>
    <dgm:cxn modelId="{6EA078B0-A7AB-498B-A6C3-5E73B44DA5B6}" type="presParOf" srcId="{7F38624E-16FD-42B5-AED7-E2410625301E}" destId="{CE11CCD8-C00F-45FB-BDC8-D26EBF517FE8}" srcOrd="1" destOrd="0" presId="urn:microsoft.com/office/officeart/2005/8/layout/chevron2"/>
    <dgm:cxn modelId="{F0943B00-B21E-4577-B510-C9586E96C684}" type="presParOf" srcId="{E4764B69-81A8-4EA4-AC4D-8934F713090E}" destId="{01A08818-5D23-4E5B-A14E-FC40611887AD}" srcOrd="1" destOrd="0" presId="urn:microsoft.com/office/officeart/2005/8/layout/chevron2"/>
    <dgm:cxn modelId="{A341A223-D5E8-4D47-BBDD-67366789D0D4}" type="presParOf" srcId="{E4764B69-81A8-4EA4-AC4D-8934F713090E}" destId="{2ED934CB-2096-44EA-A381-494B58BA76C8}" srcOrd="2" destOrd="0" presId="urn:microsoft.com/office/officeart/2005/8/layout/chevron2"/>
    <dgm:cxn modelId="{47A5F92D-AEED-42AE-97AC-2E79465D7810}" type="presParOf" srcId="{2ED934CB-2096-44EA-A381-494B58BA76C8}" destId="{BB0F3B00-6F90-48EC-84DB-2A48D5AF9BAB}" srcOrd="0" destOrd="0" presId="urn:microsoft.com/office/officeart/2005/8/layout/chevron2"/>
    <dgm:cxn modelId="{2A0D18C1-1D67-4262-8897-1F2101772A97}" type="presParOf" srcId="{2ED934CB-2096-44EA-A381-494B58BA76C8}" destId="{540B3E72-E71D-4171-8C43-738F5481F37C}" srcOrd="1" destOrd="0" presId="urn:microsoft.com/office/officeart/2005/8/layout/chevron2"/>
    <dgm:cxn modelId="{CDF62A68-B1CB-4DA2-8AF3-F15EE2A2CFDE}" type="presParOf" srcId="{E4764B69-81A8-4EA4-AC4D-8934F713090E}" destId="{00C411D3-55AC-493D-963C-1BCF249D8542}" srcOrd="3" destOrd="0" presId="urn:microsoft.com/office/officeart/2005/8/layout/chevron2"/>
    <dgm:cxn modelId="{B0CC3B01-6284-4250-A473-9D275C63BFE2}" type="presParOf" srcId="{E4764B69-81A8-4EA4-AC4D-8934F713090E}" destId="{8A5EB6A7-5A9B-4330-B23B-9875F9F497F8}" srcOrd="4" destOrd="0" presId="urn:microsoft.com/office/officeart/2005/8/layout/chevron2"/>
    <dgm:cxn modelId="{82659059-E1DB-4E09-BC37-823E83CF716E}" type="presParOf" srcId="{8A5EB6A7-5A9B-4330-B23B-9875F9F497F8}" destId="{70F058DD-8366-445C-850E-1AFD3EA87614}" srcOrd="0" destOrd="0" presId="urn:microsoft.com/office/officeart/2005/8/layout/chevron2"/>
    <dgm:cxn modelId="{4DBA0F19-49BE-423E-9AE6-FA9754CFDF58}" type="presParOf" srcId="{8A5EB6A7-5A9B-4330-B23B-9875F9F497F8}" destId="{81383194-DB47-4AAB-A74B-8255438268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126DB3-C699-4E83-A260-E3EF5AD2192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5826F9-C502-4F20-927A-D1341BC1F18F}">
      <dgm:prSet phldrT="[Text]" custT="1"/>
      <dgm:spPr/>
      <dgm:t>
        <a:bodyPr/>
        <a:lstStyle/>
        <a:p>
          <a:r>
            <a:rPr lang="es-CO" sz="1400" dirty="0" smtClean="0">
              <a:latin typeface="+mj-lt"/>
            </a:rPr>
            <a:t>Auge del Derecho Deportivo </a:t>
          </a:r>
          <a:endParaRPr lang="en-US" sz="1400" dirty="0">
            <a:latin typeface="+mj-lt"/>
          </a:endParaRPr>
        </a:p>
      </dgm:t>
    </dgm:pt>
    <dgm:pt modelId="{88673D9C-58A9-4D30-BA66-9DA0E4C061F9}" type="parTrans" cxnId="{4B9A7131-EA77-474C-A2DD-905645CFE596}">
      <dgm:prSet/>
      <dgm:spPr/>
      <dgm:t>
        <a:bodyPr/>
        <a:lstStyle/>
        <a:p>
          <a:endParaRPr lang="en-US"/>
        </a:p>
      </dgm:t>
    </dgm:pt>
    <dgm:pt modelId="{C34EF022-5EE1-4901-B647-BE94D7FB492C}" type="sibTrans" cxnId="{4B9A7131-EA77-474C-A2DD-905645CFE596}">
      <dgm:prSet/>
      <dgm:spPr/>
      <dgm:t>
        <a:bodyPr/>
        <a:lstStyle/>
        <a:p>
          <a:endParaRPr lang="en-US"/>
        </a:p>
      </dgm:t>
    </dgm:pt>
    <dgm:pt modelId="{108392AB-8CBF-48E2-9C16-68037AFC2921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Constitución Política de 1991 </a:t>
          </a:r>
          <a:endParaRPr lang="en-US" dirty="0">
            <a:latin typeface="+mj-lt"/>
          </a:endParaRPr>
        </a:p>
      </dgm:t>
    </dgm:pt>
    <dgm:pt modelId="{5AE15E93-85DD-4556-8955-A5171B6554A2}" type="parTrans" cxnId="{61817DB9-DB9B-4720-90B7-B58316043AEF}">
      <dgm:prSet/>
      <dgm:spPr/>
      <dgm:t>
        <a:bodyPr/>
        <a:lstStyle/>
        <a:p>
          <a:endParaRPr lang="en-US"/>
        </a:p>
      </dgm:t>
    </dgm:pt>
    <dgm:pt modelId="{4ADCA30E-A450-462E-872D-C1848647340F}" type="sibTrans" cxnId="{61817DB9-DB9B-4720-90B7-B58316043AEF}">
      <dgm:prSet/>
      <dgm:spPr/>
      <dgm:t>
        <a:bodyPr/>
        <a:lstStyle/>
        <a:p>
          <a:endParaRPr lang="en-US"/>
        </a:p>
      </dgm:t>
    </dgm:pt>
    <dgm:pt modelId="{68DB20C3-9CD2-43D2-BD12-258B24A08CAF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Protección Jurídica al Deportista Profesional</a:t>
          </a:r>
          <a:endParaRPr lang="en-US" dirty="0">
            <a:latin typeface="+mj-lt"/>
          </a:endParaRPr>
        </a:p>
      </dgm:t>
    </dgm:pt>
    <dgm:pt modelId="{95A35D8D-B522-4EF9-9092-3048EF3AB4F2}" type="parTrans" cxnId="{D2ACB77F-48A8-4EC7-8096-8E2DADD79158}">
      <dgm:prSet/>
      <dgm:spPr/>
      <dgm:t>
        <a:bodyPr/>
        <a:lstStyle/>
        <a:p>
          <a:endParaRPr lang="en-US"/>
        </a:p>
      </dgm:t>
    </dgm:pt>
    <dgm:pt modelId="{03158E77-202F-4CFC-8B7D-D08413B9B01A}" type="sibTrans" cxnId="{D2ACB77F-48A8-4EC7-8096-8E2DADD79158}">
      <dgm:prSet/>
      <dgm:spPr/>
      <dgm:t>
        <a:bodyPr/>
        <a:lstStyle/>
        <a:p>
          <a:endParaRPr lang="en-US"/>
        </a:p>
      </dgm:t>
    </dgm:pt>
    <dgm:pt modelId="{0854BB34-F93D-4338-8C39-8C67B2AB3E4E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Noción Derecho a la Imagen Propia </a:t>
          </a:r>
          <a:endParaRPr lang="en-US" dirty="0">
            <a:latin typeface="+mj-lt"/>
          </a:endParaRPr>
        </a:p>
      </dgm:t>
    </dgm:pt>
    <dgm:pt modelId="{1143361F-D2FB-4BC4-AD0A-D31994A98144}" type="parTrans" cxnId="{33C2351B-2309-4D07-B427-0B1A6B5F6D3A}">
      <dgm:prSet/>
      <dgm:spPr/>
      <dgm:t>
        <a:bodyPr/>
        <a:lstStyle/>
        <a:p>
          <a:endParaRPr lang="en-US"/>
        </a:p>
      </dgm:t>
    </dgm:pt>
    <dgm:pt modelId="{77279E16-16AC-425F-872D-63718DAA5E51}" type="sibTrans" cxnId="{33C2351B-2309-4D07-B427-0B1A6B5F6D3A}">
      <dgm:prSet/>
      <dgm:spPr/>
      <dgm:t>
        <a:bodyPr/>
        <a:lstStyle/>
        <a:p>
          <a:endParaRPr lang="en-US"/>
        </a:p>
      </dgm:t>
    </dgm:pt>
    <dgm:pt modelId="{FF58637D-A979-4C0A-A37D-045FD95C332C}" type="pres">
      <dgm:prSet presAssocID="{98126DB3-C699-4E83-A260-E3EF5AD2192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A9AFA5C-B413-41F2-AF90-1682AF6745A5}" type="pres">
      <dgm:prSet presAssocID="{E65826F9-C502-4F20-927A-D1341BC1F18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8B396-CAAD-4E1F-9271-9E4698A8AC7F}" type="pres">
      <dgm:prSet presAssocID="{C34EF022-5EE1-4901-B647-BE94D7FB492C}" presName="sibTrans" presStyleLbl="sibTrans2D1" presStyleIdx="0" presStyleCnt="4"/>
      <dgm:spPr/>
      <dgm:t>
        <a:bodyPr/>
        <a:lstStyle/>
        <a:p>
          <a:endParaRPr lang="es-ES"/>
        </a:p>
      </dgm:t>
    </dgm:pt>
    <dgm:pt modelId="{B560B581-801B-4346-B18A-F96617AC7EF8}" type="pres">
      <dgm:prSet presAssocID="{C34EF022-5EE1-4901-B647-BE94D7FB492C}" presName="connectorText" presStyleLbl="sibTrans2D1" presStyleIdx="0" presStyleCnt="4"/>
      <dgm:spPr/>
      <dgm:t>
        <a:bodyPr/>
        <a:lstStyle/>
        <a:p>
          <a:endParaRPr lang="es-ES"/>
        </a:p>
      </dgm:t>
    </dgm:pt>
    <dgm:pt modelId="{746B37DD-18FB-44AE-A37B-8AA9FB5E9D3E}" type="pres">
      <dgm:prSet presAssocID="{108392AB-8CBF-48E2-9C16-68037AFC292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F34C9-A5E1-48AC-869D-602F0D9DFACC}" type="pres">
      <dgm:prSet presAssocID="{4ADCA30E-A450-462E-872D-C1848647340F}" presName="sibTrans" presStyleLbl="sibTrans2D1" presStyleIdx="1" presStyleCnt="4"/>
      <dgm:spPr/>
      <dgm:t>
        <a:bodyPr/>
        <a:lstStyle/>
        <a:p>
          <a:endParaRPr lang="es-ES"/>
        </a:p>
      </dgm:t>
    </dgm:pt>
    <dgm:pt modelId="{282D6C00-06CC-44FF-B1BC-D0139D5F3FB6}" type="pres">
      <dgm:prSet presAssocID="{4ADCA30E-A450-462E-872D-C1848647340F}" presName="connectorText" presStyleLbl="sibTrans2D1" presStyleIdx="1" presStyleCnt="4"/>
      <dgm:spPr/>
      <dgm:t>
        <a:bodyPr/>
        <a:lstStyle/>
        <a:p>
          <a:endParaRPr lang="es-ES"/>
        </a:p>
      </dgm:t>
    </dgm:pt>
    <dgm:pt modelId="{AB19E09B-4392-4D69-8602-4A8ECF4F9A5F}" type="pres">
      <dgm:prSet presAssocID="{68DB20C3-9CD2-43D2-BD12-258B24A08C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48D316-1103-4412-A16B-71DC2D46E123}" type="pres">
      <dgm:prSet presAssocID="{03158E77-202F-4CFC-8B7D-D08413B9B01A}" presName="sibTrans" presStyleLbl="sibTrans2D1" presStyleIdx="2" presStyleCnt="4"/>
      <dgm:spPr/>
      <dgm:t>
        <a:bodyPr/>
        <a:lstStyle/>
        <a:p>
          <a:endParaRPr lang="es-ES"/>
        </a:p>
      </dgm:t>
    </dgm:pt>
    <dgm:pt modelId="{D39A772F-E313-4062-A35D-420304488B38}" type="pres">
      <dgm:prSet presAssocID="{03158E77-202F-4CFC-8B7D-D08413B9B01A}" presName="connectorText" presStyleLbl="sibTrans2D1" presStyleIdx="2" presStyleCnt="4"/>
      <dgm:spPr/>
      <dgm:t>
        <a:bodyPr/>
        <a:lstStyle/>
        <a:p>
          <a:endParaRPr lang="es-ES"/>
        </a:p>
      </dgm:t>
    </dgm:pt>
    <dgm:pt modelId="{8207A245-3B60-4221-9280-763D3D41A54A}" type="pres">
      <dgm:prSet presAssocID="{0854BB34-F93D-4338-8C39-8C67B2AB3E4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667687-54C9-46DA-95E8-CBC987588936}" type="pres">
      <dgm:prSet presAssocID="{77279E16-16AC-425F-872D-63718DAA5E51}" presName="sibTrans" presStyleLbl="sibTrans2D1" presStyleIdx="3" presStyleCnt="4"/>
      <dgm:spPr/>
      <dgm:t>
        <a:bodyPr/>
        <a:lstStyle/>
        <a:p>
          <a:endParaRPr lang="es-ES"/>
        </a:p>
      </dgm:t>
    </dgm:pt>
    <dgm:pt modelId="{25EBF777-E847-449D-AE21-7D4DA509E229}" type="pres">
      <dgm:prSet presAssocID="{77279E16-16AC-425F-872D-63718DAA5E51}" presName="connectorText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C77B1B7A-E37E-459C-93E5-C1042A2837A1}" type="presOf" srcId="{98126DB3-C699-4E83-A260-E3EF5AD21926}" destId="{FF58637D-A979-4C0A-A37D-045FD95C332C}" srcOrd="0" destOrd="0" presId="urn:microsoft.com/office/officeart/2005/8/layout/cycle2"/>
    <dgm:cxn modelId="{7BB9475A-40E9-45B3-A4CD-81EF3A23B4BD}" type="presOf" srcId="{0854BB34-F93D-4338-8C39-8C67B2AB3E4E}" destId="{8207A245-3B60-4221-9280-763D3D41A54A}" srcOrd="0" destOrd="0" presId="urn:microsoft.com/office/officeart/2005/8/layout/cycle2"/>
    <dgm:cxn modelId="{AFB949A8-3F79-4FFA-BF34-F15FE6325C49}" type="presOf" srcId="{77279E16-16AC-425F-872D-63718DAA5E51}" destId="{63667687-54C9-46DA-95E8-CBC987588936}" srcOrd="0" destOrd="0" presId="urn:microsoft.com/office/officeart/2005/8/layout/cycle2"/>
    <dgm:cxn modelId="{F80C26D7-1C08-4BD5-A572-31A6D230B4C1}" type="presOf" srcId="{4ADCA30E-A450-462E-872D-C1848647340F}" destId="{C52F34C9-A5E1-48AC-869D-602F0D9DFACC}" srcOrd="0" destOrd="0" presId="urn:microsoft.com/office/officeart/2005/8/layout/cycle2"/>
    <dgm:cxn modelId="{49A08BE7-2864-43CC-A32F-F4567D1CB2DF}" type="presOf" srcId="{C34EF022-5EE1-4901-B647-BE94D7FB492C}" destId="{9E38B396-CAAD-4E1F-9271-9E4698A8AC7F}" srcOrd="0" destOrd="0" presId="urn:microsoft.com/office/officeart/2005/8/layout/cycle2"/>
    <dgm:cxn modelId="{4740029A-8041-4DFE-B3C7-9DB40C0F5773}" type="presOf" srcId="{68DB20C3-9CD2-43D2-BD12-258B24A08CAF}" destId="{AB19E09B-4392-4D69-8602-4A8ECF4F9A5F}" srcOrd="0" destOrd="0" presId="urn:microsoft.com/office/officeart/2005/8/layout/cycle2"/>
    <dgm:cxn modelId="{4B9A7131-EA77-474C-A2DD-905645CFE596}" srcId="{98126DB3-C699-4E83-A260-E3EF5AD21926}" destId="{E65826F9-C502-4F20-927A-D1341BC1F18F}" srcOrd="0" destOrd="0" parTransId="{88673D9C-58A9-4D30-BA66-9DA0E4C061F9}" sibTransId="{C34EF022-5EE1-4901-B647-BE94D7FB492C}"/>
    <dgm:cxn modelId="{D2ACB77F-48A8-4EC7-8096-8E2DADD79158}" srcId="{98126DB3-C699-4E83-A260-E3EF5AD21926}" destId="{68DB20C3-9CD2-43D2-BD12-258B24A08CAF}" srcOrd="2" destOrd="0" parTransId="{95A35D8D-B522-4EF9-9092-3048EF3AB4F2}" sibTransId="{03158E77-202F-4CFC-8B7D-D08413B9B01A}"/>
    <dgm:cxn modelId="{20677637-832F-4CF7-B0AC-817C328235F1}" type="presOf" srcId="{03158E77-202F-4CFC-8B7D-D08413B9B01A}" destId="{D39A772F-E313-4062-A35D-420304488B38}" srcOrd="1" destOrd="0" presId="urn:microsoft.com/office/officeart/2005/8/layout/cycle2"/>
    <dgm:cxn modelId="{EBF7FAF9-5964-433F-9D26-9E4C9908C355}" type="presOf" srcId="{4ADCA30E-A450-462E-872D-C1848647340F}" destId="{282D6C00-06CC-44FF-B1BC-D0139D5F3FB6}" srcOrd="1" destOrd="0" presId="urn:microsoft.com/office/officeart/2005/8/layout/cycle2"/>
    <dgm:cxn modelId="{61817DB9-DB9B-4720-90B7-B58316043AEF}" srcId="{98126DB3-C699-4E83-A260-E3EF5AD21926}" destId="{108392AB-8CBF-48E2-9C16-68037AFC2921}" srcOrd="1" destOrd="0" parTransId="{5AE15E93-85DD-4556-8955-A5171B6554A2}" sibTransId="{4ADCA30E-A450-462E-872D-C1848647340F}"/>
    <dgm:cxn modelId="{07F5D220-6AC8-4557-9690-57BE1DB3B4FE}" type="presOf" srcId="{03158E77-202F-4CFC-8B7D-D08413B9B01A}" destId="{3B48D316-1103-4412-A16B-71DC2D46E123}" srcOrd="0" destOrd="0" presId="urn:microsoft.com/office/officeart/2005/8/layout/cycle2"/>
    <dgm:cxn modelId="{89E1F137-6507-4234-8816-7C1E7489C82E}" type="presOf" srcId="{E65826F9-C502-4F20-927A-D1341BC1F18F}" destId="{8A9AFA5C-B413-41F2-AF90-1682AF6745A5}" srcOrd="0" destOrd="0" presId="urn:microsoft.com/office/officeart/2005/8/layout/cycle2"/>
    <dgm:cxn modelId="{D34573CD-CED8-4E69-BB7B-8A55F7454773}" type="presOf" srcId="{108392AB-8CBF-48E2-9C16-68037AFC2921}" destId="{746B37DD-18FB-44AE-A37B-8AA9FB5E9D3E}" srcOrd="0" destOrd="0" presId="urn:microsoft.com/office/officeart/2005/8/layout/cycle2"/>
    <dgm:cxn modelId="{33C2351B-2309-4D07-B427-0B1A6B5F6D3A}" srcId="{98126DB3-C699-4E83-A260-E3EF5AD21926}" destId="{0854BB34-F93D-4338-8C39-8C67B2AB3E4E}" srcOrd="3" destOrd="0" parTransId="{1143361F-D2FB-4BC4-AD0A-D31994A98144}" sibTransId="{77279E16-16AC-425F-872D-63718DAA5E51}"/>
    <dgm:cxn modelId="{3C36DEB4-F174-4E66-B0CD-534AB6B554F2}" type="presOf" srcId="{C34EF022-5EE1-4901-B647-BE94D7FB492C}" destId="{B560B581-801B-4346-B18A-F96617AC7EF8}" srcOrd="1" destOrd="0" presId="urn:microsoft.com/office/officeart/2005/8/layout/cycle2"/>
    <dgm:cxn modelId="{DE4D26F9-AFD4-4D76-8CDF-ACC944161C1F}" type="presOf" srcId="{77279E16-16AC-425F-872D-63718DAA5E51}" destId="{25EBF777-E847-449D-AE21-7D4DA509E229}" srcOrd="1" destOrd="0" presId="urn:microsoft.com/office/officeart/2005/8/layout/cycle2"/>
    <dgm:cxn modelId="{1FA50A6D-D635-4D0E-B014-C1D25377E6E9}" type="presParOf" srcId="{FF58637D-A979-4C0A-A37D-045FD95C332C}" destId="{8A9AFA5C-B413-41F2-AF90-1682AF6745A5}" srcOrd="0" destOrd="0" presId="urn:microsoft.com/office/officeart/2005/8/layout/cycle2"/>
    <dgm:cxn modelId="{82050A99-390D-4264-9E1C-164CFDFE9995}" type="presParOf" srcId="{FF58637D-A979-4C0A-A37D-045FD95C332C}" destId="{9E38B396-CAAD-4E1F-9271-9E4698A8AC7F}" srcOrd="1" destOrd="0" presId="urn:microsoft.com/office/officeart/2005/8/layout/cycle2"/>
    <dgm:cxn modelId="{94DDFD02-EE47-4AF7-AD0F-DC21D3DE7C3A}" type="presParOf" srcId="{9E38B396-CAAD-4E1F-9271-9E4698A8AC7F}" destId="{B560B581-801B-4346-B18A-F96617AC7EF8}" srcOrd="0" destOrd="0" presId="urn:microsoft.com/office/officeart/2005/8/layout/cycle2"/>
    <dgm:cxn modelId="{3F3EED12-A034-45C8-A593-2774B6EBE816}" type="presParOf" srcId="{FF58637D-A979-4C0A-A37D-045FD95C332C}" destId="{746B37DD-18FB-44AE-A37B-8AA9FB5E9D3E}" srcOrd="2" destOrd="0" presId="urn:microsoft.com/office/officeart/2005/8/layout/cycle2"/>
    <dgm:cxn modelId="{602DE077-372B-41CA-AD23-CD82424CFC32}" type="presParOf" srcId="{FF58637D-A979-4C0A-A37D-045FD95C332C}" destId="{C52F34C9-A5E1-48AC-869D-602F0D9DFACC}" srcOrd="3" destOrd="0" presId="urn:microsoft.com/office/officeart/2005/8/layout/cycle2"/>
    <dgm:cxn modelId="{41310BCF-BD9E-4B8F-BA2B-EF10A7C73BB7}" type="presParOf" srcId="{C52F34C9-A5E1-48AC-869D-602F0D9DFACC}" destId="{282D6C00-06CC-44FF-B1BC-D0139D5F3FB6}" srcOrd="0" destOrd="0" presId="urn:microsoft.com/office/officeart/2005/8/layout/cycle2"/>
    <dgm:cxn modelId="{68C145AA-08D9-492E-B51A-BDD5EA670B73}" type="presParOf" srcId="{FF58637D-A979-4C0A-A37D-045FD95C332C}" destId="{AB19E09B-4392-4D69-8602-4A8ECF4F9A5F}" srcOrd="4" destOrd="0" presId="urn:microsoft.com/office/officeart/2005/8/layout/cycle2"/>
    <dgm:cxn modelId="{8325B114-4D12-4280-8EBC-93CF28F7107D}" type="presParOf" srcId="{FF58637D-A979-4C0A-A37D-045FD95C332C}" destId="{3B48D316-1103-4412-A16B-71DC2D46E123}" srcOrd="5" destOrd="0" presId="urn:microsoft.com/office/officeart/2005/8/layout/cycle2"/>
    <dgm:cxn modelId="{773B3E6F-3CB8-4994-AD8D-53396B51221F}" type="presParOf" srcId="{3B48D316-1103-4412-A16B-71DC2D46E123}" destId="{D39A772F-E313-4062-A35D-420304488B38}" srcOrd="0" destOrd="0" presId="urn:microsoft.com/office/officeart/2005/8/layout/cycle2"/>
    <dgm:cxn modelId="{694790D2-79EA-403F-9BAA-9EC53638A552}" type="presParOf" srcId="{FF58637D-A979-4C0A-A37D-045FD95C332C}" destId="{8207A245-3B60-4221-9280-763D3D41A54A}" srcOrd="6" destOrd="0" presId="urn:microsoft.com/office/officeart/2005/8/layout/cycle2"/>
    <dgm:cxn modelId="{7E083A64-627E-4EF2-8CA5-CD9F0AEDAF29}" type="presParOf" srcId="{FF58637D-A979-4C0A-A37D-045FD95C332C}" destId="{63667687-54C9-46DA-95E8-CBC987588936}" srcOrd="7" destOrd="0" presId="urn:microsoft.com/office/officeart/2005/8/layout/cycle2"/>
    <dgm:cxn modelId="{780EA056-4290-4456-9AE6-4BFDCF667A2E}" type="presParOf" srcId="{63667687-54C9-46DA-95E8-CBC987588936}" destId="{25EBF777-E847-449D-AE21-7D4DA509E22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50330E-3BEC-4CC8-9F64-BFD19B82D1D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3F914B-5FB6-4B89-95CC-045587152F14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Derecho Personal y autónomo </a:t>
          </a:r>
          <a:endParaRPr lang="en-US" dirty="0">
            <a:latin typeface="+mj-lt"/>
          </a:endParaRPr>
        </a:p>
      </dgm:t>
    </dgm:pt>
    <dgm:pt modelId="{84C3E26C-038A-49F5-82A4-54BC1712956B}" type="parTrans" cxnId="{B23D47DE-1578-43BB-ABED-CF5F9EF86B8A}">
      <dgm:prSet/>
      <dgm:spPr/>
      <dgm:t>
        <a:bodyPr/>
        <a:lstStyle/>
        <a:p>
          <a:endParaRPr lang="en-US"/>
        </a:p>
      </dgm:t>
    </dgm:pt>
    <dgm:pt modelId="{49561046-277D-4BF6-8DF4-82651604A6F6}" type="sibTrans" cxnId="{B23D47DE-1578-43BB-ABED-CF5F9EF86B8A}">
      <dgm:prSet/>
      <dgm:spPr/>
      <dgm:t>
        <a:bodyPr/>
        <a:lstStyle/>
        <a:p>
          <a:endParaRPr lang="en-US"/>
        </a:p>
      </dgm:t>
    </dgm:pt>
    <dgm:pt modelId="{EF2EA2FF-E41F-4044-A1C8-B01E40C7E104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Irrenunciable </a:t>
          </a:r>
        </a:p>
        <a:p>
          <a:r>
            <a:rPr lang="es-CO" dirty="0" smtClean="0">
              <a:latin typeface="+mj-lt"/>
            </a:rPr>
            <a:t> </a:t>
          </a:r>
          <a:endParaRPr lang="en-US" dirty="0">
            <a:latin typeface="+mj-lt"/>
          </a:endParaRPr>
        </a:p>
      </dgm:t>
    </dgm:pt>
    <dgm:pt modelId="{5577746F-D271-4A79-B3B6-4C55E12F443D}" type="parTrans" cxnId="{F7B1F855-79D0-4814-8533-C7544686BA6B}">
      <dgm:prSet/>
      <dgm:spPr/>
      <dgm:t>
        <a:bodyPr/>
        <a:lstStyle/>
        <a:p>
          <a:endParaRPr lang="en-US"/>
        </a:p>
      </dgm:t>
    </dgm:pt>
    <dgm:pt modelId="{87B46201-0B8B-4E66-88AC-561FA29933BA}" type="sibTrans" cxnId="{F7B1F855-79D0-4814-8533-C7544686BA6B}">
      <dgm:prSet/>
      <dgm:spPr/>
      <dgm:t>
        <a:bodyPr/>
        <a:lstStyle/>
        <a:p>
          <a:endParaRPr lang="en-US"/>
        </a:p>
      </dgm:t>
    </dgm:pt>
    <dgm:pt modelId="{B818E66A-5F6B-406C-BEAB-F5185B177D02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Identidad</a:t>
          </a:r>
          <a:endParaRPr lang="en-US" dirty="0">
            <a:latin typeface="+mj-lt"/>
          </a:endParaRPr>
        </a:p>
      </dgm:t>
    </dgm:pt>
    <dgm:pt modelId="{E39AF7A8-8089-4FDB-8272-47264570D63B}" type="parTrans" cxnId="{79EFC629-81AF-4662-8763-4E5164B5C48E}">
      <dgm:prSet/>
      <dgm:spPr/>
      <dgm:t>
        <a:bodyPr/>
        <a:lstStyle/>
        <a:p>
          <a:endParaRPr lang="en-US"/>
        </a:p>
      </dgm:t>
    </dgm:pt>
    <dgm:pt modelId="{A806193B-C8D1-436E-B29A-706B994B78B4}" type="sibTrans" cxnId="{79EFC629-81AF-4662-8763-4E5164B5C48E}">
      <dgm:prSet/>
      <dgm:spPr/>
      <dgm:t>
        <a:bodyPr/>
        <a:lstStyle/>
        <a:p>
          <a:endParaRPr lang="en-US"/>
        </a:p>
      </dgm:t>
    </dgm:pt>
    <dgm:pt modelId="{1F23B8A3-4AC5-4FC1-B53B-D5BA66FF6414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Representación de la persona </a:t>
          </a:r>
          <a:endParaRPr lang="en-US" dirty="0" smtClean="0">
            <a:latin typeface="+mj-lt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9657DD30-CE8B-4659-991B-8EAE6A7972E9}" type="parTrans" cxnId="{54DC58B2-ACD1-44FC-AF5C-2B356A332335}">
      <dgm:prSet/>
      <dgm:spPr/>
      <dgm:t>
        <a:bodyPr/>
        <a:lstStyle/>
        <a:p>
          <a:endParaRPr lang="en-US"/>
        </a:p>
      </dgm:t>
    </dgm:pt>
    <dgm:pt modelId="{B452739F-5D38-4781-BB01-CB4E21BE9BE5}" type="sibTrans" cxnId="{54DC58B2-ACD1-44FC-AF5C-2B356A332335}">
      <dgm:prSet/>
      <dgm:spPr/>
      <dgm:t>
        <a:bodyPr/>
        <a:lstStyle/>
        <a:p>
          <a:endParaRPr lang="en-US"/>
        </a:p>
      </dgm:t>
    </dgm:pt>
    <dgm:pt modelId="{8F04C58A-05FF-4A42-B6BC-BC0F28F28C0C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Conexidad con otros Derechos </a:t>
          </a:r>
          <a:endParaRPr lang="en-US" dirty="0" smtClean="0">
            <a:latin typeface="+mj-lt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8082B0E-244E-4218-B2C3-BA4824E6514A}" type="parTrans" cxnId="{B05BC9CA-8578-426B-934A-856F674FEC3C}">
      <dgm:prSet/>
      <dgm:spPr/>
      <dgm:t>
        <a:bodyPr/>
        <a:lstStyle/>
        <a:p>
          <a:endParaRPr lang="en-US"/>
        </a:p>
      </dgm:t>
    </dgm:pt>
    <dgm:pt modelId="{6AC2BEF8-870B-4880-89AD-B3526CB856CC}" type="sibTrans" cxnId="{B05BC9CA-8578-426B-934A-856F674FEC3C}">
      <dgm:prSet/>
      <dgm:spPr/>
      <dgm:t>
        <a:bodyPr/>
        <a:lstStyle/>
        <a:p>
          <a:endParaRPr lang="en-US"/>
        </a:p>
      </dgm:t>
    </dgm:pt>
    <dgm:pt modelId="{A032520C-AA9A-49A5-AAEF-3B3B3FFEC7F8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Protección Constitucional</a:t>
          </a:r>
          <a:endParaRPr lang="en-US" dirty="0" smtClean="0">
            <a:latin typeface="+mj-lt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A566408E-AD73-4724-BAAF-ECC449FF878E}" type="parTrans" cxnId="{05DFB366-2EBC-4E6C-B2C3-8FF10DD96A8F}">
      <dgm:prSet/>
      <dgm:spPr/>
      <dgm:t>
        <a:bodyPr/>
        <a:lstStyle/>
        <a:p>
          <a:endParaRPr lang="en-US"/>
        </a:p>
      </dgm:t>
    </dgm:pt>
    <dgm:pt modelId="{AE4DF116-2FE9-4C8F-AA3D-454AB93CDDD3}" type="sibTrans" cxnId="{05DFB366-2EBC-4E6C-B2C3-8FF10DD96A8F}">
      <dgm:prSet/>
      <dgm:spPr/>
      <dgm:t>
        <a:bodyPr/>
        <a:lstStyle/>
        <a:p>
          <a:endParaRPr lang="en-US"/>
        </a:p>
      </dgm:t>
    </dgm:pt>
    <dgm:pt modelId="{304C37E1-18FE-4003-8FCD-9EEECABBEBFF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Forma de auto determinación</a:t>
          </a:r>
          <a:endParaRPr lang="en-US" dirty="0" smtClean="0">
            <a:latin typeface="+mj-lt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4FA7D187-58CA-481C-BC84-D9AAABC8120C}" type="parTrans" cxnId="{3E29A2D1-500D-43F7-A91A-9DF94F8A8E0F}">
      <dgm:prSet/>
      <dgm:spPr/>
      <dgm:t>
        <a:bodyPr/>
        <a:lstStyle/>
        <a:p>
          <a:endParaRPr lang="en-US"/>
        </a:p>
      </dgm:t>
    </dgm:pt>
    <dgm:pt modelId="{6F0EF512-AAEA-45C5-A841-2D124D986B40}" type="sibTrans" cxnId="{3E29A2D1-500D-43F7-A91A-9DF94F8A8E0F}">
      <dgm:prSet/>
      <dgm:spPr/>
      <dgm:t>
        <a:bodyPr/>
        <a:lstStyle/>
        <a:p>
          <a:endParaRPr lang="en-US"/>
        </a:p>
      </dgm:t>
    </dgm:pt>
    <dgm:pt modelId="{DAC07990-8632-4EF0-8B4D-BC11B0F70B54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Posibilidad de explotación económica </a:t>
          </a:r>
          <a:endParaRPr lang="en-US" dirty="0" smtClean="0">
            <a:latin typeface="+mj-lt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97CFDB2A-5A15-46B2-B14B-DBE2A2F0997D}" type="parTrans" cxnId="{56460AEB-0411-4140-B7A7-5B5D1A2B40DB}">
      <dgm:prSet/>
      <dgm:spPr/>
      <dgm:t>
        <a:bodyPr/>
        <a:lstStyle/>
        <a:p>
          <a:endParaRPr lang="en-US"/>
        </a:p>
      </dgm:t>
    </dgm:pt>
    <dgm:pt modelId="{1EAF412F-3851-4918-8A30-51B875455D50}" type="sibTrans" cxnId="{56460AEB-0411-4140-B7A7-5B5D1A2B40DB}">
      <dgm:prSet/>
      <dgm:spPr/>
      <dgm:t>
        <a:bodyPr/>
        <a:lstStyle/>
        <a:p>
          <a:endParaRPr lang="en-US"/>
        </a:p>
      </dgm:t>
    </dgm:pt>
    <dgm:pt modelId="{8CB5342F-7C65-4F8B-9B3A-49570AF04A53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dirty="0" smtClean="0">
              <a:latin typeface="+mj-lt"/>
            </a:rPr>
            <a:t>Consentimiento del Titular </a:t>
          </a:r>
          <a:endParaRPr lang="en-US" dirty="0" smtClean="0">
            <a:latin typeface="+mj-lt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261005EF-93E3-41D3-A48A-6D769EA7E0ED}" type="parTrans" cxnId="{F305207A-A8A4-46CE-895D-8B74F988F154}">
      <dgm:prSet/>
      <dgm:spPr/>
      <dgm:t>
        <a:bodyPr/>
        <a:lstStyle/>
        <a:p>
          <a:endParaRPr lang="en-US"/>
        </a:p>
      </dgm:t>
    </dgm:pt>
    <dgm:pt modelId="{76919E3E-9038-4BD0-8B33-9F46855CACE1}" type="sibTrans" cxnId="{F305207A-A8A4-46CE-895D-8B74F988F154}">
      <dgm:prSet/>
      <dgm:spPr/>
      <dgm:t>
        <a:bodyPr/>
        <a:lstStyle/>
        <a:p>
          <a:endParaRPr lang="en-US"/>
        </a:p>
      </dgm:t>
    </dgm:pt>
    <dgm:pt modelId="{170FB554-AAC0-4EF7-BEE9-9D4780EA7DC8}" type="pres">
      <dgm:prSet presAssocID="{0150330E-3BEC-4CC8-9F64-BFD19B82D1D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04BEF6FE-92CF-4ABF-A7D8-AEA57AD155B6}" type="pres">
      <dgm:prSet presAssocID="{653F914B-5FB6-4B89-95CC-045587152F14}" presName="compNode" presStyleCnt="0"/>
      <dgm:spPr/>
    </dgm:pt>
    <dgm:pt modelId="{729A4601-9099-4259-81C3-6C7FDEF402C0}" type="pres">
      <dgm:prSet presAssocID="{653F914B-5FB6-4B89-95CC-045587152F14}" presName="dummyConnPt" presStyleCnt="0"/>
      <dgm:spPr/>
    </dgm:pt>
    <dgm:pt modelId="{2577C7D8-8304-4C5A-8FCD-17E05BF398A3}" type="pres">
      <dgm:prSet presAssocID="{653F914B-5FB6-4B89-95CC-045587152F1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0A8BF-67BB-4A02-8D2B-CA88543CF6C1}" type="pres">
      <dgm:prSet presAssocID="{49561046-277D-4BF6-8DF4-82651604A6F6}" presName="sibTrans" presStyleLbl="bgSibTrans2D1" presStyleIdx="0" presStyleCnt="8"/>
      <dgm:spPr/>
      <dgm:t>
        <a:bodyPr/>
        <a:lstStyle/>
        <a:p>
          <a:endParaRPr lang="es-ES"/>
        </a:p>
      </dgm:t>
    </dgm:pt>
    <dgm:pt modelId="{7453FADA-B9EE-40DA-8321-0E6714DD6F23}" type="pres">
      <dgm:prSet presAssocID="{EF2EA2FF-E41F-4044-A1C8-B01E40C7E104}" presName="compNode" presStyleCnt="0"/>
      <dgm:spPr/>
    </dgm:pt>
    <dgm:pt modelId="{593292AE-129D-4817-A0F5-45AE1EB2B8D1}" type="pres">
      <dgm:prSet presAssocID="{EF2EA2FF-E41F-4044-A1C8-B01E40C7E104}" presName="dummyConnPt" presStyleCnt="0"/>
      <dgm:spPr/>
    </dgm:pt>
    <dgm:pt modelId="{3AA8F39C-C129-4FE3-B8E6-7C5517F240C7}" type="pres">
      <dgm:prSet presAssocID="{EF2EA2FF-E41F-4044-A1C8-B01E40C7E10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693109-0F1B-41C5-A95D-E533340A0A79}" type="pres">
      <dgm:prSet presAssocID="{87B46201-0B8B-4E66-88AC-561FA29933BA}" presName="sibTrans" presStyleLbl="bgSibTrans2D1" presStyleIdx="1" presStyleCnt="8"/>
      <dgm:spPr/>
      <dgm:t>
        <a:bodyPr/>
        <a:lstStyle/>
        <a:p>
          <a:endParaRPr lang="es-ES"/>
        </a:p>
      </dgm:t>
    </dgm:pt>
    <dgm:pt modelId="{4A994B64-F4A5-4302-AB65-81BC9FB9FB54}" type="pres">
      <dgm:prSet presAssocID="{B818E66A-5F6B-406C-BEAB-F5185B177D02}" presName="compNode" presStyleCnt="0"/>
      <dgm:spPr/>
    </dgm:pt>
    <dgm:pt modelId="{D16DE40A-0740-47F3-88ED-7782B690B953}" type="pres">
      <dgm:prSet presAssocID="{B818E66A-5F6B-406C-BEAB-F5185B177D02}" presName="dummyConnPt" presStyleCnt="0"/>
      <dgm:spPr/>
    </dgm:pt>
    <dgm:pt modelId="{CD57E8E2-39D9-4E00-863E-E4279F520428}" type="pres">
      <dgm:prSet presAssocID="{B818E66A-5F6B-406C-BEAB-F5185B177D0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D7382E-17EE-45A2-BA59-80CC97D8BCD0}" type="pres">
      <dgm:prSet presAssocID="{A806193B-C8D1-436E-B29A-706B994B78B4}" presName="sibTrans" presStyleLbl="bgSibTrans2D1" presStyleIdx="2" presStyleCnt="8"/>
      <dgm:spPr/>
      <dgm:t>
        <a:bodyPr/>
        <a:lstStyle/>
        <a:p>
          <a:endParaRPr lang="es-ES"/>
        </a:p>
      </dgm:t>
    </dgm:pt>
    <dgm:pt modelId="{744B3048-5255-4D1F-A25B-85D38E79EAAF}" type="pres">
      <dgm:prSet presAssocID="{1F23B8A3-4AC5-4FC1-B53B-D5BA66FF6414}" presName="compNode" presStyleCnt="0"/>
      <dgm:spPr/>
    </dgm:pt>
    <dgm:pt modelId="{EAE75391-4E0A-4B2C-8B7C-B4F018753E69}" type="pres">
      <dgm:prSet presAssocID="{1F23B8A3-4AC5-4FC1-B53B-D5BA66FF6414}" presName="dummyConnPt" presStyleCnt="0"/>
      <dgm:spPr/>
    </dgm:pt>
    <dgm:pt modelId="{92C4248B-5A89-4CB3-BAA5-E8783AC1874D}" type="pres">
      <dgm:prSet presAssocID="{1F23B8A3-4AC5-4FC1-B53B-D5BA66FF641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5C1EA3-A428-4DD8-9B9D-FE83F8D16B64}" type="pres">
      <dgm:prSet presAssocID="{B452739F-5D38-4781-BB01-CB4E21BE9BE5}" presName="sibTrans" presStyleLbl="bgSibTrans2D1" presStyleIdx="3" presStyleCnt="8"/>
      <dgm:spPr/>
      <dgm:t>
        <a:bodyPr/>
        <a:lstStyle/>
        <a:p>
          <a:endParaRPr lang="es-ES"/>
        </a:p>
      </dgm:t>
    </dgm:pt>
    <dgm:pt modelId="{E22D2857-A552-47B1-AFD9-487B8EBDF4E8}" type="pres">
      <dgm:prSet presAssocID="{8F04C58A-05FF-4A42-B6BC-BC0F28F28C0C}" presName="compNode" presStyleCnt="0"/>
      <dgm:spPr/>
    </dgm:pt>
    <dgm:pt modelId="{84EB0FC2-22E2-4C15-A2C0-8C8D3CAEE74C}" type="pres">
      <dgm:prSet presAssocID="{8F04C58A-05FF-4A42-B6BC-BC0F28F28C0C}" presName="dummyConnPt" presStyleCnt="0"/>
      <dgm:spPr/>
    </dgm:pt>
    <dgm:pt modelId="{E04E3E21-2621-4149-82C5-DD3EDC6F9A46}" type="pres">
      <dgm:prSet presAssocID="{8F04C58A-05FF-4A42-B6BC-BC0F28F28C0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9FA38E-36E2-4281-8720-7874DF3B2496}" type="pres">
      <dgm:prSet presAssocID="{6AC2BEF8-870B-4880-89AD-B3526CB856CC}" presName="sibTrans" presStyleLbl="bgSibTrans2D1" presStyleIdx="4" presStyleCnt="8"/>
      <dgm:spPr/>
      <dgm:t>
        <a:bodyPr/>
        <a:lstStyle/>
        <a:p>
          <a:endParaRPr lang="es-ES"/>
        </a:p>
      </dgm:t>
    </dgm:pt>
    <dgm:pt modelId="{B8A08960-5158-4044-9714-F75ECD032E97}" type="pres">
      <dgm:prSet presAssocID="{A032520C-AA9A-49A5-AAEF-3B3B3FFEC7F8}" presName="compNode" presStyleCnt="0"/>
      <dgm:spPr/>
    </dgm:pt>
    <dgm:pt modelId="{89BADC0D-4682-423A-B7AC-06D58186269C}" type="pres">
      <dgm:prSet presAssocID="{A032520C-AA9A-49A5-AAEF-3B3B3FFEC7F8}" presName="dummyConnPt" presStyleCnt="0"/>
      <dgm:spPr/>
    </dgm:pt>
    <dgm:pt modelId="{6A60DBA1-7D0C-4D7B-9AA0-2FCE937F6158}" type="pres">
      <dgm:prSet presAssocID="{A032520C-AA9A-49A5-AAEF-3B3B3FFEC7F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DD65F-48B4-4824-81B5-8F0786A8724F}" type="pres">
      <dgm:prSet presAssocID="{AE4DF116-2FE9-4C8F-AA3D-454AB93CDDD3}" presName="sibTrans" presStyleLbl="bgSibTrans2D1" presStyleIdx="5" presStyleCnt="8"/>
      <dgm:spPr/>
      <dgm:t>
        <a:bodyPr/>
        <a:lstStyle/>
        <a:p>
          <a:endParaRPr lang="es-ES"/>
        </a:p>
      </dgm:t>
    </dgm:pt>
    <dgm:pt modelId="{D7C200A8-FEAE-496F-9EC3-8E0B75E78625}" type="pres">
      <dgm:prSet presAssocID="{304C37E1-18FE-4003-8FCD-9EEECABBEBFF}" presName="compNode" presStyleCnt="0"/>
      <dgm:spPr/>
    </dgm:pt>
    <dgm:pt modelId="{8A0F8E4E-8176-47FA-992C-50D2945346BD}" type="pres">
      <dgm:prSet presAssocID="{304C37E1-18FE-4003-8FCD-9EEECABBEBFF}" presName="dummyConnPt" presStyleCnt="0"/>
      <dgm:spPr/>
    </dgm:pt>
    <dgm:pt modelId="{42AF7FEB-B8B2-470C-BE49-772049D622BD}" type="pres">
      <dgm:prSet presAssocID="{304C37E1-18FE-4003-8FCD-9EEECABBEBF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62C2BE-7461-4D47-8E8F-30CA23D30520}" type="pres">
      <dgm:prSet presAssocID="{6F0EF512-AAEA-45C5-A841-2D124D986B40}" presName="sibTrans" presStyleLbl="bgSibTrans2D1" presStyleIdx="6" presStyleCnt="8"/>
      <dgm:spPr/>
      <dgm:t>
        <a:bodyPr/>
        <a:lstStyle/>
        <a:p>
          <a:endParaRPr lang="es-ES"/>
        </a:p>
      </dgm:t>
    </dgm:pt>
    <dgm:pt modelId="{2CCB5B30-28A3-4424-AD44-D3F75939609A}" type="pres">
      <dgm:prSet presAssocID="{DAC07990-8632-4EF0-8B4D-BC11B0F70B54}" presName="compNode" presStyleCnt="0"/>
      <dgm:spPr/>
    </dgm:pt>
    <dgm:pt modelId="{315F23FA-82C6-475F-9CFB-00060BE9ACFF}" type="pres">
      <dgm:prSet presAssocID="{DAC07990-8632-4EF0-8B4D-BC11B0F70B54}" presName="dummyConnPt" presStyleCnt="0"/>
      <dgm:spPr/>
    </dgm:pt>
    <dgm:pt modelId="{5CB10259-938F-4B12-886A-F5E7BF65E9DD}" type="pres">
      <dgm:prSet presAssocID="{DAC07990-8632-4EF0-8B4D-BC11B0F70B5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9E2C9E-4208-4E68-9597-833F7A48181B}" type="pres">
      <dgm:prSet presAssocID="{1EAF412F-3851-4918-8A30-51B875455D50}" presName="sibTrans" presStyleLbl="bgSibTrans2D1" presStyleIdx="7" presStyleCnt="8"/>
      <dgm:spPr/>
      <dgm:t>
        <a:bodyPr/>
        <a:lstStyle/>
        <a:p>
          <a:endParaRPr lang="es-ES"/>
        </a:p>
      </dgm:t>
    </dgm:pt>
    <dgm:pt modelId="{CFC00FC4-2766-4C16-8746-C6012FF4631B}" type="pres">
      <dgm:prSet presAssocID="{8CB5342F-7C65-4F8B-9B3A-49570AF04A53}" presName="compNode" presStyleCnt="0"/>
      <dgm:spPr/>
    </dgm:pt>
    <dgm:pt modelId="{C3681524-69B3-4F61-A24C-CC1EA6D21FD1}" type="pres">
      <dgm:prSet presAssocID="{8CB5342F-7C65-4F8B-9B3A-49570AF04A53}" presName="dummyConnPt" presStyleCnt="0"/>
      <dgm:spPr/>
    </dgm:pt>
    <dgm:pt modelId="{994363F8-7783-4B07-BBB6-E776DDF56CAE}" type="pres">
      <dgm:prSet presAssocID="{8CB5342F-7C65-4F8B-9B3A-49570AF04A5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6460AEB-0411-4140-B7A7-5B5D1A2B40DB}" srcId="{0150330E-3BEC-4CC8-9F64-BFD19B82D1D7}" destId="{DAC07990-8632-4EF0-8B4D-BC11B0F70B54}" srcOrd="7" destOrd="0" parTransId="{97CFDB2A-5A15-46B2-B14B-DBE2A2F0997D}" sibTransId="{1EAF412F-3851-4918-8A30-51B875455D50}"/>
    <dgm:cxn modelId="{F305207A-A8A4-46CE-895D-8B74F988F154}" srcId="{0150330E-3BEC-4CC8-9F64-BFD19B82D1D7}" destId="{8CB5342F-7C65-4F8B-9B3A-49570AF04A53}" srcOrd="8" destOrd="0" parTransId="{261005EF-93E3-41D3-A48A-6D769EA7E0ED}" sibTransId="{76919E3E-9038-4BD0-8B33-9F46855CACE1}"/>
    <dgm:cxn modelId="{33CA4C3A-A696-4AC1-9622-3D2853162C26}" type="presOf" srcId="{8F04C58A-05FF-4A42-B6BC-BC0F28F28C0C}" destId="{E04E3E21-2621-4149-82C5-DD3EDC6F9A46}" srcOrd="0" destOrd="0" presId="urn:microsoft.com/office/officeart/2005/8/layout/bProcess4"/>
    <dgm:cxn modelId="{B23D47DE-1578-43BB-ABED-CF5F9EF86B8A}" srcId="{0150330E-3BEC-4CC8-9F64-BFD19B82D1D7}" destId="{653F914B-5FB6-4B89-95CC-045587152F14}" srcOrd="0" destOrd="0" parTransId="{84C3E26C-038A-49F5-82A4-54BC1712956B}" sibTransId="{49561046-277D-4BF6-8DF4-82651604A6F6}"/>
    <dgm:cxn modelId="{9D4BB5D5-EF6F-4D1E-8C0C-9F4BACDF1A9F}" type="presOf" srcId="{DAC07990-8632-4EF0-8B4D-BC11B0F70B54}" destId="{5CB10259-938F-4B12-886A-F5E7BF65E9DD}" srcOrd="0" destOrd="0" presId="urn:microsoft.com/office/officeart/2005/8/layout/bProcess4"/>
    <dgm:cxn modelId="{EAE7C49A-887B-4AEA-8809-B9D36733D147}" type="presOf" srcId="{A032520C-AA9A-49A5-AAEF-3B3B3FFEC7F8}" destId="{6A60DBA1-7D0C-4D7B-9AA0-2FCE937F6158}" srcOrd="0" destOrd="0" presId="urn:microsoft.com/office/officeart/2005/8/layout/bProcess4"/>
    <dgm:cxn modelId="{B7140D0E-6E99-42B6-A2DA-F45B35D3466B}" type="presOf" srcId="{1EAF412F-3851-4918-8A30-51B875455D50}" destId="{049E2C9E-4208-4E68-9597-833F7A48181B}" srcOrd="0" destOrd="0" presId="urn:microsoft.com/office/officeart/2005/8/layout/bProcess4"/>
    <dgm:cxn modelId="{19EA1D71-BB1B-4557-A659-9101B7D4ED0F}" type="presOf" srcId="{EF2EA2FF-E41F-4044-A1C8-B01E40C7E104}" destId="{3AA8F39C-C129-4FE3-B8E6-7C5517F240C7}" srcOrd="0" destOrd="0" presId="urn:microsoft.com/office/officeart/2005/8/layout/bProcess4"/>
    <dgm:cxn modelId="{92395563-688F-4C62-96DC-9DC89D8398CD}" type="presOf" srcId="{1F23B8A3-4AC5-4FC1-B53B-D5BA66FF6414}" destId="{92C4248B-5A89-4CB3-BAA5-E8783AC1874D}" srcOrd="0" destOrd="0" presId="urn:microsoft.com/office/officeart/2005/8/layout/bProcess4"/>
    <dgm:cxn modelId="{99A267BB-9197-4100-977E-5D246A0E2B6A}" type="presOf" srcId="{AE4DF116-2FE9-4C8F-AA3D-454AB93CDDD3}" destId="{F51DD65F-48B4-4824-81B5-8F0786A8724F}" srcOrd="0" destOrd="0" presId="urn:microsoft.com/office/officeart/2005/8/layout/bProcess4"/>
    <dgm:cxn modelId="{FDD3592C-B6E8-4E05-AA08-AEDA3D0E0F28}" type="presOf" srcId="{49561046-277D-4BF6-8DF4-82651604A6F6}" destId="{5B80A8BF-67BB-4A02-8D2B-CA88543CF6C1}" srcOrd="0" destOrd="0" presId="urn:microsoft.com/office/officeart/2005/8/layout/bProcess4"/>
    <dgm:cxn modelId="{1C2116AD-8339-446F-9363-432CC6A8938B}" type="presOf" srcId="{87B46201-0B8B-4E66-88AC-561FA29933BA}" destId="{91693109-0F1B-41C5-A95D-E533340A0A79}" srcOrd="0" destOrd="0" presId="urn:microsoft.com/office/officeart/2005/8/layout/bProcess4"/>
    <dgm:cxn modelId="{938C0610-BD86-42F9-AC41-FFB635709FF8}" type="presOf" srcId="{6F0EF512-AAEA-45C5-A841-2D124D986B40}" destId="{D062C2BE-7461-4D47-8E8F-30CA23D30520}" srcOrd="0" destOrd="0" presId="urn:microsoft.com/office/officeart/2005/8/layout/bProcess4"/>
    <dgm:cxn modelId="{A661BDF1-944A-4D1E-BD76-1FF1EB21117C}" type="presOf" srcId="{B818E66A-5F6B-406C-BEAB-F5185B177D02}" destId="{CD57E8E2-39D9-4E00-863E-E4279F520428}" srcOrd="0" destOrd="0" presId="urn:microsoft.com/office/officeart/2005/8/layout/bProcess4"/>
    <dgm:cxn modelId="{DEE4E71B-B815-42DD-A374-3622D019BB37}" type="presOf" srcId="{B452739F-5D38-4781-BB01-CB4E21BE9BE5}" destId="{735C1EA3-A428-4DD8-9B9D-FE83F8D16B64}" srcOrd="0" destOrd="0" presId="urn:microsoft.com/office/officeart/2005/8/layout/bProcess4"/>
    <dgm:cxn modelId="{05DFB366-2EBC-4E6C-B2C3-8FF10DD96A8F}" srcId="{0150330E-3BEC-4CC8-9F64-BFD19B82D1D7}" destId="{A032520C-AA9A-49A5-AAEF-3B3B3FFEC7F8}" srcOrd="5" destOrd="0" parTransId="{A566408E-AD73-4724-BAAF-ECC449FF878E}" sibTransId="{AE4DF116-2FE9-4C8F-AA3D-454AB93CDDD3}"/>
    <dgm:cxn modelId="{4C4A5BE8-C2BB-4BC9-AA15-F69958E55BB3}" type="presOf" srcId="{304C37E1-18FE-4003-8FCD-9EEECABBEBFF}" destId="{42AF7FEB-B8B2-470C-BE49-772049D622BD}" srcOrd="0" destOrd="0" presId="urn:microsoft.com/office/officeart/2005/8/layout/bProcess4"/>
    <dgm:cxn modelId="{139D3FB7-3F2F-4095-9025-F9C696BFF608}" type="presOf" srcId="{6AC2BEF8-870B-4880-89AD-B3526CB856CC}" destId="{459FA38E-36E2-4281-8720-7874DF3B2496}" srcOrd="0" destOrd="0" presId="urn:microsoft.com/office/officeart/2005/8/layout/bProcess4"/>
    <dgm:cxn modelId="{B05BC9CA-8578-426B-934A-856F674FEC3C}" srcId="{0150330E-3BEC-4CC8-9F64-BFD19B82D1D7}" destId="{8F04C58A-05FF-4A42-B6BC-BC0F28F28C0C}" srcOrd="4" destOrd="0" parTransId="{D8082B0E-244E-4218-B2C3-BA4824E6514A}" sibTransId="{6AC2BEF8-870B-4880-89AD-B3526CB856CC}"/>
    <dgm:cxn modelId="{A9F74659-03B9-4161-9BAB-7935A99F3972}" type="presOf" srcId="{653F914B-5FB6-4B89-95CC-045587152F14}" destId="{2577C7D8-8304-4C5A-8FCD-17E05BF398A3}" srcOrd="0" destOrd="0" presId="urn:microsoft.com/office/officeart/2005/8/layout/bProcess4"/>
    <dgm:cxn modelId="{F7B1F855-79D0-4814-8533-C7544686BA6B}" srcId="{0150330E-3BEC-4CC8-9F64-BFD19B82D1D7}" destId="{EF2EA2FF-E41F-4044-A1C8-B01E40C7E104}" srcOrd="1" destOrd="0" parTransId="{5577746F-D271-4A79-B3B6-4C55E12F443D}" sibTransId="{87B46201-0B8B-4E66-88AC-561FA29933BA}"/>
    <dgm:cxn modelId="{9702B143-39E4-449A-81E6-1C7BFC5ED24C}" type="presOf" srcId="{A806193B-C8D1-436E-B29A-706B994B78B4}" destId="{87D7382E-17EE-45A2-BA59-80CC97D8BCD0}" srcOrd="0" destOrd="0" presId="urn:microsoft.com/office/officeart/2005/8/layout/bProcess4"/>
    <dgm:cxn modelId="{79EFC629-81AF-4662-8763-4E5164B5C48E}" srcId="{0150330E-3BEC-4CC8-9F64-BFD19B82D1D7}" destId="{B818E66A-5F6B-406C-BEAB-F5185B177D02}" srcOrd="2" destOrd="0" parTransId="{E39AF7A8-8089-4FDB-8272-47264570D63B}" sibTransId="{A806193B-C8D1-436E-B29A-706B994B78B4}"/>
    <dgm:cxn modelId="{54DC58B2-ACD1-44FC-AF5C-2B356A332335}" srcId="{0150330E-3BEC-4CC8-9F64-BFD19B82D1D7}" destId="{1F23B8A3-4AC5-4FC1-B53B-D5BA66FF6414}" srcOrd="3" destOrd="0" parTransId="{9657DD30-CE8B-4659-991B-8EAE6A7972E9}" sibTransId="{B452739F-5D38-4781-BB01-CB4E21BE9BE5}"/>
    <dgm:cxn modelId="{37D9B92A-76F0-4433-8B28-2A70868589D8}" type="presOf" srcId="{8CB5342F-7C65-4F8B-9B3A-49570AF04A53}" destId="{994363F8-7783-4B07-BBB6-E776DDF56CAE}" srcOrd="0" destOrd="0" presId="urn:microsoft.com/office/officeart/2005/8/layout/bProcess4"/>
    <dgm:cxn modelId="{5B280502-12FF-40D8-BACF-4DD41C50A475}" type="presOf" srcId="{0150330E-3BEC-4CC8-9F64-BFD19B82D1D7}" destId="{170FB554-AAC0-4EF7-BEE9-9D4780EA7DC8}" srcOrd="0" destOrd="0" presId="urn:microsoft.com/office/officeart/2005/8/layout/bProcess4"/>
    <dgm:cxn modelId="{3E29A2D1-500D-43F7-A91A-9DF94F8A8E0F}" srcId="{0150330E-3BEC-4CC8-9F64-BFD19B82D1D7}" destId="{304C37E1-18FE-4003-8FCD-9EEECABBEBFF}" srcOrd="6" destOrd="0" parTransId="{4FA7D187-58CA-481C-BC84-D9AAABC8120C}" sibTransId="{6F0EF512-AAEA-45C5-A841-2D124D986B40}"/>
    <dgm:cxn modelId="{F1659BB6-BF31-4129-B10D-7A4C14955028}" type="presParOf" srcId="{170FB554-AAC0-4EF7-BEE9-9D4780EA7DC8}" destId="{04BEF6FE-92CF-4ABF-A7D8-AEA57AD155B6}" srcOrd="0" destOrd="0" presId="urn:microsoft.com/office/officeart/2005/8/layout/bProcess4"/>
    <dgm:cxn modelId="{2B29A47D-A05C-4FE1-A031-63DEAB073727}" type="presParOf" srcId="{04BEF6FE-92CF-4ABF-A7D8-AEA57AD155B6}" destId="{729A4601-9099-4259-81C3-6C7FDEF402C0}" srcOrd="0" destOrd="0" presId="urn:microsoft.com/office/officeart/2005/8/layout/bProcess4"/>
    <dgm:cxn modelId="{7204A149-221B-4920-B1FA-71B0CE9137C8}" type="presParOf" srcId="{04BEF6FE-92CF-4ABF-A7D8-AEA57AD155B6}" destId="{2577C7D8-8304-4C5A-8FCD-17E05BF398A3}" srcOrd="1" destOrd="0" presId="urn:microsoft.com/office/officeart/2005/8/layout/bProcess4"/>
    <dgm:cxn modelId="{EE666C08-BF0B-4271-B5BC-F3BFC56ADFD0}" type="presParOf" srcId="{170FB554-AAC0-4EF7-BEE9-9D4780EA7DC8}" destId="{5B80A8BF-67BB-4A02-8D2B-CA88543CF6C1}" srcOrd="1" destOrd="0" presId="urn:microsoft.com/office/officeart/2005/8/layout/bProcess4"/>
    <dgm:cxn modelId="{96976672-3CEE-4C57-96D0-C4CA4D9BED60}" type="presParOf" srcId="{170FB554-AAC0-4EF7-BEE9-9D4780EA7DC8}" destId="{7453FADA-B9EE-40DA-8321-0E6714DD6F23}" srcOrd="2" destOrd="0" presId="urn:microsoft.com/office/officeart/2005/8/layout/bProcess4"/>
    <dgm:cxn modelId="{BDB26505-43EA-4B62-9A1C-0A8DB8F3BF0F}" type="presParOf" srcId="{7453FADA-B9EE-40DA-8321-0E6714DD6F23}" destId="{593292AE-129D-4817-A0F5-45AE1EB2B8D1}" srcOrd="0" destOrd="0" presId="urn:microsoft.com/office/officeart/2005/8/layout/bProcess4"/>
    <dgm:cxn modelId="{C9E71BBF-55B5-4573-A79B-BFF3E0D10BAA}" type="presParOf" srcId="{7453FADA-B9EE-40DA-8321-0E6714DD6F23}" destId="{3AA8F39C-C129-4FE3-B8E6-7C5517F240C7}" srcOrd="1" destOrd="0" presId="urn:microsoft.com/office/officeart/2005/8/layout/bProcess4"/>
    <dgm:cxn modelId="{D08CFF88-810B-4271-8F9C-E5E5056D2B9A}" type="presParOf" srcId="{170FB554-AAC0-4EF7-BEE9-9D4780EA7DC8}" destId="{91693109-0F1B-41C5-A95D-E533340A0A79}" srcOrd="3" destOrd="0" presId="urn:microsoft.com/office/officeart/2005/8/layout/bProcess4"/>
    <dgm:cxn modelId="{589DC449-507A-4059-803B-23367B24AC0B}" type="presParOf" srcId="{170FB554-AAC0-4EF7-BEE9-9D4780EA7DC8}" destId="{4A994B64-F4A5-4302-AB65-81BC9FB9FB54}" srcOrd="4" destOrd="0" presId="urn:microsoft.com/office/officeart/2005/8/layout/bProcess4"/>
    <dgm:cxn modelId="{EF3E7225-BAD4-4E0A-ACA4-ABBA895CEC2D}" type="presParOf" srcId="{4A994B64-F4A5-4302-AB65-81BC9FB9FB54}" destId="{D16DE40A-0740-47F3-88ED-7782B690B953}" srcOrd="0" destOrd="0" presId="urn:microsoft.com/office/officeart/2005/8/layout/bProcess4"/>
    <dgm:cxn modelId="{9650428E-4050-43ED-9C34-C0752D923766}" type="presParOf" srcId="{4A994B64-F4A5-4302-AB65-81BC9FB9FB54}" destId="{CD57E8E2-39D9-4E00-863E-E4279F520428}" srcOrd="1" destOrd="0" presId="urn:microsoft.com/office/officeart/2005/8/layout/bProcess4"/>
    <dgm:cxn modelId="{97D933C3-1186-4A4F-A3CB-0DD53B61A753}" type="presParOf" srcId="{170FB554-AAC0-4EF7-BEE9-9D4780EA7DC8}" destId="{87D7382E-17EE-45A2-BA59-80CC97D8BCD0}" srcOrd="5" destOrd="0" presId="urn:microsoft.com/office/officeart/2005/8/layout/bProcess4"/>
    <dgm:cxn modelId="{1DFADF34-FAE6-43D3-84E6-95DC0EDCB45E}" type="presParOf" srcId="{170FB554-AAC0-4EF7-BEE9-9D4780EA7DC8}" destId="{744B3048-5255-4D1F-A25B-85D38E79EAAF}" srcOrd="6" destOrd="0" presId="urn:microsoft.com/office/officeart/2005/8/layout/bProcess4"/>
    <dgm:cxn modelId="{CB5330F0-FD8D-47A8-BEF4-62C5FD635312}" type="presParOf" srcId="{744B3048-5255-4D1F-A25B-85D38E79EAAF}" destId="{EAE75391-4E0A-4B2C-8B7C-B4F018753E69}" srcOrd="0" destOrd="0" presId="urn:microsoft.com/office/officeart/2005/8/layout/bProcess4"/>
    <dgm:cxn modelId="{04334435-DB33-4D73-8F29-47F265528D99}" type="presParOf" srcId="{744B3048-5255-4D1F-A25B-85D38E79EAAF}" destId="{92C4248B-5A89-4CB3-BAA5-E8783AC1874D}" srcOrd="1" destOrd="0" presId="urn:microsoft.com/office/officeart/2005/8/layout/bProcess4"/>
    <dgm:cxn modelId="{63B74F1D-F686-4530-A089-18795852547D}" type="presParOf" srcId="{170FB554-AAC0-4EF7-BEE9-9D4780EA7DC8}" destId="{735C1EA3-A428-4DD8-9B9D-FE83F8D16B64}" srcOrd="7" destOrd="0" presId="urn:microsoft.com/office/officeart/2005/8/layout/bProcess4"/>
    <dgm:cxn modelId="{EF9FF2BF-9F47-4FBF-B9EE-0BCCF506E41F}" type="presParOf" srcId="{170FB554-AAC0-4EF7-BEE9-9D4780EA7DC8}" destId="{E22D2857-A552-47B1-AFD9-487B8EBDF4E8}" srcOrd="8" destOrd="0" presId="urn:microsoft.com/office/officeart/2005/8/layout/bProcess4"/>
    <dgm:cxn modelId="{2932961B-1E65-433F-959C-F06BED4C402B}" type="presParOf" srcId="{E22D2857-A552-47B1-AFD9-487B8EBDF4E8}" destId="{84EB0FC2-22E2-4C15-A2C0-8C8D3CAEE74C}" srcOrd="0" destOrd="0" presId="urn:microsoft.com/office/officeart/2005/8/layout/bProcess4"/>
    <dgm:cxn modelId="{62D7F6B8-4D80-4F35-8D7C-71E79D7F2E3B}" type="presParOf" srcId="{E22D2857-A552-47B1-AFD9-487B8EBDF4E8}" destId="{E04E3E21-2621-4149-82C5-DD3EDC6F9A46}" srcOrd="1" destOrd="0" presId="urn:microsoft.com/office/officeart/2005/8/layout/bProcess4"/>
    <dgm:cxn modelId="{91B47BD4-8346-4F29-A17C-351D09BFFBC1}" type="presParOf" srcId="{170FB554-AAC0-4EF7-BEE9-9D4780EA7DC8}" destId="{459FA38E-36E2-4281-8720-7874DF3B2496}" srcOrd="9" destOrd="0" presId="urn:microsoft.com/office/officeart/2005/8/layout/bProcess4"/>
    <dgm:cxn modelId="{C757D9F0-66E7-4625-B9A8-65CCD8F28155}" type="presParOf" srcId="{170FB554-AAC0-4EF7-BEE9-9D4780EA7DC8}" destId="{B8A08960-5158-4044-9714-F75ECD032E97}" srcOrd="10" destOrd="0" presId="urn:microsoft.com/office/officeart/2005/8/layout/bProcess4"/>
    <dgm:cxn modelId="{68A5478B-4188-43FC-ACBA-0A612ADB8BCE}" type="presParOf" srcId="{B8A08960-5158-4044-9714-F75ECD032E97}" destId="{89BADC0D-4682-423A-B7AC-06D58186269C}" srcOrd="0" destOrd="0" presId="urn:microsoft.com/office/officeart/2005/8/layout/bProcess4"/>
    <dgm:cxn modelId="{55389F3B-0392-4C54-A1B5-4FD7E6C9AA9A}" type="presParOf" srcId="{B8A08960-5158-4044-9714-F75ECD032E97}" destId="{6A60DBA1-7D0C-4D7B-9AA0-2FCE937F6158}" srcOrd="1" destOrd="0" presId="urn:microsoft.com/office/officeart/2005/8/layout/bProcess4"/>
    <dgm:cxn modelId="{03665A31-69F0-4F99-A7E7-EE255E58651A}" type="presParOf" srcId="{170FB554-AAC0-4EF7-BEE9-9D4780EA7DC8}" destId="{F51DD65F-48B4-4824-81B5-8F0786A8724F}" srcOrd="11" destOrd="0" presId="urn:microsoft.com/office/officeart/2005/8/layout/bProcess4"/>
    <dgm:cxn modelId="{6333E411-CDC3-4325-8FF6-73267C556031}" type="presParOf" srcId="{170FB554-AAC0-4EF7-BEE9-9D4780EA7DC8}" destId="{D7C200A8-FEAE-496F-9EC3-8E0B75E78625}" srcOrd="12" destOrd="0" presId="urn:microsoft.com/office/officeart/2005/8/layout/bProcess4"/>
    <dgm:cxn modelId="{9431F299-1C5B-48AB-BB4B-22C255992BB8}" type="presParOf" srcId="{D7C200A8-FEAE-496F-9EC3-8E0B75E78625}" destId="{8A0F8E4E-8176-47FA-992C-50D2945346BD}" srcOrd="0" destOrd="0" presId="urn:microsoft.com/office/officeart/2005/8/layout/bProcess4"/>
    <dgm:cxn modelId="{2B802876-CE64-43D4-88AB-5405F761C5E8}" type="presParOf" srcId="{D7C200A8-FEAE-496F-9EC3-8E0B75E78625}" destId="{42AF7FEB-B8B2-470C-BE49-772049D622BD}" srcOrd="1" destOrd="0" presId="urn:microsoft.com/office/officeart/2005/8/layout/bProcess4"/>
    <dgm:cxn modelId="{B9530523-9936-4863-B761-6268E2D50A61}" type="presParOf" srcId="{170FB554-AAC0-4EF7-BEE9-9D4780EA7DC8}" destId="{D062C2BE-7461-4D47-8E8F-30CA23D30520}" srcOrd="13" destOrd="0" presId="urn:microsoft.com/office/officeart/2005/8/layout/bProcess4"/>
    <dgm:cxn modelId="{323157B4-0CB1-4779-BC1C-789CCBF1A85E}" type="presParOf" srcId="{170FB554-AAC0-4EF7-BEE9-9D4780EA7DC8}" destId="{2CCB5B30-28A3-4424-AD44-D3F75939609A}" srcOrd="14" destOrd="0" presId="urn:microsoft.com/office/officeart/2005/8/layout/bProcess4"/>
    <dgm:cxn modelId="{6A129101-6DA4-4469-B7BC-A6E54F879114}" type="presParOf" srcId="{2CCB5B30-28A3-4424-AD44-D3F75939609A}" destId="{315F23FA-82C6-475F-9CFB-00060BE9ACFF}" srcOrd="0" destOrd="0" presId="urn:microsoft.com/office/officeart/2005/8/layout/bProcess4"/>
    <dgm:cxn modelId="{CDBB7E4F-7536-4673-B66E-0E0A37D843B2}" type="presParOf" srcId="{2CCB5B30-28A3-4424-AD44-D3F75939609A}" destId="{5CB10259-938F-4B12-886A-F5E7BF65E9DD}" srcOrd="1" destOrd="0" presId="urn:microsoft.com/office/officeart/2005/8/layout/bProcess4"/>
    <dgm:cxn modelId="{CB6B2283-E61D-4FAD-B933-777914FE4992}" type="presParOf" srcId="{170FB554-AAC0-4EF7-BEE9-9D4780EA7DC8}" destId="{049E2C9E-4208-4E68-9597-833F7A48181B}" srcOrd="15" destOrd="0" presId="urn:microsoft.com/office/officeart/2005/8/layout/bProcess4"/>
    <dgm:cxn modelId="{F5E785C7-2DAA-486C-93A8-A862AF5AFD6F}" type="presParOf" srcId="{170FB554-AAC0-4EF7-BEE9-9D4780EA7DC8}" destId="{CFC00FC4-2766-4C16-8746-C6012FF4631B}" srcOrd="16" destOrd="0" presId="urn:microsoft.com/office/officeart/2005/8/layout/bProcess4"/>
    <dgm:cxn modelId="{89654144-5DDB-4EF6-ABFE-897098D50A6E}" type="presParOf" srcId="{CFC00FC4-2766-4C16-8746-C6012FF4631B}" destId="{C3681524-69B3-4F61-A24C-CC1EA6D21FD1}" srcOrd="0" destOrd="0" presId="urn:microsoft.com/office/officeart/2005/8/layout/bProcess4"/>
    <dgm:cxn modelId="{D0948144-2152-4BC5-9427-9AA337566045}" type="presParOf" srcId="{CFC00FC4-2766-4C16-8746-C6012FF4631B}" destId="{994363F8-7783-4B07-BBB6-E776DDF56CAE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FAACAB-DF43-49CE-B937-F53895F17898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8251C4-6ED3-4CE2-9CCF-C64C0DF7578E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Moral</a:t>
          </a:r>
          <a:endParaRPr lang="en-US" dirty="0">
            <a:latin typeface="+mj-lt"/>
          </a:endParaRPr>
        </a:p>
      </dgm:t>
    </dgm:pt>
    <dgm:pt modelId="{75564EE3-9766-4F91-8116-3BD28245FFF2}" type="parTrans" cxnId="{031640B7-0767-4892-82C4-AE24A4EB2EAE}">
      <dgm:prSet/>
      <dgm:spPr/>
      <dgm:t>
        <a:bodyPr/>
        <a:lstStyle/>
        <a:p>
          <a:endParaRPr lang="en-US"/>
        </a:p>
      </dgm:t>
    </dgm:pt>
    <dgm:pt modelId="{0156826B-32CB-443D-A9E5-61F97BA760A0}" type="sibTrans" cxnId="{031640B7-0767-4892-82C4-AE24A4EB2EAE}">
      <dgm:prSet/>
      <dgm:spPr/>
      <dgm:t>
        <a:bodyPr/>
        <a:lstStyle/>
        <a:p>
          <a:endParaRPr lang="en-US"/>
        </a:p>
      </dgm:t>
    </dgm:pt>
    <dgm:pt modelId="{621E7812-DB19-4467-BAF7-5E28319BF118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Económica</a:t>
          </a:r>
          <a:r>
            <a:rPr lang="es-CO" dirty="0" smtClean="0"/>
            <a:t> </a:t>
          </a:r>
          <a:endParaRPr lang="en-US" dirty="0"/>
        </a:p>
      </dgm:t>
    </dgm:pt>
    <dgm:pt modelId="{95413CA7-5A72-4D2F-A56A-811B892DCFEC}" type="parTrans" cxnId="{8116204E-499E-4AC6-8DB6-EF1ACC3CAB9E}">
      <dgm:prSet/>
      <dgm:spPr/>
      <dgm:t>
        <a:bodyPr/>
        <a:lstStyle/>
        <a:p>
          <a:endParaRPr lang="en-US"/>
        </a:p>
      </dgm:t>
    </dgm:pt>
    <dgm:pt modelId="{E4A42629-4A72-432D-B4E5-5398B96717AF}" type="sibTrans" cxnId="{8116204E-499E-4AC6-8DB6-EF1ACC3CAB9E}">
      <dgm:prSet/>
      <dgm:spPr/>
      <dgm:t>
        <a:bodyPr/>
        <a:lstStyle/>
        <a:p>
          <a:endParaRPr lang="en-US"/>
        </a:p>
      </dgm:t>
    </dgm:pt>
    <dgm:pt modelId="{873E3DA0-837D-4D7B-BA99-7FB18F2574A4}" type="pres">
      <dgm:prSet presAssocID="{08FAACAB-DF43-49CE-B937-F53895F1789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21E222F-26C7-45F8-A8F4-869BF0043799}" type="pres">
      <dgm:prSet presAssocID="{08FAACAB-DF43-49CE-B937-F53895F17898}" presName="ribbon" presStyleLbl="node1" presStyleIdx="0" presStyleCnt="1"/>
      <dgm:spPr/>
    </dgm:pt>
    <dgm:pt modelId="{5B3170A5-F1EE-43DF-8F41-9098504AB82E}" type="pres">
      <dgm:prSet presAssocID="{08FAACAB-DF43-49CE-B937-F53895F1789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C0A823-9F36-4B73-8278-B0CA39937E1C}" type="pres">
      <dgm:prSet presAssocID="{08FAACAB-DF43-49CE-B937-F53895F1789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116204E-499E-4AC6-8DB6-EF1ACC3CAB9E}" srcId="{08FAACAB-DF43-49CE-B937-F53895F17898}" destId="{621E7812-DB19-4467-BAF7-5E28319BF118}" srcOrd="1" destOrd="0" parTransId="{95413CA7-5A72-4D2F-A56A-811B892DCFEC}" sibTransId="{E4A42629-4A72-432D-B4E5-5398B96717AF}"/>
    <dgm:cxn modelId="{0F116C18-58F1-42C7-A802-3C889B2A4E9E}" type="presOf" srcId="{688251C4-6ED3-4CE2-9CCF-C64C0DF7578E}" destId="{5B3170A5-F1EE-43DF-8F41-9098504AB82E}" srcOrd="0" destOrd="0" presId="urn:microsoft.com/office/officeart/2005/8/layout/arrow6"/>
    <dgm:cxn modelId="{23658AA5-AE80-4D77-BBC3-1E686A8B4B41}" type="presOf" srcId="{621E7812-DB19-4467-BAF7-5E28319BF118}" destId="{E9C0A823-9F36-4B73-8278-B0CA39937E1C}" srcOrd="0" destOrd="0" presId="urn:microsoft.com/office/officeart/2005/8/layout/arrow6"/>
    <dgm:cxn modelId="{031640B7-0767-4892-82C4-AE24A4EB2EAE}" srcId="{08FAACAB-DF43-49CE-B937-F53895F17898}" destId="{688251C4-6ED3-4CE2-9CCF-C64C0DF7578E}" srcOrd="0" destOrd="0" parTransId="{75564EE3-9766-4F91-8116-3BD28245FFF2}" sibTransId="{0156826B-32CB-443D-A9E5-61F97BA760A0}"/>
    <dgm:cxn modelId="{10F5A46C-087F-45C6-8687-BBF585CECB9E}" type="presOf" srcId="{08FAACAB-DF43-49CE-B937-F53895F17898}" destId="{873E3DA0-837D-4D7B-BA99-7FB18F2574A4}" srcOrd="0" destOrd="0" presId="urn:microsoft.com/office/officeart/2005/8/layout/arrow6"/>
    <dgm:cxn modelId="{A2CF39E0-26A6-46B1-AA2B-2FEACBA12D77}" type="presParOf" srcId="{873E3DA0-837D-4D7B-BA99-7FB18F2574A4}" destId="{B21E222F-26C7-45F8-A8F4-869BF0043799}" srcOrd="0" destOrd="0" presId="urn:microsoft.com/office/officeart/2005/8/layout/arrow6"/>
    <dgm:cxn modelId="{6FFBE566-B761-4063-9E6C-CBA5613187A3}" type="presParOf" srcId="{873E3DA0-837D-4D7B-BA99-7FB18F2574A4}" destId="{5B3170A5-F1EE-43DF-8F41-9098504AB82E}" srcOrd="1" destOrd="0" presId="urn:microsoft.com/office/officeart/2005/8/layout/arrow6"/>
    <dgm:cxn modelId="{26A8D085-FCB8-4D9C-96BB-5FDE380C0EB2}" type="presParOf" srcId="{873E3DA0-837D-4D7B-BA99-7FB18F2574A4}" destId="{E9C0A823-9F36-4B73-8278-B0CA39937E1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FAACAB-DF43-49CE-B937-F53895F17898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8251C4-6ED3-4CE2-9CCF-C64C0DF7578E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Personajes Públicos</a:t>
          </a:r>
          <a:endParaRPr lang="en-US" dirty="0">
            <a:latin typeface="+mj-lt"/>
          </a:endParaRPr>
        </a:p>
      </dgm:t>
    </dgm:pt>
    <dgm:pt modelId="{75564EE3-9766-4F91-8116-3BD28245FFF2}" type="parTrans" cxnId="{031640B7-0767-4892-82C4-AE24A4EB2EAE}">
      <dgm:prSet/>
      <dgm:spPr/>
      <dgm:t>
        <a:bodyPr/>
        <a:lstStyle/>
        <a:p>
          <a:endParaRPr lang="en-US"/>
        </a:p>
      </dgm:t>
    </dgm:pt>
    <dgm:pt modelId="{0156826B-32CB-443D-A9E5-61F97BA760A0}" type="sibTrans" cxnId="{031640B7-0767-4892-82C4-AE24A4EB2EAE}">
      <dgm:prSet/>
      <dgm:spPr/>
      <dgm:t>
        <a:bodyPr/>
        <a:lstStyle/>
        <a:p>
          <a:endParaRPr lang="en-US"/>
        </a:p>
      </dgm:t>
    </dgm:pt>
    <dgm:pt modelId="{621E7812-DB19-4467-BAF7-5E28319BF118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Derecho a la información </a:t>
          </a:r>
          <a:endParaRPr lang="en-US" dirty="0">
            <a:latin typeface="+mj-lt"/>
          </a:endParaRPr>
        </a:p>
      </dgm:t>
    </dgm:pt>
    <dgm:pt modelId="{95413CA7-5A72-4D2F-A56A-811B892DCFEC}" type="parTrans" cxnId="{8116204E-499E-4AC6-8DB6-EF1ACC3CAB9E}">
      <dgm:prSet/>
      <dgm:spPr/>
      <dgm:t>
        <a:bodyPr/>
        <a:lstStyle/>
        <a:p>
          <a:endParaRPr lang="en-US"/>
        </a:p>
      </dgm:t>
    </dgm:pt>
    <dgm:pt modelId="{E4A42629-4A72-432D-B4E5-5398B96717AF}" type="sibTrans" cxnId="{8116204E-499E-4AC6-8DB6-EF1ACC3CAB9E}">
      <dgm:prSet/>
      <dgm:spPr/>
      <dgm:t>
        <a:bodyPr/>
        <a:lstStyle/>
        <a:p>
          <a:endParaRPr lang="en-US"/>
        </a:p>
      </dgm:t>
    </dgm:pt>
    <dgm:pt modelId="{873E3DA0-837D-4D7B-BA99-7FB18F2574A4}" type="pres">
      <dgm:prSet presAssocID="{08FAACAB-DF43-49CE-B937-F53895F1789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21E222F-26C7-45F8-A8F4-869BF0043799}" type="pres">
      <dgm:prSet presAssocID="{08FAACAB-DF43-49CE-B937-F53895F17898}" presName="ribbon" presStyleLbl="node1" presStyleIdx="0" presStyleCnt="1"/>
      <dgm:spPr/>
    </dgm:pt>
    <dgm:pt modelId="{5B3170A5-F1EE-43DF-8F41-9098504AB82E}" type="pres">
      <dgm:prSet presAssocID="{08FAACAB-DF43-49CE-B937-F53895F1789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0A823-9F36-4B73-8278-B0CA39937E1C}" type="pres">
      <dgm:prSet presAssocID="{08FAACAB-DF43-49CE-B937-F53895F1789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16204E-499E-4AC6-8DB6-EF1ACC3CAB9E}" srcId="{08FAACAB-DF43-49CE-B937-F53895F17898}" destId="{621E7812-DB19-4467-BAF7-5E28319BF118}" srcOrd="1" destOrd="0" parTransId="{95413CA7-5A72-4D2F-A56A-811B892DCFEC}" sibTransId="{E4A42629-4A72-432D-B4E5-5398B96717AF}"/>
    <dgm:cxn modelId="{B96D4858-1C5D-49A1-AAF8-9223D0C93634}" type="presOf" srcId="{688251C4-6ED3-4CE2-9CCF-C64C0DF7578E}" destId="{5B3170A5-F1EE-43DF-8F41-9098504AB82E}" srcOrd="0" destOrd="0" presId="urn:microsoft.com/office/officeart/2005/8/layout/arrow6"/>
    <dgm:cxn modelId="{031640B7-0767-4892-82C4-AE24A4EB2EAE}" srcId="{08FAACAB-DF43-49CE-B937-F53895F17898}" destId="{688251C4-6ED3-4CE2-9CCF-C64C0DF7578E}" srcOrd="0" destOrd="0" parTransId="{75564EE3-9766-4F91-8116-3BD28245FFF2}" sibTransId="{0156826B-32CB-443D-A9E5-61F97BA760A0}"/>
    <dgm:cxn modelId="{E0674A07-423F-42F3-AC35-36E8E12926A0}" type="presOf" srcId="{621E7812-DB19-4467-BAF7-5E28319BF118}" destId="{E9C0A823-9F36-4B73-8278-B0CA39937E1C}" srcOrd="0" destOrd="0" presId="urn:microsoft.com/office/officeart/2005/8/layout/arrow6"/>
    <dgm:cxn modelId="{5D76006F-EF12-4C16-84FE-6FB67439588B}" type="presOf" srcId="{08FAACAB-DF43-49CE-B937-F53895F17898}" destId="{873E3DA0-837D-4D7B-BA99-7FB18F2574A4}" srcOrd="0" destOrd="0" presId="urn:microsoft.com/office/officeart/2005/8/layout/arrow6"/>
    <dgm:cxn modelId="{91216634-4637-403F-B4CB-44CC9ACF2C4B}" type="presParOf" srcId="{873E3DA0-837D-4D7B-BA99-7FB18F2574A4}" destId="{B21E222F-26C7-45F8-A8F4-869BF0043799}" srcOrd="0" destOrd="0" presId="urn:microsoft.com/office/officeart/2005/8/layout/arrow6"/>
    <dgm:cxn modelId="{F9D27AEB-FB96-4A52-BCA8-9A68238AC00C}" type="presParOf" srcId="{873E3DA0-837D-4D7B-BA99-7FB18F2574A4}" destId="{5B3170A5-F1EE-43DF-8F41-9098504AB82E}" srcOrd="1" destOrd="0" presId="urn:microsoft.com/office/officeart/2005/8/layout/arrow6"/>
    <dgm:cxn modelId="{D0EA6FE0-939D-4860-A9BD-FBA031082462}" type="presParOf" srcId="{873E3DA0-837D-4D7B-BA99-7FB18F2574A4}" destId="{E9C0A823-9F36-4B73-8278-B0CA39937E1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56CFA0-5BBB-484B-B800-12C16BA2A35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8AC214-E665-4CDB-8294-F3477B9C8F3B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1</a:t>
          </a:r>
          <a:endParaRPr lang="en-US" dirty="0">
            <a:latin typeface="+mj-lt"/>
          </a:endParaRPr>
        </a:p>
      </dgm:t>
    </dgm:pt>
    <dgm:pt modelId="{E007E8A7-F11B-4156-8894-C95E1C2AE895}" type="parTrans" cxnId="{35A3D888-F945-4572-BF39-28B66F5B1E39}">
      <dgm:prSet/>
      <dgm:spPr/>
      <dgm:t>
        <a:bodyPr/>
        <a:lstStyle/>
        <a:p>
          <a:endParaRPr lang="en-US"/>
        </a:p>
      </dgm:t>
    </dgm:pt>
    <dgm:pt modelId="{A47AAE4A-1A39-41EA-88EE-842F6FECBA07}" type="sibTrans" cxnId="{35A3D888-F945-4572-BF39-28B66F5B1E39}">
      <dgm:prSet/>
      <dgm:spPr/>
      <dgm:t>
        <a:bodyPr/>
        <a:lstStyle/>
        <a:p>
          <a:endParaRPr lang="en-US"/>
        </a:p>
      </dgm:t>
    </dgm:pt>
    <dgm:pt modelId="{2DCB2B53-E5F3-4C60-B1CF-414C19D5F621}">
      <dgm:prSet phldrT="[Text]"/>
      <dgm:spPr/>
      <dgm:t>
        <a:bodyPr/>
        <a:lstStyle/>
        <a:p>
          <a:pPr algn="just"/>
          <a:r>
            <a:rPr lang="es-ES" dirty="0" smtClean="0">
              <a:latin typeface="+mj-lt"/>
            </a:rPr>
            <a:t>El Derecho Deportivo es concebido como conjunto de normas que regulan la conducta humana en relación con el deporte.</a:t>
          </a:r>
          <a:endParaRPr lang="en-US" dirty="0">
            <a:latin typeface="+mj-lt"/>
          </a:endParaRPr>
        </a:p>
      </dgm:t>
    </dgm:pt>
    <dgm:pt modelId="{0BD44E82-0CB8-4273-9D04-F9F512C40557}" type="parTrans" cxnId="{5600D469-7AF8-4B86-9630-F50B77EE3FF7}">
      <dgm:prSet/>
      <dgm:spPr/>
      <dgm:t>
        <a:bodyPr/>
        <a:lstStyle/>
        <a:p>
          <a:endParaRPr lang="en-US"/>
        </a:p>
      </dgm:t>
    </dgm:pt>
    <dgm:pt modelId="{E36AD8CC-335A-46EE-923C-15912AB1DAFF}" type="sibTrans" cxnId="{5600D469-7AF8-4B86-9630-F50B77EE3FF7}">
      <dgm:prSet/>
      <dgm:spPr/>
      <dgm:t>
        <a:bodyPr/>
        <a:lstStyle/>
        <a:p>
          <a:endParaRPr lang="en-US"/>
        </a:p>
      </dgm:t>
    </dgm:pt>
    <dgm:pt modelId="{E4656DE1-021E-446B-AAC8-029478021BBB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2</a:t>
          </a:r>
          <a:endParaRPr lang="en-US" dirty="0">
            <a:latin typeface="+mj-lt"/>
          </a:endParaRPr>
        </a:p>
      </dgm:t>
    </dgm:pt>
    <dgm:pt modelId="{FAE4F0D0-BFB5-4CC8-821B-F8AD90F2D10E}" type="parTrans" cxnId="{0AB6FEC2-A64B-4EE7-90E2-E0BED958AF53}">
      <dgm:prSet/>
      <dgm:spPr/>
      <dgm:t>
        <a:bodyPr/>
        <a:lstStyle/>
        <a:p>
          <a:endParaRPr lang="en-US"/>
        </a:p>
      </dgm:t>
    </dgm:pt>
    <dgm:pt modelId="{5D28B250-B274-42C5-9401-0F394A6040BF}" type="sibTrans" cxnId="{0AB6FEC2-A64B-4EE7-90E2-E0BED958AF53}">
      <dgm:prSet/>
      <dgm:spPr/>
      <dgm:t>
        <a:bodyPr/>
        <a:lstStyle/>
        <a:p>
          <a:endParaRPr lang="en-US"/>
        </a:p>
      </dgm:t>
    </dgm:pt>
    <dgm:pt modelId="{2560B22F-513D-4B11-AD97-23835B5FEAC4}">
      <dgm:prSet phldrT="[Text]"/>
      <dgm:spPr/>
      <dgm:t>
        <a:bodyPr/>
        <a:lstStyle/>
        <a:p>
          <a:pPr algn="just"/>
          <a:r>
            <a:rPr lang="es-ES" dirty="0" smtClean="0">
              <a:latin typeface="+mj-lt"/>
            </a:rPr>
            <a:t>Derecho a la propia imagen como derecho fundamental por alcance jurisprudencial.</a:t>
          </a:r>
          <a:endParaRPr lang="en-US" dirty="0">
            <a:latin typeface="+mj-lt"/>
          </a:endParaRPr>
        </a:p>
      </dgm:t>
    </dgm:pt>
    <dgm:pt modelId="{B7648925-437F-4A40-BC30-ED8567EF042B}" type="parTrans" cxnId="{2D73A1CF-B264-43FB-9926-144F68172A8A}">
      <dgm:prSet/>
      <dgm:spPr/>
      <dgm:t>
        <a:bodyPr/>
        <a:lstStyle/>
        <a:p>
          <a:endParaRPr lang="en-US"/>
        </a:p>
      </dgm:t>
    </dgm:pt>
    <dgm:pt modelId="{2EF3573C-D92C-4E28-9D63-03114325C34A}" type="sibTrans" cxnId="{2D73A1CF-B264-43FB-9926-144F68172A8A}">
      <dgm:prSet/>
      <dgm:spPr/>
      <dgm:t>
        <a:bodyPr/>
        <a:lstStyle/>
        <a:p>
          <a:endParaRPr lang="en-US"/>
        </a:p>
      </dgm:t>
    </dgm:pt>
    <dgm:pt modelId="{5020A05E-2F16-4E6F-B92E-DAA3208263A5}">
      <dgm:prSet phldrT="[Text]"/>
      <dgm:spPr/>
      <dgm:t>
        <a:bodyPr/>
        <a:lstStyle/>
        <a:p>
          <a:r>
            <a:rPr lang="es-CO" dirty="0" smtClean="0"/>
            <a:t>3</a:t>
          </a:r>
          <a:endParaRPr lang="en-US" dirty="0"/>
        </a:p>
      </dgm:t>
    </dgm:pt>
    <dgm:pt modelId="{5AB1428E-7453-4C6A-9C18-FA692D6E9342}" type="parTrans" cxnId="{D2F0F9A3-43C3-404F-ABFC-20DD61F49EF0}">
      <dgm:prSet/>
      <dgm:spPr/>
      <dgm:t>
        <a:bodyPr/>
        <a:lstStyle/>
        <a:p>
          <a:endParaRPr lang="en-US"/>
        </a:p>
      </dgm:t>
    </dgm:pt>
    <dgm:pt modelId="{52D4DBB4-6DF4-4237-8067-11C08D3FC199}" type="sibTrans" cxnId="{D2F0F9A3-43C3-404F-ABFC-20DD61F49EF0}">
      <dgm:prSet/>
      <dgm:spPr/>
      <dgm:t>
        <a:bodyPr/>
        <a:lstStyle/>
        <a:p>
          <a:endParaRPr lang="en-US"/>
        </a:p>
      </dgm:t>
    </dgm:pt>
    <dgm:pt modelId="{9716C549-9CAE-4940-8E0F-DED17F55690A}">
      <dgm:prSet phldrT="[Text]"/>
      <dgm:spPr/>
      <dgm:t>
        <a:bodyPr/>
        <a:lstStyle/>
        <a:p>
          <a:pPr algn="just"/>
          <a:r>
            <a:rPr lang="es-ES" dirty="0" smtClean="0">
              <a:latin typeface="+mj-lt"/>
            </a:rPr>
            <a:t>Implica rasgo de individualidad e identidad de las personas. Relacionado con derecho a la honra, intimidad, buen nombre. Requiere consentimiento del titular para su explotación comercial</a:t>
          </a:r>
          <a:r>
            <a:rPr lang="es-ES" dirty="0" smtClean="0"/>
            <a:t>.</a:t>
          </a:r>
          <a:endParaRPr lang="en-US" dirty="0"/>
        </a:p>
      </dgm:t>
    </dgm:pt>
    <dgm:pt modelId="{A5DAE4BC-632B-4F1A-A8B1-C17BAA335CCE}" type="parTrans" cxnId="{4F727673-A5E2-42AA-93F5-CC26312B1E17}">
      <dgm:prSet/>
      <dgm:spPr/>
      <dgm:t>
        <a:bodyPr/>
        <a:lstStyle/>
        <a:p>
          <a:endParaRPr lang="en-US"/>
        </a:p>
      </dgm:t>
    </dgm:pt>
    <dgm:pt modelId="{8EB66796-8F96-4D6D-9CE9-0F6E35F13E02}" type="sibTrans" cxnId="{4F727673-A5E2-42AA-93F5-CC26312B1E17}">
      <dgm:prSet/>
      <dgm:spPr/>
      <dgm:t>
        <a:bodyPr/>
        <a:lstStyle/>
        <a:p>
          <a:endParaRPr lang="en-US"/>
        </a:p>
      </dgm:t>
    </dgm:pt>
    <dgm:pt modelId="{9FBB1129-098A-46F3-9CA2-DA53DA988F3F}">
      <dgm:prSet phldrT="[Text]"/>
      <dgm:spPr/>
      <dgm:t>
        <a:bodyPr/>
        <a:lstStyle/>
        <a:p>
          <a:r>
            <a:rPr lang="es-CO" dirty="0" smtClean="0"/>
            <a:t>4</a:t>
          </a:r>
          <a:endParaRPr lang="en-US" dirty="0"/>
        </a:p>
      </dgm:t>
    </dgm:pt>
    <dgm:pt modelId="{25AD5EC2-82DD-4AB9-AD60-9B7F7E8DDE69}" type="parTrans" cxnId="{B386F205-A0EC-4880-966B-64863CB704F0}">
      <dgm:prSet/>
      <dgm:spPr/>
      <dgm:t>
        <a:bodyPr/>
        <a:lstStyle/>
        <a:p>
          <a:endParaRPr lang="en-US"/>
        </a:p>
      </dgm:t>
    </dgm:pt>
    <dgm:pt modelId="{10FAD120-B97F-4B45-AB69-0DBE0E3498DE}" type="sibTrans" cxnId="{B386F205-A0EC-4880-966B-64863CB704F0}">
      <dgm:prSet/>
      <dgm:spPr/>
      <dgm:t>
        <a:bodyPr/>
        <a:lstStyle/>
        <a:p>
          <a:endParaRPr lang="en-US"/>
        </a:p>
      </dgm:t>
    </dgm:pt>
    <dgm:pt modelId="{1E3B7064-AE50-4F90-9A4A-F458D9727A3B}">
      <dgm:prSet/>
      <dgm:spPr/>
      <dgm:t>
        <a:bodyPr/>
        <a:lstStyle/>
        <a:p>
          <a:pPr algn="just"/>
          <a:r>
            <a:rPr lang="es-ES" dirty="0" smtClean="0">
              <a:latin typeface="+mj-lt"/>
            </a:rPr>
            <a:t>Figuras contractuales como contrato de cesión de derechos, representación, patrocinio; figuras atípicas y contrato de trabajo y cláusulas comerciales</a:t>
          </a:r>
          <a:endParaRPr lang="en-US" dirty="0"/>
        </a:p>
      </dgm:t>
    </dgm:pt>
    <dgm:pt modelId="{FF755765-9EC5-4F58-B91A-5E20D139EDA2}" type="parTrans" cxnId="{D1BD1CBD-958C-4B47-9909-78B636E753A1}">
      <dgm:prSet/>
      <dgm:spPr/>
      <dgm:t>
        <a:bodyPr/>
        <a:lstStyle/>
        <a:p>
          <a:endParaRPr lang="en-US"/>
        </a:p>
      </dgm:t>
    </dgm:pt>
    <dgm:pt modelId="{96FF55DB-6EF5-41E3-8488-63DDD29AAA73}" type="sibTrans" cxnId="{D1BD1CBD-958C-4B47-9909-78B636E753A1}">
      <dgm:prSet/>
      <dgm:spPr/>
      <dgm:t>
        <a:bodyPr/>
        <a:lstStyle/>
        <a:p>
          <a:endParaRPr lang="en-US"/>
        </a:p>
      </dgm:t>
    </dgm:pt>
    <dgm:pt modelId="{7CA0D81E-BAE5-433F-82FD-EA943FB5DB62}" type="pres">
      <dgm:prSet presAssocID="{2B56CFA0-5BBB-484B-B800-12C16BA2A35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68BEB2-3BC4-47FF-9946-1672B763DFFE}" type="pres">
      <dgm:prSet presAssocID="{6A8AC214-E665-4CDB-8294-F3477B9C8F3B}" presName="composite" presStyleCnt="0"/>
      <dgm:spPr/>
    </dgm:pt>
    <dgm:pt modelId="{32BE6221-4100-4F78-987C-999FD1570568}" type="pres">
      <dgm:prSet presAssocID="{6A8AC214-E665-4CDB-8294-F3477B9C8F3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2DBB30-7DC7-4565-B195-B08EC5161528}" type="pres">
      <dgm:prSet presAssocID="{6A8AC214-E665-4CDB-8294-F3477B9C8F3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8396B-D231-4961-AC70-B44BB382A67C}" type="pres">
      <dgm:prSet presAssocID="{A47AAE4A-1A39-41EA-88EE-842F6FECBA07}" presName="sp" presStyleCnt="0"/>
      <dgm:spPr/>
    </dgm:pt>
    <dgm:pt modelId="{22EB7C48-C066-4987-A984-AD76C9B9F14D}" type="pres">
      <dgm:prSet presAssocID="{E4656DE1-021E-446B-AAC8-029478021BBB}" presName="composite" presStyleCnt="0"/>
      <dgm:spPr/>
    </dgm:pt>
    <dgm:pt modelId="{CDFF89A8-1E9B-4970-B463-49640E234E78}" type="pres">
      <dgm:prSet presAssocID="{E4656DE1-021E-446B-AAC8-029478021BB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03B606-38AF-4D05-9CF2-25224FF0515F}" type="pres">
      <dgm:prSet presAssocID="{E4656DE1-021E-446B-AAC8-029478021BB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5F703-252E-4736-BC7A-F6C04E2F7334}" type="pres">
      <dgm:prSet presAssocID="{5D28B250-B274-42C5-9401-0F394A6040BF}" presName="sp" presStyleCnt="0"/>
      <dgm:spPr/>
    </dgm:pt>
    <dgm:pt modelId="{4CC4F3A8-39DC-4353-8DB7-53F7EE5C2453}" type="pres">
      <dgm:prSet presAssocID="{5020A05E-2F16-4E6F-B92E-DAA3208263A5}" presName="composite" presStyleCnt="0"/>
      <dgm:spPr/>
    </dgm:pt>
    <dgm:pt modelId="{EB343145-2A16-4A1C-A47C-A1162FE6412D}" type="pres">
      <dgm:prSet presAssocID="{5020A05E-2F16-4E6F-B92E-DAA3208263A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A30163-EC45-4804-B74F-3F4B258F2923}" type="pres">
      <dgm:prSet presAssocID="{5020A05E-2F16-4E6F-B92E-DAA3208263A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F339F-60EC-4672-8788-7D2B17BECDF1}" type="pres">
      <dgm:prSet presAssocID="{52D4DBB4-6DF4-4237-8067-11C08D3FC199}" presName="sp" presStyleCnt="0"/>
      <dgm:spPr/>
    </dgm:pt>
    <dgm:pt modelId="{65174870-532C-4A06-B73F-EC093BD80B1D}" type="pres">
      <dgm:prSet presAssocID="{9FBB1129-098A-46F3-9CA2-DA53DA988F3F}" presName="composite" presStyleCnt="0"/>
      <dgm:spPr/>
    </dgm:pt>
    <dgm:pt modelId="{84606653-F014-4482-A0E6-024CB3DD5B33}" type="pres">
      <dgm:prSet presAssocID="{9FBB1129-098A-46F3-9CA2-DA53DA988F3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85B63A-1597-44A0-8381-A525A68983C8}" type="pres">
      <dgm:prSet presAssocID="{9FBB1129-098A-46F3-9CA2-DA53DA988F3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386F205-A0EC-4880-966B-64863CB704F0}" srcId="{2B56CFA0-5BBB-484B-B800-12C16BA2A35F}" destId="{9FBB1129-098A-46F3-9CA2-DA53DA988F3F}" srcOrd="3" destOrd="0" parTransId="{25AD5EC2-82DD-4AB9-AD60-9B7F7E8DDE69}" sibTransId="{10FAD120-B97F-4B45-AB69-0DBE0E3498DE}"/>
    <dgm:cxn modelId="{CFDA9431-A71E-4D92-AC64-1E980FCB368F}" type="presOf" srcId="{6A8AC214-E665-4CDB-8294-F3477B9C8F3B}" destId="{32BE6221-4100-4F78-987C-999FD1570568}" srcOrd="0" destOrd="0" presId="urn:microsoft.com/office/officeart/2005/8/layout/chevron2"/>
    <dgm:cxn modelId="{BCB2BF3A-44A8-42D0-B075-600B93C3AA2A}" type="presOf" srcId="{1E3B7064-AE50-4F90-9A4A-F458D9727A3B}" destId="{DF85B63A-1597-44A0-8381-A525A68983C8}" srcOrd="0" destOrd="0" presId="urn:microsoft.com/office/officeart/2005/8/layout/chevron2"/>
    <dgm:cxn modelId="{32E20BFC-172A-4B90-9D90-D720DED8BE7D}" type="presOf" srcId="{2B56CFA0-5BBB-484B-B800-12C16BA2A35F}" destId="{7CA0D81E-BAE5-433F-82FD-EA943FB5DB62}" srcOrd="0" destOrd="0" presId="urn:microsoft.com/office/officeart/2005/8/layout/chevron2"/>
    <dgm:cxn modelId="{4F727673-A5E2-42AA-93F5-CC26312B1E17}" srcId="{5020A05E-2F16-4E6F-B92E-DAA3208263A5}" destId="{9716C549-9CAE-4940-8E0F-DED17F55690A}" srcOrd="0" destOrd="0" parTransId="{A5DAE4BC-632B-4F1A-A8B1-C17BAA335CCE}" sibTransId="{8EB66796-8F96-4D6D-9CE9-0F6E35F13E02}"/>
    <dgm:cxn modelId="{42D5C8D4-067D-4F24-B30F-488A15D1783C}" type="presOf" srcId="{E4656DE1-021E-446B-AAC8-029478021BBB}" destId="{CDFF89A8-1E9B-4970-B463-49640E234E78}" srcOrd="0" destOrd="0" presId="urn:microsoft.com/office/officeart/2005/8/layout/chevron2"/>
    <dgm:cxn modelId="{50C5A4EC-8545-43CF-8091-5F0BF63CED99}" type="presOf" srcId="{9716C549-9CAE-4940-8E0F-DED17F55690A}" destId="{05A30163-EC45-4804-B74F-3F4B258F2923}" srcOrd="0" destOrd="0" presId="urn:microsoft.com/office/officeart/2005/8/layout/chevron2"/>
    <dgm:cxn modelId="{2B4CB8FC-6CA3-42B6-8097-8AF0CF956604}" type="presOf" srcId="{9FBB1129-098A-46F3-9CA2-DA53DA988F3F}" destId="{84606653-F014-4482-A0E6-024CB3DD5B33}" srcOrd="0" destOrd="0" presId="urn:microsoft.com/office/officeart/2005/8/layout/chevron2"/>
    <dgm:cxn modelId="{35A3D888-F945-4572-BF39-28B66F5B1E39}" srcId="{2B56CFA0-5BBB-484B-B800-12C16BA2A35F}" destId="{6A8AC214-E665-4CDB-8294-F3477B9C8F3B}" srcOrd="0" destOrd="0" parTransId="{E007E8A7-F11B-4156-8894-C95E1C2AE895}" sibTransId="{A47AAE4A-1A39-41EA-88EE-842F6FECBA07}"/>
    <dgm:cxn modelId="{D2F0F9A3-43C3-404F-ABFC-20DD61F49EF0}" srcId="{2B56CFA0-5BBB-484B-B800-12C16BA2A35F}" destId="{5020A05E-2F16-4E6F-B92E-DAA3208263A5}" srcOrd="2" destOrd="0" parTransId="{5AB1428E-7453-4C6A-9C18-FA692D6E9342}" sibTransId="{52D4DBB4-6DF4-4237-8067-11C08D3FC199}"/>
    <dgm:cxn modelId="{5600D469-7AF8-4B86-9630-F50B77EE3FF7}" srcId="{6A8AC214-E665-4CDB-8294-F3477B9C8F3B}" destId="{2DCB2B53-E5F3-4C60-B1CF-414C19D5F621}" srcOrd="0" destOrd="0" parTransId="{0BD44E82-0CB8-4273-9D04-F9F512C40557}" sibTransId="{E36AD8CC-335A-46EE-923C-15912AB1DAFF}"/>
    <dgm:cxn modelId="{2D73A1CF-B264-43FB-9926-144F68172A8A}" srcId="{E4656DE1-021E-446B-AAC8-029478021BBB}" destId="{2560B22F-513D-4B11-AD97-23835B5FEAC4}" srcOrd="0" destOrd="0" parTransId="{B7648925-437F-4A40-BC30-ED8567EF042B}" sibTransId="{2EF3573C-D92C-4E28-9D63-03114325C34A}"/>
    <dgm:cxn modelId="{4993FD11-9A3F-4AC1-9D96-AA17493AFB65}" type="presOf" srcId="{5020A05E-2F16-4E6F-B92E-DAA3208263A5}" destId="{EB343145-2A16-4A1C-A47C-A1162FE6412D}" srcOrd="0" destOrd="0" presId="urn:microsoft.com/office/officeart/2005/8/layout/chevron2"/>
    <dgm:cxn modelId="{0AB6FEC2-A64B-4EE7-90E2-E0BED958AF53}" srcId="{2B56CFA0-5BBB-484B-B800-12C16BA2A35F}" destId="{E4656DE1-021E-446B-AAC8-029478021BBB}" srcOrd="1" destOrd="0" parTransId="{FAE4F0D0-BFB5-4CC8-821B-F8AD90F2D10E}" sibTransId="{5D28B250-B274-42C5-9401-0F394A6040BF}"/>
    <dgm:cxn modelId="{D1BD1CBD-958C-4B47-9909-78B636E753A1}" srcId="{9FBB1129-098A-46F3-9CA2-DA53DA988F3F}" destId="{1E3B7064-AE50-4F90-9A4A-F458D9727A3B}" srcOrd="0" destOrd="0" parTransId="{FF755765-9EC5-4F58-B91A-5E20D139EDA2}" sibTransId="{96FF55DB-6EF5-41E3-8488-63DDD29AAA73}"/>
    <dgm:cxn modelId="{94DC1DE1-47BF-424F-B79C-428477736D73}" type="presOf" srcId="{2560B22F-513D-4B11-AD97-23835B5FEAC4}" destId="{9303B606-38AF-4D05-9CF2-25224FF0515F}" srcOrd="0" destOrd="0" presId="urn:microsoft.com/office/officeart/2005/8/layout/chevron2"/>
    <dgm:cxn modelId="{ECF04199-3477-48F3-9F90-47CECA7C7E36}" type="presOf" srcId="{2DCB2B53-E5F3-4C60-B1CF-414C19D5F621}" destId="{452DBB30-7DC7-4565-B195-B08EC5161528}" srcOrd="0" destOrd="0" presId="urn:microsoft.com/office/officeart/2005/8/layout/chevron2"/>
    <dgm:cxn modelId="{2ABEDEBC-7FEF-4747-9220-8C6340FE7A82}" type="presParOf" srcId="{7CA0D81E-BAE5-433F-82FD-EA943FB5DB62}" destId="{F168BEB2-3BC4-47FF-9946-1672B763DFFE}" srcOrd="0" destOrd="0" presId="urn:microsoft.com/office/officeart/2005/8/layout/chevron2"/>
    <dgm:cxn modelId="{1B6796D0-7132-4E0F-8DC9-37CD3E45DFA8}" type="presParOf" srcId="{F168BEB2-3BC4-47FF-9946-1672B763DFFE}" destId="{32BE6221-4100-4F78-987C-999FD1570568}" srcOrd="0" destOrd="0" presId="urn:microsoft.com/office/officeart/2005/8/layout/chevron2"/>
    <dgm:cxn modelId="{4EDCE10B-7CA3-400C-B5F6-7DC8C556BEBA}" type="presParOf" srcId="{F168BEB2-3BC4-47FF-9946-1672B763DFFE}" destId="{452DBB30-7DC7-4565-B195-B08EC5161528}" srcOrd="1" destOrd="0" presId="urn:microsoft.com/office/officeart/2005/8/layout/chevron2"/>
    <dgm:cxn modelId="{C07BC554-4823-4DD9-A09E-9C8C105ABB37}" type="presParOf" srcId="{7CA0D81E-BAE5-433F-82FD-EA943FB5DB62}" destId="{9038396B-D231-4961-AC70-B44BB382A67C}" srcOrd="1" destOrd="0" presId="urn:microsoft.com/office/officeart/2005/8/layout/chevron2"/>
    <dgm:cxn modelId="{51C11569-7925-4BEA-BA29-E515C5058B29}" type="presParOf" srcId="{7CA0D81E-BAE5-433F-82FD-EA943FB5DB62}" destId="{22EB7C48-C066-4987-A984-AD76C9B9F14D}" srcOrd="2" destOrd="0" presId="urn:microsoft.com/office/officeart/2005/8/layout/chevron2"/>
    <dgm:cxn modelId="{D64BC6E2-D0BC-4D4C-A844-E84A2044F8AC}" type="presParOf" srcId="{22EB7C48-C066-4987-A984-AD76C9B9F14D}" destId="{CDFF89A8-1E9B-4970-B463-49640E234E78}" srcOrd="0" destOrd="0" presId="urn:microsoft.com/office/officeart/2005/8/layout/chevron2"/>
    <dgm:cxn modelId="{4B3B8209-15A7-4C8D-9056-4A69C1E2D535}" type="presParOf" srcId="{22EB7C48-C066-4987-A984-AD76C9B9F14D}" destId="{9303B606-38AF-4D05-9CF2-25224FF0515F}" srcOrd="1" destOrd="0" presId="urn:microsoft.com/office/officeart/2005/8/layout/chevron2"/>
    <dgm:cxn modelId="{89A22C79-8CEF-417A-8F68-75AF685C20F2}" type="presParOf" srcId="{7CA0D81E-BAE5-433F-82FD-EA943FB5DB62}" destId="{5B25F703-252E-4736-BC7A-F6C04E2F7334}" srcOrd="3" destOrd="0" presId="urn:microsoft.com/office/officeart/2005/8/layout/chevron2"/>
    <dgm:cxn modelId="{91D51DD5-FFAD-45DF-8A10-5A1D2BF68FAA}" type="presParOf" srcId="{7CA0D81E-BAE5-433F-82FD-EA943FB5DB62}" destId="{4CC4F3A8-39DC-4353-8DB7-53F7EE5C2453}" srcOrd="4" destOrd="0" presId="urn:microsoft.com/office/officeart/2005/8/layout/chevron2"/>
    <dgm:cxn modelId="{4E4FDD04-6703-49DA-BFF9-993BC550CB45}" type="presParOf" srcId="{4CC4F3A8-39DC-4353-8DB7-53F7EE5C2453}" destId="{EB343145-2A16-4A1C-A47C-A1162FE6412D}" srcOrd="0" destOrd="0" presId="urn:microsoft.com/office/officeart/2005/8/layout/chevron2"/>
    <dgm:cxn modelId="{60F9D8BE-97EE-47F0-AC87-0B6D08D43DB5}" type="presParOf" srcId="{4CC4F3A8-39DC-4353-8DB7-53F7EE5C2453}" destId="{05A30163-EC45-4804-B74F-3F4B258F2923}" srcOrd="1" destOrd="0" presId="urn:microsoft.com/office/officeart/2005/8/layout/chevron2"/>
    <dgm:cxn modelId="{6F31EBFF-4C10-4DAA-984F-B8A5F567DB4E}" type="presParOf" srcId="{7CA0D81E-BAE5-433F-82FD-EA943FB5DB62}" destId="{A80F339F-60EC-4672-8788-7D2B17BECDF1}" srcOrd="5" destOrd="0" presId="urn:microsoft.com/office/officeart/2005/8/layout/chevron2"/>
    <dgm:cxn modelId="{068F269F-44BC-4F6E-8300-852A10AAC742}" type="presParOf" srcId="{7CA0D81E-BAE5-433F-82FD-EA943FB5DB62}" destId="{65174870-532C-4A06-B73F-EC093BD80B1D}" srcOrd="6" destOrd="0" presId="urn:microsoft.com/office/officeart/2005/8/layout/chevron2"/>
    <dgm:cxn modelId="{57F2D8F6-8111-4A9C-8D53-653B7DE73E58}" type="presParOf" srcId="{65174870-532C-4A06-B73F-EC093BD80B1D}" destId="{84606653-F014-4482-A0E6-024CB3DD5B33}" srcOrd="0" destOrd="0" presId="urn:microsoft.com/office/officeart/2005/8/layout/chevron2"/>
    <dgm:cxn modelId="{84799B4E-261F-4F62-AA66-8218D172DD13}" type="presParOf" srcId="{65174870-532C-4A06-B73F-EC093BD80B1D}" destId="{DF85B63A-1597-44A0-8381-A525A68983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B56CFA0-5BBB-484B-B800-12C16BA2A35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CB2B53-E5F3-4C60-B1CF-414C19D5F621}">
      <dgm:prSet phldrT="[Text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>
              <a:latin typeface="+mj-lt"/>
            </a:rPr>
            <a:t>Toda vez que no existe regulación normativa, se hace uso de los contratos atípicos.</a:t>
          </a:r>
          <a:endParaRPr lang="en-US" sz="1600" dirty="0" smtClean="0">
            <a:latin typeface="+mj-lt"/>
          </a:endParaRPr>
        </a:p>
        <a:p>
          <a:pPr marL="171450" indent="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900" dirty="0">
            <a:latin typeface="+mj-lt"/>
          </a:endParaRPr>
        </a:p>
      </dgm:t>
    </dgm:pt>
    <dgm:pt modelId="{0BD44E82-0CB8-4273-9D04-F9F512C40557}" type="parTrans" cxnId="{5600D469-7AF8-4B86-9630-F50B77EE3FF7}">
      <dgm:prSet/>
      <dgm:spPr/>
      <dgm:t>
        <a:bodyPr/>
        <a:lstStyle/>
        <a:p>
          <a:endParaRPr lang="en-US"/>
        </a:p>
      </dgm:t>
    </dgm:pt>
    <dgm:pt modelId="{E36AD8CC-335A-46EE-923C-15912AB1DAFF}" type="sibTrans" cxnId="{5600D469-7AF8-4B86-9630-F50B77EE3FF7}">
      <dgm:prSet/>
      <dgm:spPr/>
      <dgm:t>
        <a:bodyPr/>
        <a:lstStyle/>
        <a:p>
          <a:endParaRPr lang="en-US"/>
        </a:p>
      </dgm:t>
    </dgm:pt>
    <dgm:pt modelId="{E4656DE1-021E-446B-AAC8-029478021BBB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6</a:t>
          </a:r>
          <a:endParaRPr lang="en-US" dirty="0">
            <a:latin typeface="+mj-lt"/>
          </a:endParaRPr>
        </a:p>
      </dgm:t>
    </dgm:pt>
    <dgm:pt modelId="{FAE4F0D0-BFB5-4CC8-821B-F8AD90F2D10E}" type="parTrans" cxnId="{0AB6FEC2-A64B-4EE7-90E2-E0BED958AF53}">
      <dgm:prSet/>
      <dgm:spPr/>
      <dgm:t>
        <a:bodyPr/>
        <a:lstStyle/>
        <a:p>
          <a:endParaRPr lang="en-US"/>
        </a:p>
      </dgm:t>
    </dgm:pt>
    <dgm:pt modelId="{5D28B250-B274-42C5-9401-0F394A6040BF}" type="sibTrans" cxnId="{0AB6FEC2-A64B-4EE7-90E2-E0BED958AF53}">
      <dgm:prSet/>
      <dgm:spPr/>
      <dgm:t>
        <a:bodyPr/>
        <a:lstStyle/>
        <a:p>
          <a:endParaRPr lang="en-US"/>
        </a:p>
      </dgm:t>
    </dgm:pt>
    <dgm:pt modelId="{2560B22F-513D-4B11-AD97-23835B5FEAC4}">
      <dgm:prSet phldrT="[Text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>
              <a:latin typeface="+mj-lt"/>
            </a:rPr>
            <a:t>El uso no consentido de la imagen de un deportista supone la violación a este Derecho Fundamental.</a:t>
          </a:r>
        </a:p>
        <a:p>
          <a:pPr marL="114300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900" dirty="0">
            <a:latin typeface="+mj-lt"/>
          </a:endParaRPr>
        </a:p>
      </dgm:t>
    </dgm:pt>
    <dgm:pt modelId="{B7648925-437F-4A40-BC30-ED8567EF042B}" type="parTrans" cxnId="{2D73A1CF-B264-43FB-9926-144F68172A8A}">
      <dgm:prSet/>
      <dgm:spPr/>
      <dgm:t>
        <a:bodyPr/>
        <a:lstStyle/>
        <a:p>
          <a:endParaRPr lang="en-US"/>
        </a:p>
      </dgm:t>
    </dgm:pt>
    <dgm:pt modelId="{2EF3573C-D92C-4E28-9D63-03114325C34A}" type="sibTrans" cxnId="{2D73A1CF-B264-43FB-9926-144F68172A8A}">
      <dgm:prSet/>
      <dgm:spPr/>
      <dgm:t>
        <a:bodyPr/>
        <a:lstStyle/>
        <a:p>
          <a:endParaRPr lang="en-US"/>
        </a:p>
      </dgm:t>
    </dgm:pt>
    <dgm:pt modelId="{5020A05E-2F16-4E6F-B92E-DAA3208263A5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7</a:t>
          </a:r>
          <a:endParaRPr lang="en-US" dirty="0">
            <a:latin typeface="+mj-lt"/>
          </a:endParaRPr>
        </a:p>
      </dgm:t>
    </dgm:pt>
    <dgm:pt modelId="{5AB1428E-7453-4C6A-9C18-FA692D6E9342}" type="parTrans" cxnId="{D2F0F9A3-43C3-404F-ABFC-20DD61F49EF0}">
      <dgm:prSet/>
      <dgm:spPr/>
      <dgm:t>
        <a:bodyPr/>
        <a:lstStyle/>
        <a:p>
          <a:endParaRPr lang="en-US"/>
        </a:p>
      </dgm:t>
    </dgm:pt>
    <dgm:pt modelId="{52D4DBB4-6DF4-4237-8067-11C08D3FC199}" type="sibTrans" cxnId="{D2F0F9A3-43C3-404F-ABFC-20DD61F49EF0}">
      <dgm:prSet/>
      <dgm:spPr/>
      <dgm:t>
        <a:bodyPr/>
        <a:lstStyle/>
        <a:p>
          <a:endParaRPr lang="en-US"/>
        </a:p>
      </dgm:t>
    </dgm:pt>
    <dgm:pt modelId="{9716C549-9CAE-4940-8E0F-DED17F55690A}">
      <dgm:prSet phldrT="[Text]" custT="1"/>
      <dgm:spPr/>
      <dgm:t>
        <a:bodyPr/>
        <a:lstStyle/>
        <a:p>
          <a:pPr marL="114300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dirty="0"/>
        </a:p>
      </dgm:t>
    </dgm:pt>
    <dgm:pt modelId="{A5DAE4BC-632B-4F1A-A8B1-C17BAA335CCE}" type="parTrans" cxnId="{4F727673-A5E2-42AA-93F5-CC26312B1E17}">
      <dgm:prSet/>
      <dgm:spPr/>
      <dgm:t>
        <a:bodyPr/>
        <a:lstStyle/>
        <a:p>
          <a:endParaRPr lang="en-US"/>
        </a:p>
      </dgm:t>
    </dgm:pt>
    <dgm:pt modelId="{8EB66796-8F96-4D6D-9CE9-0F6E35F13E02}" type="sibTrans" cxnId="{4F727673-A5E2-42AA-93F5-CC26312B1E17}">
      <dgm:prSet/>
      <dgm:spPr/>
      <dgm:t>
        <a:bodyPr/>
        <a:lstStyle/>
        <a:p>
          <a:endParaRPr lang="en-US"/>
        </a:p>
      </dgm:t>
    </dgm:pt>
    <dgm:pt modelId="{6A8AC214-E665-4CDB-8294-F3477B9C8F3B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5</a:t>
          </a:r>
          <a:endParaRPr lang="en-US" dirty="0">
            <a:latin typeface="+mj-lt"/>
          </a:endParaRPr>
        </a:p>
      </dgm:t>
    </dgm:pt>
    <dgm:pt modelId="{A47AAE4A-1A39-41EA-88EE-842F6FECBA07}" type="sibTrans" cxnId="{35A3D888-F945-4572-BF39-28B66F5B1E39}">
      <dgm:prSet/>
      <dgm:spPr/>
      <dgm:t>
        <a:bodyPr/>
        <a:lstStyle/>
        <a:p>
          <a:endParaRPr lang="en-US"/>
        </a:p>
      </dgm:t>
    </dgm:pt>
    <dgm:pt modelId="{E007E8A7-F11B-4156-8894-C95E1C2AE895}" type="parTrans" cxnId="{35A3D888-F945-4572-BF39-28B66F5B1E39}">
      <dgm:prSet/>
      <dgm:spPr/>
      <dgm:t>
        <a:bodyPr/>
        <a:lstStyle/>
        <a:p>
          <a:endParaRPr lang="en-US"/>
        </a:p>
      </dgm:t>
    </dgm:pt>
    <dgm:pt modelId="{B6DD5C0A-A33F-42C3-B8E2-533B1A8A5FE5}">
      <dgm:prSet phldrT="[Text]"/>
      <dgm:spPr/>
      <dgm:t>
        <a:bodyPr/>
        <a:lstStyle/>
        <a:p>
          <a:r>
            <a:rPr lang="es-CO" dirty="0" smtClean="0">
              <a:latin typeface="+mj-lt"/>
            </a:rPr>
            <a:t>8</a:t>
          </a:r>
          <a:endParaRPr lang="en-US" dirty="0">
            <a:latin typeface="+mj-lt"/>
          </a:endParaRPr>
        </a:p>
      </dgm:t>
    </dgm:pt>
    <dgm:pt modelId="{12045A14-4A5C-4716-976C-D571F3CC0D4F}" type="sibTrans" cxnId="{5F6D4864-9155-43AC-9DCC-3B2A2F90E267}">
      <dgm:prSet/>
      <dgm:spPr/>
      <dgm:t>
        <a:bodyPr/>
        <a:lstStyle/>
        <a:p>
          <a:endParaRPr lang="en-US"/>
        </a:p>
      </dgm:t>
    </dgm:pt>
    <dgm:pt modelId="{5C646F8A-98F6-44AB-8798-606417C21E9D}" type="parTrans" cxnId="{5F6D4864-9155-43AC-9DCC-3B2A2F90E267}">
      <dgm:prSet/>
      <dgm:spPr/>
      <dgm:t>
        <a:bodyPr/>
        <a:lstStyle/>
        <a:p>
          <a:endParaRPr lang="en-US"/>
        </a:p>
      </dgm:t>
    </dgm:pt>
    <dgm:pt modelId="{7BEC92EF-2A6C-4CAC-A20E-64D0DE8AE2B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600" dirty="0" smtClean="0">
              <a:latin typeface="+mj-lt"/>
            </a:rPr>
            <a:t>España y Estados Unidos son países que han abordado en sus legislaciones, regulación a la explotación del Derecho de imagen.</a:t>
          </a:r>
          <a:endParaRPr lang="en-US" sz="1600" dirty="0" smtClean="0">
            <a:latin typeface="+mj-lt"/>
          </a:endParaRP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MX" sz="1400" dirty="0" smtClean="0">
            <a:latin typeface="+mj-lt"/>
          </a:endParaRPr>
        </a:p>
      </dgm:t>
    </dgm:pt>
    <dgm:pt modelId="{73B8589B-5038-4910-8F68-EA998B3FB707}" type="parTrans" cxnId="{52E041BD-DAF8-4505-9791-00F5552E2BCA}">
      <dgm:prSet/>
      <dgm:spPr/>
      <dgm:t>
        <a:bodyPr/>
        <a:lstStyle/>
        <a:p>
          <a:endParaRPr lang="en-US"/>
        </a:p>
      </dgm:t>
    </dgm:pt>
    <dgm:pt modelId="{D529435F-4385-4992-A40F-17DD23DD7DCB}" type="sibTrans" cxnId="{52E041BD-DAF8-4505-9791-00F5552E2BCA}">
      <dgm:prSet/>
      <dgm:spPr/>
      <dgm:t>
        <a:bodyPr/>
        <a:lstStyle/>
        <a:p>
          <a:endParaRPr lang="en-US"/>
        </a:p>
      </dgm:t>
    </dgm:pt>
    <dgm:pt modelId="{D5F1FB89-76AB-4B6E-A9CB-DCFB3ACA7D1C}">
      <dgm:prSet custT="1"/>
      <dgm:spPr/>
      <dgm:t>
        <a:bodyPr/>
        <a:lstStyle/>
        <a:p>
          <a:endParaRPr lang="en-US" sz="1600" dirty="0">
            <a:latin typeface="+mj-lt"/>
          </a:endParaRPr>
        </a:p>
      </dgm:t>
    </dgm:pt>
    <dgm:pt modelId="{C35BC08B-C220-4C1B-9D48-782FBD36569C}" type="parTrans" cxnId="{86CE4FDE-2FAB-4F3F-9551-3103D9FB4F25}">
      <dgm:prSet/>
      <dgm:spPr/>
      <dgm:t>
        <a:bodyPr/>
        <a:lstStyle/>
        <a:p>
          <a:endParaRPr lang="en-US"/>
        </a:p>
      </dgm:t>
    </dgm:pt>
    <dgm:pt modelId="{5A2FDB43-563E-41FC-97C0-391437D0BFE3}" type="sibTrans" cxnId="{86CE4FDE-2FAB-4F3F-9551-3103D9FB4F25}">
      <dgm:prSet/>
      <dgm:spPr/>
      <dgm:t>
        <a:bodyPr/>
        <a:lstStyle/>
        <a:p>
          <a:endParaRPr lang="en-US"/>
        </a:p>
      </dgm:t>
    </dgm:pt>
    <dgm:pt modelId="{37A1E1BB-0F37-49A4-AABD-50CA48551A09}">
      <dgm:prSet custT="1"/>
      <dgm:spPr/>
      <dgm:t>
        <a:bodyPr/>
        <a:lstStyle/>
        <a:p>
          <a:r>
            <a:rPr lang="es-MX" sz="1600" dirty="0" smtClean="0"/>
            <a:t>En Colombia, no hay normatividad especifica para hacer uso comercial de los derechos de imagen de los deportistas profesionales</a:t>
          </a:r>
          <a:r>
            <a:rPr lang="es-MX" sz="1400" dirty="0" smtClean="0"/>
            <a:t>.</a:t>
          </a:r>
          <a:endParaRPr lang="en-US" sz="1400" dirty="0"/>
        </a:p>
      </dgm:t>
    </dgm:pt>
    <dgm:pt modelId="{6E2791D7-3826-43DC-B590-FF6DA69391D8}" type="parTrans" cxnId="{E39020D9-66BB-471E-BB9C-D2EBBD757CCC}">
      <dgm:prSet/>
      <dgm:spPr/>
      <dgm:t>
        <a:bodyPr/>
        <a:lstStyle/>
        <a:p>
          <a:endParaRPr lang="en-US"/>
        </a:p>
      </dgm:t>
    </dgm:pt>
    <dgm:pt modelId="{A92BAAB6-CAE7-4FAB-85A4-7AB273DF23EF}" type="sibTrans" cxnId="{E39020D9-66BB-471E-BB9C-D2EBBD757CCC}">
      <dgm:prSet/>
      <dgm:spPr/>
      <dgm:t>
        <a:bodyPr/>
        <a:lstStyle/>
        <a:p>
          <a:endParaRPr lang="en-US"/>
        </a:p>
      </dgm:t>
    </dgm:pt>
    <dgm:pt modelId="{7CA0D81E-BAE5-433F-82FD-EA943FB5DB62}" type="pres">
      <dgm:prSet presAssocID="{2B56CFA0-5BBB-484B-B800-12C16BA2A35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68BEB2-3BC4-47FF-9946-1672B763DFFE}" type="pres">
      <dgm:prSet presAssocID="{6A8AC214-E665-4CDB-8294-F3477B9C8F3B}" presName="composite" presStyleCnt="0"/>
      <dgm:spPr/>
    </dgm:pt>
    <dgm:pt modelId="{32BE6221-4100-4F78-987C-999FD1570568}" type="pres">
      <dgm:prSet presAssocID="{6A8AC214-E665-4CDB-8294-F3477B9C8F3B}" presName="parentText" presStyleLbl="alignNode1" presStyleIdx="0" presStyleCnt="4" custLinFactNeighborX="0" custLinFactNeighborY="-1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DBB30-7DC7-4565-B195-B08EC5161528}" type="pres">
      <dgm:prSet presAssocID="{6A8AC214-E665-4CDB-8294-F3477B9C8F3B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8396B-D231-4961-AC70-B44BB382A67C}" type="pres">
      <dgm:prSet presAssocID="{A47AAE4A-1A39-41EA-88EE-842F6FECBA07}" presName="sp" presStyleCnt="0"/>
      <dgm:spPr/>
    </dgm:pt>
    <dgm:pt modelId="{22EB7C48-C066-4987-A984-AD76C9B9F14D}" type="pres">
      <dgm:prSet presAssocID="{E4656DE1-021E-446B-AAC8-029478021BBB}" presName="composite" presStyleCnt="0"/>
      <dgm:spPr/>
    </dgm:pt>
    <dgm:pt modelId="{CDFF89A8-1E9B-4970-B463-49640E234E78}" type="pres">
      <dgm:prSet presAssocID="{E4656DE1-021E-446B-AAC8-029478021BB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03B606-38AF-4D05-9CF2-25224FF0515F}" type="pres">
      <dgm:prSet presAssocID="{E4656DE1-021E-446B-AAC8-029478021BB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5F703-252E-4736-BC7A-F6C04E2F7334}" type="pres">
      <dgm:prSet presAssocID="{5D28B250-B274-42C5-9401-0F394A6040BF}" presName="sp" presStyleCnt="0"/>
      <dgm:spPr/>
    </dgm:pt>
    <dgm:pt modelId="{4CC4F3A8-39DC-4353-8DB7-53F7EE5C2453}" type="pres">
      <dgm:prSet presAssocID="{5020A05E-2F16-4E6F-B92E-DAA3208263A5}" presName="composite" presStyleCnt="0"/>
      <dgm:spPr/>
    </dgm:pt>
    <dgm:pt modelId="{EB343145-2A16-4A1C-A47C-A1162FE6412D}" type="pres">
      <dgm:prSet presAssocID="{5020A05E-2F16-4E6F-B92E-DAA3208263A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30163-EC45-4804-B74F-3F4B258F2923}" type="pres">
      <dgm:prSet presAssocID="{5020A05E-2F16-4E6F-B92E-DAA3208263A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70849-FFF5-4928-B7B5-CBE7937A5E53}" type="pres">
      <dgm:prSet presAssocID="{52D4DBB4-6DF4-4237-8067-11C08D3FC199}" presName="sp" presStyleCnt="0"/>
      <dgm:spPr/>
    </dgm:pt>
    <dgm:pt modelId="{F2CB4FD7-AD29-4305-B1A3-99E624A5D9A0}" type="pres">
      <dgm:prSet presAssocID="{B6DD5C0A-A33F-42C3-B8E2-533B1A8A5FE5}" presName="composite" presStyleCnt="0"/>
      <dgm:spPr/>
    </dgm:pt>
    <dgm:pt modelId="{97E30587-DFB1-467D-8EB7-A0355CA599EC}" type="pres">
      <dgm:prSet presAssocID="{B6DD5C0A-A33F-42C3-B8E2-533B1A8A5FE5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89CBEA-D9F7-4891-9748-AEEE01E92FEC}" type="pres">
      <dgm:prSet presAssocID="{B6DD5C0A-A33F-42C3-B8E2-533B1A8A5FE5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D1828D4-BC81-48EA-BC9F-063929B9277B}" type="presOf" srcId="{5020A05E-2F16-4E6F-B92E-DAA3208263A5}" destId="{EB343145-2A16-4A1C-A47C-A1162FE6412D}" srcOrd="0" destOrd="0" presId="urn:microsoft.com/office/officeart/2005/8/layout/chevron2"/>
    <dgm:cxn modelId="{A6303655-976F-41BD-ADB2-FA778D3F3CA8}" type="presOf" srcId="{B6DD5C0A-A33F-42C3-B8E2-533B1A8A5FE5}" destId="{97E30587-DFB1-467D-8EB7-A0355CA599EC}" srcOrd="0" destOrd="0" presId="urn:microsoft.com/office/officeart/2005/8/layout/chevron2"/>
    <dgm:cxn modelId="{1787D925-EA3D-478C-9DE9-A30A2F9FBAA9}" type="presOf" srcId="{2B56CFA0-5BBB-484B-B800-12C16BA2A35F}" destId="{7CA0D81E-BAE5-433F-82FD-EA943FB5DB62}" srcOrd="0" destOrd="0" presId="urn:microsoft.com/office/officeart/2005/8/layout/chevron2"/>
    <dgm:cxn modelId="{2311060B-27CE-4CCE-94F0-711B788A31FB}" type="presOf" srcId="{2560B22F-513D-4B11-AD97-23835B5FEAC4}" destId="{9303B606-38AF-4D05-9CF2-25224FF0515F}" srcOrd="0" destOrd="0" presId="urn:microsoft.com/office/officeart/2005/8/layout/chevron2"/>
    <dgm:cxn modelId="{4F727673-A5E2-42AA-93F5-CC26312B1E17}" srcId="{5020A05E-2F16-4E6F-B92E-DAA3208263A5}" destId="{9716C549-9CAE-4940-8E0F-DED17F55690A}" srcOrd="0" destOrd="0" parTransId="{A5DAE4BC-632B-4F1A-A8B1-C17BAA335CCE}" sibTransId="{8EB66796-8F96-4D6D-9CE9-0F6E35F13E02}"/>
    <dgm:cxn modelId="{57C647B4-1605-4522-A270-39DD44B40261}" type="presOf" srcId="{D5F1FB89-76AB-4B6E-A9CB-DCFB3ACA7D1C}" destId="{7489CBEA-D9F7-4891-9748-AEEE01E92FEC}" srcOrd="0" destOrd="0" presId="urn:microsoft.com/office/officeart/2005/8/layout/chevron2"/>
    <dgm:cxn modelId="{D041C62E-641D-4F98-9BA7-07BBE38E642A}" type="presOf" srcId="{9716C549-9CAE-4940-8E0F-DED17F55690A}" destId="{05A30163-EC45-4804-B74F-3F4B258F2923}" srcOrd="0" destOrd="0" presId="urn:microsoft.com/office/officeart/2005/8/layout/chevron2"/>
    <dgm:cxn modelId="{10FE03A1-9EAD-48C4-9427-85F1AACC8842}" type="presOf" srcId="{7BEC92EF-2A6C-4CAC-A20E-64D0DE8AE2B7}" destId="{05A30163-EC45-4804-B74F-3F4B258F2923}" srcOrd="0" destOrd="1" presId="urn:microsoft.com/office/officeart/2005/8/layout/chevron2"/>
    <dgm:cxn modelId="{35A3D888-F945-4572-BF39-28B66F5B1E39}" srcId="{2B56CFA0-5BBB-484B-B800-12C16BA2A35F}" destId="{6A8AC214-E665-4CDB-8294-F3477B9C8F3B}" srcOrd="0" destOrd="0" parTransId="{E007E8A7-F11B-4156-8894-C95E1C2AE895}" sibTransId="{A47AAE4A-1A39-41EA-88EE-842F6FECBA07}"/>
    <dgm:cxn modelId="{685A846D-CDB9-4B1B-A9DC-35616DEC2DC7}" type="presOf" srcId="{37A1E1BB-0F37-49A4-AABD-50CA48551A09}" destId="{7489CBEA-D9F7-4891-9748-AEEE01E92FEC}" srcOrd="0" destOrd="1" presId="urn:microsoft.com/office/officeart/2005/8/layout/chevron2"/>
    <dgm:cxn modelId="{5F6D4864-9155-43AC-9DCC-3B2A2F90E267}" srcId="{2B56CFA0-5BBB-484B-B800-12C16BA2A35F}" destId="{B6DD5C0A-A33F-42C3-B8E2-533B1A8A5FE5}" srcOrd="3" destOrd="0" parTransId="{5C646F8A-98F6-44AB-8798-606417C21E9D}" sibTransId="{12045A14-4A5C-4716-976C-D571F3CC0D4F}"/>
    <dgm:cxn modelId="{D2F0F9A3-43C3-404F-ABFC-20DD61F49EF0}" srcId="{2B56CFA0-5BBB-484B-B800-12C16BA2A35F}" destId="{5020A05E-2F16-4E6F-B92E-DAA3208263A5}" srcOrd="2" destOrd="0" parTransId="{5AB1428E-7453-4C6A-9C18-FA692D6E9342}" sibTransId="{52D4DBB4-6DF4-4237-8067-11C08D3FC199}"/>
    <dgm:cxn modelId="{629D7749-5DB6-4D4D-AE84-A918891A5AE3}" type="presOf" srcId="{E4656DE1-021E-446B-AAC8-029478021BBB}" destId="{CDFF89A8-1E9B-4970-B463-49640E234E78}" srcOrd="0" destOrd="0" presId="urn:microsoft.com/office/officeart/2005/8/layout/chevron2"/>
    <dgm:cxn modelId="{5600D469-7AF8-4B86-9630-F50B77EE3FF7}" srcId="{6A8AC214-E665-4CDB-8294-F3477B9C8F3B}" destId="{2DCB2B53-E5F3-4C60-B1CF-414C19D5F621}" srcOrd="0" destOrd="0" parTransId="{0BD44E82-0CB8-4273-9D04-F9F512C40557}" sibTransId="{E36AD8CC-335A-46EE-923C-15912AB1DAFF}"/>
    <dgm:cxn modelId="{2D73A1CF-B264-43FB-9926-144F68172A8A}" srcId="{E4656DE1-021E-446B-AAC8-029478021BBB}" destId="{2560B22F-513D-4B11-AD97-23835B5FEAC4}" srcOrd="0" destOrd="0" parTransId="{B7648925-437F-4A40-BC30-ED8567EF042B}" sibTransId="{2EF3573C-D92C-4E28-9D63-03114325C34A}"/>
    <dgm:cxn modelId="{86CE4FDE-2FAB-4F3F-9551-3103D9FB4F25}" srcId="{B6DD5C0A-A33F-42C3-B8E2-533B1A8A5FE5}" destId="{D5F1FB89-76AB-4B6E-A9CB-DCFB3ACA7D1C}" srcOrd="0" destOrd="0" parTransId="{C35BC08B-C220-4C1B-9D48-782FBD36569C}" sibTransId="{5A2FDB43-563E-41FC-97C0-391437D0BFE3}"/>
    <dgm:cxn modelId="{E39020D9-66BB-471E-BB9C-D2EBBD757CCC}" srcId="{B6DD5C0A-A33F-42C3-B8E2-533B1A8A5FE5}" destId="{37A1E1BB-0F37-49A4-AABD-50CA48551A09}" srcOrd="1" destOrd="0" parTransId="{6E2791D7-3826-43DC-B590-FF6DA69391D8}" sibTransId="{A92BAAB6-CAE7-4FAB-85A4-7AB273DF23EF}"/>
    <dgm:cxn modelId="{F558AC07-9F8A-4C3C-8D5E-5DAE1AAAFD06}" type="presOf" srcId="{2DCB2B53-E5F3-4C60-B1CF-414C19D5F621}" destId="{452DBB30-7DC7-4565-B195-B08EC5161528}" srcOrd="0" destOrd="0" presId="urn:microsoft.com/office/officeart/2005/8/layout/chevron2"/>
    <dgm:cxn modelId="{0AB6FEC2-A64B-4EE7-90E2-E0BED958AF53}" srcId="{2B56CFA0-5BBB-484B-B800-12C16BA2A35F}" destId="{E4656DE1-021E-446B-AAC8-029478021BBB}" srcOrd="1" destOrd="0" parTransId="{FAE4F0D0-BFB5-4CC8-821B-F8AD90F2D10E}" sibTransId="{5D28B250-B274-42C5-9401-0F394A6040BF}"/>
    <dgm:cxn modelId="{AD840D0D-F68A-49F6-91F4-65E3AE479C71}" type="presOf" srcId="{6A8AC214-E665-4CDB-8294-F3477B9C8F3B}" destId="{32BE6221-4100-4F78-987C-999FD1570568}" srcOrd="0" destOrd="0" presId="urn:microsoft.com/office/officeart/2005/8/layout/chevron2"/>
    <dgm:cxn modelId="{52E041BD-DAF8-4505-9791-00F5552E2BCA}" srcId="{5020A05E-2F16-4E6F-B92E-DAA3208263A5}" destId="{7BEC92EF-2A6C-4CAC-A20E-64D0DE8AE2B7}" srcOrd="1" destOrd="0" parTransId="{73B8589B-5038-4910-8F68-EA998B3FB707}" sibTransId="{D529435F-4385-4992-A40F-17DD23DD7DCB}"/>
    <dgm:cxn modelId="{39A5FBB4-662C-40E0-8517-E04D1A043F79}" type="presParOf" srcId="{7CA0D81E-BAE5-433F-82FD-EA943FB5DB62}" destId="{F168BEB2-3BC4-47FF-9946-1672B763DFFE}" srcOrd="0" destOrd="0" presId="urn:microsoft.com/office/officeart/2005/8/layout/chevron2"/>
    <dgm:cxn modelId="{96F5D1CA-8F65-4F18-9890-EC6E5564236F}" type="presParOf" srcId="{F168BEB2-3BC4-47FF-9946-1672B763DFFE}" destId="{32BE6221-4100-4F78-987C-999FD1570568}" srcOrd="0" destOrd="0" presId="urn:microsoft.com/office/officeart/2005/8/layout/chevron2"/>
    <dgm:cxn modelId="{A0D98710-7C91-4CC8-9EB5-EED2DAC4D66B}" type="presParOf" srcId="{F168BEB2-3BC4-47FF-9946-1672B763DFFE}" destId="{452DBB30-7DC7-4565-B195-B08EC5161528}" srcOrd="1" destOrd="0" presId="urn:microsoft.com/office/officeart/2005/8/layout/chevron2"/>
    <dgm:cxn modelId="{FC5B5226-1A23-4C51-9E5A-A032F0E469C7}" type="presParOf" srcId="{7CA0D81E-BAE5-433F-82FD-EA943FB5DB62}" destId="{9038396B-D231-4961-AC70-B44BB382A67C}" srcOrd="1" destOrd="0" presId="urn:microsoft.com/office/officeart/2005/8/layout/chevron2"/>
    <dgm:cxn modelId="{1C22EB74-F7C7-4D48-A972-47F02B8A5762}" type="presParOf" srcId="{7CA0D81E-BAE5-433F-82FD-EA943FB5DB62}" destId="{22EB7C48-C066-4987-A984-AD76C9B9F14D}" srcOrd="2" destOrd="0" presId="urn:microsoft.com/office/officeart/2005/8/layout/chevron2"/>
    <dgm:cxn modelId="{928056D1-B3F9-4EDC-9233-F83162892B92}" type="presParOf" srcId="{22EB7C48-C066-4987-A984-AD76C9B9F14D}" destId="{CDFF89A8-1E9B-4970-B463-49640E234E78}" srcOrd="0" destOrd="0" presId="urn:microsoft.com/office/officeart/2005/8/layout/chevron2"/>
    <dgm:cxn modelId="{23691001-7BDE-4602-8AEF-DF805C0B3910}" type="presParOf" srcId="{22EB7C48-C066-4987-A984-AD76C9B9F14D}" destId="{9303B606-38AF-4D05-9CF2-25224FF0515F}" srcOrd="1" destOrd="0" presId="urn:microsoft.com/office/officeart/2005/8/layout/chevron2"/>
    <dgm:cxn modelId="{29E5AE92-4A53-4BF4-8358-D9492E50DFED}" type="presParOf" srcId="{7CA0D81E-BAE5-433F-82FD-EA943FB5DB62}" destId="{5B25F703-252E-4736-BC7A-F6C04E2F7334}" srcOrd="3" destOrd="0" presId="urn:microsoft.com/office/officeart/2005/8/layout/chevron2"/>
    <dgm:cxn modelId="{8721599E-930B-4734-BFEA-614AFF5C2805}" type="presParOf" srcId="{7CA0D81E-BAE5-433F-82FD-EA943FB5DB62}" destId="{4CC4F3A8-39DC-4353-8DB7-53F7EE5C2453}" srcOrd="4" destOrd="0" presId="urn:microsoft.com/office/officeart/2005/8/layout/chevron2"/>
    <dgm:cxn modelId="{AAB139E8-5822-418B-BA56-A9987DA49F73}" type="presParOf" srcId="{4CC4F3A8-39DC-4353-8DB7-53F7EE5C2453}" destId="{EB343145-2A16-4A1C-A47C-A1162FE6412D}" srcOrd="0" destOrd="0" presId="urn:microsoft.com/office/officeart/2005/8/layout/chevron2"/>
    <dgm:cxn modelId="{6367ACF1-9190-4D90-9ECE-17494006BB46}" type="presParOf" srcId="{4CC4F3A8-39DC-4353-8DB7-53F7EE5C2453}" destId="{05A30163-EC45-4804-B74F-3F4B258F2923}" srcOrd="1" destOrd="0" presId="urn:microsoft.com/office/officeart/2005/8/layout/chevron2"/>
    <dgm:cxn modelId="{CEE4FBD3-F24E-4F99-8B2B-33A159F4A9A3}" type="presParOf" srcId="{7CA0D81E-BAE5-433F-82FD-EA943FB5DB62}" destId="{B4E70849-FFF5-4928-B7B5-CBE7937A5E53}" srcOrd="5" destOrd="0" presId="urn:microsoft.com/office/officeart/2005/8/layout/chevron2"/>
    <dgm:cxn modelId="{8F0032EF-2F44-424F-860B-68D3E1E4B6F6}" type="presParOf" srcId="{7CA0D81E-BAE5-433F-82FD-EA943FB5DB62}" destId="{F2CB4FD7-AD29-4305-B1A3-99E624A5D9A0}" srcOrd="6" destOrd="0" presId="urn:microsoft.com/office/officeart/2005/8/layout/chevron2"/>
    <dgm:cxn modelId="{4A4F1D3E-8543-4C6A-85E0-B7652B841640}" type="presParOf" srcId="{F2CB4FD7-AD29-4305-B1A3-99E624A5D9A0}" destId="{97E30587-DFB1-467D-8EB7-A0355CA599EC}" srcOrd="0" destOrd="0" presId="urn:microsoft.com/office/officeart/2005/8/layout/chevron2"/>
    <dgm:cxn modelId="{76CFC6F2-006E-46CB-A603-F502B06A27E6}" type="presParOf" srcId="{F2CB4FD7-AD29-4305-B1A3-99E624A5D9A0}" destId="{7489CBEA-D9F7-4891-9748-AEEE01E92FE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86EB44F-7A4C-4F04-9B82-0741E83C873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E36629-2607-4515-BB66-9D77ED09AC64}">
      <dgm:prSet phldrT="[Text]"/>
      <dgm:spPr/>
      <dgm:t>
        <a:bodyPr/>
        <a:lstStyle/>
        <a:p>
          <a:r>
            <a:rPr lang="es-CO" dirty="0" smtClean="0"/>
            <a:t>Asesoría y contacto Virtual </a:t>
          </a:r>
          <a:endParaRPr lang="en-US" dirty="0"/>
        </a:p>
      </dgm:t>
    </dgm:pt>
    <dgm:pt modelId="{CFB15157-75C3-4C71-B731-F9E3CCF4EFD6}" type="parTrans" cxnId="{38628331-AC83-45F3-BB03-76158486D0C0}">
      <dgm:prSet/>
      <dgm:spPr/>
      <dgm:t>
        <a:bodyPr/>
        <a:lstStyle/>
        <a:p>
          <a:endParaRPr lang="en-US"/>
        </a:p>
      </dgm:t>
    </dgm:pt>
    <dgm:pt modelId="{9A514180-D89A-4F77-84DD-D83FA538D1A9}" type="sibTrans" cxnId="{38628331-AC83-45F3-BB03-76158486D0C0}">
      <dgm:prSet/>
      <dgm:spPr/>
      <dgm:t>
        <a:bodyPr/>
        <a:lstStyle/>
        <a:p>
          <a:endParaRPr lang="en-US"/>
        </a:p>
      </dgm:t>
    </dgm:pt>
    <dgm:pt modelId="{F6B90488-7E15-48AA-87A4-D8A3B2D91A10}">
      <dgm:prSet phldrT="[Text]"/>
      <dgm:spPr/>
      <dgm:t>
        <a:bodyPr/>
        <a:lstStyle/>
        <a:p>
          <a:r>
            <a:rPr lang="es-CO" dirty="0" smtClean="0"/>
            <a:t>Blog de Socialización de Información </a:t>
          </a:r>
          <a:endParaRPr lang="en-US" dirty="0"/>
        </a:p>
      </dgm:t>
    </dgm:pt>
    <dgm:pt modelId="{D26267F9-58C2-4615-A4F6-26C2F7C75A1B}" type="parTrans" cxnId="{33461AC7-03D0-4148-BAB0-9E0BAD802152}">
      <dgm:prSet/>
      <dgm:spPr/>
      <dgm:t>
        <a:bodyPr/>
        <a:lstStyle/>
        <a:p>
          <a:endParaRPr lang="en-US"/>
        </a:p>
      </dgm:t>
    </dgm:pt>
    <dgm:pt modelId="{6C64F0F6-3174-41A3-9A1C-9B0A2B8321DC}" type="sibTrans" cxnId="{33461AC7-03D0-4148-BAB0-9E0BAD802152}">
      <dgm:prSet/>
      <dgm:spPr/>
      <dgm:t>
        <a:bodyPr/>
        <a:lstStyle/>
        <a:p>
          <a:endParaRPr lang="en-US"/>
        </a:p>
      </dgm:t>
    </dgm:pt>
    <dgm:pt modelId="{7A3162E8-E4B8-490C-B9F2-EC5E5A464E75}">
      <dgm:prSet phldrT="[Text]"/>
      <dgm:spPr/>
      <dgm:t>
        <a:bodyPr/>
        <a:lstStyle/>
        <a:p>
          <a:r>
            <a:rPr lang="es-ES" dirty="0" smtClean="0"/>
            <a:t>Página web de asesoría jurídica y académica en Derecho Deportivo</a:t>
          </a:r>
          <a:endParaRPr lang="en-US" dirty="0"/>
        </a:p>
      </dgm:t>
    </dgm:pt>
    <dgm:pt modelId="{B93177EE-9B2A-4988-9E4E-035727418263}" type="parTrans" cxnId="{8687ECB5-5FC7-4077-AB08-5C13C643B104}">
      <dgm:prSet/>
      <dgm:spPr/>
      <dgm:t>
        <a:bodyPr/>
        <a:lstStyle/>
        <a:p>
          <a:endParaRPr lang="en-US"/>
        </a:p>
      </dgm:t>
    </dgm:pt>
    <dgm:pt modelId="{8D99D479-042E-4E70-BD45-AE1F6FA0D4A0}" type="sibTrans" cxnId="{8687ECB5-5FC7-4077-AB08-5C13C643B104}">
      <dgm:prSet/>
      <dgm:spPr/>
      <dgm:t>
        <a:bodyPr/>
        <a:lstStyle/>
        <a:p>
          <a:endParaRPr lang="en-US"/>
        </a:p>
      </dgm:t>
    </dgm:pt>
    <dgm:pt modelId="{294F8326-B2CC-4683-9604-EF016CA17FA7}">
      <dgm:prSet phldrT="[Text]" custT="1"/>
      <dgm:spPr/>
      <dgm:t>
        <a:bodyPr/>
        <a:lstStyle/>
        <a:p>
          <a:r>
            <a:rPr lang="es-ES" sz="1400" dirty="0" smtClean="0">
              <a:latin typeface="+mj-lt"/>
            </a:rPr>
            <a:t>Página de Facebook</a:t>
          </a:r>
          <a:endParaRPr lang="en-US" sz="1400" dirty="0">
            <a:latin typeface="+mj-lt"/>
          </a:endParaRPr>
        </a:p>
      </dgm:t>
    </dgm:pt>
    <dgm:pt modelId="{57E1918E-9919-4EAD-8715-56D96FDDD188}" type="parTrans" cxnId="{068EA977-BB61-4E2F-ACF5-E95283647E0D}">
      <dgm:prSet/>
      <dgm:spPr/>
      <dgm:t>
        <a:bodyPr/>
        <a:lstStyle/>
        <a:p>
          <a:endParaRPr lang="en-US"/>
        </a:p>
      </dgm:t>
    </dgm:pt>
    <dgm:pt modelId="{EB28BD0D-1DB2-4694-95B8-1947B2F96E24}" type="sibTrans" cxnId="{068EA977-BB61-4E2F-ACF5-E95283647E0D}">
      <dgm:prSet/>
      <dgm:spPr/>
      <dgm:t>
        <a:bodyPr/>
        <a:lstStyle/>
        <a:p>
          <a:endParaRPr lang="en-US"/>
        </a:p>
      </dgm:t>
    </dgm:pt>
    <dgm:pt modelId="{C29C3D30-169C-4A12-86ED-645B75BE51DF}">
      <dgm:prSet phldrT="[Text]"/>
      <dgm:spPr/>
      <dgm:t>
        <a:bodyPr/>
        <a:lstStyle/>
        <a:p>
          <a:r>
            <a:rPr lang="es-ES" dirty="0" smtClean="0">
              <a:latin typeface="+mj-lt"/>
            </a:rPr>
            <a:t>Correo electrónico como base articular de los canales mencionados</a:t>
          </a:r>
          <a:endParaRPr lang="en-US" dirty="0">
            <a:latin typeface="+mj-lt"/>
          </a:endParaRPr>
        </a:p>
      </dgm:t>
    </dgm:pt>
    <dgm:pt modelId="{485CECD0-515B-4C60-AA5F-B7A9723B504B}" type="parTrans" cxnId="{F36D715F-FA66-4466-B60C-B588AAC114EA}">
      <dgm:prSet/>
      <dgm:spPr/>
      <dgm:t>
        <a:bodyPr/>
        <a:lstStyle/>
        <a:p>
          <a:endParaRPr lang="en-US"/>
        </a:p>
      </dgm:t>
    </dgm:pt>
    <dgm:pt modelId="{1146C87E-6A0C-4A3C-A9FA-4BB1E4C2315F}" type="sibTrans" cxnId="{F36D715F-FA66-4466-B60C-B588AAC114EA}">
      <dgm:prSet/>
      <dgm:spPr/>
      <dgm:t>
        <a:bodyPr/>
        <a:lstStyle/>
        <a:p>
          <a:endParaRPr lang="en-US"/>
        </a:p>
      </dgm:t>
    </dgm:pt>
    <dgm:pt modelId="{68F247BA-1A6D-4D31-B17E-70E08A2045EA}" type="pres">
      <dgm:prSet presAssocID="{B86EB44F-7A4C-4F04-9B82-0741E83C873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2CEDE1-5432-437E-98C4-51BD26741101}" type="pres">
      <dgm:prSet presAssocID="{B86EB44F-7A4C-4F04-9B82-0741E83C8733}" presName="radial" presStyleCnt="0">
        <dgm:presLayoutVars>
          <dgm:animLvl val="ctr"/>
        </dgm:presLayoutVars>
      </dgm:prSet>
      <dgm:spPr/>
    </dgm:pt>
    <dgm:pt modelId="{322D7A09-7543-4CFE-809F-ECE20799F082}" type="pres">
      <dgm:prSet presAssocID="{65E36629-2607-4515-BB66-9D77ED09AC64}" presName="centerShape" presStyleLbl="vennNode1" presStyleIdx="0" presStyleCnt="5"/>
      <dgm:spPr/>
      <dgm:t>
        <a:bodyPr/>
        <a:lstStyle/>
        <a:p>
          <a:endParaRPr lang="es-ES"/>
        </a:p>
      </dgm:t>
    </dgm:pt>
    <dgm:pt modelId="{5F58DA62-E373-493A-8613-C271E319C674}" type="pres">
      <dgm:prSet presAssocID="{F6B90488-7E15-48AA-87A4-D8A3B2D91A10}" presName="node" presStyleLbl="vennNode1" presStyleIdx="1" presStyleCnt="5" custScaleX="109082" custScaleY="111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F6CF45-6A24-45BD-B5D7-C3780D042D6D}" type="pres">
      <dgm:prSet presAssocID="{7A3162E8-E4B8-490C-B9F2-EC5E5A464E75}" presName="node" presStyleLbl="vennNode1" presStyleIdx="2" presStyleCnt="5" custScaleX="144155" custScaleY="1264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43DCC-5ECA-4214-BDC0-4D6FD8F3D8E1}" type="pres">
      <dgm:prSet presAssocID="{294F8326-B2CC-4683-9604-EF016CA17FA7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065A8-C264-425B-9D66-3A3706792032}" type="pres">
      <dgm:prSet presAssocID="{C29C3D30-169C-4A12-86ED-645B75BE51DF}" presName="node" presStyleLbl="vennNode1" presStyleIdx="4" presStyleCnt="5" custScaleX="148863" custScaleY="1264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B54B0A-4B22-44C3-AC3E-AA41046C8BF6}" type="presOf" srcId="{B86EB44F-7A4C-4F04-9B82-0741E83C8733}" destId="{68F247BA-1A6D-4D31-B17E-70E08A2045EA}" srcOrd="0" destOrd="0" presId="urn:microsoft.com/office/officeart/2005/8/layout/radial3"/>
    <dgm:cxn modelId="{9A7C537C-6324-4A2A-8C5B-F156DAEBBAE6}" type="presOf" srcId="{294F8326-B2CC-4683-9604-EF016CA17FA7}" destId="{A2243DCC-5ECA-4214-BDC0-4D6FD8F3D8E1}" srcOrd="0" destOrd="0" presId="urn:microsoft.com/office/officeart/2005/8/layout/radial3"/>
    <dgm:cxn modelId="{0A8F89DD-3535-421F-9A99-C0F89819447B}" type="presOf" srcId="{65E36629-2607-4515-BB66-9D77ED09AC64}" destId="{322D7A09-7543-4CFE-809F-ECE20799F082}" srcOrd="0" destOrd="0" presId="urn:microsoft.com/office/officeart/2005/8/layout/radial3"/>
    <dgm:cxn modelId="{38628331-AC83-45F3-BB03-76158486D0C0}" srcId="{B86EB44F-7A4C-4F04-9B82-0741E83C8733}" destId="{65E36629-2607-4515-BB66-9D77ED09AC64}" srcOrd="0" destOrd="0" parTransId="{CFB15157-75C3-4C71-B731-F9E3CCF4EFD6}" sibTransId="{9A514180-D89A-4F77-84DD-D83FA538D1A9}"/>
    <dgm:cxn modelId="{F36D715F-FA66-4466-B60C-B588AAC114EA}" srcId="{65E36629-2607-4515-BB66-9D77ED09AC64}" destId="{C29C3D30-169C-4A12-86ED-645B75BE51DF}" srcOrd="3" destOrd="0" parTransId="{485CECD0-515B-4C60-AA5F-B7A9723B504B}" sibTransId="{1146C87E-6A0C-4A3C-A9FA-4BB1E4C2315F}"/>
    <dgm:cxn modelId="{B4623519-93A4-4882-830F-7DB21301B73D}" type="presOf" srcId="{7A3162E8-E4B8-490C-B9F2-EC5E5A464E75}" destId="{B2F6CF45-6A24-45BD-B5D7-C3780D042D6D}" srcOrd="0" destOrd="0" presId="urn:microsoft.com/office/officeart/2005/8/layout/radial3"/>
    <dgm:cxn modelId="{8687ECB5-5FC7-4077-AB08-5C13C643B104}" srcId="{65E36629-2607-4515-BB66-9D77ED09AC64}" destId="{7A3162E8-E4B8-490C-B9F2-EC5E5A464E75}" srcOrd="1" destOrd="0" parTransId="{B93177EE-9B2A-4988-9E4E-035727418263}" sibTransId="{8D99D479-042E-4E70-BD45-AE1F6FA0D4A0}"/>
    <dgm:cxn modelId="{068EA977-BB61-4E2F-ACF5-E95283647E0D}" srcId="{65E36629-2607-4515-BB66-9D77ED09AC64}" destId="{294F8326-B2CC-4683-9604-EF016CA17FA7}" srcOrd="2" destOrd="0" parTransId="{57E1918E-9919-4EAD-8715-56D96FDDD188}" sibTransId="{EB28BD0D-1DB2-4694-95B8-1947B2F96E24}"/>
    <dgm:cxn modelId="{C9E2218B-DB81-460F-9F8F-70FF5232F5B0}" type="presOf" srcId="{F6B90488-7E15-48AA-87A4-D8A3B2D91A10}" destId="{5F58DA62-E373-493A-8613-C271E319C674}" srcOrd="0" destOrd="0" presId="urn:microsoft.com/office/officeart/2005/8/layout/radial3"/>
    <dgm:cxn modelId="{71EF7E84-3D56-4CF4-84DC-DFF46F13AA82}" type="presOf" srcId="{C29C3D30-169C-4A12-86ED-645B75BE51DF}" destId="{DFC065A8-C264-425B-9D66-3A3706792032}" srcOrd="0" destOrd="0" presId="urn:microsoft.com/office/officeart/2005/8/layout/radial3"/>
    <dgm:cxn modelId="{33461AC7-03D0-4148-BAB0-9E0BAD802152}" srcId="{65E36629-2607-4515-BB66-9D77ED09AC64}" destId="{F6B90488-7E15-48AA-87A4-D8A3B2D91A10}" srcOrd="0" destOrd="0" parTransId="{D26267F9-58C2-4615-A4F6-26C2F7C75A1B}" sibTransId="{6C64F0F6-3174-41A3-9A1C-9B0A2B8321DC}"/>
    <dgm:cxn modelId="{A22128B2-50AA-45A8-AD34-3A971BAB0718}" type="presParOf" srcId="{68F247BA-1A6D-4D31-B17E-70E08A2045EA}" destId="{292CEDE1-5432-437E-98C4-51BD26741101}" srcOrd="0" destOrd="0" presId="urn:microsoft.com/office/officeart/2005/8/layout/radial3"/>
    <dgm:cxn modelId="{DC23A272-F79E-41B3-9E45-96D424579B92}" type="presParOf" srcId="{292CEDE1-5432-437E-98C4-51BD26741101}" destId="{322D7A09-7543-4CFE-809F-ECE20799F082}" srcOrd="0" destOrd="0" presId="urn:microsoft.com/office/officeart/2005/8/layout/radial3"/>
    <dgm:cxn modelId="{B361740F-2EF5-466B-A5F7-E0B934DD3BBE}" type="presParOf" srcId="{292CEDE1-5432-437E-98C4-51BD26741101}" destId="{5F58DA62-E373-493A-8613-C271E319C674}" srcOrd="1" destOrd="0" presId="urn:microsoft.com/office/officeart/2005/8/layout/radial3"/>
    <dgm:cxn modelId="{AB78745E-7243-4B87-9C73-B414774AD0A3}" type="presParOf" srcId="{292CEDE1-5432-437E-98C4-51BD26741101}" destId="{B2F6CF45-6A24-45BD-B5D7-C3780D042D6D}" srcOrd="2" destOrd="0" presId="urn:microsoft.com/office/officeart/2005/8/layout/radial3"/>
    <dgm:cxn modelId="{7B3B8A92-5325-4F22-9795-490D00C3E51F}" type="presParOf" srcId="{292CEDE1-5432-437E-98C4-51BD26741101}" destId="{A2243DCC-5ECA-4214-BDC0-4D6FD8F3D8E1}" srcOrd="3" destOrd="0" presId="urn:microsoft.com/office/officeart/2005/8/layout/radial3"/>
    <dgm:cxn modelId="{31387C3A-3F0D-42FE-9294-88DC279657C0}" type="presParOf" srcId="{292CEDE1-5432-437E-98C4-51BD26741101}" destId="{DFC065A8-C264-425B-9D66-3A370679203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7FCA9-47A2-4600-9053-9E890BDE96F2}">
      <dsp:nvSpPr>
        <dsp:cNvPr id="0" name=""/>
        <dsp:cNvSpPr/>
      </dsp:nvSpPr>
      <dsp:spPr>
        <a:xfrm rot="5400000">
          <a:off x="-259156" y="260871"/>
          <a:ext cx="1727711" cy="12093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 smtClean="0">
              <a:latin typeface="+mj-lt"/>
            </a:rPr>
            <a:t>1</a:t>
          </a:r>
          <a:endParaRPr lang="en-US" sz="3500" kern="1200" dirty="0">
            <a:latin typeface="+mj-lt"/>
          </a:endParaRPr>
        </a:p>
      </dsp:txBody>
      <dsp:txXfrm rot="-5400000">
        <a:off x="1" y="606413"/>
        <a:ext cx="1209398" cy="518313"/>
      </dsp:txXfrm>
    </dsp:sp>
    <dsp:sp modelId="{CE11CCD8-C00F-45FB-BDC8-D26EBF517FE8}">
      <dsp:nvSpPr>
        <dsp:cNvPr id="0" name=""/>
        <dsp:cNvSpPr/>
      </dsp:nvSpPr>
      <dsp:spPr>
        <a:xfrm rot="5400000">
          <a:off x="4188824" y="-2977711"/>
          <a:ext cx="1123012" cy="70818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>
              <a:latin typeface="+mj-lt"/>
            </a:rPr>
            <a:t>Examinar la naturaleza jurídica de los derechos de imagen en el contexto deportivo colombiano.</a:t>
          </a:r>
          <a:endParaRPr lang="en-US" sz="1900" kern="1200" dirty="0">
            <a:latin typeface="+mj-lt"/>
          </a:endParaRPr>
        </a:p>
      </dsp:txBody>
      <dsp:txXfrm rot="-5400000">
        <a:off x="1209398" y="56536"/>
        <a:ext cx="7027044" cy="1013370"/>
      </dsp:txXfrm>
    </dsp:sp>
    <dsp:sp modelId="{BB0F3B00-6F90-48EC-84DB-2A48D5AF9BAB}">
      <dsp:nvSpPr>
        <dsp:cNvPr id="0" name=""/>
        <dsp:cNvSpPr/>
      </dsp:nvSpPr>
      <dsp:spPr>
        <a:xfrm rot="5400000">
          <a:off x="-259156" y="1795811"/>
          <a:ext cx="1727711" cy="12093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 smtClean="0">
              <a:latin typeface="+mj-lt"/>
            </a:rPr>
            <a:t>2</a:t>
          </a:r>
          <a:endParaRPr lang="en-US" sz="3500" kern="1200" dirty="0">
            <a:latin typeface="+mj-lt"/>
          </a:endParaRPr>
        </a:p>
      </dsp:txBody>
      <dsp:txXfrm rot="-5400000">
        <a:off x="1" y="2141353"/>
        <a:ext cx="1209398" cy="518313"/>
      </dsp:txXfrm>
    </dsp:sp>
    <dsp:sp modelId="{540B3E72-E71D-4171-8C43-738F5481F37C}">
      <dsp:nvSpPr>
        <dsp:cNvPr id="0" name=""/>
        <dsp:cNvSpPr/>
      </dsp:nvSpPr>
      <dsp:spPr>
        <a:xfrm rot="5400000">
          <a:off x="4188824" y="-1442771"/>
          <a:ext cx="1123012" cy="70818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>
              <a:latin typeface="+mj-lt"/>
            </a:rPr>
            <a:t>Identificar las figuras contractuales utilizadas en el contexto del deporte profesional en la regulación de los derechos de imagen junto con sus características principales.</a:t>
          </a:r>
          <a:endParaRPr lang="en-US" sz="1900" kern="1200" dirty="0">
            <a:latin typeface="+mj-lt"/>
          </a:endParaRPr>
        </a:p>
      </dsp:txBody>
      <dsp:txXfrm rot="-5400000">
        <a:off x="1209398" y="1591476"/>
        <a:ext cx="7027044" cy="1013370"/>
      </dsp:txXfrm>
    </dsp:sp>
    <dsp:sp modelId="{70F058DD-8366-445C-850E-1AFD3EA87614}">
      <dsp:nvSpPr>
        <dsp:cNvPr id="0" name=""/>
        <dsp:cNvSpPr/>
      </dsp:nvSpPr>
      <dsp:spPr>
        <a:xfrm rot="5400000">
          <a:off x="-259156" y="3330751"/>
          <a:ext cx="1727711" cy="12093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500" kern="1200" dirty="0" smtClean="0">
              <a:latin typeface="+mj-lt"/>
            </a:rPr>
            <a:t>3</a:t>
          </a:r>
          <a:endParaRPr lang="en-US" sz="3500" kern="1200" dirty="0">
            <a:latin typeface="+mj-lt"/>
          </a:endParaRPr>
        </a:p>
      </dsp:txBody>
      <dsp:txXfrm rot="-5400000">
        <a:off x="1" y="3676293"/>
        <a:ext cx="1209398" cy="518313"/>
      </dsp:txXfrm>
    </dsp:sp>
    <dsp:sp modelId="{81383194-DB47-4AAB-A74B-8255438268FE}">
      <dsp:nvSpPr>
        <dsp:cNvPr id="0" name=""/>
        <dsp:cNvSpPr/>
      </dsp:nvSpPr>
      <dsp:spPr>
        <a:xfrm rot="5400000">
          <a:off x="4188824" y="92168"/>
          <a:ext cx="1123012" cy="70818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900" kern="1200" dirty="0" smtClean="0">
              <a:latin typeface="+mj-lt"/>
            </a:rPr>
            <a:t>Relacionar la protección jurídica de los derechos de imagen de los deportistas profesionales a través de un ejercicio de Derecho comparado.</a:t>
          </a:r>
          <a:endParaRPr lang="en-US" sz="1900" kern="1200" dirty="0">
            <a:latin typeface="+mj-lt"/>
          </a:endParaRPr>
        </a:p>
      </dsp:txBody>
      <dsp:txXfrm rot="-5400000">
        <a:off x="1209398" y="3126416"/>
        <a:ext cx="7027044" cy="1013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9AFA5C-B413-41F2-AF90-1682AF6745A5}">
      <dsp:nvSpPr>
        <dsp:cNvPr id="0" name=""/>
        <dsp:cNvSpPr/>
      </dsp:nvSpPr>
      <dsp:spPr>
        <a:xfrm>
          <a:off x="3996280" y="1335"/>
          <a:ext cx="1403974" cy="1403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kern="1200" dirty="0" smtClean="0">
              <a:latin typeface="+mj-lt"/>
            </a:rPr>
            <a:t>Auge del Derecho Deportivo </a:t>
          </a:r>
          <a:endParaRPr lang="en-US" sz="1400" kern="1200" dirty="0">
            <a:latin typeface="+mj-lt"/>
          </a:endParaRPr>
        </a:p>
      </dsp:txBody>
      <dsp:txXfrm>
        <a:off x="4201887" y="206942"/>
        <a:ext cx="992760" cy="992760"/>
      </dsp:txXfrm>
    </dsp:sp>
    <dsp:sp modelId="{9E38B396-CAAD-4E1F-9271-9E4698A8AC7F}">
      <dsp:nvSpPr>
        <dsp:cNvPr id="0" name=""/>
        <dsp:cNvSpPr/>
      </dsp:nvSpPr>
      <dsp:spPr>
        <a:xfrm rot="2700000">
          <a:off x="5249782" y="1205360"/>
          <a:ext cx="374887" cy="473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266252" y="1260365"/>
        <a:ext cx="262421" cy="284305"/>
      </dsp:txXfrm>
    </dsp:sp>
    <dsp:sp modelId="{746B37DD-18FB-44AE-A37B-8AA9FB5E9D3E}">
      <dsp:nvSpPr>
        <dsp:cNvPr id="0" name=""/>
        <dsp:cNvSpPr/>
      </dsp:nvSpPr>
      <dsp:spPr>
        <a:xfrm>
          <a:off x="5489201" y="1494256"/>
          <a:ext cx="1403974" cy="1403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>
              <a:latin typeface="+mj-lt"/>
            </a:rPr>
            <a:t>Constitución Política de 1991 </a:t>
          </a:r>
          <a:endParaRPr lang="en-US" sz="1300" kern="1200" dirty="0">
            <a:latin typeface="+mj-lt"/>
          </a:endParaRPr>
        </a:p>
      </dsp:txBody>
      <dsp:txXfrm>
        <a:off x="5694808" y="1699863"/>
        <a:ext cx="992760" cy="992760"/>
      </dsp:txXfrm>
    </dsp:sp>
    <dsp:sp modelId="{C52F34C9-A5E1-48AC-869D-602F0D9DFACC}">
      <dsp:nvSpPr>
        <dsp:cNvPr id="0" name=""/>
        <dsp:cNvSpPr/>
      </dsp:nvSpPr>
      <dsp:spPr>
        <a:xfrm rot="8100000">
          <a:off x="5264787" y="2698281"/>
          <a:ext cx="374887" cy="473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5360783" y="2753286"/>
        <a:ext cx="262421" cy="284305"/>
      </dsp:txXfrm>
    </dsp:sp>
    <dsp:sp modelId="{AB19E09B-4392-4D69-8602-4A8ECF4F9A5F}">
      <dsp:nvSpPr>
        <dsp:cNvPr id="0" name=""/>
        <dsp:cNvSpPr/>
      </dsp:nvSpPr>
      <dsp:spPr>
        <a:xfrm>
          <a:off x="3996280" y="2987177"/>
          <a:ext cx="1403974" cy="1403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>
              <a:latin typeface="+mj-lt"/>
            </a:rPr>
            <a:t>Protección Jurídica al Deportista Profesional</a:t>
          </a:r>
          <a:endParaRPr lang="en-US" sz="1300" kern="1200" dirty="0">
            <a:latin typeface="+mj-lt"/>
          </a:endParaRPr>
        </a:p>
      </dsp:txBody>
      <dsp:txXfrm>
        <a:off x="4201887" y="3192784"/>
        <a:ext cx="992760" cy="992760"/>
      </dsp:txXfrm>
    </dsp:sp>
    <dsp:sp modelId="{3B48D316-1103-4412-A16B-71DC2D46E123}">
      <dsp:nvSpPr>
        <dsp:cNvPr id="0" name=""/>
        <dsp:cNvSpPr/>
      </dsp:nvSpPr>
      <dsp:spPr>
        <a:xfrm rot="13500000">
          <a:off x="3771866" y="2713286"/>
          <a:ext cx="374887" cy="473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867862" y="2847817"/>
        <a:ext cx="262421" cy="284305"/>
      </dsp:txXfrm>
    </dsp:sp>
    <dsp:sp modelId="{8207A245-3B60-4221-9280-763D3D41A54A}">
      <dsp:nvSpPr>
        <dsp:cNvPr id="0" name=""/>
        <dsp:cNvSpPr/>
      </dsp:nvSpPr>
      <dsp:spPr>
        <a:xfrm>
          <a:off x="2503359" y="1494256"/>
          <a:ext cx="1403974" cy="1403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>
              <a:latin typeface="+mj-lt"/>
            </a:rPr>
            <a:t>Noción Derecho a la Imagen Propia </a:t>
          </a:r>
          <a:endParaRPr lang="en-US" sz="1300" kern="1200" dirty="0">
            <a:latin typeface="+mj-lt"/>
          </a:endParaRPr>
        </a:p>
      </dsp:txBody>
      <dsp:txXfrm>
        <a:off x="2708966" y="1699863"/>
        <a:ext cx="992760" cy="992760"/>
      </dsp:txXfrm>
    </dsp:sp>
    <dsp:sp modelId="{63667687-54C9-46DA-95E8-CBC987588936}">
      <dsp:nvSpPr>
        <dsp:cNvPr id="0" name=""/>
        <dsp:cNvSpPr/>
      </dsp:nvSpPr>
      <dsp:spPr>
        <a:xfrm rot="18900000">
          <a:off x="3756861" y="1220365"/>
          <a:ext cx="374887" cy="4738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773331" y="1354896"/>
        <a:ext cx="262421" cy="284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0A8BF-67BB-4A02-8D2B-CA88543CF6C1}">
      <dsp:nvSpPr>
        <dsp:cNvPr id="0" name=""/>
        <dsp:cNvSpPr/>
      </dsp:nvSpPr>
      <dsp:spPr>
        <a:xfrm rot="5400000">
          <a:off x="-1287" y="983669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7C7D8-8304-4C5A-8FCD-17E05BF398A3}">
      <dsp:nvSpPr>
        <dsp:cNvPr id="0" name=""/>
        <dsp:cNvSpPr/>
      </dsp:nvSpPr>
      <dsp:spPr>
        <a:xfrm>
          <a:off x="349758" y="190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latin typeface="+mj-lt"/>
            </a:rPr>
            <a:t>Derecho Personal y autónomo </a:t>
          </a:r>
          <a:endParaRPr lang="en-US" sz="1700" kern="1200" dirty="0">
            <a:latin typeface="+mj-lt"/>
          </a:endParaRPr>
        </a:p>
      </dsp:txBody>
      <dsp:txXfrm>
        <a:off x="385914" y="38060"/>
        <a:ext cx="1985087" cy="1162128"/>
      </dsp:txXfrm>
    </dsp:sp>
    <dsp:sp modelId="{91693109-0F1B-41C5-A95D-E533340A0A79}">
      <dsp:nvSpPr>
        <dsp:cNvPr id="0" name=""/>
        <dsp:cNvSpPr/>
      </dsp:nvSpPr>
      <dsp:spPr>
        <a:xfrm rot="5400000">
          <a:off x="-1287" y="2526720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8F39C-C129-4FE3-B8E6-7C5517F240C7}">
      <dsp:nvSpPr>
        <dsp:cNvPr id="0" name=""/>
        <dsp:cNvSpPr/>
      </dsp:nvSpPr>
      <dsp:spPr>
        <a:xfrm>
          <a:off x="349758" y="154495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latin typeface="+mj-lt"/>
            </a:rPr>
            <a:t>Irrenunciable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latin typeface="+mj-lt"/>
            </a:rPr>
            <a:t> </a:t>
          </a:r>
          <a:endParaRPr lang="en-US" sz="1700" kern="1200" dirty="0">
            <a:latin typeface="+mj-lt"/>
          </a:endParaRPr>
        </a:p>
      </dsp:txBody>
      <dsp:txXfrm>
        <a:off x="385914" y="1581110"/>
        <a:ext cx="1985087" cy="1162128"/>
      </dsp:txXfrm>
    </dsp:sp>
    <dsp:sp modelId="{87D7382E-17EE-45A2-BA59-80CC97D8BCD0}">
      <dsp:nvSpPr>
        <dsp:cNvPr id="0" name=""/>
        <dsp:cNvSpPr/>
      </dsp:nvSpPr>
      <dsp:spPr>
        <a:xfrm>
          <a:off x="770238" y="3298245"/>
          <a:ext cx="2727342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57E8E2-39D9-4E00-863E-E4279F520428}">
      <dsp:nvSpPr>
        <dsp:cNvPr id="0" name=""/>
        <dsp:cNvSpPr/>
      </dsp:nvSpPr>
      <dsp:spPr>
        <a:xfrm>
          <a:off x="349758" y="3088005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smtClean="0">
              <a:latin typeface="+mj-lt"/>
            </a:rPr>
            <a:t>Identidad</a:t>
          </a:r>
          <a:endParaRPr lang="en-US" sz="1700" kern="1200" dirty="0">
            <a:latin typeface="+mj-lt"/>
          </a:endParaRPr>
        </a:p>
      </dsp:txBody>
      <dsp:txXfrm>
        <a:off x="385914" y="3124161"/>
        <a:ext cx="1985087" cy="1162128"/>
      </dsp:txXfrm>
    </dsp:sp>
    <dsp:sp modelId="{735C1EA3-A428-4DD8-9B9D-FE83F8D16B64}">
      <dsp:nvSpPr>
        <dsp:cNvPr id="0" name=""/>
        <dsp:cNvSpPr/>
      </dsp:nvSpPr>
      <dsp:spPr>
        <a:xfrm rot="16200000">
          <a:off x="2735055" y="2526720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4248B-5A89-4CB3-BAA5-E8783AC1874D}">
      <dsp:nvSpPr>
        <dsp:cNvPr id="0" name=""/>
        <dsp:cNvSpPr/>
      </dsp:nvSpPr>
      <dsp:spPr>
        <a:xfrm>
          <a:off x="3086100" y="3088005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Representación de la persona </a:t>
          </a:r>
          <a:endParaRPr lang="en-US" sz="1700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122256" y="3124161"/>
        <a:ext cx="1985087" cy="1162128"/>
      </dsp:txXfrm>
    </dsp:sp>
    <dsp:sp modelId="{459FA38E-36E2-4281-8720-7874DF3B2496}">
      <dsp:nvSpPr>
        <dsp:cNvPr id="0" name=""/>
        <dsp:cNvSpPr/>
      </dsp:nvSpPr>
      <dsp:spPr>
        <a:xfrm rot="16200000">
          <a:off x="2735055" y="983669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4E3E21-2621-4149-82C5-DD3EDC6F9A46}">
      <dsp:nvSpPr>
        <dsp:cNvPr id="0" name=""/>
        <dsp:cNvSpPr/>
      </dsp:nvSpPr>
      <dsp:spPr>
        <a:xfrm>
          <a:off x="3086100" y="154495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Conexidad con otros Derechos </a:t>
          </a:r>
          <a:endParaRPr lang="en-US" sz="1700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122256" y="1581110"/>
        <a:ext cx="1985087" cy="1162128"/>
      </dsp:txXfrm>
    </dsp:sp>
    <dsp:sp modelId="{F51DD65F-48B4-4824-81B5-8F0786A8724F}">
      <dsp:nvSpPr>
        <dsp:cNvPr id="0" name=""/>
        <dsp:cNvSpPr/>
      </dsp:nvSpPr>
      <dsp:spPr>
        <a:xfrm>
          <a:off x="3506580" y="212144"/>
          <a:ext cx="2727341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0DBA1-7D0C-4D7B-9AA0-2FCE937F6158}">
      <dsp:nvSpPr>
        <dsp:cNvPr id="0" name=""/>
        <dsp:cNvSpPr/>
      </dsp:nvSpPr>
      <dsp:spPr>
        <a:xfrm>
          <a:off x="3086100" y="190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Protección Constitucional</a:t>
          </a:r>
          <a:endParaRPr lang="en-US" sz="1700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122256" y="38060"/>
        <a:ext cx="1985087" cy="1162128"/>
      </dsp:txXfrm>
    </dsp:sp>
    <dsp:sp modelId="{D062C2BE-7461-4D47-8E8F-30CA23D30520}">
      <dsp:nvSpPr>
        <dsp:cNvPr id="0" name=""/>
        <dsp:cNvSpPr/>
      </dsp:nvSpPr>
      <dsp:spPr>
        <a:xfrm rot="5400000">
          <a:off x="5471396" y="983669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F7FEB-B8B2-470C-BE49-772049D622BD}">
      <dsp:nvSpPr>
        <dsp:cNvPr id="0" name=""/>
        <dsp:cNvSpPr/>
      </dsp:nvSpPr>
      <dsp:spPr>
        <a:xfrm>
          <a:off x="5822441" y="190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Forma de auto determinación</a:t>
          </a:r>
          <a:endParaRPr lang="en-US" sz="1700" kern="1200" dirty="0" smtClean="0">
            <a:latin typeface="+mj-l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5858597" y="38060"/>
        <a:ext cx="1985087" cy="1162128"/>
      </dsp:txXfrm>
    </dsp:sp>
    <dsp:sp modelId="{049E2C9E-4208-4E68-9597-833F7A48181B}">
      <dsp:nvSpPr>
        <dsp:cNvPr id="0" name=""/>
        <dsp:cNvSpPr/>
      </dsp:nvSpPr>
      <dsp:spPr>
        <a:xfrm rot="5400000">
          <a:off x="5471396" y="2526720"/>
          <a:ext cx="1534050" cy="185166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10259-938F-4B12-886A-F5E7BF65E9DD}">
      <dsp:nvSpPr>
        <dsp:cNvPr id="0" name=""/>
        <dsp:cNvSpPr/>
      </dsp:nvSpPr>
      <dsp:spPr>
        <a:xfrm>
          <a:off x="5822441" y="1544954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Posibilidad de explotación económica </a:t>
          </a:r>
          <a:endParaRPr lang="en-US" sz="1700" kern="1200" dirty="0" smtClean="0"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5858597" y="1581110"/>
        <a:ext cx="1985087" cy="1162128"/>
      </dsp:txXfrm>
    </dsp:sp>
    <dsp:sp modelId="{994363F8-7783-4B07-BBB6-E776DDF56CAE}">
      <dsp:nvSpPr>
        <dsp:cNvPr id="0" name=""/>
        <dsp:cNvSpPr/>
      </dsp:nvSpPr>
      <dsp:spPr>
        <a:xfrm>
          <a:off x="5822441" y="3088005"/>
          <a:ext cx="2057399" cy="12344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O" sz="1700" kern="1200" dirty="0" smtClean="0">
              <a:latin typeface="+mj-lt"/>
            </a:rPr>
            <a:t>Consentimiento del Titular </a:t>
          </a:r>
          <a:endParaRPr lang="en-US" sz="1700" kern="1200" dirty="0" smtClean="0">
            <a:latin typeface="+mj-lt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5858597" y="3124161"/>
        <a:ext cx="1985087" cy="11621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E222F-26C7-45F8-A8F4-869BF0043799}">
      <dsp:nvSpPr>
        <dsp:cNvPr id="0" name=""/>
        <dsp:cNvSpPr/>
      </dsp:nvSpPr>
      <dsp:spPr>
        <a:xfrm>
          <a:off x="1684530" y="0"/>
          <a:ext cx="4860539" cy="1944216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170A5-F1EE-43DF-8F41-9098504AB82E}">
      <dsp:nvSpPr>
        <dsp:cNvPr id="0" name=""/>
        <dsp:cNvSpPr/>
      </dsp:nvSpPr>
      <dsp:spPr>
        <a:xfrm>
          <a:off x="2267794" y="340237"/>
          <a:ext cx="1603978" cy="952665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0236" rIns="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kern="1200" dirty="0" smtClean="0">
              <a:latin typeface="+mj-lt"/>
            </a:rPr>
            <a:t>Moral</a:t>
          </a:r>
          <a:endParaRPr lang="en-US" sz="3100" kern="1200" dirty="0">
            <a:latin typeface="+mj-lt"/>
          </a:endParaRPr>
        </a:p>
      </dsp:txBody>
      <dsp:txXfrm>
        <a:off x="2267794" y="340237"/>
        <a:ext cx="1603978" cy="952665"/>
      </dsp:txXfrm>
    </dsp:sp>
    <dsp:sp modelId="{E9C0A823-9F36-4B73-8278-B0CA39937E1C}">
      <dsp:nvSpPr>
        <dsp:cNvPr id="0" name=""/>
        <dsp:cNvSpPr/>
      </dsp:nvSpPr>
      <dsp:spPr>
        <a:xfrm>
          <a:off x="4114800" y="651312"/>
          <a:ext cx="1895610" cy="952665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0236" rIns="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kern="1200" dirty="0" smtClean="0">
              <a:latin typeface="+mj-lt"/>
            </a:rPr>
            <a:t>Económica</a:t>
          </a:r>
          <a:r>
            <a:rPr lang="es-CO" sz="3100" kern="1200" dirty="0" smtClean="0"/>
            <a:t> </a:t>
          </a:r>
          <a:endParaRPr lang="en-US" sz="3100" kern="1200" dirty="0"/>
        </a:p>
      </dsp:txBody>
      <dsp:txXfrm>
        <a:off x="4114800" y="651312"/>
        <a:ext cx="1895610" cy="952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E222F-26C7-45F8-A8F4-869BF0043799}">
      <dsp:nvSpPr>
        <dsp:cNvPr id="0" name=""/>
        <dsp:cNvSpPr/>
      </dsp:nvSpPr>
      <dsp:spPr>
        <a:xfrm>
          <a:off x="1684530" y="0"/>
          <a:ext cx="4860539" cy="1944216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170A5-F1EE-43DF-8F41-9098504AB82E}">
      <dsp:nvSpPr>
        <dsp:cNvPr id="0" name=""/>
        <dsp:cNvSpPr/>
      </dsp:nvSpPr>
      <dsp:spPr>
        <a:xfrm>
          <a:off x="2267794" y="340237"/>
          <a:ext cx="1603978" cy="952665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456" rIns="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>
              <a:latin typeface="+mj-lt"/>
            </a:rPr>
            <a:t>Personajes Públicos</a:t>
          </a:r>
          <a:endParaRPr lang="en-US" sz="2600" kern="1200" dirty="0">
            <a:latin typeface="+mj-lt"/>
          </a:endParaRPr>
        </a:p>
      </dsp:txBody>
      <dsp:txXfrm>
        <a:off x="2267794" y="340237"/>
        <a:ext cx="1603978" cy="952665"/>
      </dsp:txXfrm>
    </dsp:sp>
    <dsp:sp modelId="{E9C0A823-9F36-4B73-8278-B0CA39937E1C}">
      <dsp:nvSpPr>
        <dsp:cNvPr id="0" name=""/>
        <dsp:cNvSpPr/>
      </dsp:nvSpPr>
      <dsp:spPr>
        <a:xfrm>
          <a:off x="4114800" y="651312"/>
          <a:ext cx="1895610" cy="952665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456" rIns="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600" kern="1200" dirty="0" smtClean="0">
              <a:latin typeface="+mj-lt"/>
            </a:rPr>
            <a:t>Derecho a la información </a:t>
          </a:r>
          <a:endParaRPr lang="en-US" sz="2600" kern="1200" dirty="0">
            <a:latin typeface="+mj-lt"/>
          </a:endParaRPr>
        </a:p>
      </dsp:txBody>
      <dsp:txXfrm>
        <a:off x="4114800" y="651312"/>
        <a:ext cx="1895610" cy="952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E6221-4100-4F78-987C-999FD1570568}">
      <dsp:nvSpPr>
        <dsp:cNvPr id="0" name=""/>
        <dsp:cNvSpPr/>
      </dsp:nvSpPr>
      <dsp:spPr>
        <a:xfrm rot="5400000">
          <a:off x="-197174" y="199375"/>
          <a:ext cx="1314497" cy="9201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>
              <a:latin typeface="+mj-lt"/>
            </a:rPr>
            <a:t>1</a:t>
          </a:r>
          <a:endParaRPr lang="en-US" sz="2700" kern="1200" dirty="0">
            <a:latin typeface="+mj-lt"/>
          </a:endParaRPr>
        </a:p>
      </dsp:txBody>
      <dsp:txXfrm rot="-5400000">
        <a:off x="1" y="462274"/>
        <a:ext cx="920148" cy="394349"/>
      </dsp:txXfrm>
    </dsp:sp>
    <dsp:sp modelId="{452DBB30-7DC7-4565-B195-B08EC5161528}">
      <dsp:nvSpPr>
        <dsp:cNvPr id="0" name=""/>
        <dsp:cNvSpPr/>
      </dsp:nvSpPr>
      <dsp:spPr>
        <a:xfrm rot="5400000">
          <a:off x="4245330" y="-3322981"/>
          <a:ext cx="854423" cy="7504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El Derecho Deportivo es concebido como conjunto de normas que regulan la conducta humana en relación con el deporte.</a:t>
          </a:r>
          <a:endParaRPr lang="en-US" sz="1800" kern="1200" dirty="0">
            <a:latin typeface="+mj-lt"/>
          </a:endParaRPr>
        </a:p>
      </dsp:txBody>
      <dsp:txXfrm rot="-5400000">
        <a:off x="920149" y="43909"/>
        <a:ext cx="7463078" cy="771005"/>
      </dsp:txXfrm>
    </dsp:sp>
    <dsp:sp modelId="{CDFF89A8-1E9B-4970-B463-49640E234E78}">
      <dsp:nvSpPr>
        <dsp:cNvPr id="0" name=""/>
        <dsp:cNvSpPr/>
      </dsp:nvSpPr>
      <dsp:spPr>
        <a:xfrm rot="5400000">
          <a:off x="-197174" y="1367920"/>
          <a:ext cx="1314497" cy="9201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>
              <a:latin typeface="+mj-lt"/>
            </a:rPr>
            <a:t>2</a:t>
          </a:r>
          <a:endParaRPr lang="en-US" sz="2700" kern="1200" dirty="0">
            <a:latin typeface="+mj-lt"/>
          </a:endParaRPr>
        </a:p>
      </dsp:txBody>
      <dsp:txXfrm rot="-5400000">
        <a:off x="1" y="1630819"/>
        <a:ext cx="920148" cy="394349"/>
      </dsp:txXfrm>
    </dsp:sp>
    <dsp:sp modelId="{9303B606-38AF-4D05-9CF2-25224FF0515F}">
      <dsp:nvSpPr>
        <dsp:cNvPr id="0" name=""/>
        <dsp:cNvSpPr/>
      </dsp:nvSpPr>
      <dsp:spPr>
        <a:xfrm rot="5400000">
          <a:off x="4245330" y="-2154435"/>
          <a:ext cx="854423" cy="7504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Derecho a la propia imagen como derecho fundamental por alcance jurisprudencial.</a:t>
          </a:r>
          <a:endParaRPr lang="en-US" sz="1800" kern="1200" dirty="0">
            <a:latin typeface="+mj-lt"/>
          </a:endParaRPr>
        </a:p>
      </dsp:txBody>
      <dsp:txXfrm rot="-5400000">
        <a:off x="920149" y="1212455"/>
        <a:ext cx="7463078" cy="771005"/>
      </dsp:txXfrm>
    </dsp:sp>
    <dsp:sp modelId="{EB343145-2A16-4A1C-A47C-A1162FE6412D}">
      <dsp:nvSpPr>
        <dsp:cNvPr id="0" name=""/>
        <dsp:cNvSpPr/>
      </dsp:nvSpPr>
      <dsp:spPr>
        <a:xfrm rot="5400000">
          <a:off x="-197174" y="2536466"/>
          <a:ext cx="1314497" cy="9201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/>
            <a:t>3</a:t>
          </a:r>
          <a:endParaRPr lang="en-US" sz="2700" kern="1200" dirty="0"/>
        </a:p>
      </dsp:txBody>
      <dsp:txXfrm rot="-5400000">
        <a:off x="1" y="2799365"/>
        <a:ext cx="920148" cy="394349"/>
      </dsp:txXfrm>
    </dsp:sp>
    <dsp:sp modelId="{05A30163-EC45-4804-B74F-3F4B258F2923}">
      <dsp:nvSpPr>
        <dsp:cNvPr id="0" name=""/>
        <dsp:cNvSpPr/>
      </dsp:nvSpPr>
      <dsp:spPr>
        <a:xfrm rot="5400000">
          <a:off x="4245330" y="-985890"/>
          <a:ext cx="854423" cy="7504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Implica rasgo de individualidad e identidad de las personas. Relacionado con derecho a la honra, intimidad, buen nombre. Requiere consentimiento del titular para su explotación comercial</a:t>
          </a:r>
          <a:r>
            <a:rPr lang="es-ES" sz="1800" kern="1200" dirty="0" smtClean="0"/>
            <a:t>.</a:t>
          </a:r>
          <a:endParaRPr lang="en-US" sz="1800" kern="1200" dirty="0"/>
        </a:p>
      </dsp:txBody>
      <dsp:txXfrm rot="-5400000">
        <a:off x="920149" y="2381000"/>
        <a:ext cx="7463078" cy="771005"/>
      </dsp:txXfrm>
    </dsp:sp>
    <dsp:sp modelId="{84606653-F014-4482-A0E6-024CB3DD5B33}">
      <dsp:nvSpPr>
        <dsp:cNvPr id="0" name=""/>
        <dsp:cNvSpPr/>
      </dsp:nvSpPr>
      <dsp:spPr>
        <a:xfrm rot="5400000">
          <a:off x="-197174" y="3705012"/>
          <a:ext cx="1314497" cy="9201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700" kern="1200" dirty="0" smtClean="0"/>
            <a:t>4</a:t>
          </a:r>
          <a:endParaRPr lang="en-US" sz="2700" kern="1200" dirty="0"/>
        </a:p>
      </dsp:txBody>
      <dsp:txXfrm rot="-5400000">
        <a:off x="1" y="3967911"/>
        <a:ext cx="920148" cy="394349"/>
      </dsp:txXfrm>
    </dsp:sp>
    <dsp:sp modelId="{DF85B63A-1597-44A0-8381-A525A68983C8}">
      <dsp:nvSpPr>
        <dsp:cNvPr id="0" name=""/>
        <dsp:cNvSpPr/>
      </dsp:nvSpPr>
      <dsp:spPr>
        <a:xfrm rot="5400000">
          <a:off x="4245330" y="182655"/>
          <a:ext cx="854423" cy="7504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>
              <a:latin typeface="+mj-lt"/>
            </a:rPr>
            <a:t>Figuras contractuales como contrato de cesión de derechos, representación, patrocinio; figuras atípicas y contrato de trabajo y cláusulas comerciales</a:t>
          </a:r>
          <a:endParaRPr lang="en-US" sz="1800" kern="1200" dirty="0"/>
        </a:p>
      </dsp:txBody>
      <dsp:txXfrm rot="-5400000">
        <a:off x="920149" y="3549546"/>
        <a:ext cx="7463078" cy="7710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E6221-4100-4F78-987C-999FD1570568}">
      <dsp:nvSpPr>
        <dsp:cNvPr id="0" name=""/>
        <dsp:cNvSpPr/>
      </dsp:nvSpPr>
      <dsp:spPr>
        <a:xfrm rot="5400000">
          <a:off x="-218526" y="219839"/>
          <a:ext cx="1456843" cy="10197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+mj-lt"/>
            </a:rPr>
            <a:t>5</a:t>
          </a:r>
          <a:endParaRPr lang="en-US" sz="3000" kern="1200" dirty="0">
            <a:latin typeface="+mj-lt"/>
          </a:endParaRPr>
        </a:p>
      </dsp:txBody>
      <dsp:txXfrm rot="-5400000">
        <a:off x="1" y="511207"/>
        <a:ext cx="1019790" cy="437053"/>
      </dsp:txXfrm>
    </dsp:sp>
    <dsp:sp modelId="{452DBB30-7DC7-4565-B195-B08EC5161528}">
      <dsp:nvSpPr>
        <dsp:cNvPr id="0" name=""/>
        <dsp:cNvSpPr/>
      </dsp:nvSpPr>
      <dsp:spPr>
        <a:xfrm rot="5400000">
          <a:off x="4284893" y="-3261735"/>
          <a:ext cx="946948" cy="74771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1600" kern="1200" dirty="0" smtClean="0">
              <a:latin typeface="+mj-lt"/>
            </a:rPr>
            <a:t>Toda vez que no existe regulación normativa, se hace uso de los contratos atípicos.</a:t>
          </a:r>
          <a:endParaRPr lang="en-US" sz="1600" kern="1200" dirty="0" smtClean="0">
            <a:latin typeface="+mj-lt"/>
          </a:endParaRPr>
        </a:p>
        <a:p>
          <a:pPr marL="171450" lvl="1" indent="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kern="1200" dirty="0">
            <a:latin typeface="+mj-lt"/>
          </a:endParaRPr>
        </a:p>
      </dsp:txBody>
      <dsp:txXfrm rot="-5400000">
        <a:off x="1019791" y="49593"/>
        <a:ext cx="7430927" cy="854496"/>
      </dsp:txXfrm>
    </dsp:sp>
    <dsp:sp modelId="{CDFF89A8-1E9B-4970-B463-49640E234E78}">
      <dsp:nvSpPr>
        <dsp:cNvPr id="0" name=""/>
        <dsp:cNvSpPr/>
      </dsp:nvSpPr>
      <dsp:spPr>
        <a:xfrm rot="5400000">
          <a:off x="-218526" y="1534234"/>
          <a:ext cx="1456843" cy="10197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+mj-lt"/>
            </a:rPr>
            <a:t>6</a:t>
          </a:r>
          <a:endParaRPr lang="en-US" sz="3000" kern="1200" dirty="0">
            <a:latin typeface="+mj-lt"/>
          </a:endParaRPr>
        </a:p>
      </dsp:txBody>
      <dsp:txXfrm rot="-5400000">
        <a:off x="1" y="1825602"/>
        <a:ext cx="1019790" cy="437053"/>
      </dsp:txXfrm>
    </dsp:sp>
    <dsp:sp modelId="{9303B606-38AF-4D05-9CF2-25224FF0515F}">
      <dsp:nvSpPr>
        <dsp:cNvPr id="0" name=""/>
        <dsp:cNvSpPr/>
      </dsp:nvSpPr>
      <dsp:spPr>
        <a:xfrm rot="5400000">
          <a:off x="4284893" y="-1949394"/>
          <a:ext cx="946948" cy="74771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1600" kern="1200" dirty="0" smtClean="0">
              <a:latin typeface="+mj-lt"/>
            </a:rPr>
            <a:t>El uso no consentido de la imagen de un deportista supone la violación a este Derecho Fundamental.</a:t>
          </a:r>
        </a:p>
        <a:p>
          <a:pPr marL="114300" lvl="1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kern="1200" dirty="0">
            <a:latin typeface="+mj-lt"/>
          </a:endParaRPr>
        </a:p>
      </dsp:txBody>
      <dsp:txXfrm rot="-5400000">
        <a:off x="1019791" y="1361934"/>
        <a:ext cx="7430927" cy="854496"/>
      </dsp:txXfrm>
    </dsp:sp>
    <dsp:sp modelId="{EB343145-2A16-4A1C-A47C-A1162FE6412D}">
      <dsp:nvSpPr>
        <dsp:cNvPr id="0" name=""/>
        <dsp:cNvSpPr/>
      </dsp:nvSpPr>
      <dsp:spPr>
        <a:xfrm rot="5400000">
          <a:off x="-218526" y="2846575"/>
          <a:ext cx="1456843" cy="10197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+mj-lt"/>
            </a:rPr>
            <a:t>7</a:t>
          </a:r>
          <a:endParaRPr lang="en-US" sz="3000" kern="1200" dirty="0">
            <a:latin typeface="+mj-lt"/>
          </a:endParaRPr>
        </a:p>
      </dsp:txBody>
      <dsp:txXfrm rot="-5400000">
        <a:off x="1" y="3137943"/>
        <a:ext cx="1019790" cy="437053"/>
      </dsp:txXfrm>
    </dsp:sp>
    <dsp:sp modelId="{05A30163-EC45-4804-B74F-3F4B258F2923}">
      <dsp:nvSpPr>
        <dsp:cNvPr id="0" name=""/>
        <dsp:cNvSpPr/>
      </dsp:nvSpPr>
      <dsp:spPr>
        <a:xfrm rot="5400000">
          <a:off x="4284893" y="-637054"/>
          <a:ext cx="946948" cy="74771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14300" lvl="1" indent="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MX" sz="1600" kern="1200" dirty="0" smtClean="0">
              <a:latin typeface="+mj-lt"/>
            </a:rPr>
            <a:t>España y Estados Unidos son países que han abordado en sus legislaciones, regulación a la explotación del Derecho de imagen.</a:t>
          </a:r>
          <a:endParaRPr lang="en-US" sz="1600" kern="1200" dirty="0" smtClean="0">
            <a:latin typeface="+mj-lt"/>
          </a:endParaRP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 smtClean="0">
            <a:latin typeface="+mj-lt"/>
          </a:endParaRPr>
        </a:p>
      </dsp:txBody>
      <dsp:txXfrm rot="-5400000">
        <a:off x="1019791" y="2674274"/>
        <a:ext cx="7430927" cy="854496"/>
      </dsp:txXfrm>
    </dsp:sp>
    <dsp:sp modelId="{97E30587-DFB1-467D-8EB7-A0355CA599EC}">
      <dsp:nvSpPr>
        <dsp:cNvPr id="0" name=""/>
        <dsp:cNvSpPr/>
      </dsp:nvSpPr>
      <dsp:spPr>
        <a:xfrm rot="5400000">
          <a:off x="-218526" y="4158915"/>
          <a:ext cx="1456843" cy="10197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000" kern="1200" dirty="0" smtClean="0">
              <a:latin typeface="+mj-lt"/>
            </a:rPr>
            <a:t>8</a:t>
          </a:r>
          <a:endParaRPr lang="en-US" sz="3000" kern="1200" dirty="0">
            <a:latin typeface="+mj-lt"/>
          </a:endParaRPr>
        </a:p>
      </dsp:txBody>
      <dsp:txXfrm rot="-5400000">
        <a:off x="1" y="4450283"/>
        <a:ext cx="1019790" cy="437053"/>
      </dsp:txXfrm>
    </dsp:sp>
    <dsp:sp modelId="{7489CBEA-D9F7-4891-9748-AEEE01E92FEC}">
      <dsp:nvSpPr>
        <dsp:cNvPr id="0" name=""/>
        <dsp:cNvSpPr/>
      </dsp:nvSpPr>
      <dsp:spPr>
        <a:xfrm rot="5400000">
          <a:off x="4284893" y="675286"/>
          <a:ext cx="946948" cy="74771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latin typeface="+mj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En Colombia, no hay normatividad especifica para hacer uso comercial de los derechos de imagen de los deportistas profesionales</a:t>
          </a:r>
          <a:r>
            <a:rPr lang="es-MX" sz="1400" kern="1200" dirty="0" smtClean="0"/>
            <a:t>.</a:t>
          </a:r>
          <a:endParaRPr lang="en-US" sz="1400" kern="1200" dirty="0"/>
        </a:p>
      </dsp:txBody>
      <dsp:txXfrm rot="-5400000">
        <a:off x="1019791" y="3986614"/>
        <a:ext cx="7430927" cy="8544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D7A09-7543-4CFE-809F-ECE20799F082}">
      <dsp:nvSpPr>
        <dsp:cNvPr id="0" name=""/>
        <dsp:cNvSpPr/>
      </dsp:nvSpPr>
      <dsp:spPr>
        <a:xfrm>
          <a:off x="2941250" y="1073147"/>
          <a:ext cx="2583183" cy="25831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300" kern="1200" dirty="0" smtClean="0"/>
            <a:t>Asesoría y contacto Virtual </a:t>
          </a:r>
          <a:endParaRPr lang="en-US" sz="3300" kern="1200" dirty="0"/>
        </a:p>
      </dsp:txBody>
      <dsp:txXfrm>
        <a:off x="3319548" y="1451445"/>
        <a:ext cx="1826587" cy="1826587"/>
      </dsp:txXfrm>
    </dsp:sp>
    <dsp:sp modelId="{5F58DA62-E373-493A-8613-C271E319C674}">
      <dsp:nvSpPr>
        <dsp:cNvPr id="0" name=""/>
        <dsp:cNvSpPr/>
      </dsp:nvSpPr>
      <dsp:spPr>
        <a:xfrm>
          <a:off x="3528395" y="-35774"/>
          <a:ext cx="1408893" cy="14365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300" kern="1200" dirty="0" smtClean="0"/>
            <a:t>Blog de Socialización de Información </a:t>
          </a:r>
          <a:endParaRPr lang="en-US" sz="1300" kern="1200" dirty="0"/>
        </a:p>
      </dsp:txBody>
      <dsp:txXfrm>
        <a:off x="3734723" y="174601"/>
        <a:ext cx="996237" cy="1015783"/>
      </dsp:txXfrm>
    </dsp:sp>
    <dsp:sp modelId="{B2F6CF45-6A24-45BD-B5D7-C3780D042D6D}">
      <dsp:nvSpPr>
        <dsp:cNvPr id="0" name=""/>
        <dsp:cNvSpPr/>
      </dsp:nvSpPr>
      <dsp:spPr>
        <a:xfrm>
          <a:off x="4984141" y="1548407"/>
          <a:ext cx="1861893" cy="16326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Página web de asesoría jurídica y académica en Derecho Deportivo</a:t>
          </a:r>
          <a:endParaRPr lang="en-US" sz="1300" kern="1200" dirty="0"/>
        </a:p>
      </dsp:txBody>
      <dsp:txXfrm>
        <a:off x="5256809" y="1787505"/>
        <a:ext cx="1316557" cy="1154466"/>
      </dsp:txXfrm>
    </dsp:sp>
    <dsp:sp modelId="{A2243DCC-5ECA-4214-BDC0-4D6FD8F3D8E1}">
      <dsp:nvSpPr>
        <dsp:cNvPr id="0" name=""/>
        <dsp:cNvSpPr/>
      </dsp:nvSpPr>
      <dsp:spPr>
        <a:xfrm>
          <a:off x="3587046" y="3401189"/>
          <a:ext cx="1291591" cy="12915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Página de Facebook</a:t>
          </a:r>
          <a:endParaRPr lang="en-US" sz="1400" kern="1200" dirty="0">
            <a:latin typeface="+mj-lt"/>
          </a:endParaRPr>
        </a:p>
      </dsp:txBody>
      <dsp:txXfrm>
        <a:off x="3776195" y="3590338"/>
        <a:ext cx="913293" cy="913293"/>
      </dsp:txXfrm>
    </dsp:sp>
    <dsp:sp modelId="{DFC065A8-C264-425B-9D66-3A3706792032}">
      <dsp:nvSpPr>
        <dsp:cNvPr id="0" name=""/>
        <dsp:cNvSpPr/>
      </dsp:nvSpPr>
      <dsp:spPr>
        <a:xfrm>
          <a:off x="1589244" y="1548407"/>
          <a:ext cx="1922701" cy="163266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latin typeface="+mj-lt"/>
            </a:rPr>
            <a:t>Correo electrónico como base articular de los canales mencionados</a:t>
          </a:r>
          <a:endParaRPr lang="en-US" sz="1300" kern="1200" dirty="0">
            <a:latin typeface="+mj-lt"/>
          </a:endParaRPr>
        </a:p>
      </dsp:txBody>
      <dsp:txXfrm>
        <a:off x="1870817" y="1787505"/>
        <a:ext cx="1359555" cy="1154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B339F01-C7A1-469D-B70D-B9BB94F363B2}" type="datetimeFigureOut">
              <a:rPr lang="es-CO" smtClean="0"/>
              <a:t>16/07/2019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3B3B902-DDCB-4B2A-ABFB-82433966C070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erechodeimagendeportista.webnode.com.c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asesoriasjd0.webnode.com.co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facebook.com/Asesorias-juridicas-en-derecho-deportivo-1189085791265493/?modal=admin_todo_tour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asesoriasjuridicodeportivas@gmail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223" y="188640"/>
            <a:ext cx="1428750" cy="195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6398" y="3356992"/>
            <a:ext cx="7772400" cy="866527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100" b="1" dirty="0"/>
              <a:t>EL DERECHO A LA IMAGEN PROPIA DE LOS DEPORTISTAS PROFESIONALES EN COLOMBIA Y SU USO COMERCIAL</a:t>
            </a:r>
            <a:r>
              <a:rPr lang="es-CO" dirty="0">
                <a:solidFill>
                  <a:schemeClr val="tx1"/>
                </a:solidFill>
              </a:rPr>
              <a:t/>
            </a:r>
            <a:br>
              <a:rPr lang="es-CO" dirty="0">
                <a:solidFill>
                  <a:schemeClr val="tx1"/>
                </a:solidFill>
              </a:rPr>
            </a:b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4149080"/>
            <a:ext cx="4447381" cy="2304256"/>
          </a:xfrm>
        </p:spPr>
        <p:txBody>
          <a:bodyPr>
            <a:normAutofit fontScale="62500" lnSpcReduction="20000"/>
          </a:bodyPr>
          <a:lstStyle/>
          <a:p>
            <a:pPr algn="ctr"/>
            <a:endParaRPr lang="es-CO" sz="30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O" sz="3000" dirty="0" smtClean="0">
                <a:solidFill>
                  <a:schemeClr val="tx1"/>
                </a:solidFill>
                <a:latin typeface="+mj-lt"/>
              </a:rPr>
              <a:t>DAVID </a:t>
            </a:r>
            <a:r>
              <a:rPr lang="es-CO" sz="3000" dirty="0">
                <a:solidFill>
                  <a:schemeClr val="tx1"/>
                </a:solidFill>
                <a:latin typeface="+mj-lt"/>
              </a:rPr>
              <a:t>PEDRAZA PEDRAZA</a:t>
            </a:r>
          </a:p>
          <a:p>
            <a:pPr algn="ctr"/>
            <a:r>
              <a:rPr lang="es-CO" sz="3000" dirty="0" smtClean="0">
                <a:solidFill>
                  <a:schemeClr val="tx1"/>
                </a:solidFill>
                <a:latin typeface="+mj-lt"/>
              </a:rPr>
              <a:t>RONY </a:t>
            </a:r>
            <a:r>
              <a:rPr lang="es-CO" sz="3000" dirty="0">
                <a:solidFill>
                  <a:schemeClr val="tx1"/>
                </a:solidFill>
                <a:latin typeface="+mj-lt"/>
              </a:rPr>
              <a:t>ALEXANDER GARCIA PATIÑO</a:t>
            </a:r>
          </a:p>
          <a:p>
            <a:pPr algn="ctr"/>
            <a:endParaRPr lang="es-ES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  <a:latin typeface="+mj-lt"/>
              </a:rPr>
              <a:t>UNIVERSIDAD COLEGIO MAYOR DE CUNDINAMARCA 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  <a:latin typeface="+mj-lt"/>
              </a:rPr>
              <a:t>FACULTAD DE DERECHO</a:t>
            </a:r>
            <a:endParaRPr lang="es-ES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  <a:latin typeface="+mj-lt"/>
              </a:rPr>
              <a:t>SUSTENTACIÓN DE GRADO </a:t>
            </a:r>
          </a:p>
          <a:p>
            <a:pPr algn="ctr"/>
            <a:r>
              <a:rPr lang="es-ES" sz="3000" dirty="0" smtClean="0">
                <a:solidFill>
                  <a:schemeClr val="tx1"/>
                </a:solidFill>
                <a:latin typeface="+mj-lt"/>
              </a:rPr>
              <a:t>2019</a:t>
            </a:r>
          </a:p>
          <a:p>
            <a:endParaRPr lang="es-ES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0423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59832" y="872716"/>
            <a:ext cx="252028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Ausencia de Regulación Normativa 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>
            <a:off x="4319972" y="148478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059832" y="1844824"/>
            <a:ext cx="259228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Conlleva al uso </a:t>
            </a:r>
            <a:endParaRPr lang="en-US" dirty="0"/>
          </a:p>
        </p:txBody>
      </p:sp>
      <p:cxnSp>
        <p:nvCxnSpPr>
          <p:cNvPr id="11" name="Straight Connector 10"/>
          <p:cNvCxnSpPr>
            <a:stCxn id="9" idx="2"/>
          </p:cNvCxnSpPr>
          <p:nvPr/>
        </p:nvCxnSpPr>
        <p:spPr>
          <a:xfrm>
            <a:off x="4355976" y="23488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37028" y="3284984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37028" y="328498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4960" y="3573016"/>
            <a:ext cx="1224136" cy="14401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Atípicos 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123728" y="3306905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547664" y="3576048"/>
            <a:ext cx="1296144" cy="14401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Cesión de Derechos de imagen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995828" y="3572899"/>
            <a:ext cx="1796008" cy="14401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Representación Deportiva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023828" y="2636912"/>
            <a:ext cx="259228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Diferentes Tipos de Contratos  </a:t>
            </a:r>
            <a:endParaRPr lang="en-US" dirty="0"/>
          </a:p>
        </p:txBody>
      </p:sp>
      <p:cxnSp>
        <p:nvCxnSpPr>
          <p:cNvPr id="30" name="Straight Connector 29"/>
          <p:cNvCxnSpPr>
            <a:stCxn id="24" idx="2"/>
          </p:cNvCxnSpPr>
          <p:nvPr/>
        </p:nvCxnSpPr>
        <p:spPr>
          <a:xfrm>
            <a:off x="4319972" y="314096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900228" y="3576048"/>
            <a:ext cx="1359768" cy="14371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Patrocinio Deportivo 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412396" y="3576048"/>
            <a:ext cx="1111932" cy="1437128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Laboral</a:t>
            </a:r>
            <a:endParaRPr lang="en-US" dirty="0"/>
          </a:p>
        </p:txBody>
      </p:sp>
      <p:cxnSp>
        <p:nvCxnSpPr>
          <p:cNvPr id="42" name="Straight Connector 41"/>
          <p:cNvCxnSpPr>
            <a:endCxn id="23" idx="0"/>
          </p:cNvCxnSpPr>
          <p:nvPr/>
        </p:nvCxnSpPr>
        <p:spPr>
          <a:xfrm>
            <a:off x="3893832" y="3284867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4" idx="0"/>
          </p:cNvCxnSpPr>
          <p:nvPr/>
        </p:nvCxnSpPr>
        <p:spPr>
          <a:xfrm>
            <a:off x="5580112" y="3284984"/>
            <a:ext cx="0" cy="29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668344" y="3572899"/>
            <a:ext cx="1368152" cy="1437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Comercial y Civil 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8469876" y="3284867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40" idx="0"/>
          </p:cNvCxnSpPr>
          <p:nvPr/>
        </p:nvCxnSpPr>
        <p:spPr>
          <a:xfrm>
            <a:off x="6968362" y="3284984"/>
            <a:ext cx="0" cy="29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770870" y="5445224"/>
            <a:ext cx="4196562" cy="9807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Régimen Marcario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CAPITULO III: PROTECCIÓN JURÍDICA DE LOS DERECHOS DE IMAGEN: DERECHO COMPARADO </a:t>
            </a:r>
            <a:endParaRPr lang="es-CO" dirty="0"/>
          </a:p>
        </p:txBody>
      </p:sp>
      <p:sp>
        <p:nvSpPr>
          <p:cNvPr id="2" name="AutoShape 2" descr="Resultado de imagen para derecho compara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71" y="2852936"/>
            <a:ext cx="28134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Resultado de imagen para nairo quintan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89218"/>
            <a:ext cx="28956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8" descr="Resultado de imagen para megan rapino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96222"/>
            <a:ext cx="2880320" cy="173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1" descr="Resultado de imagen para farad y cabal ganan 2019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3" descr="Resultado de imagen para farad y cabal ganan 2019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927" y="4221088"/>
            <a:ext cx="27908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80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DERECHO DE IMAGEN EN LA LEGISLACIÓN ESPAÑOLA</a:t>
            </a:r>
            <a:endParaRPr lang="es-CO" b="1" dirty="0"/>
          </a:p>
        </p:txBody>
      </p:sp>
      <p:sp>
        <p:nvSpPr>
          <p:cNvPr id="6" name="3 Rectángulo"/>
          <p:cNvSpPr/>
          <p:nvPr/>
        </p:nvSpPr>
        <p:spPr>
          <a:xfrm>
            <a:off x="2555776" y="3933056"/>
            <a:ext cx="1800200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Constitución </a:t>
            </a:r>
            <a:endParaRPr lang="es-CO" dirty="0">
              <a:latin typeface="+mj-lt"/>
            </a:endParaRPr>
          </a:p>
        </p:txBody>
      </p:sp>
      <p:sp>
        <p:nvSpPr>
          <p:cNvPr id="7" name="4 Rectángulo"/>
          <p:cNvSpPr/>
          <p:nvPr/>
        </p:nvSpPr>
        <p:spPr>
          <a:xfrm>
            <a:off x="2566717" y="4725144"/>
            <a:ext cx="1800200" cy="5040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Ley orgánica 1 de 1982</a:t>
            </a:r>
          </a:p>
        </p:txBody>
      </p:sp>
      <p:sp>
        <p:nvSpPr>
          <p:cNvPr id="8" name="5 Rectángulo"/>
          <p:cNvSpPr/>
          <p:nvPr/>
        </p:nvSpPr>
        <p:spPr>
          <a:xfrm>
            <a:off x="5447036" y="3933056"/>
            <a:ext cx="1506697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Articulo 18</a:t>
            </a:r>
            <a:endParaRPr lang="es-CO" dirty="0">
              <a:latin typeface="+mj-lt"/>
            </a:endParaRPr>
          </a:p>
        </p:txBody>
      </p:sp>
      <p:sp>
        <p:nvSpPr>
          <p:cNvPr id="9" name="6 Rectángulo"/>
          <p:cNvSpPr/>
          <p:nvPr/>
        </p:nvSpPr>
        <p:spPr>
          <a:xfrm>
            <a:off x="2555776" y="5445224"/>
            <a:ext cx="1800200" cy="5040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Real decreto 26 de 1985</a:t>
            </a:r>
            <a:endParaRPr lang="es-CO" dirty="0">
              <a:latin typeface="+mj-lt"/>
            </a:endParaRPr>
          </a:p>
        </p:txBody>
      </p:sp>
      <p:sp>
        <p:nvSpPr>
          <p:cNvPr id="10" name="7 Rectángulo"/>
          <p:cNvSpPr/>
          <p:nvPr/>
        </p:nvSpPr>
        <p:spPr>
          <a:xfrm>
            <a:off x="863588" y="2060848"/>
            <a:ext cx="1944216" cy="57606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 DE IMAGEN</a:t>
            </a:r>
            <a:endParaRPr lang="es-CO" dirty="0">
              <a:latin typeface="+mj-lt"/>
            </a:endParaRPr>
          </a:p>
        </p:txBody>
      </p:sp>
      <p:sp>
        <p:nvSpPr>
          <p:cNvPr id="11" name="8 Rectángulo"/>
          <p:cNvSpPr/>
          <p:nvPr/>
        </p:nvSpPr>
        <p:spPr>
          <a:xfrm>
            <a:off x="4366917" y="2168860"/>
            <a:ext cx="1080120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COMO</a:t>
            </a:r>
            <a:endParaRPr lang="es-CO" dirty="0">
              <a:latin typeface="+mj-lt"/>
            </a:endParaRPr>
          </a:p>
        </p:txBody>
      </p:sp>
      <p:sp>
        <p:nvSpPr>
          <p:cNvPr id="12" name="9 Rectángulo"/>
          <p:cNvSpPr/>
          <p:nvPr/>
        </p:nvSpPr>
        <p:spPr>
          <a:xfrm>
            <a:off x="6516216" y="1844824"/>
            <a:ext cx="1440160" cy="5040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 moral </a:t>
            </a:r>
            <a:endParaRPr lang="es-CO" dirty="0">
              <a:latin typeface="+mj-lt"/>
            </a:endParaRPr>
          </a:p>
        </p:txBody>
      </p:sp>
      <p:sp>
        <p:nvSpPr>
          <p:cNvPr id="13" name="10 Rectángulo"/>
          <p:cNvSpPr/>
          <p:nvPr/>
        </p:nvSpPr>
        <p:spPr>
          <a:xfrm>
            <a:off x="6516216" y="2636912"/>
            <a:ext cx="1440160" cy="5760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 patrimonial</a:t>
            </a:r>
            <a:endParaRPr lang="es-CO" dirty="0">
              <a:latin typeface="+mj-lt"/>
            </a:endParaRPr>
          </a:p>
        </p:txBody>
      </p:sp>
      <p:sp>
        <p:nvSpPr>
          <p:cNvPr id="14" name="11 Rectángulo"/>
          <p:cNvSpPr/>
          <p:nvPr/>
        </p:nvSpPr>
        <p:spPr>
          <a:xfrm>
            <a:off x="1115616" y="3068960"/>
            <a:ext cx="144016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Legislación </a:t>
            </a:r>
            <a:endParaRPr lang="es-CO" dirty="0">
              <a:latin typeface="+mj-lt"/>
            </a:endParaRPr>
          </a:p>
        </p:txBody>
      </p:sp>
      <p:cxnSp>
        <p:nvCxnSpPr>
          <p:cNvPr id="15" name="23 Conector recto de flecha"/>
          <p:cNvCxnSpPr>
            <a:stCxn id="10" idx="2"/>
            <a:endCxn id="14" idx="0"/>
          </p:cNvCxnSpPr>
          <p:nvPr/>
        </p:nvCxnSpPr>
        <p:spPr>
          <a:xfrm>
            <a:off x="1835696" y="263691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26 Conector recto"/>
          <p:cNvCxnSpPr/>
          <p:nvPr/>
        </p:nvCxnSpPr>
        <p:spPr>
          <a:xfrm>
            <a:off x="1835696" y="3526160"/>
            <a:ext cx="0" cy="2171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28 Conector recto"/>
          <p:cNvCxnSpPr>
            <a:endCxn id="9" idx="1"/>
          </p:cNvCxnSpPr>
          <p:nvPr/>
        </p:nvCxnSpPr>
        <p:spPr>
          <a:xfrm>
            <a:off x="1835696" y="569725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30 Conector recto"/>
          <p:cNvCxnSpPr>
            <a:endCxn id="7" idx="1"/>
          </p:cNvCxnSpPr>
          <p:nvPr/>
        </p:nvCxnSpPr>
        <p:spPr>
          <a:xfrm>
            <a:off x="1846637" y="49771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34 Conector recto"/>
          <p:cNvCxnSpPr>
            <a:endCxn id="6" idx="1"/>
          </p:cNvCxnSpPr>
          <p:nvPr/>
        </p:nvCxnSpPr>
        <p:spPr>
          <a:xfrm>
            <a:off x="1835696" y="41490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39 Conector recto"/>
          <p:cNvCxnSpPr>
            <a:stCxn id="6" idx="3"/>
            <a:endCxn id="8" idx="1"/>
          </p:cNvCxnSpPr>
          <p:nvPr/>
        </p:nvCxnSpPr>
        <p:spPr>
          <a:xfrm>
            <a:off x="4355976" y="4149080"/>
            <a:ext cx="10910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41 Conector recto"/>
          <p:cNvCxnSpPr>
            <a:stCxn id="10" idx="3"/>
            <a:endCxn id="11" idx="1"/>
          </p:cNvCxnSpPr>
          <p:nvPr/>
        </p:nvCxnSpPr>
        <p:spPr>
          <a:xfrm>
            <a:off x="2807804" y="2348880"/>
            <a:ext cx="15591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43 Conector recto"/>
          <p:cNvCxnSpPr>
            <a:stCxn id="11" idx="3"/>
            <a:endCxn id="12" idx="1"/>
          </p:cNvCxnSpPr>
          <p:nvPr/>
        </p:nvCxnSpPr>
        <p:spPr>
          <a:xfrm flipV="1">
            <a:off x="5447037" y="2096852"/>
            <a:ext cx="1069179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45 Conector recto"/>
          <p:cNvCxnSpPr>
            <a:endCxn id="13" idx="1"/>
          </p:cNvCxnSpPr>
          <p:nvPr/>
        </p:nvCxnSpPr>
        <p:spPr>
          <a:xfrm>
            <a:off x="5447037" y="2348880"/>
            <a:ext cx="1069179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48 Conector recto"/>
          <p:cNvCxnSpPr/>
          <p:nvPr/>
        </p:nvCxnSpPr>
        <p:spPr>
          <a:xfrm>
            <a:off x="6159314" y="4365104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49 Elipse"/>
          <p:cNvSpPr/>
          <p:nvPr/>
        </p:nvSpPr>
        <p:spPr>
          <a:xfrm>
            <a:off x="5305754" y="5063511"/>
            <a:ext cx="1789259" cy="100811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Recurso de amparo</a:t>
            </a:r>
            <a:endParaRPr lang="es-CO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52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745309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DERECHO DE IMAGEN EN ESTADOS UNIDOS</a:t>
            </a:r>
            <a:endParaRPr lang="es-CO" b="1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03194" y="2492896"/>
            <a:ext cx="8229600" cy="43251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>
              <a:latin typeface="+mj-lt"/>
            </a:endParaRPr>
          </a:p>
          <a:p>
            <a:pPr marL="0" indent="0" algn="just">
              <a:buNone/>
            </a:pPr>
            <a:r>
              <a:rPr lang="es-CO" dirty="0" smtClean="0">
                <a:latin typeface="+mj-lt"/>
              </a:rPr>
              <a:t>El derecho de imagen no existe en la constitución ni en ninguna ley federal.</a:t>
            </a:r>
          </a:p>
          <a:p>
            <a:pPr marL="0" indent="0">
              <a:buNone/>
            </a:pPr>
            <a:endParaRPr lang="es-CO" dirty="0"/>
          </a:p>
        </p:txBody>
      </p:sp>
      <p:sp>
        <p:nvSpPr>
          <p:cNvPr id="6" name="3 Elipse"/>
          <p:cNvSpPr/>
          <p:nvPr/>
        </p:nvSpPr>
        <p:spPr>
          <a:xfrm>
            <a:off x="3437874" y="2060848"/>
            <a:ext cx="2376264" cy="86409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 DE IMAGEN</a:t>
            </a:r>
            <a:endParaRPr lang="es-CO" dirty="0">
              <a:latin typeface="+mj-lt"/>
            </a:endParaRPr>
          </a:p>
        </p:txBody>
      </p:sp>
      <p:sp>
        <p:nvSpPr>
          <p:cNvPr id="7" name="8 Rectángulo"/>
          <p:cNvSpPr/>
          <p:nvPr/>
        </p:nvSpPr>
        <p:spPr>
          <a:xfrm>
            <a:off x="3779912" y="3299075"/>
            <a:ext cx="1692188" cy="51116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VERTIENTES</a:t>
            </a:r>
            <a:endParaRPr lang="es-CO" dirty="0">
              <a:latin typeface="+mj-lt"/>
            </a:endParaRPr>
          </a:p>
        </p:txBody>
      </p:sp>
      <p:sp>
        <p:nvSpPr>
          <p:cNvPr id="8" name="10 Elipse"/>
          <p:cNvSpPr/>
          <p:nvPr/>
        </p:nvSpPr>
        <p:spPr>
          <a:xfrm>
            <a:off x="935595" y="3614275"/>
            <a:ext cx="2119567" cy="107301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RIGHT OF PRIVACY</a:t>
            </a:r>
            <a:endParaRPr lang="es-CO" dirty="0">
              <a:latin typeface="+mj-lt"/>
            </a:endParaRPr>
          </a:p>
        </p:txBody>
      </p:sp>
      <p:sp>
        <p:nvSpPr>
          <p:cNvPr id="9" name="11 Elipse"/>
          <p:cNvSpPr/>
          <p:nvPr/>
        </p:nvSpPr>
        <p:spPr>
          <a:xfrm>
            <a:off x="6372200" y="3485214"/>
            <a:ext cx="2160240" cy="10635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RIGHT OF PUBLICITY</a:t>
            </a:r>
            <a:endParaRPr lang="es-CO" dirty="0">
              <a:latin typeface="+mj-lt"/>
            </a:endParaRPr>
          </a:p>
        </p:txBody>
      </p:sp>
      <p:cxnSp>
        <p:nvCxnSpPr>
          <p:cNvPr id="10" name="13 Conector recto"/>
          <p:cNvCxnSpPr>
            <a:stCxn id="6" idx="4"/>
            <a:endCxn id="7" idx="0"/>
          </p:cNvCxnSpPr>
          <p:nvPr/>
        </p:nvCxnSpPr>
        <p:spPr>
          <a:xfrm>
            <a:off x="4626006" y="2924944"/>
            <a:ext cx="0" cy="374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21 Conector angular"/>
          <p:cNvCxnSpPr>
            <a:stCxn id="7" idx="3"/>
            <a:endCxn id="9" idx="2"/>
          </p:cNvCxnSpPr>
          <p:nvPr/>
        </p:nvCxnSpPr>
        <p:spPr>
          <a:xfrm>
            <a:off x="5472100" y="3554656"/>
            <a:ext cx="900100" cy="46231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25 Conector angular"/>
          <p:cNvCxnSpPr/>
          <p:nvPr/>
        </p:nvCxnSpPr>
        <p:spPr>
          <a:xfrm rot="10800000" flipV="1">
            <a:off x="3055163" y="3510266"/>
            <a:ext cx="724749" cy="78668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29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835696" y="5085184"/>
            <a:ext cx="5486400" cy="926778"/>
          </a:xfrm>
        </p:spPr>
        <p:txBody>
          <a:bodyPr>
            <a:no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CAPITULO IV: DERECHO A LA PROPIA IMAGEN DEL DEPORTISTA: ACERCAMIENTO A LA LEGISLACIÓN COLOMBIANA </a:t>
            </a:r>
            <a:endParaRPr lang="es-CO" sz="2400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3" r="14093"/>
          <a:stretch>
            <a:fillRect/>
          </a:stretch>
        </p:blipFill>
        <p:spPr bwMode="auto">
          <a:xfrm>
            <a:off x="1835150" y="836712"/>
            <a:ext cx="5486400" cy="345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5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Rectángulo"/>
          <p:cNvSpPr/>
          <p:nvPr/>
        </p:nvSpPr>
        <p:spPr>
          <a:xfrm>
            <a:off x="3707904" y="1721798"/>
            <a:ext cx="1728192" cy="50586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Constitución </a:t>
            </a:r>
            <a:endParaRPr lang="es-CO" dirty="0">
              <a:latin typeface="+mj-lt"/>
            </a:endParaRPr>
          </a:p>
        </p:txBody>
      </p:sp>
      <p:sp>
        <p:nvSpPr>
          <p:cNvPr id="6" name="7 Rectángulo"/>
          <p:cNvSpPr/>
          <p:nvPr/>
        </p:nvSpPr>
        <p:spPr>
          <a:xfrm>
            <a:off x="1043608" y="2498292"/>
            <a:ext cx="1800200" cy="49866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Ley 181 de 1995</a:t>
            </a:r>
            <a:endParaRPr lang="es-CO" dirty="0">
              <a:latin typeface="+mj-lt"/>
            </a:endParaRPr>
          </a:p>
        </p:txBody>
      </p:sp>
      <p:sp>
        <p:nvSpPr>
          <p:cNvPr id="7" name="8 Rectángulo"/>
          <p:cNvSpPr/>
          <p:nvPr/>
        </p:nvSpPr>
        <p:spPr>
          <a:xfrm>
            <a:off x="3671900" y="2498292"/>
            <a:ext cx="1800200" cy="49866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Ley 23 de 1982</a:t>
            </a:r>
            <a:endParaRPr lang="es-CO" dirty="0">
              <a:latin typeface="+mj-lt"/>
            </a:endParaRPr>
          </a:p>
        </p:txBody>
      </p:sp>
      <p:sp>
        <p:nvSpPr>
          <p:cNvPr id="8" name="9 Rectángulo"/>
          <p:cNvSpPr/>
          <p:nvPr/>
        </p:nvSpPr>
        <p:spPr>
          <a:xfrm>
            <a:off x="6228184" y="2498292"/>
            <a:ext cx="1800200" cy="49866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Ley 1266 de 2008</a:t>
            </a:r>
            <a:endParaRPr lang="es-CO" dirty="0">
              <a:latin typeface="+mj-lt"/>
            </a:endParaRPr>
          </a:p>
        </p:txBody>
      </p:sp>
      <p:sp>
        <p:nvSpPr>
          <p:cNvPr id="9" name="13 Rectángulo"/>
          <p:cNvSpPr/>
          <p:nvPr/>
        </p:nvSpPr>
        <p:spPr>
          <a:xfrm>
            <a:off x="1331640" y="3375697"/>
            <a:ext cx="1224136" cy="58424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Ley del deporte</a:t>
            </a:r>
            <a:endParaRPr lang="es-CO" dirty="0">
              <a:latin typeface="+mj-lt"/>
            </a:endParaRPr>
          </a:p>
        </p:txBody>
      </p:sp>
      <p:sp>
        <p:nvSpPr>
          <p:cNvPr id="10" name="14 Rectángulo"/>
          <p:cNvSpPr/>
          <p:nvPr/>
        </p:nvSpPr>
        <p:spPr>
          <a:xfrm>
            <a:off x="3959932" y="3356992"/>
            <a:ext cx="1224136" cy="58480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Derechos de autor</a:t>
            </a:r>
            <a:endParaRPr lang="es-CO" dirty="0">
              <a:latin typeface="+mj-lt"/>
            </a:endParaRPr>
          </a:p>
        </p:txBody>
      </p:sp>
      <p:sp>
        <p:nvSpPr>
          <p:cNvPr id="11" name="15 Rectángulo"/>
          <p:cNvSpPr/>
          <p:nvPr/>
        </p:nvSpPr>
        <p:spPr>
          <a:xfrm>
            <a:off x="6516216" y="3356992"/>
            <a:ext cx="1224136" cy="58480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Habeas data</a:t>
            </a:r>
            <a:endParaRPr lang="es-CO" dirty="0">
              <a:latin typeface="+mj-lt"/>
            </a:endParaRPr>
          </a:p>
        </p:txBody>
      </p:sp>
      <p:sp>
        <p:nvSpPr>
          <p:cNvPr id="12" name="16 Rectángulo"/>
          <p:cNvSpPr/>
          <p:nvPr/>
        </p:nvSpPr>
        <p:spPr>
          <a:xfrm>
            <a:off x="3275856" y="708987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 de imagen  en Colombia</a:t>
            </a:r>
            <a:endParaRPr lang="es-CO" dirty="0">
              <a:latin typeface="+mj-lt"/>
            </a:endParaRPr>
          </a:p>
        </p:txBody>
      </p:sp>
      <p:sp>
        <p:nvSpPr>
          <p:cNvPr id="13" name="17 Elipse"/>
          <p:cNvSpPr/>
          <p:nvPr/>
        </p:nvSpPr>
        <p:spPr>
          <a:xfrm>
            <a:off x="3059832" y="4581872"/>
            <a:ext cx="2952328" cy="1224136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S</a:t>
            </a:r>
            <a:r>
              <a:rPr lang="es-CO" dirty="0" smtClean="0">
                <a:latin typeface="+mj-lt"/>
              </a:rPr>
              <a:t>in regulación para los derechos de imagen de los deportistas</a:t>
            </a:r>
            <a:endParaRPr lang="es-CO" dirty="0">
              <a:latin typeface="+mj-lt"/>
            </a:endParaRPr>
          </a:p>
        </p:txBody>
      </p:sp>
      <p:cxnSp>
        <p:nvCxnSpPr>
          <p:cNvPr id="14" name="21 Conector recto"/>
          <p:cNvCxnSpPr>
            <a:stCxn id="12" idx="2"/>
            <a:endCxn id="5" idx="0"/>
          </p:cNvCxnSpPr>
          <p:nvPr/>
        </p:nvCxnSpPr>
        <p:spPr>
          <a:xfrm>
            <a:off x="4572000" y="1285051"/>
            <a:ext cx="0" cy="4367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23 Conector recto"/>
          <p:cNvCxnSpPr>
            <a:stCxn id="5" idx="2"/>
            <a:endCxn id="7" idx="0"/>
          </p:cNvCxnSpPr>
          <p:nvPr/>
        </p:nvCxnSpPr>
        <p:spPr>
          <a:xfrm>
            <a:off x="4572000" y="2227667"/>
            <a:ext cx="0" cy="270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30 Conector recto"/>
          <p:cNvCxnSpPr>
            <a:stCxn id="7" idx="2"/>
            <a:endCxn id="10" idx="0"/>
          </p:cNvCxnSpPr>
          <p:nvPr/>
        </p:nvCxnSpPr>
        <p:spPr>
          <a:xfrm>
            <a:off x="4572000" y="299695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32 Conector recto"/>
          <p:cNvCxnSpPr>
            <a:stCxn id="10" idx="2"/>
          </p:cNvCxnSpPr>
          <p:nvPr/>
        </p:nvCxnSpPr>
        <p:spPr>
          <a:xfrm>
            <a:off x="4572000" y="3941798"/>
            <a:ext cx="0" cy="625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34 Conector recto"/>
          <p:cNvCxnSpPr>
            <a:stCxn id="6" idx="2"/>
            <a:endCxn id="9" idx="0"/>
          </p:cNvCxnSpPr>
          <p:nvPr/>
        </p:nvCxnSpPr>
        <p:spPr>
          <a:xfrm>
            <a:off x="1943708" y="2996952"/>
            <a:ext cx="0" cy="3787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36 Conector recto"/>
          <p:cNvCxnSpPr>
            <a:stCxn id="8" idx="2"/>
            <a:endCxn id="11" idx="0"/>
          </p:cNvCxnSpPr>
          <p:nvPr/>
        </p:nvCxnSpPr>
        <p:spPr>
          <a:xfrm>
            <a:off x="7128284" y="299695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38 Conector angular"/>
          <p:cNvCxnSpPr>
            <a:stCxn id="5" idx="1"/>
            <a:endCxn id="6" idx="0"/>
          </p:cNvCxnSpPr>
          <p:nvPr/>
        </p:nvCxnSpPr>
        <p:spPr>
          <a:xfrm rot="10800000" flipV="1">
            <a:off x="1943708" y="1974732"/>
            <a:ext cx="1764196" cy="52355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42 Conector angular"/>
          <p:cNvCxnSpPr>
            <a:stCxn id="9" idx="2"/>
            <a:endCxn id="13" idx="2"/>
          </p:cNvCxnSpPr>
          <p:nvPr/>
        </p:nvCxnSpPr>
        <p:spPr>
          <a:xfrm rot="16200000" flipH="1">
            <a:off x="1884769" y="4018876"/>
            <a:ext cx="1234003" cy="111612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44 Conector angular"/>
          <p:cNvCxnSpPr>
            <a:stCxn id="11" idx="2"/>
            <a:endCxn id="13" idx="6"/>
          </p:cNvCxnSpPr>
          <p:nvPr/>
        </p:nvCxnSpPr>
        <p:spPr>
          <a:xfrm rot="5400000">
            <a:off x="5944151" y="4009807"/>
            <a:ext cx="1252142" cy="111612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46 Conector angular"/>
          <p:cNvCxnSpPr>
            <a:stCxn id="8" idx="0"/>
            <a:endCxn id="5" idx="3"/>
          </p:cNvCxnSpPr>
          <p:nvPr/>
        </p:nvCxnSpPr>
        <p:spPr>
          <a:xfrm rot="16200000" flipV="1">
            <a:off x="6020411" y="1390419"/>
            <a:ext cx="523559" cy="169218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77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s-ES" sz="3600" dirty="0"/>
              <a:t>CONCLUSIONES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903523"/>
              </p:ext>
            </p:extLst>
          </p:nvPr>
        </p:nvGraphicFramePr>
        <p:xfrm>
          <a:off x="395536" y="1628800"/>
          <a:ext cx="842493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112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647396"/>
              </p:ext>
            </p:extLst>
          </p:nvPr>
        </p:nvGraphicFramePr>
        <p:xfrm>
          <a:off x="323528" y="908720"/>
          <a:ext cx="84969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783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PRIMERA  ALTERNATIVA DE SOLUCIÓN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945756"/>
              </p:ext>
            </p:extLst>
          </p:nvPr>
        </p:nvGraphicFramePr>
        <p:xfrm>
          <a:off x="251520" y="1916832"/>
          <a:ext cx="8435280" cy="4657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058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57808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BLOG DE SOCIALIZACIÓN DE INFORMACIÓN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25112"/>
          </a:xfrm>
        </p:spPr>
        <p:txBody>
          <a:bodyPr/>
          <a:lstStyle/>
          <a:p>
            <a:r>
              <a:rPr lang="en-US" dirty="0" err="1" smtClean="0"/>
              <a:t>Link:</a:t>
            </a:r>
            <a:r>
              <a:rPr lang="en-US" u="sng" dirty="0" err="1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://derechodeimagendeportista.webnode.com.co</a:t>
            </a:r>
            <a:r>
              <a:rPr lang="en-US" u="sng" dirty="0" smtClean="0">
                <a:hlinkClick r:id="rId2"/>
              </a:rPr>
              <a:t>/</a:t>
            </a:r>
            <a:endParaRPr lang="en-US" u="sng" dirty="0" smtClean="0"/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4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323528" y="2780928"/>
            <a:ext cx="849694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solidFill>
                  <a:schemeClr val="tx1"/>
                </a:solidFill>
              </a:rPr>
              <a:t>FORMULACIÓN DEL PROBLEMA</a:t>
            </a:r>
            <a:r>
              <a:rPr lang="es-CO" b="1" dirty="0" smtClean="0">
                <a:solidFill>
                  <a:schemeClr val="tx1"/>
                </a:solidFill>
              </a:rPr>
              <a:t/>
            </a:r>
            <a:br>
              <a:rPr lang="es-CO" b="1" dirty="0" smtClean="0">
                <a:solidFill>
                  <a:schemeClr val="tx1"/>
                </a:solidFill>
              </a:rPr>
            </a:br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6856" y="2564904"/>
            <a:ext cx="8229600" cy="3672407"/>
          </a:xfrm>
        </p:spPr>
        <p:txBody>
          <a:bodyPr/>
          <a:lstStyle/>
          <a:p>
            <a:pPr marL="0" indent="0" algn="ctr">
              <a:buNone/>
            </a:pPr>
            <a:r>
              <a:rPr lang="es-CO" dirty="0">
                <a:latin typeface="+mj-lt"/>
              </a:rPr>
              <a:t>¿Cómo se regula el uso comercial de los derechos de imagen de los deportistas profesionales en Colombia?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2952328" cy="287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73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PÁGINA WEB DE ASESORÍA JURÍDICA Y ACADÉMICA EN DERECHO DEPORTIVO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Link: </a:t>
            </a:r>
            <a:r>
              <a:rPr lang="en-US" u="sng" dirty="0">
                <a:hlinkClick r:id="rId2"/>
              </a:rPr>
              <a:t>https://asesoriasjd0.webnode.com.co/</a:t>
            </a:r>
            <a:r>
              <a:rPr lang="en-US" dirty="0"/>
              <a:t> </a:t>
            </a:r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4" name="Imagen 4"/>
          <p:cNvPicPr/>
          <p:nvPr/>
        </p:nvPicPr>
        <p:blipFill>
          <a:blip r:embed="rId3"/>
          <a:stretch>
            <a:fillRect/>
          </a:stretch>
        </p:blipFill>
        <p:spPr>
          <a:xfrm>
            <a:off x="611560" y="2780928"/>
            <a:ext cx="820891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es-ES" b="1" dirty="0" smtClean="0"/>
              <a:t>PÁGINA DE 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325112"/>
          </a:xfrm>
        </p:spPr>
        <p:txBody>
          <a:bodyPr/>
          <a:lstStyle/>
          <a:p>
            <a:r>
              <a:rPr lang="en-US" sz="16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2"/>
              </a:rPr>
              <a:t>https</a:t>
            </a:r>
            <a:r>
              <a:rPr 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2"/>
              </a:rPr>
              <a:t>://www.facebook.com/Asesorias-juridicas-en-derecho-deportivo-1189085791265493/?</a:t>
            </a:r>
            <a:r>
              <a:rPr lang="en-US" sz="16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2"/>
              </a:rPr>
              <a:t>modal=admin_todo_tour</a:t>
            </a:r>
            <a:endParaRPr lang="en-US" sz="1600" u="sng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109728" indent="0">
              <a:buNone/>
            </a:pPr>
            <a:endParaRPr lang="en-US" u="sng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806489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65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s-ES" b="1" dirty="0" smtClean="0"/>
              <a:t>CORREO ELECTRÓNICO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208" y="2060848"/>
            <a:ext cx="8229600" cy="4325112"/>
          </a:xfrm>
        </p:spPr>
        <p:txBody>
          <a:bodyPr/>
          <a:lstStyle/>
          <a:p>
            <a:r>
              <a:rPr lang="es-CO" u="sng" dirty="0">
                <a:hlinkClick r:id="rId2"/>
              </a:rPr>
              <a:t>www.asesoriasjuridicodeportivas@gmail.com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52839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364" y="4894132"/>
            <a:ext cx="2952328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52936"/>
            <a:ext cx="2970684" cy="176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8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506"/>
            <a:ext cx="8964488" cy="6458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79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/>
              <a:t>OBJETIVO GENERAL</a:t>
            </a:r>
            <a:br>
              <a:rPr lang="es-E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25112"/>
          </a:xfrm>
        </p:spPr>
        <p:txBody>
          <a:bodyPr/>
          <a:lstStyle/>
          <a:p>
            <a:pPr marL="457200" indent="-457200" algn="just"/>
            <a:r>
              <a:rPr lang="es-CO" dirty="0" smtClean="0"/>
              <a:t>Analizar </a:t>
            </a:r>
            <a:r>
              <a:rPr lang="es-CO" dirty="0"/>
              <a:t>la regulación con la que se hace uso de los derechos de imagen de los deportistas profesionales en </a:t>
            </a:r>
            <a:r>
              <a:rPr lang="es-CO" dirty="0" smtClean="0"/>
              <a:t>Colombia.</a:t>
            </a:r>
            <a:endParaRPr lang="es-CO" dirty="0"/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629" y="4107971"/>
            <a:ext cx="306263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07971"/>
            <a:ext cx="252028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0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es-CO" b="1" dirty="0" smtClean="0"/>
              <a:t>OBJETIVOS </a:t>
            </a:r>
            <a:r>
              <a:rPr lang="es-CO" sz="3600" b="1" dirty="0" smtClean="0"/>
              <a:t>ESPECÍFICOS</a:t>
            </a:r>
            <a:r>
              <a:rPr lang="es-CO" b="1" dirty="0" smtClean="0"/>
              <a:t>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4326601"/>
              </p:ext>
            </p:extLst>
          </p:nvPr>
        </p:nvGraphicFramePr>
        <p:xfrm>
          <a:off x="457200" y="1772816"/>
          <a:ext cx="8291264" cy="4801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85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0611" y="980728"/>
            <a:ext cx="8229600" cy="706090"/>
          </a:xfrm>
        </p:spPr>
        <p:txBody>
          <a:bodyPr>
            <a:normAutofit/>
          </a:bodyPr>
          <a:lstStyle/>
          <a:p>
            <a:pPr lvl="0" algn="ctr"/>
            <a:r>
              <a:rPr lang="es-CO" sz="3600" b="1" dirty="0">
                <a:solidFill>
                  <a:schemeClr val="tx1"/>
                </a:solidFill>
              </a:rPr>
              <a:t>MARCO </a:t>
            </a:r>
            <a:r>
              <a:rPr lang="es-CO" sz="3600" b="1" dirty="0" smtClean="0">
                <a:solidFill>
                  <a:schemeClr val="tx1"/>
                </a:solidFill>
              </a:rPr>
              <a:t>METODOLÓGICO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6941" y="1673805"/>
            <a:ext cx="8229600" cy="41044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s-CO" sz="2800" dirty="0" smtClean="0"/>
          </a:p>
          <a:p>
            <a:pPr algn="just">
              <a:buFontTx/>
              <a:buChar char="-"/>
            </a:pPr>
            <a:endParaRPr lang="es-CO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3447605" y="1998568"/>
            <a:ext cx="1872208" cy="72008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Línea de investigación </a:t>
            </a:r>
            <a:endParaRPr lang="es-CO" dirty="0">
              <a:latin typeface="+mj-lt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6305955" y="1926560"/>
            <a:ext cx="2304256" cy="86409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Derecho, sociedad y cultura en la formación jurídica</a:t>
            </a:r>
            <a:endParaRPr lang="es-CO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447605" y="3136919"/>
            <a:ext cx="1296144" cy="5040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P</a:t>
            </a:r>
            <a:r>
              <a:rPr lang="es-CO" dirty="0" smtClean="0">
                <a:latin typeface="+mj-lt"/>
              </a:rPr>
              <a:t>aradigma</a:t>
            </a:r>
            <a:endParaRPr lang="es-CO" dirty="0">
              <a:latin typeface="+mj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305955" y="3136919"/>
            <a:ext cx="1368152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C</a:t>
            </a:r>
            <a:r>
              <a:rPr lang="es-CO" dirty="0" smtClean="0">
                <a:latin typeface="+mj-lt"/>
              </a:rPr>
              <a:t>ualitativo</a:t>
            </a:r>
            <a:endParaRPr lang="es-CO" dirty="0">
              <a:latin typeface="+mj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47605" y="4028708"/>
            <a:ext cx="1728192" cy="64807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Tipo de investigación</a:t>
            </a:r>
            <a:endParaRPr lang="es-CO" dirty="0">
              <a:latin typeface="+mj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336196" y="4082714"/>
            <a:ext cx="1656184" cy="5400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D</a:t>
            </a:r>
            <a:r>
              <a:rPr lang="es-CO" dirty="0" smtClean="0">
                <a:latin typeface="+mj-lt"/>
              </a:rPr>
              <a:t>escriptiva</a:t>
            </a:r>
            <a:endParaRPr lang="es-CO" dirty="0">
              <a:latin typeface="+mj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447605" y="5013176"/>
            <a:ext cx="1224136" cy="43204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D</a:t>
            </a:r>
            <a:r>
              <a:rPr lang="es-CO" dirty="0" smtClean="0">
                <a:latin typeface="+mj-lt"/>
              </a:rPr>
              <a:t>iseño</a:t>
            </a:r>
            <a:endParaRPr lang="es-CO" dirty="0">
              <a:latin typeface="+mj-lt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300192" y="4959170"/>
            <a:ext cx="1728192" cy="54006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No experimental</a:t>
            </a:r>
            <a:endParaRPr lang="es-CO" dirty="0">
              <a:latin typeface="+mj-lt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447605" y="5748207"/>
            <a:ext cx="1656184" cy="50405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Técnica de estudio</a:t>
            </a:r>
            <a:endParaRPr lang="es-CO" dirty="0">
              <a:latin typeface="+mj-lt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300192" y="5778261"/>
            <a:ext cx="1512168" cy="4140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latin typeface="+mj-lt"/>
              </a:rPr>
              <a:t>D</a:t>
            </a:r>
            <a:r>
              <a:rPr lang="es-CO" dirty="0" smtClean="0">
                <a:latin typeface="+mj-lt"/>
              </a:rPr>
              <a:t>ocumental</a:t>
            </a:r>
            <a:endParaRPr lang="es-CO" dirty="0">
              <a:latin typeface="+mj-lt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23528" y="3241095"/>
            <a:ext cx="1728193" cy="116579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latin typeface="+mj-lt"/>
              </a:rPr>
              <a:t>Marco metodológico</a:t>
            </a:r>
            <a:endParaRPr lang="es-CO" dirty="0">
              <a:latin typeface="+mj-lt"/>
            </a:endParaRPr>
          </a:p>
        </p:txBody>
      </p:sp>
      <p:cxnSp>
        <p:nvCxnSpPr>
          <p:cNvPr id="18" name="17 Conector angular"/>
          <p:cNvCxnSpPr>
            <a:stCxn id="14" idx="0"/>
            <a:endCxn id="4" idx="1"/>
          </p:cNvCxnSpPr>
          <p:nvPr/>
        </p:nvCxnSpPr>
        <p:spPr>
          <a:xfrm rot="5400000" flipH="1" flipV="1">
            <a:off x="1876372" y="1669862"/>
            <a:ext cx="882487" cy="225998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angular"/>
          <p:cNvCxnSpPr>
            <a:stCxn id="14" idx="3"/>
            <a:endCxn id="6" idx="1"/>
          </p:cNvCxnSpPr>
          <p:nvPr/>
        </p:nvCxnSpPr>
        <p:spPr>
          <a:xfrm flipV="1">
            <a:off x="2051721" y="3388947"/>
            <a:ext cx="1395884" cy="43504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angular"/>
          <p:cNvCxnSpPr>
            <a:stCxn id="14" idx="3"/>
            <a:endCxn id="8" idx="1"/>
          </p:cNvCxnSpPr>
          <p:nvPr/>
        </p:nvCxnSpPr>
        <p:spPr>
          <a:xfrm>
            <a:off x="2051721" y="3823991"/>
            <a:ext cx="1395884" cy="52875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angular"/>
          <p:cNvCxnSpPr>
            <a:stCxn id="14" idx="3"/>
            <a:endCxn id="10" idx="1"/>
          </p:cNvCxnSpPr>
          <p:nvPr/>
        </p:nvCxnSpPr>
        <p:spPr>
          <a:xfrm>
            <a:off x="2051721" y="3823991"/>
            <a:ext cx="1395884" cy="140520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angular"/>
          <p:cNvCxnSpPr>
            <a:stCxn id="12" idx="1"/>
            <a:endCxn id="14" idx="2"/>
          </p:cNvCxnSpPr>
          <p:nvPr/>
        </p:nvCxnSpPr>
        <p:spPr>
          <a:xfrm rot="10800000">
            <a:off x="1187625" y="4406887"/>
            <a:ext cx="2259980" cy="159334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>
            <a:stCxn id="4" idx="3"/>
            <a:endCxn id="5" idx="1"/>
          </p:cNvCxnSpPr>
          <p:nvPr/>
        </p:nvCxnSpPr>
        <p:spPr>
          <a:xfrm>
            <a:off x="5319813" y="2358608"/>
            <a:ext cx="9861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>
            <a:stCxn id="6" idx="3"/>
            <a:endCxn id="7" idx="1"/>
          </p:cNvCxnSpPr>
          <p:nvPr/>
        </p:nvCxnSpPr>
        <p:spPr>
          <a:xfrm>
            <a:off x="4743749" y="3388947"/>
            <a:ext cx="1562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>
            <a:stCxn id="8" idx="3"/>
            <a:endCxn id="9" idx="1"/>
          </p:cNvCxnSpPr>
          <p:nvPr/>
        </p:nvCxnSpPr>
        <p:spPr>
          <a:xfrm>
            <a:off x="5175797" y="4352744"/>
            <a:ext cx="11603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>
            <a:stCxn id="10" idx="3"/>
            <a:endCxn id="11" idx="1"/>
          </p:cNvCxnSpPr>
          <p:nvPr/>
        </p:nvCxnSpPr>
        <p:spPr>
          <a:xfrm>
            <a:off x="4671741" y="5229200"/>
            <a:ext cx="1628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47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080120"/>
          </a:xfrm>
        </p:spPr>
        <p:txBody>
          <a:bodyPr>
            <a:noAutofit/>
          </a:bodyPr>
          <a:lstStyle/>
          <a:p>
            <a:pPr algn="just"/>
            <a:r>
              <a:rPr lang="es-ES" sz="3600" b="1" dirty="0" smtClean="0">
                <a:solidFill>
                  <a:schemeClr val="tx1"/>
                </a:solidFill>
              </a:rPr>
              <a:t>CAPITULO I: NATURALEZA </a:t>
            </a:r>
            <a:r>
              <a:rPr lang="es-ES" sz="3600" b="1" dirty="0">
                <a:solidFill>
                  <a:schemeClr val="tx1"/>
                </a:solidFill>
              </a:rPr>
              <a:t>JURÍDICA DE LOS DERECHOS DE IMAGEN EN EL CONTEXTO DEPORTIVO COLOMBIANO</a:t>
            </a:r>
            <a:endParaRPr lang="en-US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642882"/>
              </p:ext>
            </p:extLst>
          </p:nvPr>
        </p:nvGraphicFramePr>
        <p:xfrm>
          <a:off x="-255418" y="2204864"/>
          <a:ext cx="939653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5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CARACTERÍSTICAS DEL DERECHO A LA IMAGEN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2957082"/>
              </p:ext>
            </p:extLst>
          </p:nvPr>
        </p:nvGraphicFramePr>
        <p:xfrm>
          <a:off x="467544" y="1988840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58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69" y="620688"/>
            <a:ext cx="8229600" cy="1296144"/>
          </a:xfrm>
        </p:spPr>
        <p:txBody>
          <a:bodyPr/>
          <a:lstStyle/>
          <a:p>
            <a:pPr algn="ctr"/>
            <a:r>
              <a:rPr lang="es-CO" dirty="0" smtClean="0"/>
              <a:t>DIMENSIONES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7165806"/>
              </p:ext>
            </p:extLst>
          </p:nvPr>
        </p:nvGraphicFramePr>
        <p:xfrm>
          <a:off x="323528" y="1556792"/>
          <a:ext cx="82296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95469" y="3413342"/>
            <a:ext cx="8229600" cy="116778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 smtClean="0"/>
              <a:t>EXCEPCIONES </a:t>
            </a:r>
            <a:endParaRPr lang="en-US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931009"/>
              </p:ext>
            </p:extLst>
          </p:nvPr>
        </p:nvGraphicFramePr>
        <p:xfrm>
          <a:off x="539552" y="4581128"/>
          <a:ext cx="82296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291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solidFill>
                  <a:schemeClr val="tx1"/>
                </a:solidFill>
              </a:rPr>
              <a:t>CAPITULO II: FIGURAS CONTRACTUALES PARA EL USO COMERCIAL DE LOS DERECHOS DE IMAGEN EN EL DEPORTE PROFESIONAL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773906"/>
            <a:ext cx="73914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5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797</TotalTime>
  <Words>669</Words>
  <Application>Microsoft Office PowerPoint</Application>
  <PresentationFormat>Presentación en pantalla (4:3)</PresentationFormat>
  <Paragraphs>131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Georgia</vt:lpstr>
      <vt:lpstr>Trebuchet MS</vt:lpstr>
      <vt:lpstr>Wingdings 2</vt:lpstr>
      <vt:lpstr>Urbano</vt:lpstr>
      <vt:lpstr>EL DERECHO A LA IMAGEN PROPIA DE LOS DEPORTISTAS PROFESIONALES EN COLOMBIA Y SU USO COMERCIAL </vt:lpstr>
      <vt:lpstr>FORMULACIÓN DEL PROBLEMA </vt:lpstr>
      <vt:lpstr>OBJETIVO GENERAL </vt:lpstr>
      <vt:lpstr>OBJETIVOS ESPECÍFICOS </vt:lpstr>
      <vt:lpstr>MARCO METODOLÓGICO</vt:lpstr>
      <vt:lpstr>CAPITULO I: NATURALEZA JURÍDICA DE LOS DERECHOS DE IMAGEN EN EL CONTEXTO DEPORTIVO COLOMBIANO</vt:lpstr>
      <vt:lpstr>CARACTERÍSTICAS DEL DERECHO A LA IMAGEN</vt:lpstr>
      <vt:lpstr>DIMENSIONES</vt:lpstr>
      <vt:lpstr>CAPITULO II: FIGURAS CONTRACTUALES PARA EL USO COMERCIAL DE LOS DERECHOS DE IMAGEN EN EL DEPORTE PROFESIONAL</vt:lpstr>
      <vt:lpstr>Presentación de PowerPoint</vt:lpstr>
      <vt:lpstr>CAPITULO III: PROTECCIÓN JURÍDICA DE LOS DERECHOS DE IMAGEN: DERECHO COMPARADO </vt:lpstr>
      <vt:lpstr>DERECHO DE IMAGEN EN LA LEGISLACIÓN ESPAÑOLA</vt:lpstr>
      <vt:lpstr>DERECHO DE IMAGEN EN ESTADOS UNIDOS</vt:lpstr>
      <vt:lpstr>CAPITULO IV: DERECHO A LA PROPIA IMAGEN DEL DEPORTISTA: ACERCAMIENTO A LA LEGISLACIÓN COLOMBIANA </vt:lpstr>
      <vt:lpstr>Presentación de PowerPoint</vt:lpstr>
      <vt:lpstr>CONCLUSIONES</vt:lpstr>
      <vt:lpstr>Presentación de PowerPoint</vt:lpstr>
      <vt:lpstr>PRIMERA  ALTERNATIVA DE SOLUCIÓN</vt:lpstr>
      <vt:lpstr>BLOG DE SOCIALIZACIÓN DE INFORMACIÓN</vt:lpstr>
      <vt:lpstr>PÁGINA WEB DE ASESORÍA JURÍDICA Y ACADÉMICA EN DERECHO DEPORTIVO</vt:lpstr>
      <vt:lpstr>PÁGINA DE FACEBOOK</vt:lpstr>
      <vt:lpstr>CORREO ELECTRÓNICO </vt:lpstr>
      <vt:lpstr>Presentación de PowerPoint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User</cp:lastModifiedBy>
  <cp:revision>42</cp:revision>
  <dcterms:created xsi:type="dcterms:W3CDTF">2019-07-12T03:57:18Z</dcterms:created>
  <dcterms:modified xsi:type="dcterms:W3CDTF">2019-07-16T18:48:28Z</dcterms:modified>
</cp:coreProperties>
</file>