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6" roundtripDataSignature="AMtx7mjWCQLatSN39tt9WUTPizkIqIl7P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8735C22D-D9A6-4A01-9A8F-E3CE23F52627}">
  <a:tblStyle styleId="{8735C22D-D9A6-4A01-9A8F-E3CE23F52627}" styleName="Table_0">
    <a:wholeTbl>
      <a:tcTxStyle b="off" i="off">
        <a:font>
          <a:latin typeface="Trebuchet MS"/>
          <a:ea typeface="Trebuchet MS"/>
          <a:cs typeface="Trebuchet MS"/>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EEF3"/>
          </a:solidFill>
        </a:fill>
      </a:tcStyle>
    </a:wholeTbl>
    <a:band1H>
      <a:tcTxStyle/>
      <a:tcStyle>
        <a:fill>
          <a:solidFill>
            <a:srgbClr val="CCDCE6"/>
          </a:solidFill>
        </a:fill>
      </a:tcStyle>
    </a:band1H>
    <a:band2H>
      <a:tcTxStyle/>
    </a:band2H>
    <a:band1V>
      <a:tcTxStyle/>
      <a:tcStyle>
        <a:fill>
          <a:solidFill>
            <a:srgbClr val="CCDCE6"/>
          </a:solidFill>
        </a:fill>
      </a:tcStyle>
    </a:band1V>
    <a:band2V>
      <a:tcTxStyle/>
    </a:band2V>
    <a:lastCol>
      <a:tcTxStyle b="on" i="off">
        <a:font>
          <a:latin typeface="Trebuchet MS"/>
          <a:ea typeface="Trebuchet MS"/>
          <a:cs typeface="Trebuchet MS"/>
        </a:font>
        <a:schemeClr val="lt1"/>
      </a:tcTxStyle>
      <a:tcStyle>
        <a:fill>
          <a:solidFill>
            <a:schemeClr val="accent1"/>
          </a:solidFill>
        </a:fill>
      </a:tcStyle>
    </a:lastCol>
    <a:firstCol>
      <a:tcTxStyle b="on" i="off">
        <a:font>
          <a:latin typeface="Trebuchet MS"/>
          <a:ea typeface="Trebuchet MS"/>
          <a:cs typeface="Trebuchet MS"/>
        </a:font>
        <a:schemeClr val="lt1"/>
      </a:tcTxStyle>
      <a:tcStyle>
        <a:fill>
          <a:solidFill>
            <a:schemeClr val="accent1"/>
          </a:solidFill>
        </a:fill>
      </a:tcStyle>
    </a:firstCol>
    <a:lastRow>
      <a:tcTxStyle b="on" i="off">
        <a:font>
          <a:latin typeface="Trebuchet MS"/>
          <a:ea typeface="Trebuchet MS"/>
          <a:cs typeface="Trebuchet MS"/>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Trebuchet MS"/>
          <a:ea typeface="Trebuchet MS"/>
          <a:cs typeface="Trebuchet MS"/>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Google Shape;267;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Google Shape;29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Google Shape;29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Google Shape;303;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g6c780ee23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6c780ee23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 name="Shape 313"/>
        <p:cNvGrpSpPr/>
        <p:nvPr/>
      </p:nvGrpSpPr>
      <p:grpSpPr>
        <a:xfrm>
          <a:off x="0" y="0"/>
          <a:ext cx="0" cy="0"/>
          <a:chOff x="0" y="0"/>
          <a:chExt cx="0" cy="0"/>
        </a:xfrm>
      </p:grpSpPr>
      <p:sp>
        <p:nvSpPr>
          <p:cNvPr id="314" name="Google Shape;314;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 name="Shape 319"/>
        <p:cNvGrpSpPr/>
        <p:nvPr/>
      </p:nvGrpSpPr>
      <p:grpSpPr>
        <a:xfrm>
          <a:off x="0" y="0"/>
          <a:ext cx="0" cy="0"/>
          <a:chOff x="0" y="0"/>
          <a:chExt cx="0" cy="0"/>
        </a:xfrm>
      </p:grpSpPr>
      <p:sp>
        <p:nvSpPr>
          <p:cNvPr id="320" name="Google Shape;320;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8" name="Shape 328"/>
        <p:cNvGrpSpPr/>
        <p:nvPr/>
      </p:nvGrpSpPr>
      <p:grpSpPr>
        <a:xfrm>
          <a:off x="0" y="0"/>
          <a:ext cx="0" cy="0"/>
          <a:chOff x="0" y="0"/>
          <a:chExt cx="0" cy="0"/>
        </a:xfrm>
      </p:grpSpPr>
      <p:sp>
        <p:nvSpPr>
          <p:cNvPr id="329" name="Google Shape;329;g6c780ee23f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6c780ee23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1" name="Shape 351"/>
        <p:cNvGrpSpPr/>
        <p:nvPr/>
      </p:nvGrpSpPr>
      <p:grpSpPr>
        <a:xfrm>
          <a:off x="0" y="0"/>
          <a:ext cx="0" cy="0"/>
          <a:chOff x="0" y="0"/>
          <a:chExt cx="0" cy="0"/>
        </a:xfrm>
      </p:grpSpPr>
      <p:sp>
        <p:nvSpPr>
          <p:cNvPr id="352" name="Google Shape;352;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6" name="Shape 366"/>
        <p:cNvGrpSpPr/>
        <p:nvPr/>
      </p:nvGrpSpPr>
      <p:grpSpPr>
        <a:xfrm>
          <a:off x="0" y="0"/>
          <a:ext cx="0" cy="0"/>
          <a:chOff x="0" y="0"/>
          <a:chExt cx="0" cy="0"/>
        </a:xfrm>
      </p:grpSpPr>
      <p:sp>
        <p:nvSpPr>
          <p:cNvPr id="367" name="Google Shape;367;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Google Shape;210;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de título" showMasterSp="0" type="title">
  <p:cSld name="TITLE">
    <p:spTree>
      <p:nvGrpSpPr>
        <p:cNvPr id="22" name="Shape 22"/>
        <p:cNvGrpSpPr/>
        <p:nvPr/>
      </p:nvGrpSpPr>
      <p:grpSpPr>
        <a:xfrm>
          <a:off x="0" y="0"/>
          <a:ext cx="0" cy="0"/>
          <a:chOff x="0" y="0"/>
          <a:chExt cx="0" cy="0"/>
        </a:xfrm>
      </p:grpSpPr>
      <p:grpSp>
        <p:nvGrpSpPr>
          <p:cNvPr id="23" name="Google Shape;23;p20"/>
          <p:cNvGrpSpPr/>
          <p:nvPr/>
        </p:nvGrpSpPr>
        <p:grpSpPr>
          <a:xfrm>
            <a:off x="0" y="-8467"/>
            <a:ext cx="12192000" cy="6866467"/>
            <a:chOff x="0" y="-8467"/>
            <a:chExt cx="12192000" cy="6866467"/>
          </a:xfrm>
        </p:grpSpPr>
        <p:cxnSp>
          <p:nvCxnSpPr>
            <p:cNvPr id="24" name="Google Shape;24;p20"/>
            <p:cNvCxnSpPr/>
            <p:nvPr/>
          </p:nvCxnSpPr>
          <p:spPr>
            <a:xfrm>
              <a:off x="9371012" y="0"/>
              <a:ext cx="1219200" cy="6858000"/>
            </a:xfrm>
            <a:prstGeom prst="straightConnector1">
              <a:avLst/>
            </a:prstGeom>
            <a:noFill/>
            <a:ln cap="flat" cmpd="sng" w="9525">
              <a:solidFill>
                <a:srgbClr val="BFBFBF"/>
              </a:solidFill>
              <a:prstDash val="solid"/>
              <a:round/>
              <a:headEnd len="sm" w="sm" type="none"/>
              <a:tailEnd len="sm" w="sm" type="none"/>
            </a:ln>
          </p:spPr>
        </p:cxnSp>
        <p:cxnSp>
          <p:nvCxnSpPr>
            <p:cNvPr id="25" name="Google Shape;25;p20"/>
            <p:cNvCxnSpPr/>
            <p:nvPr/>
          </p:nvCxnSpPr>
          <p:spPr>
            <a:xfrm flipH="1">
              <a:off x="7425267" y="3681413"/>
              <a:ext cx="4763558" cy="3176587"/>
            </a:xfrm>
            <a:prstGeom prst="straightConnector1">
              <a:avLst/>
            </a:prstGeom>
            <a:noFill/>
            <a:ln cap="flat" cmpd="sng" w="9525">
              <a:solidFill>
                <a:srgbClr val="D8D8D8"/>
              </a:solidFill>
              <a:prstDash val="solid"/>
              <a:round/>
              <a:headEnd len="sm" w="sm" type="none"/>
              <a:tailEnd len="sm" w="sm" type="none"/>
            </a:ln>
          </p:spPr>
        </p:cxnSp>
        <p:sp>
          <p:nvSpPr>
            <p:cNvPr id="26" name="Google Shape;26;p20"/>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27" name="Google Shape;27;p20"/>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28" name="Google Shape;28;p20"/>
            <p:cNvSpPr/>
            <p:nvPr/>
          </p:nvSpPr>
          <p:spPr>
            <a:xfrm>
              <a:off x="8932333" y="3048000"/>
              <a:ext cx="3259667" cy="3810000"/>
            </a:xfrm>
            <a:prstGeom prst="triangle">
              <a:avLst>
                <a:gd fmla="val 100000" name="adj"/>
              </a:avLst>
            </a:prstGeom>
            <a:solidFill>
              <a:schemeClr val="accent2">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0"/>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398F98">
                <a:alpha val="69803"/>
              </a:srgbClr>
            </a:solidFill>
            <a:ln>
              <a:noFill/>
            </a:ln>
          </p:spPr>
        </p:sp>
        <p:sp>
          <p:nvSpPr>
            <p:cNvPr id="30" name="Google Shape;30;p20"/>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7EC0DB">
                <a:alpha val="69803"/>
              </a:srgbClr>
            </a:solidFill>
            <a:ln>
              <a:noFill/>
            </a:ln>
          </p:spPr>
        </p:sp>
        <p:sp>
          <p:nvSpPr>
            <p:cNvPr id="31" name="Google Shape;31;p20"/>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2" name="Google Shape;32;p20"/>
            <p:cNvSpPr/>
            <p:nvPr/>
          </p:nvSpPr>
          <p:spPr>
            <a:xfrm>
              <a:off x="10371666" y="3589867"/>
              <a:ext cx="1817159" cy="3268133"/>
            </a:xfrm>
            <a:prstGeom prst="triangle">
              <a:avLst>
                <a:gd fmla="val 100000" name="adj"/>
              </a:avLst>
            </a:prstGeom>
            <a:solidFill>
              <a:schemeClr val="accent1">
                <a:alpha val="8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0"/>
            <p:cNvSpPr/>
            <p:nvPr/>
          </p:nvSpPr>
          <p:spPr>
            <a:xfrm rot="10800000">
              <a:off x="0" y="0"/>
              <a:ext cx="842596" cy="5666154"/>
            </a:xfrm>
            <a:prstGeom prst="triangle">
              <a:avLst>
                <a:gd fmla="val 100000" name="adj"/>
              </a:avLst>
            </a:prstGeom>
            <a:solidFill>
              <a:schemeClr val="accent1">
                <a:alpha val="84705"/>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0"/>
          <p:cNvSpPr txBox="1"/>
          <p:nvPr>
            <p:ph type="ctrTitle"/>
          </p:nvPr>
        </p:nvSpPr>
        <p:spPr>
          <a:xfrm>
            <a:off x="1507067" y="2404534"/>
            <a:ext cx="7766936" cy="1646302"/>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0"/>
          <p:cNvSpPr txBox="1"/>
          <p:nvPr>
            <p:ph idx="1" type="subTitle"/>
          </p:nvPr>
        </p:nvSpPr>
        <p:spPr>
          <a:xfrm>
            <a:off x="1507067" y="4050833"/>
            <a:ext cx="7766936" cy="1096899"/>
          </a:xfrm>
          <a:prstGeom prst="rect">
            <a:avLst/>
          </a:prstGeom>
          <a:noFill/>
          <a:ln>
            <a:noFill/>
          </a:ln>
        </p:spPr>
        <p:txBody>
          <a:bodyPr anchorCtr="0" anchor="t" bIns="45700" lIns="91425" spcFirstLastPara="1" rIns="91425" wrap="square" tIns="4570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p:txBody>
      </p:sp>
      <p:sp>
        <p:nvSpPr>
          <p:cNvPr id="36" name="Google Shape;36;p20"/>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0"/>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0"/>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descripción">
  <p:cSld name="Título y descripción">
    <p:spTree>
      <p:nvGrpSpPr>
        <p:cNvPr id="90" name="Shape 90"/>
        <p:cNvGrpSpPr/>
        <p:nvPr/>
      </p:nvGrpSpPr>
      <p:grpSpPr>
        <a:xfrm>
          <a:off x="0" y="0"/>
          <a:ext cx="0" cy="0"/>
          <a:chOff x="0" y="0"/>
          <a:chExt cx="0" cy="0"/>
        </a:xfrm>
      </p:grpSpPr>
      <p:sp>
        <p:nvSpPr>
          <p:cNvPr id="91" name="Google Shape;91;p29"/>
          <p:cNvSpPr txBox="1"/>
          <p:nvPr>
            <p:ph type="title"/>
          </p:nvPr>
        </p:nvSpPr>
        <p:spPr>
          <a:xfrm>
            <a:off x="677335" y="609600"/>
            <a:ext cx="8596668" cy="3403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29"/>
          <p:cNvSpPr txBox="1"/>
          <p:nvPr>
            <p:ph idx="1" type="body"/>
          </p:nvPr>
        </p:nvSpPr>
        <p:spPr>
          <a:xfrm>
            <a:off x="677335" y="4470400"/>
            <a:ext cx="8596668"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93" name="Google Shape;93;p29"/>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9"/>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9"/>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ita con descripción">
  <p:cSld name="Cita con descripción">
    <p:spTree>
      <p:nvGrpSpPr>
        <p:cNvPr id="96" name="Shape 96"/>
        <p:cNvGrpSpPr/>
        <p:nvPr/>
      </p:nvGrpSpPr>
      <p:grpSpPr>
        <a:xfrm>
          <a:off x="0" y="0"/>
          <a:ext cx="0" cy="0"/>
          <a:chOff x="0" y="0"/>
          <a:chExt cx="0" cy="0"/>
        </a:xfrm>
      </p:grpSpPr>
      <p:sp>
        <p:nvSpPr>
          <p:cNvPr id="97" name="Google Shape;97;p30"/>
          <p:cNvSpPr txBox="1"/>
          <p:nvPr>
            <p:ph type="title"/>
          </p:nvPr>
        </p:nvSpPr>
        <p:spPr>
          <a:xfrm>
            <a:off x="931334" y="609600"/>
            <a:ext cx="8094134"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30"/>
          <p:cNvSpPr txBox="1"/>
          <p:nvPr>
            <p:ph idx="1" type="body"/>
          </p:nvPr>
        </p:nvSpPr>
        <p:spPr>
          <a:xfrm>
            <a:off x="1366139" y="3632200"/>
            <a:ext cx="7224524" cy="381000"/>
          </a:xfrm>
          <a:prstGeom prst="rect">
            <a:avLst/>
          </a:prstGeom>
          <a:noFill/>
          <a:ln>
            <a:noFill/>
          </a:ln>
        </p:spPr>
        <p:txBody>
          <a:bodyPr anchorCtr="0" anchor="ctr" bIns="45700" lIns="91425" spcFirstLastPara="1" rIns="91425" wrap="square" tIns="45700">
            <a:noAutofit/>
          </a:bodyPr>
          <a:lstStyle>
            <a:lvl1pPr indent="-228600" lvl="0" marL="457200" algn="l">
              <a:spcBef>
                <a:spcPts val="1000"/>
              </a:spcBef>
              <a:spcAft>
                <a:spcPts val="0"/>
              </a:spcAft>
              <a:buSzPts val="1280"/>
              <a:buFont typeface="Trebuchet MS"/>
              <a:buNone/>
              <a:defRPr sz="1600">
                <a:solidFill>
                  <a:srgbClr val="7F7F7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99" name="Google Shape;99;p30"/>
          <p:cNvSpPr txBox="1"/>
          <p:nvPr>
            <p:ph idx="2" type="body"/>
          </p:nvPr>
        </p:nvSpPr>
        <p:spPr>
          <a:xfrm>
            <a:off x="677335" y="4470400"/>
            <a:ext cx="8596668"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00" name="Google Shape;100;p30"/>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30"/>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0"/>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
        <p:nvSpPr>
          <p:cNvPr id="103" name="Google Shape;103;p30"/>
          <p:cNvSpPr txBox="1"/>
          <p:nvPr/>
        </p:nvSpPr>
        <p:spPr>
          <a:xfrm>
            <a:off x="541870" y="790378"/>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s-CO" sz="8000" u="none" cap="none" strike="noStrike">
                <a:solidFill>
                  <a:srgbClr val="7EC0DB"/>
                </a:solidFill>
                <a:latin typeface="Arial"/>
                <a:ea typeface="Arial"/>
                <a:cs typeface="Arial"/>
                <a:sym typeface="Arial"/>
              </a:rPr>
              <a:t>“</a:t>
            </a:r>
            <a:endParaRPr/>
          </a:p>
        </p:txBody>
      </p:sp>
      <p:sp>
        <p:nvSpPr>
          <p:cNvPr id="104" name="Google Shape;104;p30"/>
          <p:cNvSpPr txBox="1"/>
          <p:nvPr/>
        </p:nvSpPr>
        <p:spPr>
          <a:xfrm>
            <a:off x="8893011" y="288655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s-CO" sz="8000" u="none" cap="none" strike="noStrike">
                <a:solidFill>
                  <a:srgbClr val="7EC0DB"/>
                </a:solidFill>
                <a:latin typeface="Arial"/>
                <a:ea typeface="Arial"/>
                <a:cs typeface="Arial"/>
                <a:sym typeface="Arial"/>
              </a:rPr>
              <a:t>”</a:t>
            </a:r>
            <a:endParaRPr b="0" i="0" sz="1800" u="none" cap="none" strike="noStrike">
              <a:solidFill>
                <a:srgbClr val="7EC0DB"/>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arjeta de nombre">
  <p:cSld name="Tarjeta de nombre">
    <p:spTree>
      <p:nvGrpSpPr>
        <p:cNvPr id="105" name="Shape 105"/>
        <p:cNvGrpSpPr/>
        <p:nvPr/>
      </p:nvGrpSpPr>
      <p:grpSpPr>
        <a:xfrm>
          <a:off x="0" y="0"/>
          <a:ext cx="0" cy="0"/>
          <a:chOff x="0" y="0"/>
          <a:chExt cx="0" cy="0"/>
        </a:xfrm>
      </p:grpSpPr>
      <p:sp>
        <p:nvSpPr>
          <p:cNvPr id="106" name="Google Shape;106;p31"/>
          <p:cNvSpPr txBox="1"/>
          <p:nvPr>
            <p:ph type="title"/>
          </p:nvPr>
        </p:nvSpPr>
        <p:spPr>
          <a:xfrm>
            <a:off x="677335" y="1931988"/>
            <a:ext cx="8596668" cy="259546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31"/>
          <p:cNvSpPr txBox="1"/>
          <p:nvPr>
            <p:ph idx="1"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08" name="Google Shape;108;p31"/>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31"/>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31"/>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itar la tarjeta de nombre">
  <p:cSld name="Citar la tarjeta de nombre">
    <p:spTree>
      <p:nvGrpSpPr>
        <p:cNvPr id="111" name="Shape 111"/>
        <p:cNvGrpSpPr/>
        <p:nvPr/>
      </p:nvGrpSpPr>
      <p:grpSpPr>
        <a:xfrm>
          <a:off x="0" y="0"/>
          <a:ext cx="0" cy="0"/>
          <a:chOff x="0" y="0"/>
          <a:chExt cx="0" cy="0"/>
        </a:xfrm>
      </p:grpSpPr>
      <p:sp>
        <p:nvSpPr>
          <p:cNvPr id="112" name="Google Shape;112;p32"/>
          <p:cNvSpPr txBox="1"/>
          <p:nvPr>
            <p:ph type="title"/>
          </p:nvPr>
        </p:nvSpPr>
        <p:spPr>
          <a:xfrm>
            <a:off x="931334" y="609600"/>
            <a:ext cx="8094134"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32"/>
          <p:cNvSpPr txBox="1"/>
          <p:nvPr>
            <p:ph idx="1" type="body"/>
          </p:nvPr>
        </p:nvSpPr>
        <p:spPr>
          <a:xfrm>
            <a:off x="677332" y="4013200"/>
            <a:ext cx="8596669"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rgbClr val="3F3F3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14" name="Google Shape;114;p32"/>
          <p:cNvSpPr txBox="1"/>
          <p:nvPr>
            <p:ph idx="2"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15" name="Google Shape;115;p32"/>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32"/>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32"/>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
        <p:nvSpPr>
          <p:cNvPr id="118" name="Google Shape;118;p32"/>
          <p:cNvSpPr txBox="1"/>
          <p:nvPr/>
        </p:nvSpPr>
        <p:spPr>
          <a:xfrm>
            <a:off x="541870" y="790378"/>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s-CO" sz="8000" u="none" cap="none" strike="noStrike">
                <a:solidFill>
                  <a:srgbClr val="7EC0DB"/>
                </a:solidFill>
                <a:latin typeface="Arial"/>
                <a:ea typeface="Arial"/>
                <a:cs typeface="Arial"/>
                <a:sym typeface="Arial"/>
              </a:rPr>
              <a:t>“</a:t>
            </a:r>
            <a:endParaRPr/>
          </a:p>
        </p:txBody>
      </p:sp>
      <p:sp>
        <p:nvSpPr>
          <p:cNvPr id="119" name="Google Shape;119;p32"/>
          <p:cNvSpPr txBox="1"/>
          <p:nvPr/>
        </p:nvSpPr>
        <p:spPr>
          <a:xfrm>
            <a:off x="8893011" y="288655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s-CO" sz="8000" u="none" cap="none" strike="noStrike">
                <a:solidFill>
                  <a:srgbClr val="7EC0DB"/>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dadero o falso">
  <p:cSld name="Verdadero o falso">
    <p:spTree>
      <p:nvGrpSpPr>
        <p:cNvPr id="120" name="Shape 120"/>
        <p:cNvGrpSpPr/>
        <p:nvPr/>
      </p:nvGrpSpPr>
      <p:grpSpPr>
        <a:xfrm>
          <a:off x="0" y="0"/>
          <a:ext cx="0" cy="0"/>
          <a:chOff x="0" y="0"/>
          <a:chExt cx="0" cy="0"/>
        </a:xfrm>
      </p:grpSpPr>
      <p:sp>
        <p:nvSpPr>
          <p:cNvPr id="121" name="Google Shape;121;p33"/>
          <p:cNvSpPr txBox="1"/>
          <p:nvPr>
            <p:ph type="title"/>
          </p:nvPr>
        </p:nvSpPr>
        <p:spPr>
          <a:xfrm>
            <a:off x="685799" y="609600"/>
            <a:ext cx="8588203"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33"/>
          <p:cNvSpPr txBox="1"/>
          <p:nvPr>
            <p:ph idx="1" type="body"/>
          </p:nvPr>
        </p:nvSpPr>
        <p:spPr>
          <a:xfrm>
            <a:off x="677332" y="4013200"/>
            <a:ext cx="8596669"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chemeClr val="accent1"/>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23" name="Google Shape;123;p33"/>
          <p:cNvSpPr txBox="1"/>
          <p:nvPr>
            <p:ph idx="2"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24" name="Google Shape;124;p33"/>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33"/>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33"/>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texto vertical" type="vertTx">
  <p:cSld name="VERTICAL_TEXT">
    <p:spTree>
      <p:nvGrpSpPr>
        <p:cNvPr id="127" name="Shape 127"/>
        <p:cNvGrpSpPr/>
        <p:nvPr/>
      </p:nvGrpSpPr>
      <p:grpSpPr>
        <a:xfrm>
          <a:off x="0" y="0"/>
          <a:ext cx="0" cy="0"/>
          <a:chOff x="0" y="0"/>
          <a:chExt cx="0" cy="0"/>
        </a:xfrm>
      </p:grpSpPr>
      <p:sp>
        <p:nvSpPr>
          <p:cNvPr id="128" name="Google Shape;128;p34"/>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34"/>
          <p:cNvSpPr txBox="1"/>
          <p:nvPr>
            <p:ph idx="1" type="body"/>
          </p:nvPr>
        </p:nvSpPr>
        <p:spPr>
          <a:xfrm rot="5400000">
            <a:off x="3035282" y="-197358"/>
            <a:ext cx="3880773" cy="8596668"/>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30" name="Google Shape;130;p34"/>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34"/>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34"/>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vertical y texto" type="vertTitleAndTx">
  <p:cSld name="VERTICAL_TITLE_AND_VERTICAL_TEXT">
    <p:spTree>
      <p:nvGrpSpPr>
        <p:cNvPr id="133" name="Shape 133"/>
        <p:cNvGrpSpPr/>
        <p:nvPr/>
      </p:nvGrpSpPr>
      <p:grpSpPr>
        <a:xfrm>
          <a:off x="0" y="0"/>
          <a:ext cx="0" cy="0"/>
          <a:chOff x="0" y="0"/>
          <a:chExt cx="0" cy="0"/>
        </a:xfrm>
      </p:grpSpPr>
      <p:sp>
        <p:nvSpPr>
          <p:cNvPr id="134" name="Google Shape;134;p35"/>
          <p:cNvSpPr txBox="1"/>
          <p:nvPr>
            <p:ph type="title"/>
          </p:nvPr>
        </p:nvSpPr>
        <p:spPr>
          <a:xfrm rot="5400000">
            <a:off x="5994319" y="2582953"/>
            <a:ext cx="5251451" cy="1304743"/>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35"/>
          <p:cNvSpPr txBox="1"/>
          <p:nvPr>
            <p:ph idx="1" type="body"/>
          </p:nvPr>
        </p:nvSpPr>
        <p:spPr>
          <a:xfrm rot="5400000">
            <a:off x="1581685" y="-294750"/>
            <a:ext cx="5251450" cy="7060150"/>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36" name="Google Shape;136;p35"/>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35"/>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35"/>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 blanco" type="blank">
  <p:cSld name="BLANK">
    <p:spTree>
      <p:nvGrpSpPr>
        <p:cNvPr id="39" name="Shape 39"/>
        <p:cNvGrpSpPr/>
        <p:nvPr/>
      </p:nvGrpSpPr>
      <p:grpSpPr>
        <a:xfrm>
          <a:off x="0" y="0"/>
          <a:ext cx="0" cy="0"/>
          <a:chOff x="0" y="0"/>
          <a:chExt cx="0" cy="0"/>
        </a:xfrm>
      </p:grpSpPr>
      <p:sp>
        <p:nvSpPr>
          <p:cNvPr id="40" name="Google Shape;40;p21"/>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21"/>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1"/>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ción" type="twoTxTwoObj">
  <p:cSld name="TWO_OBJECTS_WITH_TEXT">
    <p:spTree>
      <p:nvGrpSpPr>
        <p:cNvPr id="43" name="Shape 43"/>
        <p:cNvGrpSpPr/>
        <p:nvPr/>
      </p:nvGrpSpPr>
      <p:grpSpPr>
        <a:xfrm>
          <a:off x="0" y="0"/>
          <a:ext cx="0" cy="0"/>
          <a:chOff x="0" y="0"/>
          <a:chExt cx="0" cy="0"/>
        </a:xfrm>
      </p:grpSpPr>
      <p:sp>
        <p:nvSpPr>
          <p:cNvPr id="44" name="Google Shape;44;p22"/>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22"/>
          <p:cNvSpPr txBox="1"/>
          <p:nvPr>
            <p:ph idx="1" type="body"/>
          </p:nvPr>
        </p:nvSpPr>
        <p:spPr>
          <a:xfrm>
            <a:off x="675745" y="2160983"/>
            <a:ext cx="4185623"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46" name="Google Shape;46;p22"/>
          <p:cNvSpPr txBox="1"/>
          <p:nvPr>
            <p:ph idx="2" type="body"/>
          </p:nvPr>
        </p:nvSpPr>
        <p:spPr>
          <a:xfrm>
            <a:off x="675745" y="2737245"/>
            <a:ext cx="4185623"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47" name="Google Shape;47;p22"/>
          <p:cNvSpPr txBox="1"/>
          <p:nvPr>
            <p:ph idx="3" type="body"/>
          </p:nvPr>
        </p:nvSpPr>
        <p:spPr>
          <a:xfrm>
            <a:off x="5088383" y="2160983"/>
            <a:ext cx="4185618"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48" name="Google Shape;48;p22"/>
          <p:cNvSpPr txBox="1"/>
          <p:nvPr>
            <p:ph idx="4" type="body"/>
          </p:nvPr>
        </p:nvSpPr>
        <p:spPr>
          <a:xfrm>
            <a:off x="5088384" y="2737245"/>
            <a:ext cx="4185617"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49" name="Google Shape;49;p22"/>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2"/>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2"/>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olo el título" type="titleOnly">
  <p:cSld name="TITLE_ONLY">
    <p:spTree>
      <p:nvGrpSpPr>
        <p:cNvPr id="52" name="Shape 52"/>
        <p:cNvGrpSpPr/>
        <p:nvPr/>
      </p:nvGrpSpPr>
      <p:grpSpPr>
        <a:xfrm>
          <a:off x="0" y="0"/>
          <a:ext cx="0" cy="0"/>
          <a:chOff x="0" y="0"/>
          <a:chExt cx="0" cy="0"/>
        </a:xfrm>
      </p:grpSpPr>
      <p:sp>
        <p:nvSpPr>
          <p:cNvPr id="53" name="Google Shape;53;p23"/>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3"/>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23"/>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3"/>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y objetos" type="obj">
  <p:cSld name="OBJECT">
    <p:spTree>
      <p:nvGrpSpPr>
        <p:cNvPr id="57" name="Shape 57"/>
        <p:cNvGrpSpPr/>
        <p:nvPr/>
      </p:nvGrpSpPr>
      <p:grpSpPr>
        <a:xfrm>
          <a:off x="0" y="0"/>
          <a:ext cx="0" cy="0"/>
          <a:chOff x="0" y="0"/>
          <a:chExt cx="0" cy="0"/>
        </a:xfrm>
      </p:grpSpPr>
      <p:sp>
        <p:nvSpPr>
          <p:cNvPr id="58" name="Google Shape;58;p24"/>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3600"/>
              <a:buFont typeface="Trebuchet MS"/>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4"/>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60" name="Google Shape;60;p24"/>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4"/>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4"/>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Encabezado de sección" type="secHead">
  <p:cSld name="SECTION_HEADER">
    <p:spTree>
      <p:nvGrpSpPr>
        <p:cNvPr id="63" name="Shape 63"/>
        <p:cNvGrpSpPr/>
        <p:nvPr/>
      </p:nvGrpSpPr>
      <p:grpSpPr>
        <a:xfrm>
          <a:off x="0" y="0"/>
          <a:ext cx="0" cy="0"/>
          <a:chOff x="0" y="0"/>
          <a:chExt cx="0" cy="0"/>
        </a:xfrm>
      </p:grpSpPr>
      <p:sp>
        <p:nvSpPr>
          <p:cNvPr id="64" name="Google Shape;64;p25"/>
          <p:cNvSpPr txBox="1"/>
          <p:nvPr>
            <p:ph type="title"/>
          </p:nvPr>
        </p:nvSpPr>
        <p:spPr>
          <a:xfrm>
            <a:off x="677335" y="2700867"/>
            <a:ext cx="8596668" cy="1826581"/>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1"/>
              </a:buClr>
              <a:buSzPts val="4000"/>
              <a:buFont typeface="Trebuchet MS"/>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5"/>
          <p:cNvSpPr txBox="1"/>
          <p:nvPr>
            <p:ph idx="1" type="body"/>
          </p:nvPr>
        </p:nvSpPr>
        <p:spPr>
          <a:xfrm>
            <a:off x="677335" y="4527448"/>
            <a:ext cx="8596668"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600"/>
              <a:buNone/>
              <a:defRPr sz="20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66" name="Google Shape;66;p25"/>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5"/>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5"/>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os objetos" type="twoObj">
  <p:cSld name="TWO_OBJECTS">
    <p:spTree>
      <p:nvGrpSpPr>
        <p:cNvPr id="69" name="Shape 69"/>
        <p:cNvGrpSpPr/>
        <p:nvPr/>
      </p:nvGrpSpPr>
      <p:grpSpPr>
        <a:xfrm>
          <a:off x="0" y="0"/>
          <a:ext cx="0" cy="0"/>
          <a:chOff x="0" y="0"/>
          <a:chExt cx="0" cy="0"/>
        </a:xfrm>
      </p:grpSpPr>
      <p:sp>
        <p:nvSpPr>
          <p:cNvPr id="70" name="Google Shape;70;p26"/>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6"/>
          <p:cNvSpPr txBox="1"/>
          <p:nvPr>
            <p:ph idx="1" type="body"/>
          </p:nvPr>
        </p:nvSpPr>
        <p:spPr>
          <a:xfrm>
            <a:off x="677334" y="2160589"/>
            <a:ext cx="4184035" cy="3880772"/>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72" name="Google Shape;72;p26"/>
          <p:cNvSpPr txBox="1"/>
          <p:nvPr>
            <p:ph idx="2" type="body"/>
          </p:nvPr>
        </p:nvSpPr>
        <p:spPr>
          <a:xfrm>
            <a:off x="5089970" y="2160589"/>
            <a:ext cx="4184034" cy="3880773"/>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73" name="Google Shape;73;p26"/>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6"/>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6"/>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ido con título" type="objTx">
  <p:cSld name="OBJECT_WITH_CAPTION_TEXT">
    <p:spTree>
      <p:nvGrpSpPr>
        <p:cNvPr id="76" name="Shape 76"/>
        <p:cNvGrpSpPr/>
        <p:nvPr/>
      </p:nvGrpSpPr>
      <p:grpSpPr>
        <a:xfrm>
          <a:off x="0" y="0"/>
          <a:ext cx="0" cy="0"/>
          <a:chOff x="0" y="0"/>
          <a:chExt cx="0" cy="0"/>
        </a:xfrm>
      </p:grpSpPr>
      <p:sp>
        <p:nvSpPr>
          <p:cNvPr id="77" name="Google Shape;77;p27"/>
          <p:cNvSpPr txBox="1"/>
          <p:nvPr>
            <p:ph type="title"/>
          </p:nvPr>
        </p:nvSpPr>
        <p:spPr>
          <a:xfrm>
            <a:off x="677334" y="1498604"/>
            <a:ext cx="3854528" cy="1278466"/>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7"/>
          <p:cNvSpPr txBox="1"/>
          <p:nvPr>
            <p:ph idx="1" type="body"/>
          </p:nvPr>
        </p:nvSpPr>
        <p:spPr>
          <a:xfrm>
            <a:off x="4760461" y="514924"/>
            <a:ext cx="4513541" cy="552643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79" name="Google Shape;79;p27"/>
          <p:cNvSpPr txBox="1"/>
          <p:nvPr>
            <p:ph idx="2" type="body"/>
          </p:nvPr>
        </p:nvSpPr>
        <p:spPr>
          <a:xfrm>
            <a:off x="677334" y="2777069"/>
            <a:ext cx="3854528" cy="258444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1120"/>
              <a:buNone/>
              <a:defRPr sz="1400"/>
            </a:lvl2pPr>
            <a:lvl3pPr indent="-228600" lvl="2" marL="1371600" algn="l">
              <a:spcBef>
                <a:spcPts val="1000"/>
              </a:spcBef>
              <a:spcAft>
                <a:spcPts val="0"/>
              </a:spcAft>
              <a:buSzPts val="960"/>
              <a:buNone/>
              <a:defRPr sz="1200"/>
            </a:lvl3pPr>
            <a:lvl4pPr indent="-228600" lvl="3" marL="1828800" algn="l">
              <a:spcBef>
                <a:spcPts val="1000"/>
              </a:spcBef>
              <a:spcAft>
                <a:spcPts val="0"/>
              </a:spcAft>
              <a:buSzPts val="800"/>
              <a:buNone/>
              <a:defRPr sz="1000"/>
            </a:lvl4pPr>
            <a:lvl5pPr indent="-228600" lvl="4" marL="2286000" algn="l">
              <a:spcBef>
                <a:spcPts val="1000"/>
              </a:spcBef>
              <a:spcAft>
                <a:spcPts val="0"/>
              </a:spcAft>
              <a:buSzPts val="800"/>
              <a:buNone/>
              <a:defRPr sz="1000"/>
            </a:lvl5pPr>
            <a:lvl6pPr indent="-228600" lvl="5" marL="2743200" algn="l">
              <a:spcBef>
                <a:spcPts val="1000"/>
              </a:spcBef>
              <a:spcAft>
                <a:spcPts val="0"/>
              </a:spcAft>
              <a:buSzPts val="800"/>
              <a:buNone/>
              <a:defRPr sz="1000"/>
            </a:lvl6pPr>
            <a:lvl7pPr indent="-228600" lvl="6" marL="3200400" algn="l">
              <a:spcBef>
                <a:spcPts val="1000"/>
              </a:spcBef>
              <a:spcAft>
                <a:spcPts val="0"/>
              </a:spcAft>
              <a:buSzPts val="800"/>
              <a:buNone/>
              <a:defRPr sz="1000"/>
            </a:lvl7pPr>
            <a:lvl8pPr indent="-228600" lvl="7" marL="3657600" algn="l">
              <a:spcBef>
                <a:spcPts val="1000"/>
              </a:spcBef>
              <a:spcAft>
                <a:spcPts val="0"/>
              </a:spcAft>
              <a:buSzPts val="800"/>
              <a:buNone/>
              <a:defRPr sz="1000"/>
            </a:lvl8pPr>
            <a:lvl9pPr indent="-228600" lvl="8" marL="4114800" algn="l">
              <a:spcBef>
                <a:spcPts val="1000"/>
              </a:spcBef>
              <a:spcAft>
                <a:spcPts val="0"/>
              </a:spcAft>
              <a:buSzPts val="800"/>
              <a:buNone/>
              <a:defRPr sz="1000"/>
            </a:lvl9pPr>
          </a:lstStyle>
          <a:p/>
        </p:txBody>
      </p:sp>
      <p:sp>
        <p:nvSpPr>
          <p:cNvPr id="80" name="Google Shape;80;p27"/>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7"/>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7"/>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n con título" type="picTx">
  <p:cSld name="PICTURE_WITH_CAPTION_TEXT">
    <p:spTree>
      <p:nvGrpSpPr>
        <p:cNvPr id="83" name="Shape 83"/>
        <p:cNvGrpSpPr/>
        <p:nvPr/>
      </p:nvGrpSpPr>
      <p:grpSpPr>
        <a:xfrm>
          <a:off x="0" y="0"/>
          <a:ext cx="0" cy="0"/>
          <a:chOff x="0" y="0"/>
          <a:chExt cx="0" cy="0"/>
        </a:xfrm>
      </p:grpSpPr>
      <p:sp>
        <p:nvSpPr>
          <p:cNvPr id="84" name="Google Shape;84;p28"/>
          <p:cNvSpPr txBox="1"/>
          <p:nvPr>
            <p:ph type="title"/>
          </p:nvPr>
        </p:nvSpPr>
        <p:spPr>
          <a:xfrm>
            <a:off x="677334" y="4800600"/>
            <a:ext cx="8596667"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1"/>
              </a:buClr>
              <a:buSzPts val="2400"/>
              <a:buFont typeface="Trebuchet MS"/>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28"/>
          <p:cNvSpPr/>
          <p:nvPr>
            <p:ph idx="2" type="pic"/>
          </p:nvPr>
        </p:nvSpPr>
        <p:spPr>
          <a:xfrm>
            <a:off x="677334" y="609600"/>
            <a:ext cx="8596668" cy="3845718"/>
          </a:xfrm>
          <a:prstGeom prst="rect">
            <a:avLst/>
          </a:prstGeom>
          <a:noFill/>
          <a:ln>
            <a:noFill/>
          </a:ln>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1pPr>
            <a:lvl2pPr lvl="1"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2pPr>
            <a:lvl3pPr lvl="2"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3pPr>
            <a:lvl4pPr lvl="3"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4pPr>
            <a:lvl5pPr lvl="4"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5pPr>
            <a:lvl6pPr lvl="5"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6pPr>
            <a:lvl7pPr lvl="6"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7pPr>
            <a:lvl8pPr lvl="7"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8pPr>
            <a:lvl9pPr lvl="8"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9pPr>
          </a:lstStyle>
          <a:p/>
        </p:txBody>
      </p:sp>
      <p:sp>
        <p:nvSpPr>
          <p:cNvPr id="86" name="Google Shape;86;p28"/>
          <p:cNvSpPr txBox="1"/>
          <p:nvPr>
            <p:ph idx="1" type="body"/>
          </p:nvPr>
        </p:nvSpPr>
        <p:spPr>
          <a:xfrm>
            <a:off x="677334" y="5367338"/>
            <a:ext cx="8596667" cy="67402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960"/>
              <a:buNone/>
              <a:defRPr sz="12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87" name="Google Shape;87;p28"/>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8"/>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28"/>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C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grpSp>
        <p:nvGrpSpPr>
          <p:cNvPr id="6" name="Google Shape;6;p19"/>
          <p:cNvGrpSpPr/>
          <p:nvPr/>
        </p:nvGrpSpPr>
        <p:grpSpPr>
          <a:xfrm>
            <a:off x="0" y="-8467"/>
            <a:ext cx="12192000" cy="6866467"/>
            <a:chOff x="0" y="-8467"/>
            <a:chExt cx="12192000" cy="6866467"/>
          </a:xfrm>
        </p:grpSpPr>
        <p:cxnSp>
          <p:nvCxnSpPr>
            <p:cNvPr id="7" name="Google Shape;7;p19"/>
            <p:cNvCxnSpPr/>
            <p:nvPr/>
          </p:nvCxnSpPr>
          <p:spPr>
            <a:xfrm>
              <a:off x="9371012" y="0"/>
              <a:ext cx="1219200" cy="6858000"/>
            </a:xfrm>
            <a:prstGeom prst="straightConnector1">
              <a:avLst/>
            </a:prstGeom>
            <a:noFill/>
            <a:ln cap="flat" cmpd="sng" w="9525">
              <a:solidFill>
                <a:srgbClr val="BFBFBF"/>
              </a:solidFill>
              <a:prstDash val="solid"/>
              <a:round/>
              <a:headEnd len="sm" w="sm" type="none"/>
              <a:tailEnd len="sm" w="sm" type="none"/>
            </a:ln>
          </p:spPr>
        </p:cxnSp>
        <p:cxnSp>
          <p:nvCxnSpPr>
            <p:cNvPr id="8" name="Google Shape;8;p19"/>
            <p:cNvCxnSpPr/>
            <p:nvPr/>
          </p:nvCxnSpPr>
          <p:spPr>
            <a:xfrm flipH="1">
              <a:off x="7425267" y="3681413"/>
              <a:ext cx="4763558" cy="3176587"/>
            </a:xfrm>
            <a:prstGeom prst="straightConnector1">
              <a:avLst/>
            </a:prstGeom>
            <a:noFill/>
            <a:ln cap="flat" cmpd="sng" w="9525">
              <a:solidFill>
                <a:srgbClr val="D8D8D8"/>
              </a:solidFill>
              <a:prstDash val="solid"/>
              <a:round/>
              <a:headEnd len="sm" w="sm" type="none"/>
              <a:tailEnd len="sm" w="sm" type="none"/>
            </a:ln>
          </p:spPr>
        </p:cxnSp>
        <p:sp>
          <p:nvSpPr>
            <p:cNvPr id="9" name="Google Shape;9;p19"/>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0" name="Google Shape;10;p19"/>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1" name="Google Shape;11;p19"/>
            <p:cNvSpPr/>
            <p:nvPr/>
          </p:nvSpPr>
          <p:spPr>
            <a:xfrm>
              <a:off x="8932333" y="3048000"/>
              <a:ext cx="3259667" cy="3810000"/>
            </a:xfrm>
            <a:prstGeom prst="triangle">
              <a:avLst>
                <a:gd fmla="val 100000" name="adj"/>
              </a:avLst>
            </a:prstGeom>
            <a:solidFill>
              <a:schemeClr val="accent2">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19"/>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398F98">
                <a:alpha val="69803"/>
              </a:srgbClr>
            </a:solidFill>
            <a:ln>
              <a:noFill/>
            </a:ln>
          </p:spPr>
        </p:sp>
        <p:sp>
          <p:nvSpPr>
            <p:cNvPr id="13" name="Google Shape;13;p19"/>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7EC0DB">
                <a:alpha val="69803"/>
              </a:srgbClr>
            </a:solidFill>
            <a:ln>
              <a:noFill/>
            </a:ln>
          </p:spPr>
        </p:sp>
        <p:sp>
          <p:nvSpPr>
            <p:cNvPr id="14" name="Google Shape;14;p19"/>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5" name="Google Shape;15;p19"/>
            <p:cNvSpPr/>
            <p:nvPr/>
          </p:nvSpPr>
          <p:spPr>
            <a:xfrm>
              <a:off x="10371666" y="3589867"/>
              <a:ext cx="1817159" cy="3268133"/>
            </a:xfrm>
            <a:prstGeom prst="triangle">
              <a:avLst>
                <a:gd fmla="val 100000" name="adj"/>
              </a:avLst>
            </a:prstGeom>
            <a:solidFill>
              <a:schemeClr val="accent1">
                <a:alpha val="8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19"/>
            <p:cNvSpPr/>
            <p:nvPr/>
          </p:nvSpPr>
          <p:spPr>
            <a:xfrm>
              <a:off x="0" y="4013200"/>
              <a:ext cx="448733" cy="2844800"/>
            </a:xfrm>
            <a:prstGeom prst="triangle">
              <a:avLst>
                <a:gd fmla="val 0" name="adj"/>
              </a:avLst>
            </a:prstGeom>
            <a:solidFill>
              <a:schemeClr val="accent1">
                <a:alpha val="84705"/>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 name="Google Shape;17;p19"/>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chemeClr val="accent1"/>
              </a:buClr>
              <a:buSzPts val="3600"/>
              <a:buFont typeface="Trebuchet MS"/>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8" name="Google Shape;18;p19"/>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3F3F3F"/>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3F3F3F"/>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3F3F3F"/>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19" name="Google Shape;19;p19"/>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9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0" name="Google Shape;20;p19"/>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1" name="Google Shape;21;p19"/>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chemeClr val="accent1"/>
                </a:solidFill>
                <a:latin typeface="Trebuchet MS"/>
                <a:ea typeface="Trebuchet MS"/>
                <a:cs typeface="Trebuchet MS"/>
                <a:sym typeface="Trebuchet MS"/>
              </a:defRPr>
            </a:lvl1pPr>
            <a:lvl2pPr indent="0" lvl="1" marL="0" marR="0" rtl="0" algn="r">
              <a:spcBef>
                <a:spcPts val="0"/>
              </a:spcBef>
              <a:buNone/>
              <a:defRPr b="0" i="0" sz="900" u="none" cap="none" strike="noStrike">
                <a:solidFill>
                  <a:schemeClr val="accent1"/>
                </a:solidFill>
                <a:latin typeface="Trebuchet MS"/>
                <a:ea typeface="Trebuchet MS"/>
                <a:cs typeface="Trebuchet MS"/>
                <a:sym typeface="Trebuchet MS"/>
              </a:defRPr>
            </a:lvl2pPr>
            <a:lvl3pPr indent="0" lvl="2" marL="0" marR="0" rtl="0" algn="r">
              <a:spcBef>
                <a:spcPts val="0"/>
              </a:spcBef>
              <a:buNone/>
              <a:defRPr b="0" i="0" sz="900" u="none" cap="none" strike="noStrike">
                <a:solidFill>
                  <a:schemeClr val="accent1"/>
                </a:solidFill>
                <a:latin typeface="Trebuchet MS"/>
                <a:ea typeface="Trebuchet MS"/>
                <a:cs typeface="Trebuchet MS"/>
                <a:sym typeface="Trebuchet MS"/>
              </a:defRPr>
            </a:lvl3pPr>
            <a:lvl4pPr indent="0" lvl="3" marL="0" marR="0" rtl="0" algn="r">
              <a:spcBef>
                <a:spcPts val="0"/>
              </a:spcBef>
              <a:buNone/>
              <a:defRPr b="0" i="0" sz="900" u="none" cap="none" strike="noStrike">
                <a:solidFill>
                  <a:schemeClr val="accent1"/>
                </a:solidFill>
                <a:latin typeface="Trebuchet MS"/>
                <a:ea typeface="Trebuchet MS"/>
                <a:cs typeface="Trebuchet MS"/>
                <a:sym typeface="Trebuchet MS"/>
              </a:defRPr>
            </a:lvl4pPr>
            <a:lvl5pPr indent="0" lvl="4" marL="0" marR="0" rtl="0" algn="r">
              <a:spcBef>
                <a:spcPts val="0"/>
              </a:spcBef>
              <a:buNone/>
              <a:defRPr b="0" i="0" sz="900" u="none" cap="none" strike="noStrike">
                <a:solidFill>
                  <a:schemeClr val="accent1"/>
                </a:solidFill>
                <a:latin typeface="Trebuchet MS"/>
                <a:ea typeface="Trebuchet MS"/>
                <a:cs typeface="Trebuchet MS"/>
                <a:sym typeface="Trebuchet MS"/>
              </a:defRPr>
            </a:lvl5pPr>
            <a:lvl6pPr indent="0" lvl="5" marL="0" marR="0" rtl="0" algn="r">
              <a:spcBef>
                <a:spcPts val="0"/>
              </a:spcBef>
              <a:buNone/>
              <a:defRPr b="0" i="0" sz="900" u="none" cap="none" strike="noStrike">
                <a:solidFill>
                  <a:schemeClr val="accent1"/>
                </a:solidFill>
                <a:latin typeface="Trebuchet MS"/>
                <a:ea typeface="Trebuchet MS"/>
                <a:cs typeface="Trebuchet MS"/>
                <a:sym typeface="Trebuchet MS"/>
              </a:defRPr>
            </a:lvl6pPr>
            <a:lvl7pPr indent="0" lvl="6" marL="0" marR="0" rtl="0" algn="r">
              <a:spcBef>
                <a:spcPts val="0"/>
              </a:spcBef>
              <a:buNone/>
              <a:defRPr b="0" i="0" sz="900" u="none" cap="none" strike="noStrike">
                <a:solidFill>
                  <a:schemeClr val="accent1"/>
                </a:solidFill>
                <a:latin typeface="Trebuchet MS"/>
                <a:ea typeface="Trebuchet MS"/>
                <a:cs typeface="Trebuchet MS"/>
                <a:sym typeface="Trebuchet MS"/>
              </a:defRPr>
            </a:lvl7pPr>
            <a:lvl8pPr indent="0" lvl="7" marL="0" marR="0" rtl="0" algn="r">
              <a:spcBef>
                <a:spcPts val="0"/>
              </a:spcBef>
              <a:buNone/>
              <a:defRPr b="0" i="0" sz="900" u="none" cap="none" strike="noStrike">
                <a:solidFill>
                  <a:schemeClr val="accent1"/>
                </a:solidFill>
                <a:latin typeface="Trebuchet MS"/>
                <a:ea typeface="Trebuchet MS"/>
                <a:cs typeface="Trebuchet MS"/>
                <a:sym typeface="Trebuchet MS"/>
              </a:defRPr>
            </a:lvl8pPr>
            <a:lvl9pPr indent="0" lvl="8" marL="0" marR="0" rtl="0" algn="r">
              <a:spcBef>
                <a:spcPts val="0"/>
              </a:spcBef>
              <a:buNone/>
              <a:defRPr b="0" i="0" sz="900" u="none" cap="none" strike="noStrik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s-CO"/>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1"/>
          <p:cNvSpPr txBox="1"/>
          <p:nvPr>
            <p:ph type="ctrTitle"/>
          </p:nvPr>
        </p:nvSpPr>
        <p:spPr>
          <a:xfrm>
            <a:off x="1507066" y="2189070"/>
            <a:ext cx="7766936" cy="1646302"/>
          </a:xfrm>
          <a:prstGeom prst="rect">
            <a:avLst/>
          </a:prstGeom>
          <a:noFill/>
          <a:ln>
            <a:noFill/>
          </a:ln>
        </p:spPr>
        <p:txBody>
          <a:bodyPr anchorCtr="0" anchor="b" bIns="45700" lIns="91425" spcFirstLastPara="1" rIns="91425" wrap="square" tIns="45700">
            <a:noAutofit/>
          </a:bodyPr>
          <a:lstStyle/>
          <a:p>
            <a:pPr indent="0" lvl="0" marL="0" rtl="0" algn="ctr">
              <a:spcBef>
                <a:spcPts val="0"/>
              </a:spcBef>
              <a:spcAft>
                <a:spcPts val="0"/>
              </a:spcAft>
              <a:buClr>
                <a:schemeClr val="dk1"/>
              </a:buClr>
              <a:buSzPts val="2400"/>
              <a:buFont typeface="Trebuchet MS"/>
              <a:buNone/>
            </a:pPr>
            <a:r>
              <a:rPr b="1" lang="es-CO" sz="2400">
                <a:solidFill>
                  <a:schemeClr val="dk1"/>
                </a:solidFill>
                <a:latin typeface="Trebuchet MS"/>
                <a:ea typeface="Trebuchet MS"/>
                <a:cs typeface="Trebuchet MS"/>
                <a:sym typeface="Trebuchet MS"/>
              </a:rPr>
              <a:t>PERFORMATIVIDAD Y SEXUALIDAD: UN ANÁLISIS DEL DISCURSO EN LA RED SOCIAL DE LAS Y LOS ADOLESCENTES CON SÍNDROME DE DOWN DEL COLEGIO GUSTAVO RESTREPO</a:t>
            </a:r>
            <a:endParaRPr b="1" sz="2400">
              <a:solidFill>
                <a:schemeClr val="dk1"/>
              </a:solidFill>
              <a:latin typeface="Trebuchet MS"/>
              <a:ea typeface="Trebuchet MS"/>
              <a:cs typeface="Trebuchet MS"/>
              <a:sym typeface="Trebuchet MS"/>
            </a:endParaRPr>
          </a:p>
        </p:txBody>
      </p:sp>
      <p:sp>
        <p:nvSpPr>
          <p:cNvPr id="144" name="Google Shape;144;p1"/>
          <p:cNvSpPr txBox="1"/>
          <p:nvPr>
            <p:ph idx="1" type="subTitle"/>
          </p:nvPr>
        </p:nvSpPr>
        <p:spPr>
          <a:xfrm>
            <a:off x="1412474" y="4492267"/>
            <a:ext cx="7766936" cy="1096899"/>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SzPts val="1280"/>
              <a:buNone/>
            </a:pPr>
            <a:r>
              <a:rPr b="1" lang="es-CO" sz="1600">
                <a:solidFill>
                  <a:schemeClr val="dk1"/>
                </a:solidFill>
              </a:rPr>
              <a:t>Universidad Colegio Mayor de Cundinamarca</a:t>
            </a:r>
            <a:endParaRPr/>
          </a:p>
          <a:p>
            <a:pPr indent="0" lvl="0" marL="0" rtl="0" algn="ctr">
              <a:lnSpc>
                <a:spcPct val="100000"/>
              </a:lnSpc>
              <a:spcBef>
                <a:spcPts val="1000"/>
              </a:spcBef>
              <a:spcAft>
                <a:spcPts val="0"/>
              </a:spcAft>
              <a:buSzPts val="1280"/>
              <a:buNone/>
            </a:pPr>
            <a:r>
              <a:rPr b="1" lang="es-CO" sz="1600">
                <a:solidFill>
                  <a:schemeClr val="dk1"/>
                </a:solidFill>
              </a:rPr>
              <a:t>Barrera Jiménez Cindy</a:t>
            </a:r>
            <a:endParaRPr/>
          </a:p>
          <a:p>
            <a:pPr indent="0" lvl="0" marL="0" rtl="0" algn="ctr">
              <a:lnSpc>
                <a:spcPct val="100000"/>
              </a:lnSpc>
              <a:spcBef>
                <a:spcPts val="1000"/>
              </a:spcBef>
              <a:spcAft>
                <a:spcPts val="0"/>
              </a:spcAft>
              <a:buSzPts val="1280"/>
              <a:buNone/>
            </a:pPr>
            <a:r>
              <a:rPr b="1" lang="es-CO" sz="1600">
                <a:solidFill>
                  <a:schemeClr val="dk1"/>
                </a:solidFill>
              </a:rPr>
              <a:t>López Salgado Jeimy</a:t>
            </a:r>
            <a:endParaRPr b="1" sz="1600">
              <a:solidFill>
                <a:schemeClr val="dk1"/>
              </a:solidFill>
            </a:endParaRPr>
          </a:p>
          <a:p>
            <a:pPr indent="0" lvl="0" marL="0" rtl="0" algn="ctr">
              <a:lnSpc>
                <a:spcPct val="100000"/>
              </a:lnSpc>
              <a:spcBef>
                <a:spcPts val="1000"/>
              </a:spcBef>
              <a:spcAft>
                <a:spcPts val="0"/>
              </a:spcAft>
              <a:buSzPts val="1280"/>
              <a:buNone/>
            </a:pPr>
            <a:r>
              <a:rPr b="1" lang="es-CO" sz="1600">
                <a:solidFill>
                  <a:schemeClr val="dk1"/>
                </a:solidFill>
              </a:rPr>
              <a:t>2019</a:t>
            </a:r>
            <a:endParaRPr/>
          </a:p>
          <a:p>
            <a:pPr indent="0" lvl="0" marL="0" rtl="0" algn="r">
              <a:lnSpc>
                <a:spcPct val="80000"/>
              </a:lnSpc>
              <a:spcBef>
                <a:spcPts val="1000"/>
              </a:spcBef>
              <a:spcAft>
                <a:spcPts val="0"/>
              </a:spcAft>
              <a:buSzPts val="360"/>
              <a:buNone/>
            </a:pPr>
            <a:r>
              <a:t/>
            </a:r>
            <a:endParaRPr sz="450"/>
          </a:p>
        </p:txBody>
      </p:sp>
      <p:pic>
        <p:nvPicPr>
          <p:cNvPr descr="https://lh6.googleusercontent.com/KLG12UkYunie_lf89XDKUFaUYGIuqM_Wpr_hehGwo20FMyaFrXPBiKWDv2vTmJpJZglltT3kHZz6fTnBHUBwYLSoxcbCYkCXtvAPtR_IY5asDwayBCiQJkRlQx2E7c33r5AuKSTvV5w" id="145" name="Google Shape;145;p1"/>
          <p:cNvPicPr preferRelativeResize="0"/>
          <p:nvPr/>
        </p:nvPicPr>
        <p:blipFill rotWithShape="1">
          <a:blip r:embed="rId3">
            <a:alphaModFix/>
          </a:blip>
          <a:srcRect b="0" l="0" r="0" t="0"/>
          <a:stretch/>
        </p:blipFill>
        <p:spPr>
          <a:xfrm>
            <a:off x="5062670" y="636012"/>
            <a:ext cx="655729" cy="89616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10"/>
          <p:cNvSpPr txBox="1"/>
          <p:nvPr>
            <p:ph type="title"/>
          </p:nvPr>
        </p:nvSpPr>
        <p:spPr>
          <a:xfrm>
            <a:off x="677334" y="609600"/>
            <a:ext cx="8596668" cy="59909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240"/>
              <a:buFont typeface="Trebuchet MS"/>
              <a:buNone/>
            </a:pPr>
            <a:r>
              <a:rPr b="1" lang="es-CO" sz="3240" u="sng"/>
              <a:t>SELECCIÓN DE PARTICIPANTES (MUESTRA)</a:t>
            </a:r>
            <a:endParaRPr b="1" sz="3240" u="sng"/>
          </a:p>
        </p:txBody>
      </p:sp>
      <p:grpSp>
        <p:nvGrpSpPr>
          <p:cNvPr id="271" name="Google Shape;271;p10"/>
          <p:cNvGrpSpPr/>
          <p:nvPr/>
        </p:nvGrpSpPr>
        <p:grpSpPr>
          <a:xfrm>
            <a:off x="1457922" y="2136293"/>
            <a:ext cx="7808935" cy="3426818"/>
            <a:chOff x="311920" y="990665"/>
            <a:chExt cx="7808935" cy="3426818"/>
          </a:xfrm>
        </p:grpSpPr>
        <p:sp>
          <p:nvSpPr>
            <p:cNvPr id="272" name="Google Shape;272;p10"/>
            <p:cNvSpPr/>
            <p:nvPr/>
          </p:nvSpPr>
          <p:spPr>
            <a:xfrm>
              <a:off x="311920" y="990665"/>
              <a:ext cx="2135187" cy="1281112"/>
            </a:xfrm>
            <a:prstGeom prst="roundRect">
              <a:avLst>
                <a:gd fmla="val 10000" name="adj"/>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10"/>
            <p:cNvSpPr txBox="1"/>
            <p:nvPr/>
          </p:nvSpPr>
          <p:spPr>
            <a:xfrm>
              <a:off x="349442" y="1028187"/>
              <a:ext cx="2060143" cy="1206068"/>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None/>
              </a:pPr>
              <a:r>
                <a:rPr b="0" i="0" lang="es-CO" sz="2500" u="none" cap="none" strike="noStrike">
                  <a:solidFill>
                    <a:schemeClr val="lt1"/>
                  </a:solidFill>
                  <a:latin typeface="Trebuchet MS"/>
                  <a:ea typeface="Trebuchet MS"/>
                  <a:cs typeface="Trebuchet MS"/>
                  <a:sym typeface="Trebuchet MS"/>
                </a:rPr>
                <a:t>4 madres de familia</a:t>
              </a:r>
              <a:endParaRPr b="0" i="0" sz="2500" u="none" cap="none" strike="noStrike">
                <a:solidFill>
                  <a:schemeClr val="lt1"/>
                </a:solidFill>
                <a:latin typeface="Trebuchet MS"/>
                <a:ea typeface="Trebuchet MS"/>
                <a:cs typeface="Trebuchet MS"/>
                <a:sym typeface="Trebuchet MS"/>
              </a:endParaRPr>
            </a:p>
          </p:txBody>
        </p:sp>
        <p:sp>
          <p:nvSpPr>
            <p:cNvPr id="274" name="Google Shape;274;p10"/>
            <p:cNvSpPr/>
            <p:nvPr/>
          </p:nvSpPr>
          <p:spPr>
            <a:xfrm rot="13469">
              <a:off x="2567952" y="1371685"/>
              <a:ext cx="291130" cy="529526"/>
            </a:xfrm>
            <a:prstGeom prst="rightArrow">
              <a:avLst>
                <a:gd fmla="val 60000" name="adj1"/>
                <a:gd fmla="val 50000" name="adj2"/>
              </a:avLst>
            </a:prstGeom>
            <a:solidFill>
              <a:srgbClr val="ACC7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10"/>
            <p:cNvSpPr txBox="1"/>
            <p:nvPr/>
          </p:nvSpPr>
          <p:spPr>
            <a:xfrm rot="13469">
              <a:off x="2567952" y="1477419"/>
              <a:ext cx="203791" cy="3177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2000" u="none" cap="none" strike="noStrike">
                <a:solidFill>
                  <a:schemeClr val="lt1"/>
                </a:solidFill>
                <a:latin typeface="Trebuchet MS"/>
                <a:ea typeface="Trebuchet MS"/>
                <a:cs typeface="Trebuchet MS"/>
                <a:sym typeface="Trebuchet MS"/>
              </a:endParaRPr>
            </a:p>
          </p:txBody>
        </p:sp>
        <p:sp>
          <p:nvSpPr>
            <p:cNvPr id="276" name="Google Shape;276;p10"/>
            <p:cNvSpPr/>
            <p:nvPr/>
          </p:nvSpPr>
          <p:spPr>
            <a:xfrm>
              <a:off x="2996406" y="1001183"/>
              <a:ext cx="2135187" cy="1281112"/>
            </a:xfrm>
            <a:prstGeom prst="roundRect">
              <a:avLst>
                <a:gd fmla="val 10000" name="adj"/>
              </a:avLst>
            </a:prstGeom>
            <a:solidFill>
              <a:srgbClr val="4A9B82"/>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0"/>
            <p:cNvSpPr txBox="1"/>
            <p:nvPr/>
          </p:nvSpPr>
          <p:spPr>
            <a:xfrm>
              <a:off x="3033928" y="1038705"/>
              <a:ext cx="2060143" cy="1206068"/>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None/>
              </a:pPr>
              <a:r>
                <a:rPr b="0" i="0" lang="es-CO" sz="2500" u="none" cap="none" strike="noStrike">
                  <a:solidFill>
                    <a:schemeClr val="lt1"/>
                  </a:solidFill>
                  <a:latin typeface="Trebuchet MS"/>
                  <a:ea typeface="Trebuchet MS"/>
                  <a:cs typeface="Trebuchet MS"/>
                  <a:sym typeface="Trebuchet MS"/>
                </a:rPr>
                <a:t>3 docentes IED</a:t>
              </a:r>
              <a:endParaRPr b="0" i="0" sz="2500" u="none" cap="none" strike="noStrike">
                <a:solidFill>
                  <a:schemeClr val="lt1"/>
                </a:solidFill>
                <a:latin typeface="Trebuchet MS"/>
                <a:ea typeface="Trebuchet MS"/>
                <a:cs typeface="Trebuchet MS"/>
                <a:sym typeface="Trebuchet MS"/>
              </a:endParaRPr>
            </a:p>
          </p:txBody>
        </p:sp>
        <p:sp>
          <p:nvSpPr>
            <p:cNvPr id="278" name="Google Shape;278;p10"/>
            <p:cNvSpPr/>
            <p:nvPr/>
          </p:nvSpPr>
          <p:spPr>
            <a:xfrm>
              <a:off x="5319490" y="1376976"/>
              <a:ext cx="452659" cy="529526"/>
            </a:xfrm>
            <a:prstGeom prst="rightArrow">
              <a:avLst>
                <a:gd fmla="val 60000" name="adj1"/>
                <a:gd fmla="val 50000" name="adj2"/>
              </a:avLst>
            </a:prstGeom>
            <a:solidFill>
              <a:srgbClr val="ACC7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10"/>
            <p:cNvSpPr txBox="1"/>
            <p:nvPr/>
          </p:nvSpPr>
          <p:spPr>
            <a:xfrm>
              <a:off x="5319490" y="1482881"/>
              <a:ext cx="316861" cy="3177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2000" u="none" cap="none" strike="noStrike">
                <a:solidFill>
                  <a:schemeClr val="lt1"/>
                </a:solidFill>
                <a:latin typeface="Trebuchet MS"/>
                <a:ea typeface="Trebuchet MS"/>
                <a:cs typeface="Trebuchet MS"/>
                <a:sym typeface="Trebuchet MS"/>
              </a:endParaRPr>
            </a:p>
          </p:txBody>
        </p:sp>
        <p:sp>
          <p:nvSpPr>
            <p:cNvPr id="280" name="Google Shape;280;p10"/>
            <p:cNvSpPr/>
            <p:nvPr/>
          </p:nvSpPr>
          <p:spPr>
            <a:xfrm>
              <a:off x="5985668" y="1001183"/>
              <a:ext cx="2135187" cy="1281112"/>
            </a:xfrm>
            <a:prstGeom prst="roundRect">
              <a:avLst>
                <a:gd fmla="val 10000" name="adj"/>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10"/>
            <p:cNvSpPr txBox="1"/>
            <p:nvPr/>
          </p:nvSpPr>
          <p:spPr>
            <a:xfrm>
              <a:off x="6023190" y="1038705"/>
              <a:ext cx="2060143" cy="1206068"/>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None/>
              </a:pPr>
              <a:r>
                <a:rPr b="0" i="0" lang="es-CO" sz="2500" u="none" cap="none" strike="noStrike">
                  <a:solidFill>
                    <a:schemeClr val="lt1"/>
                  </a:solidFill>
                  <a:latin typeface="Trebuchet MS"/>
                  <a:ea typeface="Trebuchet MS"/>
                  <a:cs typeface="Trebuchet MS"/>
                  <a:sym typeface="Trebuchet MS"/>
                </a:rPr>
                <a:t>1 psicóloga</a:t>
              </a:r>
              <a:endParaRPr b="0" i="0" sz="2500" u="none" cap="none" strike="noStrike">
                <a:solidFill>
                  <a:schemeClr val="lt1"/>
                </a:solidFill>
                <a:latin typeface="Trebuchet MS"/>
                <a:ea typeface="Trebuchet MS"/>
                <a:cs typeface="Trebuchet MS"/>
                <a:sym typeface="Trebuchet MS"/>
              </a:endParaRPr>
            </a:p>
          </p:txBody>
        </p:sp>
        <p:sp>
          <p:nvSpPr>
            <p:cNvPr id="282" name="Google Shape;282;p10"/>
            <p:cNvSpPr/>
            <p:nvPr/>
          </p:nvSpPr>
          <p:spPr>
            <a:xfrm rot="5400000">
              <a:off x="6826932" y="2431759"/>
              <a:ext cx="452659" cy="529526"/>
            </a:xfrm>
            <a:prstGeom prst="rightArrow">
              <a:avLst>
                <a:gd fmla="val 60000" name="adj1"/>
                <a:gd fmla="val 50000" name="adj2"/>
              </a:avLst>
            </a:prstGeom>
            <a:solidFill>
              <a:srgbClr val="ACC7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10"/>
            <p:cNvSpPr txBox="1"/>
            <p:nvPr/>
          </p:nvSpPr>
          <p:spPr>
            <a:xfrm>
              <a:off x="6894404" y="2470192"/>
              <a:ext cx="317716" cy="31686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2000" u="none" cap="none" strike="noStrike">
                <a:solidFill>
                  <a:schemeClr val="lt1"/>
                </a:solidFill>
                <a:latin typeface="Trebuchet MS"/>
                <a:ea typeface="Trebuchet MS"/>
                <a:cs typeface="Trebuchet MS"/>
                <a:sym typeface="Trebuchet MS"/>
              </a:endParaRPr>
            </a:p>
          </p:txBody>
        </p:sp>
        <p:sp>
          <p:nvSpPr>
            <p:cNvPr id="284" name="Google Shape;284;p10"/>
            <p:cNvSpPr/>
            <p:nvPr/>
          </p:nvSpPr>
          <p:spPr>
            <a:xfrm>
              <a:off x="5985668" y="3136371"/>
              <a:ext cx="2135187" cy="1281112"/>
            </a:xfrm>
            <a:prstGeom prst="roundRect">
              <a:avLst>
                <a:gd fmla="val 10000" name="adj"/>
              </a:avLst>
            </a:prstGeom>
            <a:solidFill>
              <a:srgbClr val="316756"/>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10"/>
            <p:cNvSpPr txBox="1"/>
            <p:nvPr/>
          </p:nvSpPr>
          <p:spPr>
            <a:xfrm>
              <a:off x="6023190" y="3173893"/>
              <a:ext cx="2060143" cy="1206068"/>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None/>
              </a:pPr>
              <a:r>
                <a:rPr b="0" i="0" lang="es-CO" sz="2500" u="none" cap="none" strike="noStrike">
                  <a:solidFill>
                    <a:schemeClr val="lt1"/>
                  </a:solidFill>
                  <a:latin typeface="Trebuchet MS"/>
                  <a:ea typeface="Trebuchet MS"/>
                  <a:cs typeface="Trebuchet MS"/>
                  <a:sym typeface="Trebuchet MS"/>
                </a:rPr>
                <a:t>2 médicos</a:t>
              </a:r>
              <a:endParaRPr b="0" i="0" sz="2500" u="none" cap="none" strike="noStrike">
                <a:solidFill>
                  <a:schemeClr val="lt1"/>
                </a:solidFill>
                <a:latin typeface="Trebuchet MS"/>
                <a:ea typeface="Trebuchet MS"/>
                <a:cs typeface="Trebuchet MS"/>
                <a:sym typeface="Trebuchet MS"/>
              </a:endParaRPr>
            </a:p>
          </p:txBody>
        </p:sp>
        <p:sp>
          <p:nvSpPr>
            <p:cNvPr id="286" name="Google Shape;286;p10"/>
            <p:cNvSpPr/>
            <p:nvPr/>
          </p:nvSpPr>
          <p:spPr>
            <a:xfrm rot="10800000">
              <a:off x="5345112" y="3512163"/>
              <a:ext cx="452659" cy="529526"/>
            </a:xfrm>
            <a:prstGeom prst="rightArrow">
              <a:avLst>
                <a:gd fmla="val 60000" name="adj1"/>
                <a:gd fmla="val 50000" name="adj2"/>
              </a:avLst>
            </a:prstGeom>
            <a:solidFill>
              <a:srgbClr val="ACC7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10"/>
            <p:cNvSpPr txBox="1"/>
            <p:nvPr/>
          </p:nvSpPr>
          <p:spPr>
            <a:xfrm>
              <a:off x="5480910" y="3618068"/>
              <a:ext cx="316861" cy="3177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2000" u="none" cap="none" strike="noStrike">
                <a:solidFill>
                  <a:schemeClr val="lt1"/>
                </a:solidFill>
                <a:latin typeface="Trebuchet MS"/>
                <a:ea typeface="Trebuchet MS"/>
                <a:cs typeface="Trebuchet MS"/>
                <a:sym typeface="Trebuchet MS"/>
              </a:endParaRPr>
            </a:p>
          </p:txBody>
        </p:sp>
        <p:sp>
          <p:nvSpPr>
            <p:cNvPr id="288" name="Google Shape;288;p10"/>
            <p:cNvSpPr/>
            <p:nvPr/>
          </p:nvSpPr>
          <p:spPr>
            <a:xfrm>
              <a:off x="2996406" y="3136370"/>
              <a:ext cx="2135187" cy="1281112"/>
            </a:xfrm>
            <a:prstGeom prst="roundRect">
              <a:avLst>
                <a:gd fmla="val 10000" name="adj"/>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10"/>
            <p:cNvSpPr txBox="1"/>
            <p:nvPr/>
          </p:nvSpPr>
          <p:spPr>
            <a:xfrm>
              <a:off x="3033928" y="3173892"/>
              <a:ext cx="2060143" cy="1206068"/>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None/>
              </a:pPr>
              <a:r>
                <a:rPr b="0" i="0" lang="es-CO" sz="2500" u="none" cap="none" strike="noStrike">
                  <a:solidFill>
                    <a:schemeClr val="lt1"/>
                  </a:solidFill>
                  <a:latin typeface="Trebuchet MS"/>
                  <a:ea typeface="Trebuchet MS"/>
                  <a:cs typeface="Trebuchet MS"/>
                  <a:sym typeface="Trebuchet MS"/>
                </a:rPr>
                <a:t>1 trabajadora social</a:t>
              </a:r>
              <a:endParaRPr b="0" i="0" sz="2500" u="none" cap="none" strike="noStrike">
                <a:solidFill>
                  <a:schemeClr val="lt1"/>
                </a:solidFill>
                <a:latin typeface="Trebuchet MS"/>
                <a:ea typeface="Trebuchet MS"/>
                <a:cs typeface="Trebuchet MS"/>
                <a:sym typeface="Trebuchet MS"/>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sp>
        <p:nvSpPr>
          <p:cNvPr id="294" name="Google Shape;294;p11"/>
          <p:cNvSpPr txBox="1"/>
          <p:nvPr>
            <p:ph type="title"/>
          </p:nvPr>
        </p:nvSpPr>
        <p:spPr>
          <a:xfrm>
            <a:off x="677334" y="609600"/>
            <a:ext cx="8596668" cy="84082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Trebuchet MS"/>
              <a:buNone/>
            </a:pPr>
            <a:r>
              <a:rPr b="1" lang="es-CO" u="sng"/>
              <a:t>CATEGORIZACIÓN</a:t>
            </a:r>
            <a:endParaRPr b="1" u="sng"/>
          </a:p>
        </p:txBody>
      </p:sp>
      <p:graphicFrame>
        <p:nvGraphicFramePr>
          <p:cNvPr id="295" name="Google Shape;295;p11"/>
          <p:cNvGraphicFramePr/>
          <p:nvPr/>
        </p:nvGraphicFramePr>
        <p:xfrm>
          <a:off x="478693" y="2107028"/>
          <a:ext cx="3000000" cy="3000000"/>
        </p:xfrm>
        <a:graphic>
          <a:graphicData uri="http://schemas.openxmlformats.org/drawingml/2006/table">
            <a:tbl>
              <a:tblPr bandRow="1" firstRow="1">
                <a:noFill/>
                <a:tableStyleId>{8735C22D-D9A6-4A01-9A8F-E3CE23F52627}</a:tableStyleId>
              </a:tblPr>
              <a:tblGrid>
                <a:gridCol w="4569125"/>
                <a:gridCol w="4569125"/>
              </a:tblGrid>
              <a:tr h="443725">
                <a:tc>
                  <a:txBody>
                    <a:bodyPr/>
                    <a:lstStyle/>
                    <a:p>
                      <a:pPr indent="0" lvl="0" marL="0" marR="0" rtl="0" algn="ctr">
                        <a:spcBef>
                          <a:spcPts val="0"/>
                        </a:spcBef>
                        <a:spcAft>
                          <a:spcPts val="0"/>
                        </a:spcAft>
                        <a:buNone/>
                      </a:pPr>
                      <a:r>
                        <a:rPr lang="es-CO" sz="2400" u="none" cap="none" strike="noStrike"/>
                        <a:t>CATEGORÍA DEDUCTIVA</a:t>
                      </a:r>
                      <a:endParaRPr sz="2400" u="none" cap="none" strike="noStrike"/>
                    </a:p>
                  </a:txBody>
                  <a:tcPr marT="45725" marB="45725" marR="91450" marL="91450"/>
                </a:tc>
                <a:tc>
                  <a:txBody>
                    <a:bodyPr/>
                    <a:lstStyle/>
                    <a:p>
                      <a:pPr indent="0" lvl="0" marL="0" marR="0" rtl="0" algn="ctr">
                        <a:spcBef>
                          <a:spcPts val="0"/>
                        </a:spcBef>
                        <a:spcAft>
                          <a:spcPts val="0"/>
                        </a:spcAft>
                        <a:buNone/>
                      </a:pPr>
                      <a:r>
                        <a:rPr lang="es-CO" sz="2400" u="none" cap="none" strike="noStrike"/>
                        <a:t>SUB-CATEGORÍA DEDUCTIVA</a:t>
                      </a:r>
                      <a:endParaRPr sz="2400" u="none" cap="none" strike="noStrike"/>
                    </a:p>
                  </a:txBody>
                  <a:tcPr marT="45725" marB="45725" marR="91450" marL="91450"/>
                </a:tc>
              </a:tr>
              <a:tr h="443725">
                <a:tc rowSpan="3">
                  <a:txBody>
                    <a:bodyPr/>
                    <a:lstStyle/>
                    <a:p>
                      <a:pPr indent="0" lvl="0" marL="0" marR="0" rtl="0" algn="ctr">
                        <a:spcBef>
                          <a:spcPts val="0"/>
                        </a:spcBef>
                        <a:spcAft>
                          <a:spcPts val="0"/>
                        </a:spcAft>
                        <a:buNone/>
                      </a:pPr>
                      <a:r>
                        <a:rPr b="1" lang="es-CO" sz="1800" u="none" cap="none" strike="noStrike"/>
                        <a:t>Sexualidad</a:t>
                      </a:r>
                      <a:endParaRPr b="1" sz="1800" u="none" cap="none" strike="noStrike"/>
                    </a:p>
                  </a:txBody>
                  <a:tcPr marT="45725" marB="45725" marR="91450" marL="91450" anchor="ctr"/>
                </a:tc>
                <a:tc>
                  <a:txBody>
                    <a:bodyPr/>
                    <a:lstStyle/>
                    <a:p>
                      <a:pPr indent="0" lvl="0" marL="0" marR="0" rtl="0" algn="ctr">
                        <a:spcBef>
                          <a:spcPts val="0"/>
                        </a:spcBef>
                        <a:spcAft>
                          <a:spcPts val="0"/>
                        </a:spcAft>
                        <a:buNone/>
                      </a:pPr>
                      <a:r>
                        <a:rPr lang="es-CO" sz="1800" u="none" cap="none" strike="noStrike"/>
                        <a:t>Expresiones de afectividad</a:t>
                      </a:r>
                      <a:endParaRPr sz="1800" u="none" cap="none" strike="noStrike"/>
                    </a:p>
                  </a:txBody>
                  <a:tcPr marT="45725" marB="45725" marR="91450" marL="91450"/>
                </a:tc>
              </a:tr>
              <a:tr h="443725">
                <a:tc vMerge="1"/>
                <a:tc>
                  <a:txBody>
                    <a:bodyPr/>
                    <a:lstStyle/>
                    <a:p>
                      <a:pPr indent="0" lvl="0" marL="0" marR="0" rtl="0" algn="ctr">
                        <a:spcBef>
                          <a:spcPts val="0"/>
                        </a:spcBef>
                        <a:spcAft>
                          <a:spcPts val="0"/>
                        </a:spcAft>
                        <a:buNone/>
                      </a:pPr>
                      <a:r>
                        <a:rPr lang="es-CO" sz="1800" u="none" cap="none" strike="noStrike"/>
                        <a:t>Negación del sujeto/a sexual</a:t>
                      </a:r>
                      <a:endParaRPr sz="1800" u="none" cap="none" strike="noStrike"/>
                    </a:p>
                  </a:txBody>
                  <a:tcPr marT="45725" marB="45725" marR="91450" marL="91450"/>
                </a:tc>
              </a:tr>
              <a:tr h="443725">
                <a:tc vMerge="1"/>
                <a:tc>
                  <a:txBody>
                    <a:bodyPr/>
                    <a:lstStyle/>
                    <a:p>
                      <a:pPr indent="0" lvl="0" marL="0" marR="0" rtl="0" algn="ctr">
                        <a:spcBef>
                          <a:spcPts val="0"/>
                        </a:spcBef>
                        <a:spcAft>
                          <a:spcPts val="0"/>
                        </a:spcAft>
                        <a:buNone/>
                      </a:pPr>
                      <a:r>
                        <a:rPr lang="es-CO" sz="1800" u="none" cap="none" strike="noStrike"/>
                        <a:t>Estigmatización</a:t>
                      </a:r>
                      <a:endParaRPr sz="1800" u="none" cap="none" strike="noStrike"/>
                    </a:p>
                  </a:txBody>
                  <a:tcPr marT="45725" marB="45725" marR="91450" marL="91450"/>
                </a:tc>
              </a:tr>
              <a:tr h="443725">
                <a:tc rowSpan="3">
                  <a:txBody>
                    <a:bodyPr/>
                    <a:lstStyle/>
                    <a:p>
                      <a:pPr indent="0" lvl="0" marL="0" marR="0" rtl="0" algn="ctr">
                        <a:spcBef>
                          <a:spcPts val="0"/>
                        </a:spcBef>
                        <a:spcAft>
                          <a:spcPts val="0"/>
                        </a:spcAft>
                        <a:buNone/>
                      </a:pPr>
                      <a:r>
                        <a:rPr b="1" lang="es-CO" sz="1800" u="none" cap="none" strike="noStrike"/>
                        <a:t>Performatividad</a:t>
                      </a:r>
                      <a:endParaRPr b="1" sz="1800" u="none" cap="none" strike="noStrike"/>
                    </a:p>
                  </a:txBody>
                  <a:tcPr marT="45725" marB="45725" marR="91450" marL="91450" anchor="ctr"/>
                </a:tc>
                <a:tc>
                  <a:txBody>
                    <a:bodyPr/>
                    <a:lstStyle/>
                    <a:p>
                      <a:pPr indent="0" lvl="0" marL="0" marR="0" rtl="0" algn="ctr">
                        <a:spcBef>
                          <a:spcPts val="0"/>
                        </a:spcBef>
                        <a:spcAft>
                          <a:spcPts val="0"/>
                        </a:spcAft>
                        <a:buNone/>
                      </a:pPr>
                      <a:r>
                        <a:rPr lang="es-CO" sz="1800" u="none" cap="none" strike="noStrike"/>
                        <a:t>Lenguaje peyorativo</a:t>
                      </a:r>
                      <a:endParaRPr sz="1800" u="none" cap="none" strike="noStrike"/>
                    </a:p>
                  </a:txBody>
                  <a:tcPr marT="45725" marB="45725" marR="91450" marL="91450"/>
                </a:tc>
              </a:tr>
              <a:tr h="443725">
                <a:tc vMerge="1"/>
                <a:tc>
                  <a:txBody>
                    <a:bodyPr/>
                    <a:lstStyle/>
                    <a:p>
                      <a:pPr indent="0" lvl="0" marL="0" marR="0" rtl="0" algn="ctr">
                        <a:spcBef>
                          <a:spcPts val="0"/>
                        </a:spcBef>
                        <a:spcAft>
                          <a:spcPts val="0"/>
                        </a:spcAft>
                        <a:buNone/>
                      </a:pPr>
                      <a:r>
                        <a:rPr lang="es-CO" sz="1800" u="none" cap="none" strike="noStrike"/>
                        <a:t>Control de cuerpo</a:t>
                      </a:r>
                      <a:endParaRPr sz="1800" u="none" cap="none" strike="noStrike"/>
                    </a:p>
                  </a:txBody>
                  <a:tcPr marT="45725" marB="45725" marR="91450" marL="91450"/>
                </a:tc>
              </a:tr>
              <a:tr h="443725">
                <a:tc vMerge="1"/>
                <a:tc>
                  <a:txBody>
                    <a:bodyPr/>
                    <a:lstStyle/>
                    <a:p>
                      <a:pPr indent="0" lvl="0" marL="0" marR="0" rtl="0" algn="ctr">
                        <a:spcBef>
                          <a:spcPts val="0"/>
                        </a:spcBef>
                        <a:spcAft>
                          <a:spcPts val="0"/>
                        </a:spcAft>
                        <a:buNone/>
                      </a:pPr>
                      <a:r>
                        <a:rPr lang="es-CO" sz="1800" u="none" cap="none" strike="noStrike"/>
                        <a:t>Sobreprotección</a:t>
                      </a:r>
                      <a:endParaRPr sz="1800" u="none" cap="none" strike="noStrike"/>
                    </a:p>
                  </a:txBody>
                  <a:tcPr marT="45725" marB="45725" marR="91450" marL="9145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Google Shape;300;p12"/>
          <p:cNvSpPr txBox="1"/>
          <p:nvPr>
            <p:ph type="title"/>
          </p:nvPr>
        </p:nvSpPr>
        <p:spPr>
          <a:xfrm>
            <a:off x="399393" y="609600"/>
            <a:ext cx="8874609" cy="13208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accent1"/>
              </a:buClr>
              <a:buSzPts val="2800"/>
              <a:buFont typeface="Trebuchet MS"/>
              <a:buNone/>
            </a:pPr>
            <a:r>
              <a:rPr lang="es-CO" sz="2800"/>
              <a:t>Negación de las expresiones afectivo-sexuales a partir del estigma social que se le otorga al cuerpo de las personas con Síndrome de Down</a:t>
            </a:r>
            <a:endParaRPr/>
          </a:p>
        </p:txBody>
      </p:sp>
      <p:sp>
        <p:nvSpPr>
          <p:cNvPr id="301" name="Google Shape;301;p12"/>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p>
            <a:pPr indent="-251459" lvl="0" marL="342900" rtl="0" algn="l">
              <a:spcBef>
                <a:spcPts val="0"/>
              </a:spcBef>
              <a:spcAft>
                <a:spcPts val="0"/>
              </a:spcAft>
              <a:buSzPts val="1440"/>
              <a:buNone/>
            </a:pPr>
            <a:r>
              <a:t/>
            </a:r>
            <a:endParaRPr i="1"/>
          </a:p>
          <a:p>
            <a:pPr indent="-251459" lvl="0" marL="342900" rtl="0" algn="l">
              <a:spcBef>
                <a:spcPts val="1000"/>
              </a:spcBef>
              <a:spcAft>
                <a:spcPts val="0"/>
              </a:spcAft>
              <a:buSzPts val="1440"/>
              <a:buNone/>
            </a:pPr>
            <a:r>
              <a:t/>
            </a:r>
            <a:endParaRPr i="1"/>
          </a:p>
          <a:p>
            <a:pPr indent="-251459" lvl="0" marL="342900" rtl="0" algn="l">
              <a:spcBef>
                <a:spcPts val="1000"/>
              </a:spcBef>
              <a:spcAft>
                <a:spcPts val="0"/>
              </a:spcAft>
              <a:buSzPts val="1440"/>
              <a:buNone/>
            </a:pPr>
            <a:r>
              <a:t/>
            </a:r>
            <a:endParaRPr i="1"/>
          </a:p>
          <a:p>
            <a:pPr indent="-342900" lvl="0" marL="342900" rtl="0" algn="r">
              <a:spcBef>
                <a:spcPts val="1000"/>
              </a:spcBef>
              <a:spcAft>
                <a:spcPts val="0"/>
              </a:spcAft>
              <a:buSzPts val="1600"/>
              <a:buChar char="►"/>
            </a:pPr>
            <a:r>
              <a:rPr i="1" lang="es-CO" sz="2000"/>
              <a:t>“No, personalmente no… </a:t>
            </a:r>
            <a:r>
              <a:rPr i="1" lang="es-CO" sz="2000" u="sng"/>
              <a:t>Porque es la degeneración del ser</a:t>
            </a:r>
            <a:r>
              <a:rPr i="1" lang="es-CO" sz="2000"/>
              <a:t>, porque sigue la cadena. Además ellos no están preparados para ser padres. Ellos no tienen conciencia de qué es ser papá o ser una mamá” (Entrevista 6, docente, 04 de junio de 2019) </a:t>
            </a:r>
            <a:endParaRPr sz="2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sp>
        <p:nvSpPr>
          <p:cNvPr id="306" name="Google Shape;306;p13"/>
          <p:cNvSpPr txBox="1"/>
          <p:nvPr>
            <p:ph type="title"/>
          </p:nvPr>
        </p:nvSpPr>
        <p:spPr>
          <a:xfrm>
            <a:off x="498659" y="893381"/>
            <a:ext cx="9149838" cy="1320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accent1"/>
              </a:buClr>
              <a:buSzPts val="2800"/>
              <a:buFont typeface="Trebuchet MS"/>
              <a:buNone/>
            </a:pPr>
            <a:r>
              <a:rPr lang="es-CO" sz="2800"/>
              <a:t>Segregación de la sexualidad a partir de prácticas discursivas sobre el control del cuerpo, sobreprotección y discriminación de personas con Síndrome de Down.</a:t>
            </a:r>
            <a:endParaRPr/>
          </a:p>
        </p:txBody>
      </p:sp>
      <p:sp>
        <p:nvSpPr>
          <p:cNvPr id="307" name="Google Shape;307;p13"/>
          <p:cNvSpPr txBox="1"/>
          <p:nvPr>
            <p:ph idx="1" type="body"/>
          </p:nvPr>
        </p:nvSpPr>
        <p:spPr>
          <a:xfrm>
            <a:off x="1051829" y="3195146"/>
            <a:ext cx="8596668" cy="1986455"/>
          </a:xfrm>
          <a:prstGeom prst="rect">
            <a:avLst/>
          </a:prstGeom>
          <a:noFill/>
          <a:ln>
            <a:noFill/>
          </a:ln>
        </p:spPr>
        <p:txBody>
          <a:bodyPr anchorCtr="0" anchor="t" bIns="45700" lIns="91425" spcFirstLastPara="1" rIns="91425" wrap="square" tIns="45700">
            <a:normAutofit/>
          </a:bodyPr>
          <a:lstStyle/>
          <a:p>
            <a:pPr indent="0" lvl="0" marL="0" rtl="0" algn="r">
              <a:spcBef>
                <a:spcPts val="0"/>
              </a:spcBef>
              <a:spcAft>
                <a:spcPts val="0"/>
              </a:spcAft>
              <a:buSzPts val="1600"/>
              <a:buNone/>
            </a:pPr>
            <a:r>
              <a:rPr b="1" i="1" lang="es-CO" sz="2000"/>
              <a:t>LEY 1412 DE 2010</a:t>
            </a:r>
            <a:endParaRPr/>
          </a:p>
          <a:p>
            <a:pPr indent="-342900" lvl="0" marL="342900" rtl="0" algn="r">
              <a:spcBef>
                <a:spcPts val="1000"/>
              </a:spcBef>
              <a:spcAft>
                <a:spcPts val="0"/>
              </a:spcAft>
              <a:buSzPts val="1600"/>
              <a:buChar char="►"/>
            </a:pPr>
            <a:r>
              <a:rPr i="1" lang="es-CO" sz="2000"/>
              <a:t>Art. 6°: “Discapacitados Mentales. Cuando se trate de discapacitados mentales, la solicitud y el consentimiento serán suscritos por el respectivo representante legal, previa autorización judicial” (Congreso de la República de Colombia)</a:t>
            </a:r>
            <a:endParaRPr/>
          </a:p>
          <a:p>
            <a:pPr indent="0" lvl="0" marL="0" rtl="0" algn="l">
              <a:spcBef>
                <a:spcPts val="1000"/>
              </a:spcBef>
              <a:spcAft>
                <a:spcPts val="0"/>
              </a:spcAft>
              <a:buSzPts val="1600"/>
              <a:buNone/>
            </a:pPr>
            <a:r>
              <a:t/>
            </a:r>
            <a:endParaRPr i="1" sz="20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g6c780ee23f_0_0"/>
          <p:cNvSpPr txBox="1"/>
          <p:nvPr>
            <p:ph idx="1" type="body"/>
          </p:nvPr>
        </p:nvSpPr>
        <p:spPr>
          <a:xfrm>
            <a:off x="677325" y="814625"/>
            <a:ext cx="8596800" cy="5226900"/>
          </a:xfrm>
          <a:prstGeom prst="rect">
            <a:avLst/>
          </a:prstGeom>
        </p:spPr>
        <p:txBody>
          <a:bodyPr anchorCtr="0" anchor="t" bIns="45700" lIns="91425" spcFirstLastPara="1" rIns="91425" wrap="square" tIns="45700">
            <a:noAutofit/>
          </a:bodyPr>
          <a:lstStyle/>
          <a:p>
            <a:pPr indent="-349250" lvl="0" marL="457200" rtl="0" algn="r">
              <a:lnSpc>
                <a:spcPct val="150000"/>
              </a:lnSpc>
              <a:spcBef>
                <a:spcPts val="1000"/>
              </a:spcBef>
              <a:spcAft>
                <a:spcPts val="0"/>
              </a:spcAft>
              <a:buSzPts val="1900"/>
              <a:buChar char="➢"/>
            </a:pPr>
            <a:r>
              <a:rPr i="1" lang="es-CO" sz="1900">
                <a:solidFill>
                  <a:schemeClr val="dk1"/>
                </a:solidFill>
                <a:latin typeface="Times New Roman"/>
                <a:ea typeface="Times New Roman"/>
                <a:cs typeface="Times New Roman"/>
                <a:sym typeface="Times New Roman"/>
              </a:rPr>
              <a:t>“Sí, los niños, lógicamente lo que hace uno, vaya pal baño, o ponga la mano encima del pupitre… Distraerlos con otras cosas que no lo conlleven a seguir haciendo eso”. (Entrevista 6, docente, 04 de junio de 2019</a:t>
            </a:r>
            <a:r>
              <a:rPr i="1" lang="es-CO" sz="1900">
                <a:solidFill>
                  <a:schemeClr val="dk1"/>
                </a:solidFill>
                <a:latin typeface="Times New Roman"/>
                <a:ea typeface="Times New Roman"/>
                <a:cs typeface="Times New Roman"/>
                <a:sym typeface="Times New Roman"/>
              </a:rPr>
              <a:t>)</a:t>
            </a:r>
            <a:endParaRPr i="1" sz="1900">
              <a:solidFill>
                <a:schemeClr val="dk1"/>
              </a:solidFill>
              <a:latin typeface="Times New Roman"/>
              <a:ea typeface="Times New Roman"/>
              <a:cs typeface="Times New Roman"/>
              <a:sym typeface="Times New Roman"/>
            </a:endParaRPr>
          </a:p>
          <a:p>
            <a:pPr indent="-349250" lvl="0" marL="457200" rtl="0" algn="r">
              <a:lnSpc>
                <a:spcPct val="150000"/>
              </a:lnSpc>
              <a:spcBef>
                <a:spcPts val="1000"/>
              </a:spcBef>
              <a:spcAft>
                <a:spcPts val="0"/>
              </a:spcAft>
              <a:buClr>
                <a:schemeClr val="dk1"/>
              </a:buClr>
              <a:buSzPts val="1900"/>
              <a:buFont typeface="Times New Roman"/>
              <a:buChar char="➢"/>
            </a:pPr>
            <a:r>
              <a:t/>
            </a:r>
            <a:endParaRPr i="1" sz="1900">
              <a:solidFill>
                <a:schemeClr val="dk1"/>
              </a:solidFill>
              <a:latin typeface="Times New Roman"/>
              <a:ea typeface="Times New Roman"/>
              <a:cs typeface="Times New Roman"/>
              <a:sym typeface="Times New Roman"/>
            </a:endParaRPr>
          </a:p>
          <a:p>
            <a:pPr indent="-349250" lvl="0" marL="457200" rtl="0" algn="r">
              <a:lnSpc>
                <a:spcPct val="150000"/>
              </a:lnSpc>
              <a:spcBef>
                <a:spcPts val="1000"/>
              </a:spcBef>
              <a:spcAft>
                <a:spcPts val="0"/>
              </a:spcAft>
              <a:buSzPts val="1900"/>
              <a:buChar char="➢"/>
            </a:pPr>
            <a:r>
              <a:rPr i="1" lang="es-CO" sz="1900">
                <a:solidFill>
                  <a:schemeClr val="dk1"/>
                </a:solidFill>
                <a:latin typeface="Times New Roman"/>
                <a:ea typeface="Times New Roman"/>
                <a:cs typeface="Times New Roman"/>
                <a:sym typeface="Times New Roman"/>
              </a:rPr>
              <a:t>“Suelo proteger mucho a mis hijas, es mi esposo quien trabaja ya que dedico todo mi tiempo a ellas, porque considero que son muy vulnerables a un tipo de violencia o abuso por parte de alguien. y ellas no pueden defenderse. Nunca las dejo al cuidado de otras personas, siempre las llevo conmigo, y a una la llevo y la recojo del colegio. Creo que a veces la sobreprotejo, pero creo que es por el mismo motivo de su condición”. (Entrevistada 4, madre cuidadora, 03 de mayo de 2019)</a:t>
            </a:r>
            <a:endParaRPr i="1" sz="1900">
              <a:solidFill>
                <a:schemeClr val="dk1"/>
              </a:solidFill>
              <a:latin typeface="Times New Roman"/>
              <a:ea typeface="Times New Roman"/>
              <a:cs typeface="Times New Roman"/>
              <a:sym typeface="Times New Roman"/>
            </a:endParaRPr>
          </a:p>
          <a:p>
            <a:pPr indent="0" lvl="0" marL="0" rtl="0" algn="r">
              <a:lnSpc>
                <a:spcPct val="150000"/>
              </a:lnSpc>
              <a:spcBef>
                <a:spcPts val="1000"/>
              </a:spcBef>
              <a:spcAft>
                <a:spcPts val="1000"/>
              </a:spcAft>
              <a:buNone/>
            </a:pPr>
            <a:r>
              <a:t/>
            </a:r>
            <a:endParaRPr i="1" sz="1200">
              <a:solidFill>
                <a:schemeClr val="dk1"/>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6" name="Shape 316"/>
        <p:cNvGrpSpPr/>
        <p:nvPr/>
      </p:nvGrpSpPr>
      <p:grpSpPr>
        <a:xfrm>
          <a:off x="0" y="0"/>
          <a:ext cx="0" cy="0"/>
          <a:chOff x="0" y="0"/>
          <a:chExt cx="0" cy="0"/>
        </a:xfrm>
      </p:grpSpPr>
      <p:sp>
        <p:nvSpPr>
          <p:cNvPr id="317" name="Google Shape;317;p14"/>
          <p:cNvSpPr txBox="1"/>
          <p:nvPr>
            <p:ph type="title"/>
          </p:nvPr>
        </p:nvSpPr>
        <p:spPr>
          <a:xfrm>
            <a:off x="782439" y="2133308"/>
            <a:ext cx="8596668" cy="1826581"/>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chemeClr val="accent1"/>
              </a:buClr>
              <a:buSzPts val="5400"/>
              <a:buFont typeface="Trebuchet MS"/>
              <a:buNone/>
            </a:pPr>
            <a:r>
              <a:rPr b="1" lang="es-CO" sz="5400"/>
              <a:t>¿Y para el abordaje de la sexualidad?</a:t>
            </a:r>
            <a:endParaRPr b="1" sz="5400"/>
          </a:p>
        </p:txBody>
      </p:sp>
      <p:sp>
        <p:nvSpPr>
          <p:cNvPr id="318" name="Google Shape;318;p14"/>
          <p:cNvSpPr txBox="1"/>
          <p:nvPr>
            <p:ph idx="1" type="body"/>
          </p:nvPr>
        </p:nvSpPr>
        <p:spPr>
          <a:xfrm>
            <a:off x="961115" y="4580000"/>
            <a:ext cx="8596668" cy="8604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3200"/>
              <a:buNone/>
            </a:pPr>
            <a:r>
              <a:rPr b="1" lang="es-CO" sz="4000"/>
              <a:t>¡Un modelo social de derechos!</a:t>
            </a:r>
            <a:endParaRPr b="1" sz="4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2" name="Shape 322"/>
        <p:cNvGrpSpPr/>
        <p:nvPr/>
      </p:nvGrpSpPr>
      <p:grpSpPr>
        <a:xfrm>
          <a:off x="0" y="0"/>
          <a:ext cx="0" cy="0"/>
          <a:chOff x="0" y="0"/>
          <a:chExt cx="0" cy="0"/>
        </a:xfrm>
      </p:grpSpPr>
      <p:sp>
        <p:nvSpPr>
          <p:cNvPr id="323" name="Google Shape;323;p15"/>
          <p:cNvSpPr txBox="1"/>
          <p:nvPr>
            <p:ph type="title"/>
          </p:nvPr>
        </p:nvSpPr>
        <p:spPr>
          <a:xfrm>
            <a:off x="467127" y="31531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Trebuchet MS"/>
              <a:buNone/>
            </a:pPr>
            <a:r>
              <a:rPr b="1" lang="es-CO" u="sng"/>
              <a:t>INDUCCIÓN ANALÍTICA</a:t>
            </a:r>
            <a:endParaRPr b="1" u="sng"/>
          </a:p>
        </p:txBody>
      </p:sp>
      <p:grpSp>
        <p:nvGrpSpPr>
          <p:cNvPr id="324" name="Google Shape;324;p15"/>
          <p:cNvGrpSpPr/>
          <p:nvPr/>
        </p:nvGrpSpPr>
        <p:grpSpPr>
          <a:xfrm>
            <a:off x="1473397" y="1864937"/>
            <a:ext cx="3542520" cy="4054973"/>
            <a:chOff x="182879" y="453813"/>
            <a:chExt cx="4511040" cy="4511039"/>
          </a:xfrm>
        </p:grpSpPr>
        <p:sp>
          <p:nvSpPr>
            <p:cNvPr id="325" name="Google Shape;325;p15"/>
            <p:cNvSpPr/>
            <p:nvPr/>
          </p:nvSpPr>
          <p:spPr>
            <a:xfrm>
              <a:off x="182879" y="453813"/>
              <a:ext cx="4511040" cy="4511039"/>
            </a:xfrm>
            <a:prstGeom prst="ellipse">
              <a:avLst/>
            </a:prstGeom>
            <a:solidFill>
              <a:srgbClr val="3194BA">
                <a:alpha val="49803"/>
              </a:srgbClr>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15"/>
            <p:cNvSpPr txBox="1"/>
            <p:nvPr/>
          </p:nvSpPr>
          <p:spPr>
            <a:xfrm>
              <a:off x="954613" y="985824"/>
              <a:ext cx="2967600" cy="34470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i="1" lang="es-CO" sz="2400" u="none" cap="none" strike="noStrike">
                  <a:solidFill>
                    <a:schemeClr val="dk1"/>
                  </a:solidFill>
                  <a:latin typeface="Trebuchet MS"/>
                  <a:ea typeface="Trebuchet MS"/>
                  <a:cs typeface="Trebuchet MS"/>
                  <a:sym typeface="Trebuchet MS"/>
                </a:rPr>
                <a:t> </a:t>
              </a:r>
              <a:r>
                <a:rPr b="1" i="1" lang="es-CO" sz="2400" u="none" cap="none" strike="noStrike">
                  <a:solidFill>
                    <a:srgbClr val="3A5A62"/>
                  </a:solidFill>
                  <a:latin typeface="Trebuchet MS"/>
                  <a:ea typeface="Trebuchet MS"/>
                  <a:cs typeface="Trebuchet MS"/>
                  <a:sym typeface="Trebuchet MS"/>
                </a:rPr>
                <a:t>El amor como formas de repensar las prácticas de cuidado en las personas con Síndrome de Down.</a:t>
              </a:r>
              <a:endParaRPr b="1" i="1" sz="2400" u="none" cap="none" strike="noStrike">
                <a:solidFill>
                  <a:srgbClr val="3A5A62"/>
                </a:solidFill>
                <a:latin typeface="Trebuchet MS"/>
                <a:ea typeface="Trebuchet MS"/>
                <a:cs typeface="Trebuchet MS"/>
                <a:sym typeface="Trebuchet MS"/>
              </a:endParaRPr>
            </a:p>
          </p:txBody>
        </p:sp>
      </p:grpSp>
      <p:sp>
        <p:nvSpPr>
          <p:cNvPr id="327" name="Google Shape;327;p15"/>
          <p:cNvSpPr txBox="1"/>
          <p:nvPr/>
        </p:nvSpPr>
        <p:spPr>
          <a:xfrm>
            <a:off x="5409500" y="2494788"/>
            <a:ext cx="4549200" cy="2700300"/>
          </a:xfrm>
          <a:prstGeom prst="rect">
            <a:avLst/>
          </a:prstGeom>
          <a:noFill/>
          <a:ln>
            <a:noFill/>
          </a:ln>
        </p:spPr>
        <p:txBody>
          <a:bodyPr anchorCtr="0" anchor="ctr" bIns="91425" lIns="91425" spcFirstLastPara="1" rIns="91425" wrap="square" tIns="91425">
            <a:noAutofit/>
          </a:bodyPr>
          <a:lstStyle/>
          <a:p>
            <a:pPr indent="0" lvl="0" marL="0" marR="0" rtl="0" algn="r">
              <a:lnSpc>
                <a:spcPct val="90000"/>
              </a:lnSpc>
              <a:spcBef>
                <a:spcPts val="0"/>
              </a:spcBef>
              <a:spcAft>
                <a:spcPts val="0"/>
              </a:spcAft>
              <a:buClr>
                <a:srgbClr val="000000"/>
              </a:buClr>
              <a:buFont typeface="Arial"/>
              <a:buNone/>
            </a:pPr>
            <a:r>
              <a:rPr i="1" lang="es-CO" sz="1800">
                <a:latin typeface="Times New Roman"/>
                <a:ea typeface="Times New Roman"/>
                <a:cs typeface="Times New Roman"/>
                <a:sym typeface="Times New Roman"/>
              </a:rPr>
              <a:t>“Bueno... creo que hay grados de discapacidad que te permiten hacer eso, porque en el caso de J*, yo creo que él me cuida a mí es emocionalmente, en eso me cuida J*”</a:t>
            </a:r>
            <a:endParaRPr i="1" sz="1800">
              <a:latin typeface="Times New Roman"/>
              <a:ea typeface="Times New Roman"/>
              <a:cs typeface="Times New Roman"/>
              <a:sym typeface="Times New Roman"/>
            </a:endParaRPr>
          </a:p>
          <a:p>
            <a:pPr indent="0" lvl="0" marL="0" marR="0" rtl="0" algn="r">
              <a:lnSpc>
                <a:spcPct val="90000"/>
              </a:lnSpc>
              <a:spcBef>
                <a:spcPts val="0"/>
              </a:spcBef>
              <a:spcAft>
                <a:spcPts val="0"/>
              </a:spcAft>
              <a:buClr>
                <a:srgbClr val="000000"/>
              </a:buClr>
              <a:buFont typeface="Arial"/>
              <a:buNone/>
            </a:pPr>
            <a:r>
              <a:rPr i="1" lang="es-CO" sz="1800">
                <a:latin typeface="Times New Roman"/>
                <a:ea typeface="Times New Roman"/>
                <a:cs typeface="Times New Roman"/>
                <a:sym typeface="Times New Roman"/>
              </a:rPr>
              <a:t>(Entrevista No. 2, madre cuidadora)</a:t>
            </a:r>
            <a:endParaRPr i="1" sz="1800">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Google Shape;332;g6c780ee23f_0_5"/>
          <p:cNvSpPr txBox="1"/>
          <p:nvPr/>
        </p:nvSpPr>
        <p:spPr>
          <a:xfrm>
            <a:off x="1299775" y="2094275"/>
            <a:ext cx="3000000" cy="30000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None/>
            </a:pPr>
            <a:r>
              <a:rPr b="1" i="1" lang="es-CO" sz="2400">
                <a:solidFill>
                  <a:schemeClr val="dk1"/>
                </a:solidFill>
                <a:latin typeface="Trebuchet MS"/>
                <a:ea typeface="Trebuchet MS"/>
                <a:cs typeface="Trebuchet MS"/>
                <a:sym typeface="Trebuchet MS"/>
              </a:rPr>
              <a:t>Sexualidades transgresoras: Quebrantando el rechazo social, constituyendo formas de ser y de hacer.</a:t>
            </a:r>
            <a:endParaRPr/>
          </a:p>
        </p:txBody>
      </p:sp>
      <p:sp>
        <p:nvSpPr>
          <p:cNvPr id="333" name="Google Shape;333;g6c780ee23f_0_5"/>
          <p:cNvSpPr/>
          <p:nvPr/>
        </p:nvSpPr>
        <p:spPr>
          <a:xfrm>
            <a:off x="982647" y="1291612"/>
            <a:ext cx="3542700" cy="4055100"/>
          </a:xfrm>
          <a:prstGeom prst="ellipse">
            <a:avLst/>
          </a:prstGeom>
          <a:solidFill>
            <a:srgbClr val="3194BA">
              <a:alpha val="49800"/>
            </a:srgbClr>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g6c780ee23f_0_5"/>
          <p:cNvSpPr txBox="1"/>
          <p:nvPr/>
        </p:nvSpPr>
        <p:spPr>
          <a:xfrm>
            <a:off x="3741425" y="2211650"/>
            <a:ext cx="6288000" cy="3478200"/>
          </a:xfrm>
          <a:prstGeom prst="rect">
            <a:avLst/>
          </a:prstGeom>
          <a:noFill/>
          <a:ln>
            <a:noFill/>
          </a:ln>
        </p:spPr>
        <p:txBody>
          <a:bodyPr anchorCtr="0" anchor="t" bIns="91425" lIns="91425" spcFirstLastPara="1" rIns="91425" wrap="square" tIns="91425">
            <a:noAutofit/>
          </a:bodyPr>
          <a:lstStyle/>
          <a:p>
            <a:pPr indent="180975" lvl="0" marL="719999" rtl="0" algn="r">
              <a:lnSpc>
                <a:spcPct val="100000"/>
              </a:lnSpc>
              <a:spcBef>
                <a:spcPts val="1000"/>
              </a:spcBef>
              <a:spcAft>
                <a:spcPts val="0"/>
              </a:spcAft>
              <a:buNone/>
            </a:pPr>
            <a:r>
              <a:rPr i="1" lang="es-CO" sz="1800">
                <a:solidFill>
                  <a:schemeClr val="dk1"/>
                </a:solidFill>
                <a:latin typeface="Times New Roman"/>
                <a:ea typeface="Times New Roman"/>
                <a:cs typeface="Times New Roman"/>
                <a:sym typeface="Times New Roman"/>
              </a:rPr>
              <a:t>“Sí claro, si… existe y por ejemplo en la historia del colegio han pasado chicos con orientación diversa. La situación ha sido, pues lo mismo, como son maestras que vienen de escuela antigua, frente al tema de... estigmatizaron en su momento a los estudiantes. Entonces prefirieron trabajar con ellos, pero el tema de su orientación, lo mantuvieron distante. </a:t>
            </a:r>
            <a:endParaRPr i="1" sz="1800">
              <a:solidFill>
                <a:schemeClr val="dk1"/>
              </a:solidFill>
              <a:latin typeface="Times New Roman"/>
              <a:ea typeface="Times New Roman"/>
              <a:cs typeface="Times New Roman"/>
              <a:sym typeface="Times New Roman"/>
            </a:endParaRPr>
          </a:p>
          <a:p>
            <a:pPr indent="180975" lvl="0" marL="719999" rtl="0" algn="r">
              <a:lnSpc>
                <a:spcPct val="100000"/>
              </a:lnSpc>
              <a:spcBef>
                <a:spcPts val="1000"/>
              </a:spcBef>
              <a:spcAft>
                <a:spcPts val="0"/>
              </a:spcAft>
              <a:buClr>
                <a:schemeClr val="dk1"/>
              </a:buClr>
              <a:buSzPts val="1100"/>
              <a:buFont typeface="Arial"/>
              <a:buNone/>
            </a:pPr>
            <a:r>
              <a:rPr i="1" lang="es-CO" sz="1800">
                <a:solidFill>
                  <a:schemeClr val="dk1"/>
                </a:solidFill>
                <a:latin typeface="Times New Roman"/>
                <a:ea typeface="Times New Roman"/>
                <a:cs typeface="Times New Roman"/>
                <a:sym typeface="Times New Roman"/>
              </a:rPr>
              <a:t>(Entrevista 7, psicóloga, 14 de abril de 2019”</a:t>
            </a:r>
            <a:endParaRPr i="1" sz="1800">
              <a:solidFill>
                <a:schemeClr val="dk1"/>
              </a:solidFill>
              <a:latin typeface="Times New Roman"/>
              <a:ea typeface="Times New Roman"/>
              <a:cs typeface="Times New Roman"/>
              <a:sym typeface="Times New Roman"/>
            </a:endParaRPr>
          </a:p>
          <a:p>
            <a:pPr indent="0" lvl="0" marL="0" rtl="0" algn="l">
              <a:spcBef>
                <a:spcPts val="1000"/>
              </a:spcBef>
              <a:spcAft>
                <a:spcPts val="0"/>
              </a:spcAft>
              <a:buNone/>
            </a:pPr>
            <a:r>
              <a:t/>
            </a:r>
            <a:endParaRPr>
              <a:latin typeface="Trebuchet MS"/>
              <a:ea typeface="Trebuchet MS"/>
              <a:cs typeface="Trebuchet MS"/>
              <a:sym typeface="Trebuchet M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16"/>
          <p:cNvSpPr txBox="1"/>
          <p:nvPr>
            <p:ph type="title"/>
          </p:nvPr>
        </p:nvSpPr>
        <p:spPr>
          <a:xfrm>
            <a:off x="845499" y="462455"/>
            <a:ext cx="8596668" cy="6621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Trebuchet MS"/>
              <a:buNone/>
            </a:pPr>
            <a:r>
              <a:rPr b="1" lang="es-CO" u="sng"/>
              <a:t>CONCLUSIONES</a:t>
            </a:r>
            <a:endParaRPr b="1" u="sng"/>
          </a:p>
        </p:txBody>
      </p:sp>
      <p:grpSp>
        <p:nvGrpSpPr>
          <p:cNvPr id="340" name="Google Shape;340;p16"/>
          <p:cNvGrpSpPr/>
          <p:nvPr/>
        </p:nvGrpSpPr>
        <p:grpSpPr>
          <a:xfrm>
            <a:off x="2559452" y="1379898"/>
            <a:ext cx="6553015" cy="5228064"/>
            <a:chOff x="1473383" y="3043"/>
            <a:chExt cx="6553015" cy="5228064"/>
          </a:xfrm>
        </p:grpSpPr>
        <p:sp>
          <p:nvSpPr>
            <p:cNvPr id="341" name="Google Shape;341;p16"/>
            <p:cNvSpPr/>
            <p:nvPr/>
          </p:nvSpPr>
          <p:spPr>
            <a:xfrm>
              <a:off x="1625373" y="3043"/>
              <a:ext cx="2004917" cy="1938066"/>
            </a:xfrm>
            <a:prstGeom prst="ellipse">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16"/>
            <p:cNvSpPr txBox="1"/>
            <p:nvPr/>
          </p:nvSpPr>
          <p:spPr>
            <a:xfrm>
              <a:off x="1918986" y="286866"/>
              <a:ext cx="1417691" cy="1370420"/>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es-CO" sz="2400" u="none" cap="none" strike="noStrike">
                  <a:solidFill>
                    <a:schemeClr val="lt1"/>
                  </a:solidFill>
                  <a:latin typeface="Trebuchet MS"/>
                  <a:ea typeface="Trebuchet MS"/>
                  <a:cs typeface="Trebuchet MS"/>
                  <a:sym typeface="Trebuchet MS"/>
                </a:rPr>
                <a:t>TEORÍA CRIP</a:t>
              </a:r>
              <a:endParaRPr b="1" i="0" sz="2400" u="none" cap="none" strike="noStrike">
                <a:solidFill>
                  <a:schemeClr val="lt1"/>
                </a:solidFill>
                <a:latin typeface="Trebuchet MS"/>
                <a:ea typeface="Trebuchet MS"/>
                <a:cs typeface="Trebuchet MS"/>
                <a:sym typeface="Trebuchet MS"/>
              </a:endParaRPr>
            </a:p>
          </p:txBody>
        </p:sp>
        <p:sp>
          <p:nvSpPr>
            <p:cNvPr id="343" name="Google Shape;343;p16"/>
            <p:cNvSpPr/>
            <p:nvPr/>
          </p:nvSpPr>
          <p:spPr>
            <a:xfrm>
              <a:off x="2191685" y="2063230"/>
              <a:ext cx="872291" cy="872291"/>
            </a:xfrm>
            <a:prstGeom prst="mathPlus">
              <a:avLst>
                <a:gd fmla="val 23520" name="adj1"/>
              </a:avLst>
            </a:prstGeom>
            <a:solidFill>
              <a:srgbClr val="4A9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16"/>
            <p:cNvSpPr txBox="1"/>
            <p:nvPr/>
          </p:nvSpPr>
          <p:spPr>
            <a:xfrm>
              <a:off x="2307307" y="2396794"/>
              <a:ext cx="641047" cy="205163"/>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1500" u="none" cap="none" strike="noStrike">
                <a:solidFill>
                  <a:schemeClr val="lt1"/>
                </a:solidFill>
                <a:latin typeface="Trebuchet MS"/>
                <a:ea typeface="Trebuchet MS"/>
                <a:cs typeface="Trebuchet MS"/>
                <a:sym typeface="Trebuchet MS"/>
              </a:endParaRPr>
            </a:p>
          </p:txBody>
        </p:sp>
        <p:sp>
          <p:nvSpPr>
            <p:cNvPr id="345" name="Google Shape;345;p16"/>
            <p:cNvSpPr/>
            <p:nvPr/>
          </p:nvSpPr>
          <p:spPr>
            <a:xfrm>
              <a:off x="1473383" y="3057643"/>
              <a:ext cx="2308895" cy="2173464"/>
            </a:xfrm>
            <a:prstGeom prst="ellipse">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16"/>
            <p:cNvSpPr txBox="1"/>
            <p:nvPr/>
          </p:nvSpPr>
          <p:spPr>
            <a:xfrm>
              <a:off x="1811513" y="3375939"/>
              <a:ext cx="1632635" cy="1536872"/>
            </a:xfrm>
            <a:prstGeom prst="rect">
              <a:avLst/>
            </a:prstGeom>
            <a:noFill/>
            <a:ln>
              <a:noFill/>
            </a:ln>
          </p:spPr>
          <p:txBody>
            <a:bodyPr anchorCtr="0" anchor="ctr" bIns="22850" lIns="22850" spcFirstLastPara="1" rIns="22850" wrap="square" tIns="22850">
              <a:noAutofit/>
            </a:bodyPr>
            <a:lstStyle/>
            <a:p>
              <a:pPr indent="0" lvl="0" marL="0" marR="0" rtl="0" algn="ctr">
                <a:lnSpc>
                  <a:spcPct val="90000"/>
                </a:lnSpc>
                <a:spcBef>
                  <a:spcPts val="0"/>
                </a:spcBef>
                <a:spcAft>
                  <a:spcPts val="0"/>
                </a:spcAft>
                <a:buNone/>
              </a:pPr>
              <a:r>
                <a:rPr b="0" i="0" lang="es-CO" sz="1800" u="none" cap="none" strike="noStrike">
                  <a:solidFill>
                    <a:schemeClr val="lt1"/>
                  </a:solidFill>
                  <a:latin typeface="Trebuchet MS"/>
                  <a:ea typeface="Trebuchet MS"/>
                  <a:cs typeface="Trebuchet MS"/>
                  <a:sym typeface="Trebuchet MS"/>
                </a:rPr>
                <a:t>DESNATURALIZAR VARIABLES CAPACIDAD/DISCAPACIDAD</a:t>
              </a:r>
              <a:endParaRPr b="0" i="0" sz="1800" u="none" cap="none" strike="noStrike">
                <a:solidFill>
                  <a:schemeClr val="lt1"/>
                </a:solidFill>
                <a:latin typeface="Trebuchet MS"/>
                <a:ea typeface="Trebuchet MS"/>
                <a:cs typeface="Trebuchet MS"/>
                <a:sym typeface="Trebuchet MS"/>
              </a:endParaRPr>
            </a:p>
          </p:txBody>
        </p:sp>
        <p:sp>
          <p:nvSpPr>
            <p:cNvPr id="347" name="Google Shape;347;p16"/>
            <p:cNvSpPr/>
            <p:nvPr/>
          </p:nvSpPr>
          <p:spPr>
            <a:xfrm rot="75315">
              <a:off x="3937379" y="2276875"/>
              <a:ext cx="908586" cy="559469"/>
            </a:xfrm>
            <a:prstGeom prst="rightArrow">
              <a:avLst>
                <a:gd fmla="val 60000" name="adj1"/>
                <a:gd fmla="val 50000" name="adj2"/>
              </a:avLst>
            </a:prstGeom>
            <a:solidFill>
              <a:srgbClr val="4A9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16"/>
            <p:cNvSpPr txBox="1"/>
            <p:nvPr/>
          </p:nvSpPr>
          <p:spPr>
            <a:xfrm rot="75315">
              <a:off x="3937399" y="2386931"/>
              <a:ext cx="740745" cy="33568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2500" u="none" cap="none" strike="noStrike">
                <a:solidFill>
                  <a:schemeClr val="lt1"/>
                </a:solidFill>
                <a:latin typeface="Trebuchet MS"/>
                <a:ea typeface="Trebuchet MS"/>
                <a:cs typeface="Trebuchet MS"/>
                <a:sym typeface="Trebuchet MS"/>
              </a:endParaRPr>
            </a:p>
          </p:txBody>
        </p:sp>
        <p:sp>
          <p:nvSpPr>
            <p:cNvPr id="349" name="Google Shape;349;p16"/>
            <p:cNvSpPr/>
            <p:nvPr/>
          </p:nvSpPr>
          <p:spPr>
            <a:xfrm>
              <a:off x="5495881" y="1436309"/>
              <a:ext cx="2530517" cy="2542669"/>
            </a:xfrm>
            <a:prstGeom prst="ellipse">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16"/>
            <p:cNvSpPr txBox="1"/>
            <p:nvPr/>
          </p:nvSpPr>
          <p:spPr>
            <a:xfrm>
              <a:off x="5866467" y="1808674"/>
              <a:ext cx="1789345" cy="1797939"/>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0" i="0" lang="es-CO" sz="2400" u="none" cap="none" strike="noStrike">
                  <a:solidFill>
                    <a:schemeClr val="lt1"/>
                  </a:solidFill>
                  <a:latin typeface="Trebuchet MS"/>
                  <a:ea typeface="Trebuchet MS"/>
                  <a:cs typeface="Trebuchet MS"/>
                  <a:sym typeface="Trebuchet MS"/>
                </a:rPr>
                <a:t>ABORDAJE DESDE TRABAJO SOCIAL</a:t>
              </a:r>
              <a:endParaRPr b="0" i="0" sz="2400" u="none" cap="none" strike="noStrike">
                <a:solidFill>
                  <a:schemeClr val="lt1"/>
                </a:solidFill>
                <a:latin typeface="Trebuchet MS"/>
                <a:ea typeface="Trebuchet MS"/>
                <a:cs typeface="Trebuchet MS"/>
                <a:sym typeface="Trebuchet MS"/>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4" name="Shape 354"/>
        <p:cNvGrpSpPr/>
        <p:nvPr/>
      </p:nvGrpSpPr>
      <p:grpSpPr>
        <a:xfrm>
          <a:off x="0" y="0"/>
          <a:ext cx="0" cy="0"/>
          <a:chOff x="0" y="0"/>
          <a:chExt cx="0" cy="0"/>
        </a:xfrm>
      </p:grpSpPr>
      <p:sp>
        <p:nvSpPr>
          <p:cNvPr id="355" name="Google Shape;355;p17"/>
          <p:cNvSpPr txBox="1"/>
          <p:nvPr>
            <p:ph type="title"/>
          </p:nvPr>
        </p:nvSpPr>
        <p:spPr>
          <a:xfrm>
            <a:off x="393555" y="304800"/>
            <a:ext cx="4441204" cy="6726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Trebuchet MS"/>
              <a:buNone/>
            </a:pPr>
            <a:r>
              <a:rPr b="1" lang="es-CO" u="sng"/>
              <a:t>RECOMENDACIONES</a:t>
            </a:r>
            <a:endParaRPr b="1" u="sng"/>
          </a:p>
        </p:txBody>
      </p:sp>
      <p:grpSp>
        <p:nvGrpSpPr>
          <p:cNvPr id="356" name="Google Shape;356;p17"/>
          <p:cNvGrpSpPr/>
          <p:nvPr/>
        </p:nvGrpSpPr>
        <p:grpSpPr>
          <a:xfrm>
            <a:off x="2338587" y="624864"/>
            <a:ext cx="6079881" cy="6406083"/>
            <a:chOff x="1947952" y="-247495"/>
            <a:chExt cx="6079881" cy="6406083"/>
          </a:xfrm>
        </p:grpSpPr>
        <p:sp>
          <p:nvSpPr>
            <p:cNvPr id="357" name="Google Shape;357;p17"/>
            <p:cNvSpPr/>
            <p:nvPr/>
          </p:nvSpPr>
          <p:spPr>
            <a:xfrm>
              <a:off x="4199057" y="2591851"/>
              <a:ext cx="3167817" cy="3167817"/>
            </a:xfrm>
            <a:custGeom>
              <a:rect b="b" l="l" r="r" t="t"/>
              <a:pathLst>
                <a:path extrusionOk="0" h="120000" w="120000">
                  <a:moveTo>
                    <a:pt x="85177" y="19133"/>
                  </a:moveTo>
                  <a:lnTo>
                    <a:pt x="94511" y="11300"/>
                  </a:lnTo>
                  <a:lnTo>
                    <a:pt x="101967" y="17557"/>
                  </a:lnTo>
                  <a:lnTo>
                    <a:pt x="95875" y="28109"/>
                  </a:lnTo>
                  <a:lnTo>
                    <a:pt x="95875" y="28109"/>
                  </a:lnTo>
                  <a:cubicBezTo>
                    <a:pt x="100207" y="32983"/>
                    <a:pt x="103501" y="38688"/>
                    <a:pt x="105555" y="44877"/>
                  </a:cubicBezTo>
                  <a:lnTo>
                    <a:pt x="117740" y="44877"/>
                  </a:lnTo>
                  <a:lnTo>
                    <a:pt x="119431" y="54463"/>
                  </a:lnTo>
                  <a:lnTo>
                    <a:pt x="107980" y="58630"/>
                  </a:lnTo>
                  <a:lnTo>
                    <a:pt x="107980" y="58630"/>
                  </a:lnTo>
                  <a:cubicBezTo>
                    <a:pt x="108167" y="65148"/>
                    <a:pt x="107023" y="71636"/>
                    <a:pt x="104618" y="77697"/>
                  </a:cubicBezTo>
                  <a:lnTo>
                    <a:pt x="113953" y="85530"/>
                  </a:lnTo>
                  <a:lnTo>
                    <a:pt x="109086" y="93960"/>
                  </a:lnTo>
                  <a:lnTo>
                    <a:pt x="97636" y="89792"/>
                  </a:lnTo>
                  <a:cubicBezTo>
                    <a:pt x="93588" y="94905"/>
                    <a:pt x="88542" y="99139"/>
                    <a:pt x="82804" y="102237"/>
                  </a:cubicBezTo>
                  <a:lnTo>
                    <a:pt x="84920" y="114237"/>
                  </a:lnTo>
                  <a:lnTo>
                    <a:pt x="75773" y="117566"/>
                  </a:lnTo>
                  <a:lnTo>
                    <a:pt x="69681" y="107014"/>
                  </a:lnTo>
                  <a:lnTo>
                    <a:pt x="69681" y="107014"/>
                  </a:lnTo>
                  <a:cubicBezTo>
                    <a:pt x="63294" y="108329"/>
                    <a:pt x="56706" y="108329"/>
                    <a:pt x="50319" y="107014"/>
                  </a:cubicBezTo>
                  <a:lnTo>
                    <a:pt x="44227" y="117566"/>
                  </a:lnTo>
                  <a:lnTo>
                    <a:pt x="35080" y="114237"/>
                  </a:lnTo>
                  <a:lnTo>
                    <a:pt x="37196" y="102237"/>
                  </a:lnTo>
                  <a:lnTo>
                    <a:pt x="37196" y="102237"/>
                  </a:lnTo>
                  <a:cubicBezTo>
                    <a:pt x="31458" y="99139"/>
                    <a:pt x="26412" y="94905"/>
                    <a:pt x="22364" y="89792"/>
                  </a:cubicBezTo>
                  <a:lnTo>
                    <a:pt x="10914" y="93960"/>
                  </a:lnTo>
                  <a:lnTo>
                    <a:pt x="6047" y="85530"/>
                  </a:lnTo>
                  <a:lnTo>
                    <a:pt x="15382" y="77697"/>
                  </a:lnTo>
                  <a:lnTo>
                    <a:pt x="15382" y="77697"/>
                  </a:lnTo>
                  <a:cubicBezTo>
                    <a:pt x="12977" y="71636"/>
                    <a:pt x="11833" y="65148"/>
                    <a:pt x="12020" y="58630"/>
                  </a:cubicBezTo>
                  <a:lnTo>
                    <a:pt x="569" y="54463"/>
                  </a:lnTo>
                  <a:lnTo>
                    <a:pt x="2260" y="44877"/>
                  </a:lnTo>
                  <a:lnTo>
                    <a:pt x="14445" y="44877"/>
                  </a:lnTo>
                  <a:lnTo>
                    <a:pt x="14445" y="44877"/>
                  </a:lnTo>
                  <a:cubicBezTo>
                    <a:pt x="16499" y="38688"/>
                    <a:pt x="19793" y="32983"/>
                    <a:pt x="24125" y="28109"/>
                  </a:cubicBezTo>
                  <a:lnTo>
                    <a:pt x="18033" y="17557"/>
                  </a:lnTo>
                  <a:lnTo>
                    <a:pt x="25489" y="11300"/>
                  </a:lnTo>
                  <a:lnTo>
                    <a:pt x="34823" y="19133"/>
                  </a:lnTo>
                  <a:lnTo>
                    <a:pt x="34823" y="19133"/>
                  </a:lnTo>
                  <a:cubicBezTo>
                    <a:pt x="40375" y="15712"/>
                    <a:pt x="46566" y="13459"/>
                    <a:pt x="53017" y="12511"/>
                  </a:cubicBezTo>
                  <a:lnTo>
                    <a:pt x="55133" y="511"/>
                  </a:lnTo>
                  <a:lnTo>
                    <a:pt x="64867" y="511"/>
                  </a:lnTo>
                  <a:lnTo>
                    <a:pt x="66983" y="12511"/>
                  </a:lnTo>
                  <a:lnTo>
                    <a:pt x="66983" y="12511"/>
                  </a:lnTo>
                  <a:cubicBezTo>
                    <a:pt x="73434" y="13459"/>
                    <a:pt x="79625" y="15712"/>
                    <a:pt x="85177" y="19133"/>
                  </a:cubicBezTo>
                  <a:close/>
                </a:path>
              </a:pathLst>
            </a:cu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17"/>
            <p:cNvSpPr txBox="1"/>
            <p:nvPr/>
          </p:nvSpPr>
          <p:spPr>
            <a:xfrm>
              <a:off x="4835929" y="3333897"/>
              <a:ext cx="1894073" cy="1628323"/>
            </a:xfrm>
            <a:prstGeom prst="rect">
              <a:avLst/>
            </a:prstGeom>
            <a:noFill/>
            <a:ln>
              <a:noFill/>
            </a:ln>
          </p:spPr>
          <p:txBody>
            <a:bodyPr anchorCtr="0" anchor="ctr" bIns="25400" lIns="25400" spcFirstLastPara="1" rIns="25400" wrap="square" tIns="25400">
              <a:noAutofit/>
            </a:bodyPr>
            <a:lstStyle/>
            <a:p>
              <a:pPr indent="0" lvl="0" marL="0" marR="0" rtl="0" algn="ctr">
                <a:lnSpc>
                  <a:spcPct val="90000"/>
                </a:lnSpc>
                <a:spcBef>
                  <a:spcPts val="0"/>
                </a:spcBef>
                <a:spcAft>
                  <a:spcPts val="0"/>
                </a:spcAft>
                <a:buNone/>
              </a:pPr>
              <a:r>
                <a:rPr b="0" i="0" lang="es-CO" sz="2000" u="none" cap="none" strike="noStrike">
                  <a:solidFill>
                    <a:schemeClr val="lt1"/>
                  </a:solidFill>
                  <a:latin typeface="Trebuchet MS"/>
                  <a:ea typeface="Trebuchet MS"/>
                  <a:cs typeface="Trebuchet MS"/>
                  <a:sym typeface="Trebuchet MS"/>
                </a:rPr>
                <a:t>A todo/as las estudiantes y profesionales en Trabajo Social</a:t>
              </a:r>
              <a:endParaRPr b="0" i="0" sz="2000" u="none" cap="none" strike="noStrike">
                <a:solidFill>
                  <a:schemeClr val="lt1"/>
                </a:solidFill>
                <a:latin typeface="Trebuchet MS"/>
                <a:ea typeface="Trebuchet MS"/>
                <a:cs typeface="Trebuchet MS"/>
                <a:sym typeface="Trebuchet MS"/>
              </a:endParaRPr>
            </a:p>
          </p:txBody>
        </p:sp>
        <p:sp>
          <p:nvSpPr>
            <p:cNvPr id="359" name="Google Shape;359;p17"/>
            <p:cNvSpPr/>
            <p:nvPr/>
          </p:nvSpPr>
          <p:spPr>
            <a:xfrm>
              <a:off x="2344789" y="1843094"/>
              <a:ext cx="2303867" cy="2303867"/>
            </a:xfrm>
            <a:custGeom>
              <a:rect b="b" l="l" r="r" t="t"/>
              <a:pathLst>
                <a:path extrusionOk="0" h="120000" w="12000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17"/>
            <p:cNvSpPr txBox="1"/>
            <p:nvPr/>
          </p:nvSpPr>
          <p:spPr>
            <a:xfrm>
              <a:off x="2924794" y="2426605"/>
              <a:ext cx="1143857" cy="113684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None/>
              </a:pPr>
              <a:r>
                <a:rPr b="0" i="0" lang="es-CO" sz="1600" u="none" cap="none" strike="noStrike">
                  <a:solidFill>
                    <a:schemeClr val="lt1"/>
                  </a:solidFill>
                  <a:latin typeface="Trebuchet MS"/>
                  <a:ea typeface="Trebuchet MS"/>
                  <a:cs typeface="Trebuchet MS"/>
                  <a:sym typeface="Trebuchet MS"/>
                </a:rPr>
                <a:t>A la I.E.D Colegio Gustavo Restrepo</a:t>
              </a:r>
              <a:endParaRPr b="0" i="0" sz="1600" u="none" cap="none" strike="noStrike">
                <a:solidFill>
                  <a:schemeClr val="lt1"/>
                </a:solidFill>
                <a:latin typeface="Trebuchet MS"/>
                <a:ea typeface="Trebuchet MS"/>
                <a:cs typeface="Trebuchet MS"/>
                <a:sym typeface="Trebuchet MS"/>
              </a:endParaRPr>
            </a:p>
          </p:txBody>
        </p:sp>
        <p:sp>
          <p:nvSpPr>
            <p:cNvPr id="361" name="Google Shape;361;p17"/>
            <p:cNvSpPr/>
            <p:nvPr/>
          </p:nvSpPr>
          <p:spPr>
            <a:xfrm rot="-900000">
              <a:off x="3646364" y="253660"/>
              <a:ext cx="2257320" cy="2257320"/>
            </a:xfrm>
            <a:custGeom>
              <a:rect b="b" l="l" r="r" t="t"/>
              <a:pathLst>
                <a:path extrusionOk="0" h="120000" w="12000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17"/>
            <p:cNvSpPr txBox="1"/>
            <p:nvPr/>
          </p:nvSpPr>
          <p:spPr>
            <a:xfrm>
              <a:off x="4141460" y="748756"/>
              <a:ext cx="1267127" cy="1267127"/>
            </a:xfrm>
            <a:prstGeom prst="rect">
              <a:avLst/>
            </a:prstGeom>
            <a:no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es-CO" sz="2400" u="none" cap="none" strike="noStrike">
                  <a:solidFill>
                    <a:schemeClr val="lt1"/>
                  </a:solidFill>
                  <a:latin typeface="Trebuchet MS"/>
                  <a:ea typeface="Trebuchet MS"/>
                  <a:cs typeface="Trebuchet MS"/>
                  <a:sym typeface="Trebuchet MS"/>
                </a:rPr>
                <a:t>A la UNICOLMAYOR</a:t>
              </a:r>
              <a:endParaRPr b="1" i="0" sz="2400" u="none" cap="none" strike="noStrike">
                <a:solidFill>
                  <a:schemeClr val="lt1"/>
                </a:solidFill>
                <a:latin typeface="Trebuchet MS"/>
                <a:ea typeface="Trebuchet MS"/>
                <a:cs typeface="Trebuchet MS"/>
                <a:sym typeface="Trebuchet MS"/>
              </a:endParaRPr>
            </a:p>
          </p:txBody>
        </p:sp>
        <p:sp>
          <p:nvSpPr>
            <p:cNvPr id="363" name="Google Shape;363;p17"/>
            <p:cNvSpPr/>
            <p:nvPr/>
          </p:nvSpPr>
          <p:spPr>
            <a:xfrm>
              <a:off x="3973027" y="2103782"/>
              <a:ext cx="4054806" cy="4054806"/>
            </a:xfrm>
            <a:custGeom>
              <a:rect b="b" l="l" r="r" t="t"/>
              <a:pathLst>
                <a:path extrusionOk="0" h="120000" w="120000">
                  <a:moveTo>
                    <a:pt x="53507" y="4127"/>
                  </a:moveTo>
                  <a:lnTo>
                    <a:pt x="53507" y="4127"/>
                  </a:lnTo>
                  <a:cubicBezTo>
                    <a:pt x="76868" y="1412"/>
                    <a:pt x="99451" y="13517"/>
                    <a:pt x="110124" y="34474"/>
                  </a:cubicBezTo>
                  <a:cubicBezTo>
                    <a:pt x="120796" y="55430"/>
                    <a:pt x="117305" y="80815"/>
                    <a:pt x="101370" y="98111"/>
                  </a:cubicBezTo>
                  <a:lnTo>
                    <a:pt x="103903" y="100864"/>
                  </a:lnTo>
                  <a:lnTo>
                    <a:pt x="96180" y="99326"/>
                  </a:lnTo>
                  <a:lnTo>
                    <a:pt x="95016" y="91205"/>
                  </a:lnTo>
                  <a:lnTo>
                    <a:pt x="97548" y="93957"/>
                  </a:lnTo>
                  <a:cubicBezTo>
                    <a:pt x="111688" y="78321"/>
                    <a:pt x="114659" y="55560"/>
                    <a:pt x="105006" y="36819"/>
                  </a:cubicBezTo>
                  <a:cubicBezTo>
                    <a:pt x="95353" y="18078"/>
                    <a:pt x="75096" y="7280"/>
                    <a:pt x="54156" y="9713"/>
                  </a:cubicBezTo>
                  <a:close/>
                </a:path>
              </a:pathLst>
            </a:custGeom>
            <a:solidFill>
              <a:srgbClr val="4A9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17"/>
            <p:cNvSpPr/>
            <p:nvPr/>
          </p:nvSpPr>
          <p:spPr>
            <a:xfrm>
              <a:off x="1947952" y="1326617"/>
              <a:ext cx="2946070" cy="2946070"/>
            </a:xfrm>
            <a:custGeom>
              <a:rect b="b" l="l" r="r" t="t"/>
              <a:pathLst>
                <a:path extrusionOk="0" h="120000" w="120000">
                  <a:moveTo>
                    <a:pt x="38835" y="9410"/>
                  </a:moveTo>
                  <a:lnTo>
                    <a:pt x="41823" y="16553"/>
                  </a:lnTo>
                  <a:lnTo>
                    <a:pt x="41823" y="16553"/>
                  </a:lnTo>
                  <a:cubicBezTo>
                    <a:pt x="23032" y="24414"/>
                    <a:pt x="11425" y="43464"/>
                    <a:pt x="13055" y="63768"/>
                  </a:cubicBezTo>
                  <a:lnTo>
                    <a:pt x="18064" y="62671"/>
                  </a:lnTo>
                  <a:lnTo>
                    <a:pt x="10211" y="70899"/>
                  </a:lnTo>
                  <a:lnTo>
                    <a:pt x="417" y="66534"/>
                  </a:lnTo>
                  <a:lnTo>
                    <a:pt x="5431" y="65437"/>
                  </a:lnTo>
                  <a:lnTo>
                    <a:pt x="5431" y="65437"/>
                  </a:lnTo>
                  <a:cubicBezTo>
                    <a:pt x="3042" y="41449"/>
                    <a:pt x="16596" y="18714"/>
                    <a:pt x="38835" y="9410"/>
                  </a:cubicBezTo>
                  <a:close/>
                </a:path>
              </a:pathLst>
            </a:custGeom>
            <a:solidFill>
              <a:srgbClr val="4A9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17"/>
            <p:cNvSpPr/>
            <p:nvPr/>
          </p:nvSpPr>
          <p:spPr>
            <a:xfrm>
              <a:off x="3124223" y="-247495"/>
              <a:ext cx="3176457" cy="3176457"/>
            </a:xfrm>
            <a:custGeom>
              <a:rect b="b" l="l" r="r" t="t"/>
              <a:pathLst>
                <a:path extrusionOk="0" h="120000" w="120000">
                  <a:moveTo>
                    <a:pt x="4986" y="64681"/>
                  </a:moveTo>
                  <a:lnTo>
                    <a:pt x="4986" y="64681"/>
                  </a:lnTo>
                  <a:cubicBezTo>
                    <a:pt x="3682" y="49360"/>
                    <a:pt x="8826" y="34190"/>
                    <a:pt x="19179" y="22822"/>
                  </a:cubicBezTo>
                  <a:lnTo>
                    <a:pt x="16020" y="19256"/>
                  </a:lnTo>
                  <a:lnTo>
                    <a:pt x="25771" y="21357"/>
                  </a:lnTo>
                  <a:lnTo>
                    <a:pt x="27129" y="31797"/>
                  </a:lnTo>
                  <a:lnTo>
                    <a:pt x="23972" y="28233"/>
                  </a:lnTo>
                  <a:lnTo>
                    <a:pt x="23972" y="28233"/>
                  </a:lnTo>
                  <a:cubicBezTo>
                    <a:pt x="15304" y="38065"/>
                    <a:pt x="11029" y="51012"/>
                    <a:pt x="12141" y="64072"/>
                  </a:cubicBezTo>
                  <a:close/>
                </a:path>
              </a:pathLst>
            </a:custGeom>
            <a:solidFill>
              <a:srgbClr val="4A9B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bg>
      <p:bgPr>
        <a:solidFill>
          <a:schemeClr val="lt1"/>
        </a:solidFill>
      </p:bgPr>
    </p:bg>
    <p:spTree>
      <p:nvGrpSpPr>
        <p:cNvPr id="149" name="Shape 149"/>
        <p:cNvGrpSpPr/>
        <p:nvPr/>
      </p:nvGrpSpPr>
      <p:grpSpPr>
        <a:xfrm>
          <a:off x="0" y="0"/>
          <a:ext cx="0" cy="0"/>
          <a:chOff x="0" y="0"/>
          <a:chExt cx="0" cy="0"/>
        </a:xfrm>
      </p:grpSpPr>
      <p:grpSp>
        <p:nvGrpSpPr>
          <p:cNvPr id="150" name="Google Shape;150;p2"/>
          <p:cNvGrpSpPr/>
          <p:nvPr/>
        </p:nvGrpSpPr>
        <p:grpSpPr>
          <a:xfrm>
            <a:off x="-6786281" y="-596206"/>
            <a:ext cx="18177791" cy="8076689"/>
            <a:chOff x="-6786281" y="-1037641"/>
            <a:chExt cx="18177791" cy="8076689"/>
          </a:xfrm>
        </p:grpSpPr>
        <p:sp>
          <p:nvSpPr>
            <p:cNvPr id="151" name="Google Shape;151;p2"/>
            <p:cNvSpPr/>
            <p:nvPr/>
          </p:nvSpPr>
          <p:spPr>
            <a:xfrm>
              <a:off x="-6786281" y="-1037641"/>
              <a:ext cx="8076689" cy="8076689"/>
            </a:xfrm>
            <a:prstGeom prst="blockArc">
              <a:avLst>
                <a:gd fmla="val 18900000" name="adj1"/>
                <a:gd fmla="val 2700000" name="adj2"/>
                <a:gd fmla="val 267" name="adj3"/>
              </a:avLst>
            </a:prstGeom>
            <a:noFill/>
            <a:ln cap="rnd" cmpd="sng" w="19050">
              <a:solidFill>
                <a:srgbClr val="26749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
            <p:cNvSpPr/>
            <p:nvPr/>
          </p:nvSpPr>
          <p:spPr>
            <a:xfrm>
              <a:off x="830028" y="704192"/>
              <a:ext cx="10561482" cy="992176"/>
            </a:xfrm>
            <a:prstGeom prst="rect">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
            <p:cNvSpPr txBox="1"/>
            <p:nvPr/>
          </p:nvSpPr>
          <p:spPr>
            <a:xfrm>
              <a:off x="830028" y="704192"/>
              <a:ext cx="10561482" cy="992176"/>
            </a:xfrm>
            <a:prstGeom prst="rect">
              <a:avLst/>
            </a:prstGeom>
            <a:noFill/>
            <a:ln>
              <a:noFill/>
            </a:ln>
          </p:spPr>
          <p:txBody>
            <a:bodyPr anchorCtr="0" anchor="ctr" bIns="73650" lIns="952700" spcFirstLastPara="1" rIns="73650" wrap="square" tIns="73650">
              <a:noAutofit/>
            </a:bodyPr>
            <a:lstStyle/>
            <a:p>
              <a:pPr indent="0" lvl="0" marL="0" marR="0" rtl="0" algn="l">
                <a:lnSpc>
                  <a:spcPct val="90000"/>
                </a:lnSpc>
                <a:spcBef>
                  <a:spcPts val="0"/>
                </a:spcBef>
                <a:spcAft>
                  <a:spcPts val="0"/>
                </a:spcAft>
                <a:buNone/>
              </a:pPr>
              <a:r>
                <a:rPr b="1" i="1" lang="es-CO" sz="2900" u="none" cap="none" strike="noStrike">
                  <a:solidFill>
                    <a:schemeClr val="lt1"/>
                  </a:solidFill>
                  <a:latin typeface="Trebuchet MS"/>
                  <a:ea typeface="Trebuchet MS"/>
                  <a:cs typeface="Trebuchet MS"/>
                  <a:sym typeface="Trebuchet MS"/>
                </a:rPr>
                <a:t>Investigación de corte cualitativo</a:t>
              </a:r>
              <a:endParaRPr b="0" i="0" sz="2900" u="none" cap="none" strike="noStrike">
                <a:solidFill>
                  <a:schemeClr val="lt1"/>
                </a:solidFill>
                <a:latin typeface="Trebuchet MS"/>
                <a:ea typeface="Trebuchet MS"/>
                <a:cs typeface="Trebuchet MS"/>
                <a:sym typeface="Trebuchet MS"/>
              </a:endParaRPr>
            </a:p>
          </p:txBody>
        </p:sp>
        <p:sp>
          <p:nvSpPr>
            <p:cNvPr id="154" name="Google Shape;154;p2"/>
            <p:cNvSpPr/>
            <p:nvPr/>
          </p:nvSpPr>
          <p:spPr>
            <a:xfrm>
              <a:off x="149536" y="578070"/>
              <a:ext cx="1360983" cy="1244421"/>
            </a:xfrm>
            <a:prstGeom prst="ellipse">
              <a:avLst/>
            </a:prstGeom>
            <a:solidFill>
              <a:schemeClr val="lt1"/>
            </a:solidFill>
            <a:ln cap="rnd" cmpd="sng" w="19050">
              <a:solidFill>
                <a:srgbClr val="3194B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
            <p:cNvSpPr/>
            <p:nvPr/>
          </p:nvSpPr>
          <p:spPr>
            <a:xfrm>
              <a:off x="1266330" y="2522480"/>
              <a:ext cx="10125180" cy="956444"/>
            </a:xfrm>
            <a:prstGeom prst="rect">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
            <p:cNvSpPr txBox="1"/>
            <p:nvPr/>
          </p:nvSpPr>
          <p:spPr>
            <a:xfrm>
              <a:off x="1266330" y="2522480"/>
              <a:ext cx="10125180" cy="956444"/>
            </a:xfrm>
            <a:prstGeom prst="rect">
              <a:avLst/>
            </a:prstGeom>
            <a:noFill/>
            <a:ln>
              <a:noFill/>
            </a:ln>
          </p:spPr>
          <p:txBody>
            <a:bodyPr anchorCtr="0" anchor="ctr" bIns="73650" lIns="952700" spcFirstLastPara="1" rIns="73650" wrap="square" tIns="73650">
              <a:noAutofit/>
            </a:bodyPr>
            <a:lstStyle/>
            <a:p>
              <a:pPr indent="0" lvl="0" marL="0" marR="0" rtl="0" algn="l">
                <a:lnSpc>
                  <a:spcPct val="90000"/>
                </a:lnSpc>
                <a:spcBef>
                  <a:spcPts val="0"/>
                </a:spcBef>
                <a:spcAft>
                  <a:spcPts val="0"/>
                </a:spcAft>
                <a:buNone/>
              </a:pPr>
              <a:r>
                <a:rPr b="1" i="1" lang="es-CO" sz="2900" u="none" cap="none" strike="noStrike">
                  <a:solidFill>
                    <a:schemeClr val="lt1"/>
                  </a:solidFill>
                  <a:latin typeface="Trebuchet MS"/>
                  <a:ea typeface="Trebuchet MS"/>
                  <a:cs typeface="Trebuchet MS"/>
                  <a:sym typeface="Trebuchet MS"/>
                </a:rPr>
                <a:t>Elssy Bonilla y Penélope Rodríguez (2005)</a:t>
              </a:r>
              <a:endParaRPr b="0" i="0" sz="2900" u="none" cap="none" strike="noStrike">
                <a:solidFill>
                  <a:schemeClr val="lt1"/>
                </a:solidFill>
                <a:latin typeface="Trebuchet MS"/>
                <a:ea typeface="Trebuchet MS"/>
                <a:cs typeface="Trebuchet MS"/>
                <a:sym typeface="Trebuchet MS"/>
              </a:endParaRPr>
            </a:p>
          </p:txBody>
        </p:sp>
        <p:sp>
          <p:nvSpPr>
            <p:cNvPr id="157" name="Google Shape;157;p2"/>
            <p:cNvSpPr/>
            <p:nvPr/>
          </p:nvSpPr>
          <p:spPr>
            <a:xfrm>
              <a:off x="570190" y="2312274"/>
              <a:ext cx="1392281" cy="1376857"/>
            </a:xfrm>
            <a:prstGeom prst="ellipse">
              <a:avLst/>
            </a:prstGeom>
            <a:solidFill>
              <a:schemeClr val="lt1"/>
            </a:solidFill>
            <a:ln cap="rnd" cmpd="sng" w="19050">
              <a:solidFill>
                <a:srgbClr val="3194B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
            <p:cNvSpPr/>
            <p:nvPr/>
          </p:nvSpPr>
          <p:spPr>
            <a:xfrm>
              <a:off x="830028" y="4267197"/>
              <a:ext cx="10561482" cy="1067854"/>
            </a:xfrm>
            <a:prstGeom prst="rect">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2"/>
            <p:cNvSpPr txBox="1"/>
            <p:nvPr/>
          </p:nvSpPr>
          <p:spPr>
            <a:xfrm>
              <a:off x="830028" y="4267197"/>
              <a:ext cx="10561482" cy="1067854"/>
            </a:xfrm>
            <a:prstGeom prst="rect">
              <a:avLst/>
            </a:prstGeom>
            <a:noFill/>
            <a:ln>
              <a:noFill/>
            </a:ln>
          </p:spPr>
          <p:txBody>
            <a:bodyPr anchorCtr="0" anchor="ctr" bIns="73650" lIns="952700" spcFirstLastPara="1" rIns="73650" wrap="square" tIns="73650">
              <a:noAutofit/>
            </a:bodyPr>
            <a:lstStyle/>
            <a:p>
              <a:pPr indent="0" lvl="0" marL="0" marR="0" rtl="0" algn="l">
                <a:lnSpc>
                  <a:spcPct val="90000"/>
                </a:lnSpc>
                <a:spcBef>
                  <a:spcPts val="0"/>
                </a:spcBef>
                <a:spcAft>
                  <a:spcPts val="0"/>
                </a:spcAft>
                <a:buNone/>
              </a:pPr>
              <a:r>
                <a:rPr b="1" i="1" lang="es-CO" sz="2900" u="none" cap="none" strike="noStrike">
                  <a:solidFill>
                    <a:schemeClr val="lt1"/>
                  </a:solidFill>
                  <a:latin typeface="Trebuchet MS"/>
                  <a:ea typeface="Trebuchet MS"/>
                  <a:cs typeface="Trebuchet MS"/>
                  <a:sym typeface="Trebuchet MS"/>
                </a:rPr>
                <a:t>Comprensivo-Interpretativo: </a:t>
              </a:r>
              <a:endParaRPr/>
            </a:p>
            <a:p>
              <a:pPr indent="0" lvl="0" marL="0" marR="0" rtl="0" algn="l">
                <a:lnSpc>
                  <a:spcPct val="90000"/>
                </a:lnSpc>
                <a:spcBef>
                  <a:spcPts val="1015"/>
                </a:spcBef>
                <a:spcAft>
                  <a:spcPts val="0"/>
                </a:spcAft>
                <a:buNone/>
              </a:pPr>
              <a:r>
                <a:rPr b="1" i="1" lang="es-CO" sz="2900" u="none" cap="none" strike="noStrike">
                  <a:solidFill>
                    <a:schemeClr val="lt1"/>
                  </a:solidFill>
                  <a:latin typeface="Trebuchet MS"/>
                  <a:ea typeface="Trebuchet MS"/>
                  <a:cs typeface="Trebuchet MS"/>
                  <a:sym typeface="Trebuchet MS"/>
                </a:rPr>
                <a:t>* Interaccionismo simbólico</a:t>
              </a:r>
              <a:endParaRPr b="0" i="0" sz="2900" u="none" cap="none" strike="noStrike">
                <a:solidFill>
                  <a:schemeClr val="lt1"/>
                </a:solidFill>
                <a:latin typeface="Trebuchet MS"/>
                <a:ea typeface="Trebuchet MS"/>
                <a:cs typeface="Trebuchet MS"/>
                <a:sym typeface="Trebuchet MS"/>
              </a:endParaRPr>
            </a:p>
          </p:txBody>
        </p:sp>
        <p:sp>
          <p:nvSpPr>
            <p:cNvPr id="160" name="Google Shape;160;p2"/>
            <p:cNvSpPr/>
            <p:nvPr/>
          </p:nvSpPr>
          <p:spPr>
            <a:xfrm>
              <a:off x="139019" y="4130565"/>
              <a:ext cx="1382018" cy="1341119"/>
            </a:xfrm>
            <a:prstGeom prst="ellipse">
              <a:avLst/>
            </a:prstGeom>
            <a:solidFill>
              <a:schemeClr val="lt1"/>
            </a:solidFill>
            <a:ln cap="rnd" cmpd="sng" w="19050">
              <a:solidFill>
                <a:srgbClr val="3194B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9" name="Shape 369"/>
        <p:cNvGrpSpPr/>
        <p:nvPr/>
      </p:nvGrpSpPr>
      <p:grpSpPr>
        <a:xfrm>
          <a:off x="0" y="0"/>
          <a:ext cx="0" cy="0"/>
          <a:chOff x="0" y="0"/>
          <a:chExt cx="0" cy="0"/>
        </a:xfrm>
      </p:grpSpPr>
      <p:sp>
        <p:nvSpPr>
          <p:cNvPr id="370" name="Google Shape;370;p18"/>
          <p:cNvSpPr txBox="1"/>
          <p:nvPr>
            <p:ph idx="1" type="body"/>
          </p:nvPr>
        </p:nvSpPr>
        <p:spPr>
          <a:xfrm>
            <a:off x="677335" y="4527448"/>
            <a:ext cx="8596668" cy="8604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600"/>
              <a:buNone/>
            </a:pPr>
            <a:r>
              <a:t/>
            </a:r>
            <a:endParaRPr/>
          </a:p>
        </p:txBody>
      </p:sp>
      <p:pic>
        <p:nvPicPr>
          <p:cNvPr descr="https://lh3.googleusercontent.com/pieQRxxpX5aiPObiaSzn8ymAcLI3xzAaEQtPROeMHNzQ_IMchet_yy_Mi5xwtaRorLAUhDqyud5r4JaSOS-eoCIH5HndncW1L167MBTxqupFcJfUpSXDiUs7NvS63RzKcJpz1I0uZ14" id="371" name="Google Shape;371;p18"/>
          <p:cNvPicPr preferRelativeResize="0"/>
          <p:nvPr/>
        </p:nvPicPr>
        <p:blipFill rotWithShape="1">
          <a:blip r:embed="rId3">
            <a:alphaModFix/>
          </a:blip>
          <a:srcRect b="0" l="0" r="0" t="0"/>
          <a:stretch/>
        </p:blipFill>
        <p:spPr>
          <a:xfrm>
            <a:off x="0" y="0"/>
            <a:ext cx="12192000" cy="6858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3"/>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Trebuchet MS"/>
              <a:buNone/>
            </a:pPr>
            <a:r>
              <a:rPr b="1" lang="es-CO" u="sng"/>
              <a:t>EXPLORACIÓN DE LA SITUACIÓN</a:t>
            </a:r>
            <a:endParaRPr b="1" u="sng"/>
          </a:p>
        </p:txBody>
      </p:sp>
      <p:sp>
        <p:nvSpPr>
          <p:cNvPr id="166" name="Google Shape;166;p3"/>
          <p:cNvSpPr txBox="1"/>
          <p:nvPr>
            <p:ph idx="1" type="body"/>
          </p:nvPr>
        </p:nvSpPr>
        <p:spPr>
          <a:xfrm>
            <a:off x="681330" y="4887310"/>
            <a:ext cx="4185623" cy="1891861"/>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l">
              <a:spcBef>
                <a:spcPts val="1000"/>
              </a:spcBef>
              <a:spcAft>
                <a:spcPts val="0"/>
              </a:spcAft>
              <a:buSzPts val="1920"/>
              <a:buNone/>
            </a:pPr>
            <a:r>
              <a:t/>
            </a:r>
            <a:endParaRPr b="1">
              <a:latin typeface="PMingLiU"/>
              <a:ea typeface="PMingLiU"/>
              <a:cs typeface="PMingLiU"/>
              <a:sym typeface="PMingLiU"/>
            </a:endParaRPr>
          </a:p>
          <a:p>
            <a:pPr indent="0" lvl="0" marL="0" rtl="0" algn="ctr">
              <a:spcBef>
                <a:spcPts val="1000"/>
              </a:spcBef>
              <a:spcAft>
                <a:spcPts val="0"/>
              </a:spcAft>
              <a:buSzPts val="1920"/>
              <a:buNone/>
            </a:pPr>
            <a:r>
              <a:rPr b="1" lang="es-CO">
                <a:solidFill>
                  <a:schemeClr val="dk1"/>
                </a:solidFill>
              </a:rPr>
              <a:t>Institución Educativa Distrital Colegio Gustavo Restrepo Sede C.</a:t>
            </a:r>
            <a:endParaRPr>
              <a:solidFill>
                <a:schemeClr val="dk1"/>
              </a:solidFill>
            </a:endParaRPr>
          </a:p>
          <a:p>
            <a:pPr indent="0" lvl="0" marL="0" rtl="0" algn="l">
              <a:spcBef>
                <a:spcPts val="1000"/>
              </a:spcBef>
              <a:spcAft>
                <a:spcPts val="0"/>
              </a:spcAft>
              <a:buSzPts val="1920"/>
              <a:buNone/>
            </a:pPr>
            <a:br>
              <a:rPr lang="es-CO"/>
            </a:br>
            <a:endParaRPr/>
          </a:p>
        </p:txBody>
      </p:sp>
      <p:grpSp>
        <p:nvGrpSpPr>
          <p:cNvPr id="167" name="Google Shape;167;p3"/>
          <p:cNvGrpSpPr/>
          <p:nvPr/>
        </p:nvGrpSpPr>
        <p:grpSpPr>
          <a:xfrm>
            <a:off x="6001793" y="2280746"/>
            <a:ext cx="3447999" cy="3676534"/>
            <a:chOff x="808306" y="0"/>
            <a:chExt cx="3447999" cy="3676534"/>
          </a:xfrm>
        </p:grpSpPr>
        <p:sp>
          <p:nvSpPr>
            <p:cNvPr id="168" name="Google Shape;168;p3"/>
            <p:cNvSpPr/>
            <p:nvPr/>
          </p:nvSpPr>
          <p:spPr>
            <a:xfrm>
              <a:off x="1506846" y="1838267"/>
              <a:ext cx="458243" cy="873176"/>
            </a:xfrm>
            <a:custGeom>
              <a:rect b="b" l="l" r="r" t="t"/>
              <a:pathLst>
                <a:path extrusionOk="0" h="120000" w="120000">
                  <a:moveTo>
                    <a:pt x="0" y="0"/>
                  </a:moveTo>
                  <a:lnTo>
                    <a:pt x="60000" y="0"/>
                  </a:lnTo>
                  <a:lnTo>
                    <a:pt x="60000" y="120000"/>
                  </a:lnTo>
                  <a:lnTo>
                    <a:pt x="120000" y="120000"/>
                  </a:lnTo>
                </a:path>
              </a:pathLst>
            </a:custGeom>
            <a:no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3"/>
            <p:cNvSpPr txBox="1"/>
            <p:nvPr/>
          </p:nvSpPr>
          <p:spPr>
            <a:xfrm>
              <a:off x="1711314" y="2250202"/>
              <a:ext cx="49305" cy="49305"/>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None/>
              </a:pPr>
              <a:r>
                <a:t/>
              </a:r>
              <a:endParaRPr b="0" i="0" sz="500" u="none" cap="none" strike="noStrike">
                <a:solidFill>
                  <a:schemeClr val="dk1"/>
                </a:solidFill>
                <a:latin typeface="Trebuchet MS"/>
                <a:ea typeface="Trebuchet MS"/>
                <a:cs typeface="Trebuchet MS"/>
                <a:sym typeface="Trebuchet MS"/>
              </a:endParaRPr>
            </a:p>
          </p:txBody>
        </p:sp>
        <p:sp>
          <p:nvSpPr>
            <p:cNvPr id="170" name="Google Shape;170;p3"/>
            <p:cNvSpPr/>
            <p:nvPr/>
          </p:nvSpPr>
          <p:spPr>
            <a:xfrm>
              <a:off x="1506846" y="1792546"/>
              <a:ext cx="458243" cy="91440"/>
            </a:xfrm>
            <a:custGeom>
              <a:rect b="b" l="l" r="r" t="t"/>
              <a:pathLst>
                <a:path extrusionOk="0" h="120000" w="120000">
                  <a:moveTo>
                    <a:pt x="0" y="60000"/>
                  </a:moveTo>
                  <a:lnTo>
                    <a:pt x="120000" y="60000"/>
                  </a:lnTo>
                </a:path>
              </a:pathLst>
            </a:custGeom>
            <a:no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3"/>
            <p:cNvSpPr txBox="1"/>
            <p:nvPr/>
          </p:nvSpPr>
          <p:spPr>
            <a:xfrm>
              <a:off x="1724511" y="1826810"/>
              <a:ext cx="22912" cy="22912"/>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None/>
              </a:pPr>
              <a:r>
                <a:t/>
              </a:r>
              <a:endParaRPr b="0" i="0" sz="500" u="none" cap="none" strike="noStrike">
                <a:solidFill>
                  <a:schemeClr val="dk1"/>
                </a:solidFill>
                <a:latin typeface="Trebuchet MS"/>
                <a:ea typeface="Trebuchet MS"/>
                <a:cs typeface="Trebuchet MS"/>
                <a:sym typeface="Trebuchet MS"/>
              </a:endParaRPr>
            </a:p>
          </p:txBody>
        </p:sp>
        <p:sp>
          <p:nvSpPr>
            <p:cNvPr id="172" name="Google Shape;172;p3"/>
            <p:cNvSpPr/>
            <p:nvPr/>
          </p:nvSpPr>
          <p:spPr>
            <a:xfrm>
              <a:off x="1506846" y="965090"/>
              <a:ext cx="458243" cy="873176"/>
            </a:xfrm>
            <a:custGeom>
              <a:rect b="b" l="l" r="r" t="t"/>
              <a:pathLst>
                <a:path extrusionOk="0" h="120000" w="120000">
                  <a:moveTo>
                    <a:pt x="0" y="120000"/>
                  </a:moveTo>
                  <a:lnTo>
                    <a:pt x="60000" y="120000"/>
                  </a:lnTo>
                  <a:lnTo>
                    <a:pt x="60000" y="0"/>
                  </a:lnTo>
                  <a:lnTo>
                    <a:pt x="120000" y="0"/>
                  </a:lnTo>
                </a:path>
              </a:pathLst>
            </a:custGeom>
            <a:no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3"/>
            <p:cNvSpPr txBox="1"/>
            <p:nvPr/>
          </p:nvSpPr>
          <p:spPr>
            <a:xfrm>
              <a:off x="1711314" y="1377025"/>
              <a:ext cx="49305" cy="49305"/>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None/>
              </a:pPr>
              <a:r>
                <a:t/>
              </a:r>
              <a:endParaRPr b="0" i="0" sz="500" u="none" cap="none" strike="noStrike">
                <a:solidFill>
                  <a:schemeClr val="dk1"/>
                </a:solidFill>
                <a:latin typeface="Trebuchet MS"/>
                <a:ea typeface="Trebuchet MS"/>
                <a:cs typeface="Trebuchet MS"/>
                <a:sym typeface="Trebuchet MS"/>
              </a:endParaRPr>
            </a:p>
          </p:txBody>
        </p:sp>
        <p:sp>
          <p:nvSpPr>
            <p:cNvPr id="174" name="Google Shape;174;p3"/>
            <p:cNvSpPr/>
            <p:nvPr/>
          </p:nvSpPr>
          <p:spPr>
            <a:xfrm rot="-5400000">
              <a:off x="-680691" y="1488996"/>
              <a:ext cx="3676534" cy="698541"/>
            </a:xfrm>
            <a:prstGeom prst="rect">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3"/>
            <p:cNvSpPr txBox="1"/>
            <p:nvPr/>
          </p:nvSpPr>
          <p:spPr>
            <a:xfrm rot="-5400000">
              <a:off x="-680691" y="1488996"/>
              <a:ext cx="3676534" cy="698541"/>
            </a:xfrm>
            <a:prstGeom prst="rect">
              <a:avLst/>
            </a:prstGeom>
            <a:noFill/>
            <a:ln>
              <a:noFill/>
            </a:ln>
          </p:spPr>
          <p:txBody>
            <a:bodyPr anchorCtr="0" anchor="ctr" bIns="15875" lIns="15875" spcFirstLastPara="1" rIns="15875" wrap="square" tIns="15875">
              <a:noAutofit/>
            </a:bodyPr>
            <a:lstStyle/>
            <a:p>
              <a:pPr indent="0" lvl="0" marL="0" marR="0" rtl="0" algn="ctr">
                <a:lnSpc>
                  <a:spcPct val="90000"/>
                </a:lnSpc>
                <a:spcBef>
                  <a:spcPts val="0"/>
                </a:spcBef>
                <a:spcAft>
                  <a:spcPts val="0"/>
                </a:spcAft>
                <a:buNone/>
              </a:pPr>
              <a:r>
                <a:rPr b="0" i="0" lang="es-CO" sz="2500" u="none" cap="none" strike="noStrike">
                  <a:solidFill>
                    <a:schemeClr val="lt1"/>
                  </a:solidFill>
                  <a:latin typeface="Trebuchet MS"/>
                  <a:ea typeface="Trebuchet MS"/>
                  <a:cs typeface="Trebuchet MS"/>
                  <a:sym typeface="Trebuchet MS"/>
                </a:rPr>
                <a:t>COMPONENTE COMUNITARIO</a:t>
              </a:r>
              <a:endParaRPr b="0" i="0" sz="2500" u="none" cap="none" strike="noStrike">
                <a:solidFill>
                  <a:schemeClr val="lt1"/>
                </a:solidFill>
                <a:latin typeface="Trebuchet MS"/>
                <a:ea typeface="Trebuchet MS"/>
                <a:cs typeface="Trebuchet MS"/>
                <a:sym typeface="Trebuchet MS"/>
              </a:endParaRPr>
            </a:p>
          </p:txBody>
        </p:sp>
        <p:sp>
          <p:nvSpPr>
            <p:cNvPr id="176" name="Google Shape;176;p3"/>
            <p:cNvSpPr/>
            <p:nvPr/>
          </p:nvSpPr>
          <p:spPr>
            <a:xfrm>
              <a:off x="1965089" y="615819"/>
              <a:ext cx="2291215" cy="698541"/>
            </a:xfrm>
            <a:prstGeom prst="rect">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
            <p:cNvSpPr txBox="1"/>
            <p:nvPr/>
          </p:nvSpPr>
          <p:spPr>
            <a:xfrm>
              <a:off x="1965089" y="615819"/>
              <a:ext cx="2291215" cy="698541"/>
            </a:xfrm>
            <a:prstGeom prst="rect">
              <a:avLst/>
            </a:prstGeom>
            <a:noFill/>
            <a:ln>
              <a:noFill/>
            </a:ln>
          </p:spPr>
          <p:txBody>
            <a:bodyPr anchorCtr="0" anchor="ctr" bIns="15875" lIns="15875" spcFirstLastPara="1" rIns="15875" wrap="square" tIns="15875">
              <a:noAutofit/>
            </a:bodyPr>
            <a:lstStyle/>
            <a:p>
              <a:pPr indent="0" lvl="0" marL="0" marR="0" rtl="0" algn="ctr">
                <a:lnSpc>
                  <a:spcPct val="90000"/>
                </a:lnSpc>
                <a:spcBef>
                  <a:spcPts val="0"/>
                </a:spcBef>
                <a:spcAft>
                  <a:spcPts val="0"/>
                </a:spcAft>
                <a:buNone/>
              </a:pPr>
              <a:r>
                <a:rPr b="0" i="0" lang="es-CO" sz="2500" u="none" cap="none" strike="noStrike">
                  <a:solidFill>
                    <a:schemeClr val="lt1"/>
                  </a:solidFill>
                  <a:latin typeface="Trebuchet MS"/>
                  <a:ea typeface="Trebuchet MS"/>
                  <a:cs typeface="Trebuchet MS"/>
                  <a:sym typeface="Trebuchet MS"/>
                </a:rPr>
                <a:t>Participación</a:t>
              </a:r>
              <a:endParaRPr b="0" i="0" sz="2500" u="none" cap="none" strike="noStrike">
                <a:solidFill>
                  <a:schemeClr val="lt1"/>
                </a:solidFill>
                <a:latin typeface="Trebuchet MS"/>
                <a:ea typeface="Trebuchet MS"/>
                <a:cs typeface="Trebuchet MS"/>
                <a:sym typeface="Trebuchet MS"/>
              </a:endParaRPr>
            </a:p>
          </p:txBody>
        </p:sp>
        <p:sp>
          <p:nvSpPr>
            <p:cNvPr id="178" name="Google Shape;178;p3"/>
            <p:cNvSpPr/>
            <p:nvPr/>
          </p:nvSpPr>
          <p:spPr>
            <a:xfrm>
              <a:off x="1965089" y="1488996"/>
              <a:ext cx="2291215" cy="698541"/>
            </a:xfrm>
            <a:prstGeom prst="rect">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3"/>
            <p:cNvSpPr txBox="1"/>
            <p:nvPr/>
          </p:nvSpPr>
          <p:spPr>
            <a:xfrm>
              <a:off x="1965089" y="1488996"/>
              <a:ext cx="2291215" cy="698541"/>
            </a:xfrm>
            <a:prstGeom prst="rect">
              <a:avLst/>
            </a:prstGeom>
            <a:noFill/>
            <a:ln>
              <a:noFill/>
            </a:ln>
          </p:spPr>
          <p:txBody>
            <a:bodyPr anchorCtr="0" anchor="ctr" bIns="15875" lIns="15875" spcFirstLastPara="1" rIns="15875" wrap="square" tIns="15875">
              <a:noAutofit/>
            </a:bodyPr>
            <a:lstStyle/>
            <a:p>
              <a:pPr indent="0" lvl="0" marL="0" marR="0" rtl="0" algn="ctr">
                <a:lnSpc>
                  <a:spcPct val="90000"/>
                </a:lnSpc>
                <a:spcBef>
                  <a:spcPts val="0"/>
                </a:spcBef>
                <a:spcAft>
                  <a:spcPts val="0"/>
                </a:spcAft>
                <a:buNone/>
              </a:pPr>
              <a:r>
                <a:rPr b="0" i="0" lang="es-CO" sz="2500" u="none" cap="none" strike="noStrike">
                  <a:solidFill>
                    <a:schemeClr val="lt1"/>
                  </a:solidFill>
                  <a:latin typeface="Trebuchet MS"/>
                  <a:ea typeface="Trebuchet MS"/>
                  <a:cs typeface="Trebuchet MS"/>
                  <a:sym typeface="Trebuchet MS"/>
                </a:rPr>
                <a:t>Promoción</a:t>
              </a:r>
              <a:endParaRPr b="0" i="0" sz="2500" u="none" cap="none" strike="noStrike">
                <a:solidFill>
                  <a:schemeClr val="lt1"/>
                </a:solidFill>
                <a:latin typeface="Trebuchet MS"/>
                <a:ea typeface="Trebuchet MS"/>
                <a:cs typeface="Trebuchet MS"/>
                <a:sym typeface="Trebuchet MS"/>
              </a:endParaRPr>
            </a:p>
          </p:txBody>
        </p:sp>
        <p:sp>
          <p:nvSpPr>
            <p:cNvPr id="180" name="Google Shape;180;p3"/>
            <p:cNvSpPr/>
            <p:nvPr/>
          </p:nvSpPr>
          <p:spPr>
            <a:xfrm>
              <a:off x="1965089" y="2362173"/>
              <a:ext cx="2291215" cy="698541"/>
            </a:xfrm>
            <a:prstGeom prst="rect">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3"/>
            <p:cNvSpPr txBox="1"/>
            <p:nvPr/>
          </p:nvSpPr>
          <p:spPr>
            <a:xfrm>
              <a:off x="1965089" y="2362173"/>
              <a:ext cx="2291215" cy="698541"/>
            </a:xfrm>
            <a:prstGeom prst="rect">
              <a:avLst/>
            </a:prstGeom>
            <a:noFill/>
            <a:ln>
              <a:noFill/>
            </a:ln>
          </p:spPr>
          <p:txBody>
            <a:bodyPr anchorCtr="0" anchor="ctr" bIns="15875" lIns="15875" spcFirstLastPara="1" rIns="15875" wrap="square" tIns="15875">
              <a:noAutofit/>
            </a:bodyPr>
            <a:lstStyle/>
            <a:p>
              <a:pPr indent="0" lvl="0" marL="0" marR="0" rtl="0" algn="ctr">
                <a:lnSpc>
                  <a:spcPct val="90000"/>
                </a:lnSpc>
                <a:spcBef>
                  <a:spcPts val="0"/>
                </a:spcBef>
                <a:spcAft>
                  <a:spcPts val="0"/>
                </a:spcAft>
                <a:buNone/>
              </a:pPr>
              <a:r>
                <a:rPr b="0" i="0" lang="es-CO" sz="2500" u="none" cap="none" strike="noStrike">
                  <a:solidFill>
                    <a:schemeClr val="lt1"/>
                  </a:solidFill>
                  <a:latin typeface="Trebuchet MS"/>
                  <a:ea typeface="Trebuchet MS"/>
                  <a:cs typeface="Trebuchet MS"/>
                  <a:sym typeface="Trebuchet MS"/>
                </a:rPr>
                <a:t>Desarrollo</a:t>
              </a:r>
              <a:endParaRPr b="0" i="0" sz="2500" u="none" cap="none" strike="noStrike">
                <a:solidFill>
                  <a:schemeClr val="lt1"/>
                </a:solidFill>
                <a:latin typeface="Trebuchet MS"/>
                <a:ea typeface="Trebuchet MS"/>
                <a:cs typeface="Trebuchet MS"/>
                <a:sym typeface="Trebuchet MS"/>
              </a:endParaRPr>
            </a:p>
          </p:txBody>
        </p:sp>
      </p:grpSp>
      <p:pic>
        <p:nvPicPr>
          <p:cNvPr descr="https://lh6.googleusercontent.com/TAO3knbF6yXDE1kOwVK3hN5LBvRmZdjtslfbxdsdmb3lrcgY9k62d3e6KU-m7jZj0qzUIeNQ5YKeMC_zvb_al_5Udmsa1nmcr3psDoaIlpoWZtHxd1kiMHoj4VPRV9pna_GUlKk83x4" id="182" name="Google Shape;182;p3"/>
          <p:cNvPicPr preferRelativeResize="0"/>
          <p:nvPr>
            <p:ph idx="2" type="body"/>
          </p:nvPr>
        </p:nvPicPr>
        <p:blipFill rotWithShape="1">
          <a:blip r:embed="rId3">
            <a:alphaModFix/>
          </a:blip>
          <a:srcRect b="0" l="0" r="0" t="0"/>
          <a:stretch/>
        </p:blipFill>
        <p:spPr>
          <a:xfrm>
            <a:off x="1702578" y="2449114"/>
            <a:ext cx="2143125" cy="21431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4"/>
          <p:cNvSpPr txBox="1"/>
          <p:nvPr>
            <p:ph type="title"/>
          </p:nvPr>
        </p:nvSpPr>
        <p:spPr>
          <a:xfrm>
            <a:off x="488148" y="357352"/>
            <a:ext cx="5492238" cy="6604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Trebuchet MS"/>
              <a:buNone/>
            </a:pPr>
            <a:r>
              <a:rPr b="1" lang="es-CO" u="sng"/>
              <a:t>ANTECEDENTES LEGALES</a:t>
            </a:r>
            <a:endParaRPr b="1" u="sng"/>
          </a:p>
        </p:txBody>
      </p:sp>
      <p:grpSp>
        <p:nvGrpSpPr>
          <p:cNvPr id="188" name="Google Shape;188;p4"/>
          <p:cNvGrpSpPr/>
          <p:nvPr/>
        </p:nvGrpSpPr>
        <p:grpSpPr>
          <a:xfrm>
            <a:off x="2883323" y="1619404"/>
            <a:ext cx="5112596" cy="5163855"/>
            <a:chOff x="1572262" y="358163"/>
            <a:chExt cx="5112596" cy="5163855"/>
          </a:xfrm>
        </p:grpSpPr>
        <p:sp>
          <p:nvSpPr>
            <p:cNvPr id="189" name="Google Shape;189;p4"/>
            <p:cNvSpPr/>
            <p:nvPr/>
          </p:nvSpPr>
          <p:spPr>
            <a:xfrm>
              <a:off x="1864294" y="368688"/>
              <a:ext cx="1866742" cy="324992"/>
            </a:xfrm>
            <a:prstGeom prst="roundRect">
              <a:avLst>
                <a:gd fmla="val 10000" name="adj"/>
              </a:avLst>
            </a:prstGeom>
            <a:solidFill>
              <a:srgbClr val="CCDCE5">
                <a:alpha val="89803"/>
              </a:srgbClr>
            </a:solidFill>
            <a:ln cap="rnd" cmpd="sng" w="19050">
              <a:solidFill>
                <a:schemeClr val="dk1">
                  <a:alpha val="89803"/>
                </a:scheme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4"/>
            <p:cNvSpPr txBox="1"/>
            <p:nvPr/>
          </p:nvSpPr>
          <p:spPr>
            <a:xfrm>
              <a:off x="1873813" y="378207"/>
              <a:ext cx="1847704" cy="305954"/>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None/>
              </a:pPr>
              <a:r>
                <a:rPr b="1" i="0" lang="es-CO" sz="1600" u="none" cap="none" strike="noStrike">
                  <a:solidFill>
                    <a:schemeClr val="dk1"/>
                  </a:solidFill>
                  <a:latin typeface="Trebuchet MS"/>
                  <a:ea typeface="Trebuchet MS"/>
                  <a:cs typeface="Trebuchet MS"/>
                  <a:sym typeface="Trebuchet MS"/>
                </a:rPr>
                <a:t>INTERNACIONAL</a:t>
              </a:r>
              <a:endParaRPr b="1" i="0" sz="1600" u="none" cap="none" strike="noStrike">
                <a:solidFill>
                  <a:schemeClr val="dk1"/>
                </a:solidFill>
                <a:latin typeface="Trebuchet MS"/>
                <a:ea typeface="Trebuchet MS"/>
                <a:cs typeface="Trebuchet MS"/>
                <a:sym typeface="Trebuchet MS"/>
              </a:endParaRPr>
            </a:p>
          </p:txBody>
        </p:sp>
        <p:sp>
          <p:nvSpPr>
            <p:cNvPr id="191" name="Google Shape;191;p4"/>
            <p:cNvSpPr/>
            <p:nvPr/>
          </p:nvSpPr>
          <p:spPr>
            <a:xfrm>
              <a:off x="4669328" y="358163"/>
              <a:ext cx="1987926" cy="367048"/>
            </a:xfrm>
            <a:prstGeom prst="roundRect">
              <a:avLst>
                <a:gd fmla="val 10000" name="adj"/>
              </a:avLst>
            </a:prstGeom>
            <a:solidFill>
              <a:srgbClr val="CCDCE5">
                <a:alpha val="89803"/>
              </a:srgbClr>
            </a:solidFill>
            <a:ln cap="rnd" cmpd="sng" w="19050">
              <a:solidFill>
                <a:schemeClr val="dk1">
                  <a:alpha val="89803"/>
                </a:scheme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4"/>
            <p:cNvSpPr txBox="1"/>
            <p:nvPr/>
          </p:nvSpPr>
          <p:spPr>
            <a:xfrm>
              <a:off x="4680078" y="368913"/>
              <a:ext cx="1966426" cy="345548"/>
            </a:xfrm>
            <a:prstGeom prst="rect">
              <a:avLst/>
            </a:prstGeom>
            <a:no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None/>
              </a:pPr>
              <a:r>
                <a:rPr b="1" i="0" lang="es-CO" sz="1600" u="none" cap="none" strike="noStrike">
                  <a:solidFill>
                    <a:schemeClr val="dk1"/>
                  </a:solidFill>
                  <a:latin typeface="Trebuchet MS"/>
                  <a:ea typeface="Trebuchet MS"/>
                  <a:cs typeface="Trebuchet MS"/>
                  <a:sym typeface="Trebuchet MS"/>
                </a:rPr>
                <a:t>NACIONAL</a:t>
              </a:r>
              <a:endParaRPr b="1" i="0" sz="1600" u="none" cap="none" strike="noStrike">
                <a:solidFill>
                  <a:schemeClr val="dk1"/>
                </a:solidFill>
                <a:latin typeface="Trebuchet MS"/>
                <a:ea typeface="Trebuchet MS"/>
                <a:cs typeface="Trebuchet MS"/>
                <a:sym typeface="Trebuchet MS"/>
              </a:endParaRPr>
            </a:p>
          </p:txBody>
        </p:sp>
        <p:sp>
          <p:nvSpPr>
            <p:cNvPr id="193" name="Google Shape;193;p4"/>
            <p:cNvSpPr/>
            <p:nvPr/>
          </p:nvSpPr>
          <p:spPr>
            <a:xfrm>
              <a:off x="3649848" y="4693716"/>
              <a:ext cx="828302" cy="828302"/>
            </a:xfrm>
            <a:prstGeom prst="triangle">
              <a:avLst>
                <a:gd fmla="val 50000" name="adj"/>
              </a:avLst>
            </a:prstGeom>
            <a:solidFill>
              <a:srgbClr val="4A9B82">
                <a:alpha val="89803"/>
              </a:srgbClr>
            </a:solidFill>
            <a:ln cap="rnd" cmpd="sng" w="19050">
              <a:solidFill>
                <a:schemeClr val="dk1">
                  <a:alpha val="89803"/>
                </a:scheme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4"/>
            <p:cNvSpPr/>
            <p:nvPr/>
          </p:nvSpPr>
          <p:spPr>
            <a:xfrm rot="240000">
              <a:off x="1578332" y="4338779"/>
              <a:ext cx="4971334" cy="347629"/>
            </a:xfrm>
            <a:prstGeom prst="rect">
              <a:avLst/>
            </a:prstGeom>
            <a:solidFill>
              <a:srgbClr val="4A9B82">
                <a:alpha val="89803"/>
              </a:srgbClr>
            </a:solidFill>
            <a:ln cap="rnd" cmpd="sng" w="19050">
              <a:solidFill>
                <a:schemeClr val="dk1">
                  <a:alpha val="89803"/>
                </a:scheme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4"/>
            <p:cNvSpPr/>
            <p:nvPr/>
          </p:nvSpPr>
          <p:spPr>
            <a:xfrm rot="240000">
              <a:off x="4494969" y="3702001"/>
              <a:ext cx="1972817" cy="681301"/>
            </a:xfrm>
            <a:prstGeom prst="roundRect">
              <a:avLst>
                <a:gd fmla="val 16667" name="adj"/>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4"/>
            <p:cNvSpPr txBox="1"/>
            <p:nvPr/>
          </p:nvSpPr>
          <p:spPr>
            <a:xfrm rot="240000">
              <a:off x="4528227" y="3735259"/>
              <a:ext cx="1906301" cy="614785"/>
            </a:xfrm>
            <a:prstGeom prst="rect">
              <a:avLst/>
            </a:prstGeom>
            <a:noFill/>
            <a:ln>
              <a:noFill/>
            </a:ln>
          </p:spPr>
          <p:txBody>
            <a:bodyPr anchorCtr="0" anchor="ctr" bIns="64750" lIns="64750" spcFirstLastPara="1" rIns="64750" wrap="square" tIns="64750">
              <a:noAutofit/>
            </a:bodyPr>
            <a:lstStyle/>
            <a:p>
              <a:pPr indent="0" lvl="0" marL="0" marR="0" rtl="0" algn="ctr">
                <a:lnSpc>
                  <a:spcPct val="90000"/>
                </a:lnSpc>
                <a:spcBef>
                  <a:spcPts val="0"/>
                </a:spcBef>
                <a:spcAft>
                  <a:spcPts val="0"/>
                </a:spcAft>
                <a:buNone/>
              </a:pPr>
              <a:r>
                <a:rPr b="0" i="0" lang="es-CO" sz="1700" u="none" cap="none" strike="noStrike">
                  <a:solidFill>
                    <a:schemeClr val="lt1"/>
                  </a:solidFill>
                  <a:latin typeface="Trebuchet MS"/>
                  <a:ea typeface="Trebuchet MS"/>
                  <a:cs typeface="Trebuchet MS"/>
                  <a:sym typeface="Trebuchet MS"/>
                </a:rPr>
                <a:t>Ley 1412 de 2010</a:t>
              </a:r>
              <a:endParaRPr b="0" i="0" sz="1700" u="none" cap="none" strike="noStrike">
                <a:solidFill>
                  <a:schemeClr val="lt1"/>
                </a:solidFill>
                <a:latin typeface="Trebuchet MS"/>
                <a:ea typeface="Trebuchet MS"/>
                <a:cs typeface="Trebuchet MS"/>
                <a:sym typeface="Trebuchet MS"/>
              </a:endParaRPr>
            </a:p>
          </p:txBody>
        </p:sp>
        <p:sp>
          <p:nvSpPr>
            <p:cNvPr id="197" name="Google Shape;197;p4"/>
            <p:cNvSpPr/>
            <p:nvPr/>
          </p:nvSpPr>
          <p:spPr>
            <a:xfrm rot="240000">
              <a:off x="4566176" y="2852596"/>
              <a:ext cx="1961845" cy="838202"/>
            </a:xfrm>
            <a:prstGeom prst="roundRect">
              <a:avLst>
                <a:gd fmla="val 16667" name="adj"/>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4"/>
            <p:cNvSpPr txBox="1"/>
            <p:nvPr/>
          </p:nvSpPr>
          <p:spPr>
            <a:xfrm rot="240000">
              <a:off x="4607094" y="2893514"/>
              <a:ext cx="1880009" cy="756366"/>
            </a:xfrm>
            <a:prstGeom prst="rect">
              <a:avLst/>
            </a:prstGeom>
            <a:noFill/>
            <a:ln>
              <a:noFill/>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None/>
              </a:pPr>
              <a:r>
                <a:rPr b="1" i="0" lang="es-CO" sz="1200" u="none" cap="none" strike="noStrike">
                  <a:solidFill>
                    <a:schemeClr val="lt1"/>
                  </a:solidFill>
                  <a:latin typeface="Trebuchet MS"/>
                  <a:ea typeface="Trebuchet MS"/>
                  <a:cs typeface="Trebuchet MS"/>
                  <a:sym typeface="Trebuchet MS"/>
                </a:rPr>
                <a:t>Política Nacional de Sexualidad, Derechos Sexuales y Derechos Reproductivos(2010)</a:t>
              </a:r>
              <a:endParaRPr b="1" i="0" sz="1200" u="none" cap="none" strike="noStrike">
                <a:solidFill>
                  <a:schemeClr val="lt1"/>
                </a:solidFill>
                <a:latin typeface="Trebuchet MS"/>
                <a:ea typeface="Trebuchet MS"/>
                <a:cs typeface="Trebuchet MS"/>
                <a:sym typeface="Trebuchet MS"/>
              </a:endParaRPr>
            </a:p>
            <a:p>
              <a:pPr indent="0" lvl="0" marL="0" marR="0" rtl="0" algn="ctr">
                <a:lnSpc>
                  <a:spcPct val="90000"/>
                </a:lnSpc>
                <a:spcBef>
                  <a:spcPts val="420"/>
                </a:spcBef>
                <a:spcAft>
                  <a:spcPts val="0"/>
                </a:spcAft>
                <a:buNone/>
              </a:pPr>
              <a:r>
                <a:t/>
              </a:r>
              <a:endParaRPr b="0" i="0" sz="700" u="none" cap="none" strike="noStrike">
                <a:solidFill>
                  <a:schemeClr val="lt1"/>
                </a:solidFill>
                <a:latin typeface="Trebuchet MS"/>
                <a:ea typeface="Trebuchet MS"/>
                <a:cs typeface="Trebuchet MS"/>
                <a:sym typeface="Trebuchet MS"/>
              </a:endParaRPr>
            </a:p>
          </p:txBody>
        </p:sp>
        <p:sp>
          <p:nvSpPr>
            <p:cNvPr id="199" name="Google Shape;199;p4"/>
            <p:cNvSpPr/>
            <p:nvPr/>
          </p:nvSpPr>
          <p:spPr>
            <a:xfrm rot="240000">
              <a:off x="4614803" y="1916651"/>
              <a:ext cx="1956408" cy="915961"/>
            </a:xfrm>
            <a:prstGeom prst="roundRect">
              <a:avLst>
                <a:gd fmla="val 16667" name="adj"/>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4"/>
            <p:cNvSpPr txBox="1"/>
            <p:nvPr/>
          </p:nvSpPr>
          <p:spPr>
            <a:xfrm rot="240000">
              <a:off x="4659517" y="1961365"/>
              <a:ext cx="1866980" cy="826533"/>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None/>
              </a:pPr>
              <a:r>
                <a:rPr b="1" i="0" lang="es-CO" sz="1100" u="none" cap="none" strike="noStrike">
                  <a:solidFill>
                    <a:schemeClr val="lt1"/>
                  </a:solidFill>
                  <a:latin typeface="Trebuchet MS"/>
                  <a:ea typeface="Trebuchet MS"/>
                  <a:cs typeface="Trebuchet MS"/>
                  <a:sym typeface="Trebuchet MS"/>
                </a:rPr>
                <a:t>Ley estatutaria 1618 de 2013 </a:t>
              </a:r>
              <a:endParaRPr/>
            </a:p>
            <a:p>
              <a:pPr indent="0" lvl="0" marL="0" marR="0" rtl="0" algn="ctr">
                <a:lnSpc>
                  <a:spcPct val="90000"/>
                </a:lnSpc>
                <a:spcBef>
                  <a:spcPts val="385"/>
                </a:spcBef>
                <a:spcAft>
                  <a:spcPts val="0"/>
                </a:spcAft>
                <a:buNone/>
              </a:pPr>
              <a:r>
                <a:rPr b="1" i="0" lang="es-CO" sz="1100" u="none" cap="none" strike="noStrike">
                  <a:solidFill>
                    <a:schemeClr val="lt1"/>
                  </a:solidFill>
                  <a:latin typeface="Trebuchet MS"/>
                  <a:ea typeface="Trebuchet MS"/>
                  <a:cs typeface="Trebuchet MS"/>
                  <a:sym typeface="Trebuchet MS"/>
                </a:rPr>
                <a:t>“Convención sobre los Derechos de las personas con Discapacidad”.</a:t>
              </a:r>
              <a:endParaRPr b="1" i="0" sz="1100" u="none" cap="none" strike="noStrike">
                <a:solidFill>
                  <a:schemeClr val="lt1"/>
                </a:solidFill>
                <a:latin typeface="Trebuchet MS"/>
                <a:ea typeface="Trebuchet MS"/>
                <a:cs typeface="Trebuchet MS"/>
                <a:sym typeface="Trebuchet MS"/>
              </a:endParaRPr>
            </a:p>
          </p:txBody>
        </p:sp>
        <p:sp>
          <p:nvSpPr>
            <p:cNvPr id="201" name="Google Shape;201;p4"/>
            <p:cNvSpPr/>
            <p:nvPr/>
          </p:nvSpPr>
          <p:spPr>
            <a:xfrm rot="240000">
              <a:off x="4690681" y="1220994"/>
              <a:ext cx="1972817" cy="681301"/>
            </a:xfrm>
            <a:prstGeom prst="roundRect">
              <a:avLst>
                <a:gd fmla="val 16667" name="adj"/>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4"/>
            <p:cNvSpPr txBox="1"/>
            <p:nvPr/>
          </p:nvSpPr>
          <p:spPr>
            <a:xfrm rot="240000">
              <a:off x="4723939" y="1254252"/>
              <a:ext cx="1906301" cy="614785"/>
            </a:xfrm>
            <a:prstGeom prst="rect">
              <a:avLst/>
            </a:prstGeom>
            <a:no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None/>
              </a:pPr>
              <a:r>
                <a:rPr b="1" i="0" lang="es-CO" sz="1400" u="none" cap="none" strike="noStrike">
                  <a:solidFill>
                    <a:schemeClr val="lt1"/>
                  </a:solidFill>
                  <a:latin typeface="Trebuchet MS"/>
                  <a:ea typeface="Trebuchet MS"/>
                  <a:cs typeface="Trebuchet MS"/>
                  <a:sym typeface="Trebuchet MS"/>
                </a:rPr>
                <a:t>Constitución Política de Colombia (1991)</a:t>
              </a:r>
              <a:endParaRPr b="1" i="0" sz="1400" u="none" cap="none" strike="noStrike">
                <a:solidFill>
                  <a:schemeClr val="lt1"/>
                </a:solidFill>
                <a:latin typeface="Trebuchet MS"/>
                <a:ea typeface="Trebuchet MS"/>
                <a:cs typeface="Trebuchet MS"/>
                <a:sym typeface="Trebuchet MS"/>
              </a:endParaRPr>
            </a:p>
            <a:p>
              <a:pPr indent="0" lvl="0" marL="0" marR="0" rtl="0" algn="ctr">
                <a:lnSpc>
                  <a:spcPct val="90000"/>
                </a:lnSpc>
                <a:spcBef>
                  <a:spcPts val="490"/>
                </a:spcBef>
                <a:spcAft>
                  <a:spcPts val="0"/>
                </a:spcAft>
                <a:buNone/>
              </a:pPr>
              <a:r>
                <a:rPr b="1" i="0" lang="es-CO" sz="1400" u="none" cap="none" strike="noStrike">
                  <a:solidFill>
                    <a:schemeClr val="lt1"/>
                  </a:solidFill>
                  <a:latin typeface="Trebuchet MS"/>
                  <a:ea typeface="Trebuchet MS"/>
                  <a:cs typeface="Trebuchet MS"/>
                  <a:sym typeface="Trebuchet MS"/>
                </a:rPr>
                <a:t>Art. 47 y 54</a:t>
              </a:r>
              <a:endParaRPr b="1" i="0" sz="1400" u="none" cap="none" strike="noStrike">
                <a:solidFill>
                  <a:schemeClr val="lt1"/>
                </a:solidFill>
                <a:latin typeface="Trebuchet MS"/>
                <a:ea typeface="Trebuchet MS"/>
                <a:cs typeface="Trebuchet MS"/>
                <a:sym typeface="Trebuchet MS"/>
              </a:endParaRPr>
            </a:p>
          </p:txBody>
        </p:sp>
        <p:sp>
          <p:nvSpPr>
            <p:cNvPr id="203" name="Google Shape;203;p4"/>
            <p:cNvSpPr/>
            <p:nvPr/>
          </p:nvSpPr>
          <p:spPr>
            <a:xfrm rot="240000">
              <a:off x="1712589" y="3081801"/>
              <a:ext cx="1941810" cy="1124720"/>
            </a:xfrm>
            <a:prstGeom prst="roundRect">
              <a:avLst>
                <a:gd fmla="val 16667" name="adj"/>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4"/>
            <p:cNvSpPr txBox="1"/>
            <p:nvPr/>
          </p:nvSpPr>
          <p:spPr>
            <a:xfrm rot="240000">
              <a:off x="1767493" y="3136705"/>
              <a:ext cx="1832002" cy="1014912"/>
            </a:xfrm>
            <a:prstGeom prst="rect">
              <a:avLst/>
            </a:prstGeom>
            <a:noFill/>
            <a:ln>
              <a:noFill/>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None/>
              </a:pPr>
              <a:r>
                <a:rPr b="1" i="0" lang="es-CO" sz="1200" u="none" cap="none" strike="noStrike">
                  <a:solidFill>
                    <a:schemeClr val="lt1"/>
                  </a:solidFill>
                  <a:latin typeface="Trebuchet MS"/>
                  <a:ea typeface="Trebuchet MS"/>
                  <a:cs typeface="Trebuchet MS"/>
                  <a:sym typeface="Trebuchet MS"/>
                </a:rPr>
                <a:t>Convención Internacional de Naciones Unidas sobre los Derechos de las Personas con Discapacidad (2013)</a:t>
              </a:r>
              <a:endParaRPr b="1" i="0" sz="1200" u="none" cap="none" strike="noStrike">
                <a:solidFill>
                  <a:schemeClr val="lt1"/>
                </a:solidFill>
                <a:latin typeface="Trebuchet MS"/>
                <a:ea typeface="Trebuchet MS"/>
                <a:cs typeface="Trebuchet MS"/>
                <a:sym typeface="Trebuchet MS"/>
              </a:endParaRPr>
            </a:p>
          </p:txBody>
        </p:sp>
        <p:sp>
          <p:nvSpPr>
            <p:cNvPr id="205" name="Google Shape;205;p4"/>
            <p:cNvSpPr/>
            <p:nvPr/>
          </p:nvSpPr>
          <p:spPr>
            <a:xfrm rot="240000">
              <a:off x="1770374" y="2151094"/>
              <a:ext cx="1957684" cy="897709"/>
            </a:xfrm>
            <a:prstGeom prst="roundRect">
              <a:avLst>
                <a:gd fmla="val 16667" name="adj"/>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4"/>
            <p:cNvSpPr txBox="1"/>
            <p:nvPr/>
          </p:nvSpPr>
          <p:spPr>
            <a:xfrm rot="240000">
              <a:off x="1814197" y="2194917"/>
              <a:ext cx="1870038" cy="810063"/>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None/>
              </a:pPr>
              <a:r>
                <a:t/>
              </a:r>
              <a:endParaRPr b="0" i="0" sz="1050" u="none" cap="none" strike="noStrike">
                <a:solidFill>
                  <a:schemeClr val="lt1"/>
                </a:solidFill>
                <a:latin typeface="Trebuchet MS"/>
                <a:ea typeface="Trebuchet MS"/>
                <a:cs typeface="Trebuchet MS"/>
                <a:sym typeface="Trebuchet MS"/>
              </a:endParaRPr>
            </a:p>
            <a:p>
              <a:pPr indent="0" lvl="0" marL="0" marR="0" rtl="0" algn="ctr">
                <a:lnSpc>
                  <a:spcPct val="90000"/>
                </a:lnSpc>
                <a:spcBef>
                  <a:spcPts val="368"/>
                </a:spcBef>
                <a:spcAft>
                  <a:spcPts val="0"/>
                </a:spcAft>
                <a:buNone/>
              </a:pPr>
              <a:r>
                <a:rPr b="1" i="0" lang="es-CO" sz="1200" u="none" cap="none" strike="noStrike">
                  <a:solidFill>
                    <a:schemeClr val="lt1"/>
                  </a:solidFill>
                  <a:latin typeface="Trebuchet MS"/>
                  <a:ea typeface="Trebuchet MS"/>
                  <a:cs typeface="Trebuchet MS"/>
                  <a:sym typeface="Trebuchet MS"/>
                </a:rPr>
                <a:t>Clasificación Internacional del Funcionamiento, de la Discapacidad y de la Salud (CIF) 2001</a:t>
              </a:r>
              <a:endParaRPr b="1" i="0" sz="1200" u="none" cap="none" strike="noStrike">
                <a:solidFill>
                  <a:schemeClr val="lt1"/>
                </a:solidFill>
                <a:latin typeface="Trebuchet MS"/>
                <a:ea typeface="Trebuchet MS"/>
                <a:cs typeface="Trebuchet MS"/>
                <a:sym typeface="Trebuchet MS"/>
              </a:endParaRPr>
            </a:p>
            <a:p>
              <a:pPr indent="0" lvl="0" marL="0" marR="0" rtl="0" algn="ctr">
                <a:lnSpc>
                  <a:spcPct val="90000"/>
                </a:lnSpc>
                <a:spcBef>
                  <a:spcPts val="420"/>
                </a:spcBef>
                <a:spcAft>
                  <a:spcPts val="0"/>
                </a:spcAft>
                <a:buNone/>
              </a:pPr>
              <a:r>
                <a:t/>
              </a:r>
              <a:endParaRPr b="0" i="0" sz="700" u="none" cap="none" strike="noStrike">
                <a:solidFill>
                  <a:schemeClr val="lt1"/>
                </a:solidFill>
                <a:latin typeface="Trebuchet MS"/>
                <a:ea typeface="Trebuchet MS"/>
                <a:cs typeface="Trebuchet MS"/>
                <a:sym typeface="Trebuchet MS"/>
              </a:endParaRPr>
            </a:p>
          </p:txBody>
        </p:sp>
        <p:sp>
          <p:nvSpPr>
            <p:cNvPr id="207" name="Google Shape;207;p4"/>
            <p:cNvSpPr/>
            <p:nvPr/>
          </p:nvSpPr>
          <p:spPr>
            <a:xfrm rot="240000">
              <a:off x="1870572" y="1404255"/>
              <a:ext cx="1972817" cy="681301"/>
            </a:xfrm>
            <a:prstGeom prst="roundRect">
              <a:avLst>
                <a:gd fmla="val 16667" name="adj"/>
              </a:avLst>
            </a:prstGeom>
            <a:solidFill>
              <a:srgbClr val="3194BA"/>
            </a:solidFill>
            <a:ln cap="rnd"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4"/>
            <p:cNvSpPr txBox="1"/>
            <p:nvPr/>
          </p:nvSpPr>
          <p:spPr>
            <a:xfrm rot="240000">
              <a:off x="1903830" y="1437513"/>
              <a:ext cx="1906301" cy="614785"/>
            </a:xfrm>
            <a:prstGeom prst="rect">
              <a:avLst/>
            </a:prstGeom>
            <a:noFill/>
            <a:ln>
              <a:noFill/>
            </a:ln>
          </p:spPr>
          <p:txBody>
            <a:bodyPr anchorCtr="0" anchor="ctr" bIns="45700" lIns="45700" spcFirstLastPara="1" rIns="45700" wrap="square" tIns="45700">
              <a:noAutofit/>
            </a:bodyPr>
            <a:lstStyle/>
            <a:p>
              <a:pPr indent="0" lvl="0" marL="0" marR="0" rtl="0" algn="ctr">
                <a:lnSpc>
                  <a:spcPct val="90000"/>
                </a:lnSpc>
                <a:spcBef>
                  <a:spcPts val="0"/>
                </a:spcBef>
                <a:spcAft>
                  <a:spcPts val="0"/>
                </a:spcAft>
                <a:buNone/>
              </a:pPr>
              <a:r>
                <a:rPr b="1" i="0" lang="es-CO" sz="1200" u="none" cap="none" strike="noStrike">
                  <a:solidFill>
                    <a:schemeClr val="lt1"/>
                  </a:solidFill>
                  <a:latin typeface="Trebuchet MS"/>
                  <a:ea typeface="Trebuchet MS"/>
                  <a:cs typeface="Trebuchet MS"/>
                  <a:sym typeface="Trebuchet MS"/>
                </a:rPr>
                <a:t>Declaración Universal de los DDHH (1948)</a:t>
              </a:r>
              <a:endParaRPr b="1" i="0" sz="1200" u="none" cap="none" strike="noStrike">
                <a:solidFill>
                  <a:schemeClr val="lt1"/>
                </a:solidFill>
                <a:latin typeface="Trebuchet MS"/>
                <a:ea typeface="Trebuchet MS"/>
                <a:cs typeface="Trebuchet MS"/>
                <a:sym typeface="Trebuchet MS"/>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Google Shape;213;p5"/>
          <p:cNvSpPr txBox="1"/>
          <p:nvPr>
            <p:ph type="title"/>
          </p:nvPr>
        </p:nvSpPr>
        <p:spPr>
          <a:xfrm>
            <a:off x="435596" y="567559"/>
            <a:ext cx="9002694"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Trebuchet MS"/>
              <a:buNone/>
            </a:pPr>
            <a:r>
              <a:rPr b="1" lang="es-CO" u="sng"/>
              <a:t>ANTECEDENTES TEÓRICOS Y PRÁCTICOS</a:t>
            </a:r>
            <a:endParaRPr b="1" u="sng"/>
          </a:p>
        </p:txBody>
      </p:sp>
      <p:grpSp>
        <p:nvGrpSpPr>
          <p:cNvPr id="214" name="Google Shape;214;p5"/>
          <p:cNvGrpSpPr/>
          <p:nvPr/>
        </p:nvGrpSpPr>
        <p:grpSpPr>
          <a:xfrm>
            <a:off x="1307729" y="1352902"/>
            <a:ext cx="8847823" cy="4356084"/>
            <a:chOff x="4446" y="633236"/>
            <a:chExt cx="8847823" cy="4356084"/>
          </a:xfrm>
        </p:grpSpPr>
        <p:sp>
          <p:nvSpPr>
            <p:cNvPr id="215" name="Google Shape;215;p5"/>
            <p:cNvSpPr/>
            <p:nvPr/>
          </p:nvSpPr>
          <p:spPr>
            <a:xfrm>
              <a:off x="4446" y="1836049"/>
              <a:ext cx="2461298" cy="2030056"/>
            </a:xfrm>
            <a:prstGeom prst="roundRect">
              <a:avLst>
                <a:gd fmla="val 10000" name="adj"/>
              </a:avLst>
            </a:prstGeom>
            <a:solidFill>
              <a:schemeClr val="lt1">
                <a:alpha val="89803"/>
              </a:schemeClr>
            </a:solidFill>
            <a:ln cap="rnd" cmpd="sng" w="19050">
              <a:solidFill>
                <a:srgbClr val="3194B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5"/>
            <p:cNvSpPr txBox="1"/>
            <p:nvPr/>
          </p:nvSpPr>
          <p:spPr>
            <a:xfrm>
              <a:off x="51163" y="1882766"/>
              <a:ext cx="2367864" cy="1501610"/>
            </a:xfrm>
            <a:prstGeom prst="rect">
              <a:avLst/>
            </a:prstGeom>
            <a:noFill/>
            <a:ln>
              <a:noFill/>
            </a:ln>
          </p:spPr>
          <p:txBody>
            <a:bodyPr anchorCtr="0" anchor="t" bIns="28575" lIns="28575" spcFirstLastPara="1" rIns="28575" wrap="square" tIns="28575">
              <a:noAutofit/>
            </a:bodyPr>
            <a:lstStyle/>
            <a:p>
              <a:pPr indent="-114300" lvl="1" marL="114300" marR="0" rtl="0" algn="ctr">
                <a:lnSpc>
                  <a:spcPct val="90000"/>
                </a:lnSpc>
                <a:spcBef>
                  <a:spcPts val="0"/>
                </a:spcBef>
                <a:spcAft>
                  <a:spcPts val="0"/>
                </a:spcAft>
                <a:buClr>
                  <a:schemeClr val="dk1"/>
                </a:buClr>
                <a:buSzPts val="1500"/>
                <a:buFont typeface="Trebuchet MS"/>
                <a:buChar char="•"/>
              </a:pPr>
              <a:r>
                <a:rPr b="0" i="0" lang="es-CO" sz="1500" u="none" cap="none" strike="noStrike">
                  <a:solidFill>
                    <a:schemeClr val="dk1"/>
                  </a:solidFill>
                  <a:latin typeface="Trebuchet MS"/>
                  <a:ea typeface="Trebuchet MS"/>
                  <a:cs typeface="Trebuchet MS"/>
                  <a:sym typeface="Trebuchet MS"/>
                </a:rPr>
                <a:t>Proporcionan herramientas de intervención , modelos educativos y de análisis respecto a la sexualidad de las personas con Síndrome de Down</a:t>
              </a:r>
              <a:endParaRPr b="0" i="0" sz="1500" u="none" cap="none" strike="noStrike">
                <a:solidFill>
                  <a:schemeClr val="dk1"/>
                </a:solidFill>
                <a:latin typeface="Trebuchet MS"/>
                <a:ea typeface="Trebuchet MS"/>
                <a:cs typeface="Trebuchet MS"/>
                <a:sym typeface="Trebuchet MS"/>
              </a:endParaRPr>
            </a:p>
          </p:txBody>
        </p:sp>
        <p:sp>
          <p:nvSpPr>
            <p:cNvPr id="217" name="Google Shape;217;p5"/>
            <p:cNvSpPr/>
            <p:nvPr/>
          </p:nvSpPr>
          <p:spPr>
            <a:xfrm>
              <a:off x="1413637" y="2412945"/>
              <a:ext cx="2576375" cy="2576375"/>
            </a:xfrm>
            <a:custGeom>
              <a:rect b="b" l="l" r="r" t="t"/>
              <a:pathLst>
                <a:path extrusionOk="0" h="120000" w="120000">
                  <a:moveTo>
                    <a:pt x="9651" y="88593"/>
                  </a:moveTo>
                  <a:lnTo>
                    <a:pt x="12388" y="87039"/>
                  </a:lnTo>
                  <a:lnTo>
                    <a:pt x="12388" y="87039"/>
                  </a:lnTo>
                  <a:cubicBezTo>
                    <a:pt x="21657" y="103361"/>
                    <a:pt x="38641" y="113797"/>
                    <a:pt x="57389" y="114692"/>
                  </a:cubicBezTo>
                  <a:cubicBezTo>
                    <a:pt x="76138" y="115587"/>
                    <a:pt x="94039" y="106816"/>
                    <a:pt x="104821" y="91451"/>
                  </a:cubicBezTo>
                  <a:lnTo>
                    <a:pt x="103002" y="90418"/>
                  </a:lnTo>
                  <a:lnTo>
                    <a:pt x="108981" y="87816"/>
                  </a:lnTo>
                  <a:lnTo>
                    <a:pt x="109388" y="94045"/>
                  </a:lnTo>
                  <a:lnTo>
                    <a:pt x="107569" y="93012"/>
                  </a:lnTo>
                  <a:cubicBezTo>
                    <a:pt x="96222" y="109363"/>
                    <a:pt x="77272" y="118740"/>
                    <a:pt x="57390" y="117843"/>
                  </a:cubicBezTo>
                  <a:cubicBezTo>
                    <a:pt x="37507" y="116946"/>
                    <a:pt x="19479" y="105900"/>
                    <a:pt x="9651" y="88593"/>
                  </a:cubicBezTo>
                  <a:close/>
                </a:path>
              </a:pathLst>
            </a:custGeom>
            <a:solidFill>
              <a:srgbClr val="ACC7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5"/>
            <p:cNvSpPr/>
            <p:nvPr/>
          </p:nvSpPr>
          <p:spPr>
            <a:xfrm>
              <a:off x="551402" y="3431093"/>
              <a:ext cx="2187820" cy="870024"/>
            </a:xfrm>
            <a:prstGeom prst="roundRect">
              <a:avLst>
                <a:gd fmla="val 10000" name="adj"/>
              </a:avLst>
            </a:prstGeom>
            <a:solidFill>
              <a:srgbClr val="316756"/>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5"/>
            <p:cNvSpPr txBox="1"/>
            <p:nvPr/>
          </p:nvSpPr>
          <p:spPr>
            <a:xfrm>
              <a:off x="576884" y="3456575"/>
              <a:ext cx="2136856" cy="819060"/>
            </a:xfrm>
            <a:prstGeom prst="rect">
              <a:avLst/>
            </a:prstGeom>
            <a:noFill/>
            <a:ln>
              <a:noFill/>
            </a:ln>
          </p:spPr>
          <p:txBody>
            <a:bodyPr anchorCtr="0" anchor="ctr" bIns="27925" lIns="41900" spcFirstLastPara="1" rIns="41900" wrap="square" tIns="27925">
              <a:noAutofit/>
            </a:bodyPr>
            <a:lstStyle/>
            <a:p>
              <a:pPr indent="0" lvl="0" marL="0" marR="0" rtl="0" algn="ctr">
                <a:lnSpc>
                  <a:spcPct val="90000"/>
                </a:lnSpc>
                <a:spcBef>
                  <a:spcPts val="0"/>
                </a:spcBef>
                <a:spcAft>
                  <a:spcPts val="0"/>
                </a:spcAft>
                <a:buNone/>
              </a:pPr>
              <a:r>
                <a:rPr b="0" i="0" lang="es-CO" sz="2200" u="none" cap="none" strike="noStrike">
                  <a:solidFill>
                    <a:schemeClr val="lt1"/>
                  </a:solidFill>
                  <a:latin typeface="Trebuchet MS"/>
                  <a:ea typeface="Trebuchet MS"/>
                  <a:cs typeface="Trebuchet MS"/>
                  <a:sym typeface="Trebuchet MS"/>
                </a:rPr>
                <a:t>INTERNACIONAL</a:t>
              </a:r>
              <a:endParaRPr b="0" i="0" sz="2200" u="none" cap="none" strike="noStrike">
                <a:solidFill>
                  <a:schemeClr val="lt1"/>
                </a:solidFill>
                <a:latin typeface="Trebuchet MS"/>
                <a:ea typeface="Trebuchet MS"/>
                <a:cs typeface="Trebuchet MS"/>
                <a:sym typeface="Trebuchet MS"/>
              </a:endParaRPr>
            </a:p>
          </p:txBody>
        </p:sp>
        <p:sp>
          <p:nvSpPr>
            <p:cNvPr id="220" name="Google Shape;220;p5"/>
            <p:cNvSpPr/>
            <p:nvPr/>
          </p:nvSpPr>
          <p:spPr>
            <a:xfrm>
              <a:off x="3060970" y="1836049"/>
              <a:ext cx="2461298" cy="2030056"/>
            </a:xfrm>
            <a:prstGeom prst="roundRect">
              <a:avLst>
                <a:gd fmla="val 10000" name="adj"/>
              </a:avLst>
            </a:prstGeom>
            <a:solidFill>
              <a:schemeClr val="lt1">
                <a:alpha val="89803"/>
              </a:schemeClr>
            </a:solidFill>
            <a:ln cap="rnd" cmpd="sng" w="19050">
              <a:solidFill>
                <a:srgbClr val="3194B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5"/>
            <p:cNvSpPr txBox="1"/>
            <p:nvPr/>
          </p:nvSpPr>
          <p:spPr>
            <a:xfrm>
              <a:off x="3107687" y="2317778"/>
              <a:ext cx="2367864" cy="1501610"/>
            </a:xfrm>
            <a:prstGeom prst="rect">
              <a:avLst/>
            </a:prstGeom>
            <a:noFill/>
            <a:ln>
              <a:noFill/>
            </a:ln>
          </p:spPr>
          <p:txBody>
            <a:bodyPr anchorCtr="0" anchor="t" bIns="28575" lIns="28575" spcFirstLastPara="1" rIns="28575" wrap="square" tIns="28575">
              <a:noAutofit/>
            </a:bodyPr>
            <a:lstStyle/>
            <a:p>
              <a:pPr indent="-171450" lvl="1" marL="171450" marR="0" rtl="0" algn="ctr">
                <a:lnSpc>
                  <a:spcPct val="90000"/>
                </a:lnSpc>
                <a:spcBef>
                  <a:spcPts val="0"/>
                </a:spcBef>
                <a:spcAft>
                  <a:spcPts val="0"/>
                </a:spcAft>
                <a:buClr>
                  <a:schemeClr val="dk1"/>
                </a:buClr>
                <a:buSzPts val="1600"/>
                <a:buFont typeface="Trebuchet MS"/>
                <a:buChar char="•"/>
              </a:pPr>
              <a:r>
                <a:rPr b="0" i="0" lang="es-CO" sz="1600" u="none" cap="none" strike="noStrike">
                  <a:solidFill>
                    <a:schemeClr val="dk1"/>
                  </a:solidFill>
                  <a:latin typeface="Trebuchet MS"/>
                  <a:ea typeface="Trebuchet MS"/>
                  <a:cs typeface="Trebuchet MS"/>
                  <a:sym typeface="Trebuchet MS"/>
                </a:rPr>
                <a:t>Realizan una crítica a la inclusión y al cuerpo normado, proponiendo intervenciones decoloniales desde T.S</a:t>
              </a:r>
              <a:endParaRPr b="0" i="0" sz="1600" u="none" cap="none" strike="noStrike">
                <a:solidFill>
                  <a:schemeClr val="dk1"/>
                </a:solidFill>
                <a:latin typeface="Trebuchet MS"/>
                <a:ea typeface="Trebuchet MS"/>
                <a:cs typeface="Trebuchet MS"/>
                <a:sym typeface="Trebuchet MS"/>
              </a:endParaRPr>
            </a:p>
          </p:txBody>
        </p:sp>
        <p:sp>
          <p:nvSpPr>
            <p:cNvPr id="222" name="Google Shape;222;p5"/>
            <p:cNvSpPr/>
            <p:nvPr/>
          </p:nvSpPr>
          <p:spPr>
            <a:xfrm>
              <a:off x="4449650" y="633236"/>
              <a:ext cx="2890874" cy="2890874"/>
            </a:xfrm>
            <a:custGeom>
              <a:rect b="b" l="l" r="r" t="t"/>
              <a:pathLst>
                <a:path extrusionOk="0" h="120000" w="120000">
                  <a:moveTo>
                    <a:pt x="9452" y="31294"/>
                  </a:moveTo>
                  <a:lnTo>
                    <a:pt x="9452" y="31294"/>
                  </a:lnTo>
                  <a:cubicBezTo>
                    <a:pt x="19371" y="13829"/>
                    <a:pt x="37603" y="2721"/>
                    <a:pt x="57672" y="1917"/>
                  </a:cubicBezTo>
                  <a:cubicBezTo>
                    <a:pt x="77742" y="1113"/>
                    <a:pt x="96804" y="10726"/>
                    <a:pt x="108089" y="27342"/>
                  </a:cubicBezTo>
                  <a:lnTo>
                    <a:pt x="109711" y="26421"/>
                  </a:lnTo>
                  <a:lnTo>
                    <a:pt x="109328" y="31987"/>
                  </a:lnTo>
                  <a:lnTo>
                    <a:pt x="104020" y="29652"/>
                  </a:lnTo>
                  <a:lnTo>
                    <a:pt x="105642" y="28731"/>
                  </a:lnTo>
                  <a:lnTo>
                    <a:pt x="105642" y="28731"/>
                  </a:lnTo>
                  <a:cubicBezTo>
                    <a:pt x="94860" y="12994"/>
                    <a:pt x="76732" y="3921"/>
                    <a:pt x="57672" y="4724"/>
                  </a:cubicBezTo>
                  <a:cubicBezTo>
                    <a:pt x="38613" y="5526"/>
                    <a:pt x="21311" y="16091"/>
                    <a:pt x="11891" y="32679"/>
                  </a:cubicBezTo>
                  <a:close/>
                </a:path>
              </a:pathLst>
            </a:custGeom>
            <a:solidFill>
              <a:srgbClr val="ACC7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5"/>
            <p:cNvSpPr/>
            <p:nvPr/>
          </p:nvSpPr>
          <p:spPr>
            <a:xfrm>
              <a:off x="3607925" y="1401037"/>
              <a:ext cx="2187820" cy="870024"/>
            </a:xfrm>
            <a:prstGeom prst="roundRect">
              <a:avLst>
                <a:gd fmla="val 10000" name="adj"/>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5"/>
            <p:cNvSpPr txBox="1"/>
            <p:nvPr/>
          </p:nvSpPr>
          <p:spPr>
            <a:xfrm>
              <a:off x="3633407" y="1426519"/>
              <a:ext cx="2136856" cy="819060"/>
            </a:xfrm>
            <a:prstGeom prst="rect">
              <a:avLst/>
            </a:prstGeom>
            <a:noFill/>
            <a:ln>
              <a:noFill/>
            </a:ln>
          </p:spPr>
          <p:txBody>
            <a:bodyPr anchorCtr="0" anchor="ctr" bIns="27925" lIns="41900" spcFirstLastPara="1" rIns="41900" wrap="square" tIns="27925">
              <a:noAutofit/>
            </a:bodyPr>
            <a:lstStyle/>
            <a:p>
              <a:pPr indent="0" lvl="0" marL="0" marR="0" rtl="0" algn="ctr">
                <a:lnSpc>
                  <a:spcPct val="90000"/>
                </a:lnSpc>
                <a:spcBef>
                  <a:spcPts val="0"/>
                </a:spcBef>
                <a:spcAft>
                  <a:spcPts val="0"/>
                </a:spcAft>
                <a:buNone/>
              </a:pPr>
              <a:r>
                <a:rPr b="0" i="0" lang="es-CO" sz="2200" u="none" cap="none" strike="noStrike">
                  <a:solidFill>
                    <a:schemeClr val="lt1"/>
                  </a:solidFill>
                  <a:latin typeface="Trebuchet MS"/>
                  <a:ea typeface="Trebuchet MS"/>
                  <a:cs typeface="Trebuchet MS"/>
                  <a:sym typeface="Trebuchet MS"/>
                </a:rPr>
                <a:t>NACIONAL</a:t>
              </a:r>
              <a:endParaRPr b="0" i="0" sz="2200" u="none" cap="none" strike="noStrike">
                <a:solidFill>
                  <a:schemeClr val="lt1"/>
                </a:solidFill>
                <a:latin typeface="Trebuchet MS"/>
                <a:ea typeface="Trebuchet MS"/>
                <a:cs typeface="Trebuchet MS"/>
                <a:sym typeface="Trebuchet MS"/>
              </a:endParaRPr>
            </a:p>
          </p:txBody>
        </p:sp>
        <p:sp>
          <p:nvSpPr>
            <p:cNvPr id="225" name="Google Shape;225;p5"/>
            <p:cNvSpPr/>
            <p:nvPr/>
          </p:nvSpPr>
          <p:spPr>
            <a:xfrm>
              <a:off x="6117494" y="1836049"/>
              <a:ext cx="2461298" cy="2030056"/>
            </a:xfrm>
            <a:prstGeom prst="roundRect">
              <a:avLst>
                <a:gd fmla="val 10000" name="adj"/>
              </a:avLst>
            </a:prstGeom>
            <a:solidFill>
              <a:schemeClr val="lt1">
                <a:alpha val="89803"/>
              </a:schemeClr>
            </a:solidFill>
            <a:ln cap="rnd" cmpd="sng" w="19050">
              <a:solidFill>
                <a:srgbClr val="3194B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5"/>
            <p:cNvSpPr txBox="1"/>
            <p:nvPr/>
          </p:nvSpPr>
          <p:spPr>
            <a:xfrm>
              <a:off x="6164211" y="1882766"/>
              <a:ext cx="2367864" cy="1501610"/>
            </a:xfrm>
            <a:prstGeom prst="rect">
              <a:avLst/>
            </a:prstGeom>
            <a:noFill/>
            <a:ln>
              <a:noFill/>
            </a:ln>
          </p:spPr>
          <p:txBody>
            <a:bodyPr anchorCtr="0" anchor="t" bIns="28575" lIns="28575" spcFirstLastPara="1" rIns="28575" wrap="square" tIns="28575">
              <a:noAutofit/>
            </a:bodyPr>
            <a:lstStyle/>
            <a:p>
              <a:pPr indent="-171450" lvl="1" marL="171450" marR="0" rtl="0" algn="ctr">
                <a:lnSpc>
                  <a:spcPct val="90000"/>
                </a:lnSpc>
                <a:spcBef>
                  <a:spcPts val="0"/>
                </a:spcBef>
                <a:spcAft>
                  <a:spcPts val="0"/>
                </a:spcAft>
                <a:buClr>
                  <a:schemeClr val="dk1"/>
                </a:buClr>
                <a:buSzPts val="1600"/>
                <a:buFont typeface="Trebuchet MS"/>
                <a:buChar char="•"/>
              </a:pPr>
              <a:r>
                <a:rPr b="0" i="0" lang="es-CO" sz="1600" u="none" cap="none" strike="noStrike">
                  <a:solidFill>
                    <a:schemeClr val="dk1"/>
                  </a:solidFill>
                  <a:latin typeface="Trebuchet MS"/>
                  <a:ea typeface="Trebuchet MS"/>
                  <a:cs typeface="Trebuchet MS"/>
                  <a:sym typeface="Trebuchet MS"/>
                </a:rPr>
                <a:t>Proponen categorías de análisis que respondan al abordaje de la sexualidad en personas con discapacidad intelectual</a:t>
              </a:r>
              <a:endParaRPr b="0" i="0" sz="1600" u="none" cap="none" strike="noStrike">
                <a:solidFill>
                  <a:schemeClr val="dk1"/>
                </a:solidFill>
                <a:latin typeface="Trebuchet MS"/>
                <a:ea typeface="Trebuchet MS"/>
                <a:cs typeface="Trebuchet MS"/>
                <a:sym typeface="Trebuchet MS"/>
              </a:endParaRPr>
            </a:p>
          </p:txBody>
        </p:sp>
        <p:sp>
          <p:nvSpPr>
            <p:cNvPr id="227" name="Google Shape;227;p5"/>
            <p:cNvSpPr/>
            <p:nvPr/>
          </p:nvSpPr>
          <p:spPr>
            <a:xfrm>
              <a:off x="6664449" y="3431093"/>
              <a:ext cx="2187820" cy="870024"/>
            </a:xfrm>
            <a:prstGeom prst="roundRect">
              <a:avLst>
                <a:gd fmla="val 10000" name="adj"/>
              </a:avLst>
            </a:prstGeom>
            <a:solidFill>
              <a:srgbClr val="265F65"/>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5"/>
            <p:cNvSpPr txBox="1"/>
            <p:nvPr/>
          </p:nvSpPr>
          <p:spPr>
            <a:xfrm>
              <a:off x="6689931" y="3456575"/>
              <a:ext cx="2136856" cy="819060"/>
            </a:xfrm>
            <a:prstGeom prst="rect">
              <a:avLst/>
            </a:prstGeom>
            <a:noFill/>
            <a:ln>
              <a:noFill/>
            </a:ln>
          </p:spPr>
          <p:txBody>
            <a:bodyPr anchorCtr="0" anchor="ctr" bIns="27925" lIns="41900" spcFirstLastPara="1" rIns="41900" wrap="square" tIns="27925">
              <a:noAutofit/>
            </a:bodyPr>
            <a:lstStyle/>
            <a:p>
              <a:pPr indent="0" lvl="0" marL="0" marR="0" rtl="0" algn="ctr">
                <a:lnSpc>
                  <a:spcPct val="90000"/>
                </a:lnSpc>
                <a:spcBef>
                  <a:spcPts val="0"/>
                </a:spcBef>
                <a:spcAft>
                  <a:spcPts val="0"/>
                </a:spcAft>
                <a:buNone/>
              </a:pPr>
              <a:r>
                <a:rPr b="0" i="0" lang="es-CO" sz="2200" u="none" cap="none" strike="noStrike">
                  <a:solidFill>
                    <a:schemeClr val="lt1"/>
                  </a:solidFill>
                  <a:latin typeface="Trebuchet MS"/>
                  <a:ea typeface="Trebuchet MS"/>
                  <a:cs typeface="Trebuchet MS"/>
                  <a:sym typeface="Trebuchet MS"/>
                </a:rPr>
                <a:t>DISTRITAL</a:t>
              </a:r>
              <a:endParaRPr b="0" i="0" sz="2200" u="none" cap="none" strike="noStrike">
                <a:solidFill>
                  <a:schemeClr val="lt1"/>
                </a:solidFill>
                <a:latin typeface="Trebuchet MS"/>
                <a:ea typeface="Trebuchet MS"/>
                <a:cs typeface="Trebuchet MS"/>
                <a:sym typeface="Trebuchet M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6"/>
          <p:cNvSpPr txBox="1"/>
          <p:nvPr>
            <p:ph type="ctrTitle"/>
          </p:nvPr>
        </p:nvSpPr>
        <p:spPr>
          <a:xfrm>
            <a:off x="94593" y="4390989"/>
            <a:ext cx="9045319" cy="164630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accent1"/>
              </a:buClr>
              <a:buSzPts val="5400"/>
              <a:buFont typeface="Trebuchet MS"/>
              <a:buNone/>
            </a:pPr>
            <a:r>
              <a:rPr b="1" lang="es-CO" u="sng"/>
              <a:t>FORMULACIÓN DEL PROBLEMA DE INVESTIGACIÓN</a:t>
            </a:r>
            <a:endParaRPr b="1" u="sng"/>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7"/>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Trebuchet MS"/>
              <a:buNone/>
            </a:pPr>
            <a:r>
              <a:rPr b="1" lang="es-CO" u="sng"/>
              <a:t>OBJETIVO GENERAL</a:t>
            </a:r>
            <a:endParaRPr b="1" u="sng"/>
          </a:p>
        </p:txBody>
      </p:sp>
      <p:sp>
        <p:nvSpPr>
          <p:cNvPr id="239" name="Google Shape;239;p7"/>
          <p:cNvSpPr txBox="1"/>
          <p:nvPr>
            <p:ph idx="1" type="body"/>
          </p:nvPr>
        </p:nvSpPr>
        <p:spPr>
          <a:xfrm>
            <a:off x="899989" y="2559983"/>
            <a:ext cx="8866059" cy="2506004"/>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920"/>
              <a:buChar char="►"/>
            </a:pPr>
            <a:r>
              <a:rPr b="1" lang="es-CO" sz="2400">
                <a:solidFill>
                  <a:schemeClr val="dk1"/>
                </a:solidFill>
              </a:rPr>
              <a:t>Analizar cómo la red social por medio del discurso, performatiza la sexualidad de las y los adolescentes con Síndrome de Down del Colegio Gustavo Restrepo, durante el I y II semestre de 2019.</a:t>
            </a:r>
            <a:endParaRPr sz="2400">
              <a:solidFill>
                <a:schemeClr val="dk1"/>
              </a:solidFill>
            </a:endParaRPr>
          </a:p>
          <a:p>
            <a:pPr indent="0" lvl="0" marL="0" rtl="0" algn="l">
              <a:spcBef>
                <a:spcPts val="1000"/>
              </a:spcBef>
              <a:spcAft>
                <a:spcPts val="0"/>
              </a:spcAft>
              <a:buSzPts val="144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8"/>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accent1"/>
              </a:buClr>
              <a:buSzPts val="3600"/>
              <a:buFont typeface="Trebuchet MS"/>
              <a:buNone/>
            </a:pPr>
            <a:r>
              <a:rPr b="1" lang="es-CO" u="sng"/>
              <a:t>OBJETIVOS ESPECÍFICOS</a:t>
            </a:r>
            <a:endParaRPr b="1" u="sng"/>
          </a:p>
        </p:txBody>
      </p:sp>
      <p:sp>
        <p:nvSpPr>
          <p:cNvPr id="245" name="Google Shape;245;p8"/>
          <p:cNvSpPr txBox="1"/>
          <p:nvPr>
            <p:ph idx="2" type="body"/>
          </p:nvPr>
        </p:nvSpPr>
        <p:spPr>
          <a:xfrm>
            <a:off x="675746" y="2737245"/>
            <a:ext cx="2761138" cy="3304117"/>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440"/>
              <a:buChar char="►"/>
            </a:pPr>
            <a:r>
              <a:rPr lang="es-CO"/>
              <a:t>Identificar la concepción en torno a la sexualidad de las y los adolescentes con Síndrome de Down por parte del equipo docente del Colegio Gustavo Restrepo</a:t>
            </a:r>
            <a:endParaRPr/>
          </a:p>
        </p:txBody>
      </p:sp>
      <p:sp>
        <p:nvSpPr>
          <p:cNvPr id="246" name="Google Shape;246;p8"/>
          <p:cNvSpPr txBox="1"/>
          <p:nvPr>
            <p:ph idx="4" type="body"/>
          </p:nvPr>
        </p:nvSpPr>
        <p:spPr>
          <a:xfrm>
            <a:off x="3774590" y="2737245"/>
            <a:ext cx="3078155" cy="3304117"/>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440"/>
              <a:buChar char="►"/>
            </a:pPr>
            <a:r>
              <a:rPr lang="es-CO"/>
              <a:t>Determinar la noción y el abordaje familiar de la sexualidad de las y los adolescentes con Síndrome de Down.</a:t>
            </a:r>
            <a:endParaRPr/>
          </a:p>
        </p:txBody>
      </p:sp>
      <p:sp>
        <p:nvSpPr>
          <p:cNvPr id="247" name="Google Shape;247;p8"/>
          <p:cNvSpPr txBox="1"/>
          <p:nvPr/>
        </p:nvSpPr>
        <p:spPr>
          <a:xfrm>
            <a:off x="7378263" y="2737245"/>
            <a:ext cx="2858814" cy="3139321"/>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3F3F3F"/>
              </a:buClr>
              <a:buSzPts val="1800"/>
              <a:buFont typeface="Noto Sans Symbols"/>
              <a:buChar char="⮚"/>
            </a:pPr>
            <a:r>
              <a:rPr b="0" i="0" lang="es-CO" sz="1800" u="none" cap="none" strike="noStrike">
                <a:solidFill>
                  <a:srgbClr val="3F3F3F"/>
                </a:solidFill>
                <a:latin typeface="Trebuchet MS"/>
                <a:ea typeface="Trebuchet MS"/>
                <a:cs typeface="Trebuchet MS"/>
                <a:sym typeface="Trebuchet MS"/>
              </a:rPr>
              <a:t>Proporcionar al quehacer profesional categorías analíticas que promuevan la creación de herramientas de intervención en familia en torno a la sexualidad de las personas con Síndrome de Down.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9"/>
          <p:cNvSpPr txBox="1"/>
          <p:nvPr>
            <p:ph type="title"/>
          </p:nvPr>
        </p:nvSpPr>
        <p:spPr>
          <a:xfrm>
            <a:off x="404065" y="220718"/>
            <a:ext cx="8596668" cy="59909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40"/>
              <a:buFont typeface="Trebuchet MS"/>
              <a:buNone/>
            </a:pPr>
            <a:r>
              <a:rPr b="1" lang="es-CO" sz="3240" u="sng">
                <a:solidFill>
                  <a:schemeClr val="dk1"/>
                </a:solidFill>
              </a:rPr>
              <a:t>APROXIMACIÓN TEÓRICO-CONCEPTUAL</a:t>
            </a:r>
            <a:endParaRPr b="1" sz="3240" u="sng">
              <a:solidFill>
                <a:schemeClr val="dk1"/>
              </a:solidFill>
            </a:endParaRPr>
          </a:p>
        </p:txBody>
      </p:sp>
      <p:grpSp>
        <p:nvGrpSpPr>
          <p:cNvPr id="253" name="Google Shape;253;p9"/>
          <p:cNvGrpSpPr/>
          <p:nvPr/>
        </p:nvGrpSpPr>
        <p:grpSpPr>
          <a:xfrm>
            <a:off x="3087358" y="1093906"/>
            <a:ext cx="5484759" cy="5043594"/>
            <a:chOff x="1055358" y="831"/>
            <a:chExt cx="5484759" cy="5043594"/>
          </a:xfrm>
        </p:grpSpPr>
        <p:sp>
          <p:nvSpPr>
            <p:cNvPr id="254" name="Google Shape;254;p9"/>
            <p:cNvSpPr/>
            <p:nvPr/>
          </p:nvSpPr>
          <p:spPr>
            <a:xfrm>
              <a:off x="2624085" y="831"/>
              <a:ext cx="2347305" cy="2191858"/>
            </a:xfrm>
            <a:prstGeom prst="ellipse">
              <a:avLst/>
            </a:prstGeom>
            <a:solidFill>
              <a:srgbClr val="3194BA"/>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9"/>
            <p:cNvSpPr txBox="1"/>
            <p:nvPr/>
          </p:nvSpPr>
          <p:spPr>
            <a:xfrm>
              <a:off x="2967840" y="321821"/>
              <a:ext cx="1659795" cy="1549878"/>
            </a:xfrm>
            <a:prstGeom prst="rect">
              <a:avLst/>
            </a:prstGeom>
            <a:noFill/>
            <a:ln>
              <a:noFill/>
            </a:ln>
          </p:spPr>
          <p:txBody>
            <a:bodyPr anchorCtr="0" anchor="ctr" bIns="26650" lIns="26650" spcFirstLastPara="1" rIns="26650" wrap="square" tIns="26650">
              <a:noAutofit/>
            </a:bodyPr>
            <a:lstStyle/>
            <a:p>
              <a:pPr indent="0" lvl="0" marL="0" marR="0" rtl="0" algn="ctr">
                <a:lnSpc>
                  <a:spcPct val="90000"/>
                </a:lnSpc>
                <a:spcBef>
                  <a:spcPts val="0"/>
                </a:spcBef>
                <a:spcAft>
                  <a:spcPts val="0"/>
                </a:spcAft>
                <a:buNone/>
              </a:pPr>
              <a:r>
                <a:rPr b="1" i="0" lang="es-CO" sz="2100" u="none" cap="none" strike="noStrike">
                  <a:solidFill>
                    <a:schemeClr val="lt1"/>
                  </a:solidFill>
                  <a:latin typeface="Trebuchet MS"/>
                  <a:ea typeface="Trebuchet MS"/>
                  <a:cs typeface="Trebuchet MS"/>
                  <a:sym typeface="Trebuchet MS"/>
                </a:rPr>
                <a:t>SEXUALIDAD</a:t>
              </a:r>
              <a:endParaRPr/>
            </a:p>
            <a:p>
              <a:pPr indent="0" lvl="0" marL="0" marR="0" rtl="0" algn="ctr">
                <a:lnSpc>
                  <a:spcPct val="90000"/>
                </a:lnSpc>
                <a:spcBef>
                  <a:spcPts val="735"/>
                </a:spcBef>
                <a:spcAft>
                  <a:spcPts val="0"/>
                </a:spcAft>
                <a:buNone/>
              </a:pPr>
              <a:r>
                <a:rPr b="0" i="0" lang="es-CO" sz="2000" u="none" cap="none" strike="noStrike">
                  <a:solidFill>
                    <a:schemeClr val="lt1"/>
                  </a:solidFill>
                  <a:latin typeface="Trebuchet MS"/>
                  <a:ea typeface="Trebuchet MS"/>
                  <a:cs typeface="Trebuchet MS"/>
                  <a:sym typeface="Trebuchet MS"/>
                </a:rPr>
                <a:t>Judith Butler</a:t>
              </a:r>
              <a:endParaRPr b="0" i="0" sz="2000" u="none" cap="none" strike="noStrike">
                <a:solidFill>
                  <a:schemeClr val="lt1"/>
                </a:solidFill>
                <a:latin typeface="Trebuchet MS"/>
                <a:ea typeface="Trebuchet MS"/>
                <a:cs typeface="Trebuchet MS"/>
                <a:sym typeface="Trebuchet MS"/>
              </a:endParaRPr>
            </a:p>
          </p:txBody>
        </p:sp>
        <p:sp>
          <p:nvSpPr>
            <p:cNvPr id="256" name="Google Shape;256;p9"/>
            <p:cNvSpPr/>
            <p:nvPr/>
          </p:nvSpPr>
          <p:spPr>
            <a:xfrm rot="3600000">
              <a:off x="4330321" y="2146466"/>
              <a:ext cx="574025" cy="739752"/>
            </a:xfrm>
            <a:prstGeom prst="rightArrow">
              <a:avLst>
                <a:gd fmla="val 60000" name="adj1"/>
                <a:gd fmla="val 50000" name="adj2"/>
              </a:avLst>
            </a:prstGeom>
            <a:solidFill>
              <a:srgbClr val="ACC7D9"/>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9"/>
            <p:cNvSpPr txBox="1"/>
            <p:nvPr/>
          </p:nvSpPr>
          <p:spPr>
            <a:xfrm rot="3600000">
              <a:off x="4373373" y="2219848"/>
              <a:ext cx="401818" cy="44385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3300" u="none" cap="none" strike="noStrike">
                <a:solidFill>
                  <a:schemeClr val="lt1"/>
                </a:solidFill>
                <a:latin typeface="Trebuchet MS"/>
                <a:ea typeface="Trebuchet MS"/>
                <a:cs typeface="Trebuchet MS"/>
                <a:sym typeface="Trebuchet MS"/>
              </a:endParaRPr>
            </a:p>
          </p:txBody>
        </p:sp>
        <p:sp>
          <p:nvSpPr>
            <p:cNvPr id="258" name="Google Shape;258;p9"/>
            <p:cNvSpPr/>
            <p:nvPr/>
          </p:nvSpPr>
          <p:spPr>
            <a:xfrm>
              <a:off x="4348259" y="2852567"/>
              <a:ext cx="2191858" cy="2191858"/>
            </a:xfrm>
            <a:prstGeom prst="ellipse">
              <a:avLst/>
            </a:prstGeom>
            <a:solidFill>
              <a:srgbClr val="316756"/>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9"/>
            <p:cNvSpPr txBox="1"/>
            <p:nvPr/>
          </p:nvSpPr>
          <p:spPr>
            <a:xfrm>
              <a:off x="4669249" y="3173557"/>
              <a:ext cx="1549878" cy="1549878"/>
            </a:xfrm>
            <a:prstGeom prst="rect">
              <a:avLst/>
            </a:prstGeom>
            <a:noFill/>
            <a:ln>
              <a:noFill/>
            </a:ln>
          </p:spPr>
          <p:txBody>
            <a:bodyPr anchorCtr="0" anchor="ctr" bIns="25400" lIns="25400" spcFirstLastPara="1" rIns="25400" wrap="square" tIns="25400">
              <a:noAutofit/>
            </a:bodyPr>
            <a:lstStyle/>
            <a:p>
              <a:pPr indent="0" lvl="0" marL="0" marR="0" rtl="0" algn="ctr">
                <a:lnSpc>
                  <a:spcPct val="90000"/>
                </a:lnSpc>
                <a:spcBef>
                  <a:spcPts val="0"/>
                </a:spcBef>
                <a:spcAft>
                  <a:spcPts val="0"/>
                </a:spcAft>
                <a:buNone/>
              </a:pPr>
              <a:r>
                <a:rPr b="1" i="0" lang="es-CO" sz="2000" u="none" cap="none" strike="noStrike">
                  <a:solidFill>
                    <a:schemeClr val="lt1"/>
                  </a:solidFill>
                  <a:latin typeface="Trebuchet MS"/>
                  <a:ea typeface="Trebuchet MS"/>
                  <a:cs typeface="Trebuchet MS"/>
                  <a:sym typeface="Trebuchet MS"/>
                </a:rPr>
                <a:t>REDES SOCIALES</a:t>
              </a:r>
              <a:endParaRPr/>
            </a:p>
            <a:p>
              <a:pPr indent="0" lvl="0" marL="0" marR="0" rtl="0" algn="ctr">
                <a:lnSpc>
                  <a:spcPct val="90000"/>
                </a:lnSpc>
                <a:spcBef>
                  <a:spcPts val="700"/>
                </a:spcBef>
                <a:spcAft>
                  <a:spcPts val="0"/>
                </a:spcAft>
                <a:buNone/>
              </a:pPr>
              <a:r>
                <a:rPr b="0" i="0" lang="es-CO" sz="2000" u="none" cap="none" strike="noStrike">
                  <a:solidFill>
                    <a:schemeClr val="lt1"/>
                  </a:solidFill>
                  <a:latin typeface="Trebuchet MS"/>
                  <a:ea typeface="Trebuchet MS"/>
                  <a:cs typeface="Trebuchet MS"/>
                  <a:sym typeface="Trebuchet MS"/>
                </a:rPr>
                <a:t>Mónica Chadi</a:t>
              </a:r>
              <a:endParaRPr b="0" i="0" sz="2000" u="none" cap="none" strike="noStrike">
                <a:solidFill>
                  <a:schemeClr val="lt1"/>
                </a:solidFill>
                <a:latin typeface="Trebuchet MS"/>
                <a:ea typeface="Trebuchet MS"/>
                <a:cs typeface="Trebuchet MS"/>
                <a:sym typeface="Trebuchet MS"/>
              </a:endParaRPr>
            </a:p>
          </p:txBody>
        </p:sp>
        <p:sp>
          <p:nvSpPr>
            <p:cNvPr id="260" name="Google Shape;260;p9"/>
            <p:cNvSpPr/>
            <p:nvPr/>
          </p:nvSpPr>
          <p:spPr>
            <a:xfrm rot="10800000">
              <a:off x="3522477" y="3578620"/>
              <a:ext cx="583552" cy="739752"/>
            </a:xfrm>
            <a:prstGeom prst="rightArrow">
              <a:avLst>
                <a:gd fmla="val 60000" name="adj1"/>
                <a:gd fmla="val 50000" name="adj2"/>
              </a:avLst>
            </a:prstGeom>
            <a:solidFill>
              <a:srgbClr val="ACC7D9"/>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9"/>
            <p:cNvSpPr txBox="1"/>
            <p:nvPr/>
          </p:nvSpPr>
          <p:spPr>
            <a:xfrm>
              <a:off x="3697543" y="3726570"/>
              <a:ext cx="408486" cy="44385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3300" u="none" cap="none" strike="noStrike">
                <a:solidFill>
                  <a:schemeClr val="lt1"/>
                </a:solidFill>
                <a:latin typeface="Trebuchet MS"/>
                <a:ea typeface="Trebuchet MS"/>
                <a:cs typeface="Trebuchet MS"/>
                <a:sym typeface="Trebuchet MS"/>
              </a:endParaRPr>
            </a:p>
          </p:txBody>
        </p:sp>
        <p:sp>
          <p:nvSpPr>
            <p:cNvPr id="262" name="Google Shape;262;p9"/>
            <p:cNvSpPr/>
            <p:nvPr/>
          </p:nvSpPr>
          <p:spPr>
            <a:xfrm>
              <a:off x="1055358" y="2852567"/>
              <a:ext cx="2191858" cy="2191858"/>
            </a:xfrm>
            <a:prstGeom prst="ellipse">
              <a:avLst/>
            </a:prstGeom>
            <a:solidFill>
              <a:srgbClr val="3A5A62"/>
            </a:solidFill>
            <a:ln cap="rnd"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9"/>
            <p:cNvSpPr txBox="1"/>
            <p:nvPr/>
          </p:nvSpPr>
          <p:spPr>
            <a:xfrm>
              <a:off x="1376348" y="3173557"/>
              <a:ext cx="1549878" cy="1549878"/>
            </a:xfrm>
            <a:prstGeom prst="rect">
              <a:avLst/>
            </a:prstGeom>
            <a:noFill/>
            <a:ln>
              <a:noFill/>
            </a:ln>
          </p:spPr>
          <p:txBody>
            <a:bodyPr anchorCtr="0" anchor="ctr" bIns="25400" lIns="25400" spcFirstLastPara="1" rIns="25400" wrap="square" tIns="25400">
              <a:noAutofit/>
            </a:bodyPr>
            <a:lstStyle/>
            <a:p>
              <a:pPr indent="0" lvl="0" marL="0" marR="0" rtl="0" algn="ctr">
                <a:lnSpc>
                  <a:spcPct val="90000"/>
                </a:lnSpc>
                <a:spcBef>
                  <a:spcPts val="0"/>
                </a:spcBef>
                <a:spcAft>
                  <a:spcPts val="0"/>
                </a:spcAft>
                <a:buNone/>
              </a:pPr>
              <a:r>
                <a:rPr b="1" i="0" lang="es-CO" sz="2000" u="none" cap="none" strike="noStrike">
                  <a:solidFill>
                    <a:schemeClr val="lt1"/>
                  </a:solidFill>
                  <a:latin typeface="Trebuchet MS"/>
                  <a:ea typeface="Trebuchet MS"/>
                  <a:cs typeface="Trebuchet MS"/>
                  <a:sym typeface="Trebuchet MS"/>
                </a:rPr>
                <a:t>PERFORMATIVIDAD</a:t>
              </a:r>
              <a:endParaRPr/>
            </a:p>
            <a:p>
              <a:pPr indent="0" lvl="0" marL="0" marR="0" rtl="0" algn="ctr">
                <a:lnSpc>
                  <a:spcPct val="90000"/>
                </a:lnSpc>
                <a:spcBef>
                  <a:spcPts val="700"/>
                </a:spcBef>
                <a:spcAft>
                  <a:spcPts val="0"/>
                </a:spcAft>
                <a:buNone/>
              </a:pPr>
              <a:r>
                <a:rPr b="0" i="0" lang="es-CO" sz="2000" u="none" cap="none" strike="noStrike">
                  <a:solidFill>
                    <a:schemeClr val="lt1"/>
                  </a:solidFill>
                  <a:latin typeface="Trebuchet MS"/>
                  <a:ea typeface="Trebuchet MS"/>
                  <a:cs typeface="Trebuchet MS"/>
                  <a:sym typeface="Trebuchet MS"/>
                </a:rPr>
                <a:t>Judith Butler</a:t>
              </a:r>
              <a:endParaRPr b="0" i="0" sz="2000" u="none" cap="none" strike="noStrike">
                <a:solidFill>
                  <a:schemeClr val="lt1"/>
                </a:solidFill>
                <a:latin typeface="Trebuchet MS"/>
                <a:ea typeface="Trebuchet MS"/>
                <a:cs typeface="Trebuchet MS"/>
                <a:sym typeface="Trebuchet MS"/>
              </a:endParaRPr>
            </a:p>
          </p:txBody>
        </p:sp>
        <p:sp>
          <p:nvSpPr>
            <p:cNvPr id="264" name="Google Shape;264;p9"/>
            <p:cNvSpPr/>
            <p:nvPr/>
          </p:nvSpPr>
          <p:spPr>
            <a:xfrm rot="-3600000">
              <a:off x="2674882" y="2174605"/>
              <a:ext cx="574025" cy="739752"/>
            </a:xfrm>
            <a:prstGeom prst="rightArrow">
              <a:avLst>
                <a:gd fmla="val 60000" name="adj1"/>
                <a:gd fmla="val 50000" name="adj2"/>
              </a:avLst>
            </a:prstGeom>
            <a:solidFill>
              <a:srgbClr val="ACC7D9"/>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9"/>
            <p:cNvSpPr txBox="1"/>
            <p:nvPr/>
          </p:nvSpPr>
          <p:spPr>
            <a:xfrm rot="-3600000">
              <a:off x="2717934" y="2397123"/>
              <a:ext cx="401818" cy="443852"/>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b="0" i="0" sz="3300" u="none" cap="none" strike="noStrike">
                <a:solidFill>
                  <a:schemeClr val="lt1"/>
                </a:solidFill>
                <a:latin typeface="Trebuchet MS"/>
                <a:ea typeface="Trebuchet MS"/>
                <a:cs typeface="Trebuchet MS"/>
                <a:sym typeface="Trebuchet MS"/>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aceta">
  <a:themeElements>
    <a:clrScheme name="Verde azulado">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2019-12-11T19:02:52Z</dcterms:created>
  <dc:creator>AUAL</dc:creator>
</cp:coreProperties>
</file>